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0.xml" ContentType="application/inkml+xml"/>
  <Override PartName="/ppt/ink/ink221.xml" ContentType="application/inkml+xml"/>
  <Override PartName="/ppt/ink/ink222.xml" ContentType="application/inkml+xml"/>
  <Override PartName="/ppt/ink/ink223.xml" ContentType="application/inkml+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ink/ink236.xml" ContentType="application/inkml+xml"/>
  <Override PartName="/ppt/ink/ink237.xml" ContentType="application/inkml+xml"/>
  <Override PartName="/ppt/ink/ink238.xml" ContentType="application/inkml+xml"/>
  <Override PartName="/ppt/ink/ink239.xml" ContentType="application/inkml+xml"/>
  <Override PartName="/ppt/ink/ink240.xml" ContentType="application/inkml+xml"/>
  <Override PartName="/ppt/ink/ink241.xml" ContentType="application/inkml+xml"/>
  <Override PartName="/ppt/ink/ink242.xml" ContentType="application/inkml+xml"/>
  <Override PartName="/ppt/ink/ink243.xml" ContentType="application/inkml+xml"/>
  <Override PartName="/ppt/ink/ink244.xml" ContentType="application/inkml+xml"/>
  <Override PartName="/ppt/ink/ink245.xml" ContentType="application/inkml+xml"/>
  <Override PartName="/ppt/ink/ink246.xml" ContentType="application/inkml+xml"/>
  <Override PartName="/ppt/ink/ink247.xml" ContentType="application/inkml+xml"/>
  <Override PartName="/ppt/ink/ink248.xml" ContentType="application/inkml+xml"/>
  <Override PartName="/ppt/ink/ink249.xml" ContentType="application/inkml+xml"/>
  <Override PartName="/ppt/ink/ink250.xml" ContentType="application/inkml+xml"/>
  <Override PartName="/ppt/ink/ink251.xml" ContentType="application/inkml+xml"/>
  <Override PartName="/ppt/ink/ink252.xml" ContentType="application/inkml+xml"/>
  <Override PartName="/ppt/ink/ink253.xml" ContentType="application/inkml+xml"/>
  <Override PartName="/ppt/ink/ink254.xml" ContentType="application/inkml+xml"/>
  <Override PartName="/ppt/ink/ink255.xml" ContentType="application/inkml+xml"/>
  <Override PartName="/ppt/ink/ink256.xml" ContentType="application/inkml+xml"/>
  <Override PartName="/ppt/ink/ink257.xml" ContentType="application/inkml+xml"/>
  <Override PartName="/ppt/ink/ink258.xml" ContentType="application/inkml+xml"/>
  <Override PartName="/ppt/ink/ink259.xml" ContentType="application/inkml+xml"/>
  <Override PartName="/ppt/ink/ink260.xml" ContentType="application/inkml+xml"/>
  <Override PartName="/ppt/ink/ink261.xml" ContentType="application/inkml+xml"/>
  <Override PartName="/ppt/ink/ink262.xml" ContentType="application/inkml+xml"/>
  <Override PartName="/ppt/ink/ink263.xml" ContentType="application/inkml+xml"/>
  <Override PartName="/ppt/ink/ink264.xml" ContentType="application/inkml+xml"/>
  <Override PartName="/ppt/ink/ink265.xml" ContentType="application/inkml+xml"/>
  <Override PartName="/ppt/ink/ink266.xml" ContentType="application/inkml+xml"/>
  <Override PartName="/ppt/ink/ink267.xml" ContentType="application/inkml+xml"/>
  <Override PartName="/ppt/ink/ink268.xml" ContentType="application/inkml+xml"/>
  <Override PartName="/ppt/ink/ink269.xml" ContentType="application/inkml+xml"/>
  <Override PartName="/ppt/ink/ink270.xml" ContentType="application/inkml+xml"/>
  <Override PartName="/ppt/ink/ink271.xml" ContentType="application/inkml+xml"/>
  <Override PartName="/ppt/ink/ink272.xml" ContentType="application/inkml+xml"/>
  <Override PartName="/ppt/ink/ink273.xml" ContentType="application/inkml+xml"/>
  <Override PartName="/ppt/ink/ink274.xml" ContentType="application/inkml+xml"/>
  <Override PartName="/ppt/ink/ink275.xml" ContentType="application/inkml+xml"/>
  <Override PartName="/ppt/ink/ink276.xml" ContentType="application/inkml+xml"/>
  <Override PartName="/ppt/ink/ink277.xml" ContentType="application/inkml+xml"/>
  <Override PartName="/ppt/ink/ink278.xml" ContentType="application/inkml+xml"/>
  <Override PartName="/ppt/ink/ink279.xml" ContentType="application/inkml+xml"/>
  <Override PartName="/ppt/ink/ink280.xml" ContentType="application/inkml+xml"/>
  <Override PartName="/ppt/ink/ink281.xml" ContentType="application/inkml+xml"/>
  <Override PartName="/ppt/ink/ink282.xml" ContentType="application/inkml+xml"/>
  <Override PartName="/ppt/ink/ink283.xml" ContentType="application/inkml+xml"/>
  <Override PartName="/ppt/ink/ink284.xml" ContentType="application/inkml+xml"/>
  <Override PartName="/ppt/ink/ink285.xml" ContentType="application/inkml+xml"/>
  <Override PartName="/ppt/ink/ink286.xml" ContentType="application/inkml+xml"/>
  <Override PartName="/ppt/ink/ink287.xml" ContentType="application/inkml+xml"/>
  <Override PartName="/ppt/ink/ink288.xml" ContentType="application/inkml+xml"/>
  <Override PartName="/ppt/ink/ink289.xml" ContentType="application/inkml+xml"/>
  <Override PartName="/ppt/ink/ink290.xml" ContentType="application/inkml+xml"/>
  <Override PartName="/ppt/ink/ink291.xml" ContentType="application/inkml+xml"/>
  <Override PartName="/ppt/ink/ink292.xml" ContentType="application/inkml+xml"/>
  <Override PartName="/ppt/ink/ink293.xml" ContentType="application/inkml+xml"/>
  <Override PartName="/ppt/ink/ink294.xml" ContentType="application/inkml+xml"/>
  <Override PartName="/ppt/ink/ink295.xml" ContentType="application/inkml+xml"/>
  <Override PartName="/ppt/ink/ink296.xml" ContentType="application/inkml+xml"/>
  <Override PartName="/ppt/ink/ink297.xml" ContentType="application/inkml+xml"/>
  <Override PartName="/ppt/ink/ink298.xml" ContentType="application/inkml+xml"/>
  <Override PartName="/ppt/ink/ink299.xml" ContentType="application/inkml+xml"/>
  <Override PartName="/ppt/ink/ink300.xml" ContentType="application/inkml+xml"/>
  <Override PartName="/ppt/ink/ink301.xml" ContentType="application/inkml+xml"/>
  <Override PartName="/ppt/ink/ink302.xml" ContentType="application/inkml+xml"/>
  <Override PartName="/ppt/ink/ink303.xml" ContentType="application/inkml+xml"/>
  <Override PartName="/ppt/ink/ink304.xml" ContentType="application/inkml+xml"/>
  <Override PartName="/ppt/ink/ink305.xml" ContentType="application/inkml+xml"/>
  <Override PartName="/ppt/ink/ink306.xml" ContentType="application/inkml+xml"/>
  <Override PartName="/ppt/ink/ink307.xml" ContentType="application/inkml+xml"/>
  <Override PartName="/ppt/ink/ink308.xml" ContentType="application/inkml+xml"/>
  <Override PartName="/ppt/ink/ink309.xml" ContentType="application/inkml+xml"/>
  <Override PartName="/ppt/ink/ink310.xml" ContentType="application/inkml+xml"/>
  <Override PartName="/ppt/ink/ink311.xml" ContentType="application/inkml+xml"/>
  <Override PartName="/ppt/ink/ink312.xml" ContentType="application/inkml+xml"/>
  <Override PartName="/ppt/ink/ink313.xml" ContentType="application/inkml+xml"/>
  <Override PartName="/ppt/ink/ink314.xml" ContentType="application/inkml+xml"/>
  <Override PartName="/ppt/ink/ink315.xml" ContentType="application/inkml+xml"/>
  <Override PartName="/ppt/ink/ink316.xml" ContentType="application/inkml+xml"/>
  <Override PartName="/ppt/ink/ink317.xml" ContentType="application/inkml+xml"/>
  <Override PartName="/ppt/ink/ink318.xml" ContentType="application/inkml+xml"/>
  <Override PartName="/ppt/ink/ink319.xml" ContentType="application/inkml+xml"/>
  <Override PartName="/ppt/ink/ink320.xml" ContentType="application/inkml+xml"/>
  <Override PartName="/ppt/ink/ink321.xml" ContentType="application/inkml+xml"/>
  <Override PartName="/ppt/ink/ink322.xml" ContentType="application/inkml+xml"/>
  <Override PartName="/ppt/ink/ink323.xml" ContentType="application/inkml+xml"/>
  <Override PartName="/ppt/ink/ink324.xml" ContentType="application/inkml+xml"/>
  <Override PartName="/ppt/ink/ink325.xml" ContentType="application/inkml+xml"/>
  <Override PartName="/ppt/ink/ink326.xml" ContentType="application/inkml+xml"/>
  <Override PartName="/ppt/ink/ink327.xml" ContentType="application/inkml+xml"/>
  <Override PartName="/ppt/ink/ink328.xml" ContentType="application/inkml+xml"/>
  <Override PartName="/ppt/ink/ink329.xml" ContentType="application/inkml+xml"/>
  <Override PartName="/ppt/ink/ink330.xml" ContentType="application/inkml+xml"/>
  <Override PartName="/ppt/ink/ink331.xml" ContentType="application/inkml+xml"/>
  <Override PartName="/ppt/ink/ink332.xml" ContentType="application/inkml+xml"/>
  <Override PartName="/ppt/ink/ink333.xml" ContentType="application/inkml+xml"/>
  <Override PartName="/ppt/ink/ink334.xml" ContentType="application/inkml+xml"/>
  <Override PartName="/ppt/ink/ink335.xml" ContentType="application/inkml+xml"/>
  <Override PartName="/ppt/ink/ink336.xml" ContentType="application/inkml+xml"/>
  <Override PartName="/ppt/ink/ink337.xml" ContentType="application/inkml+xml"/>
  <Override PartName="/ppt/ink/ink338.xml" ContentType="application/inkml+xml"/>
  <Override PartName="/ppt/ink/ink339.xml" ContentType="application/inkml+xml"/>
  <Override PartName="/ppt/ink/ink340.xml" ContentType="application/inkml+xml"/>
  <Override PartName="/ppt/ink/ink341.xml" ContentType="application/inkml+xml"/>
  <Override PartName="/ppt/ink/ink342.xml" ContentType="application/inkml+xml"/>
  <Override PartName="/ppt/ink/ink343.xml" ContentType="application/inkml+xml"/>
  <Override PartName="/ppt/ink/ink344.xml" ContentType="application/inkml+xml"/>
  <Override PartName="/ppt/ink/ink345.xml" ContentType="application/inkml+xml"/>
  <Override PartName="/ppt/ink/ink346.xml" ContentType="application/inkml+xml"/>
  <Override PartName="/ppt/ink/ink347.xml" ContentType="application/inkml+xml"/>
  <Override PartName="/ppt/ink/ink348.xml" ContentType="application/inkml+xml"/>
  <Override PartName="/ppt/ink/ink349.xml" ContentType="application/inkml+xml"/>
  <Override PartName="/ppt/ink/ink350.xml" ContentType="application/inkml+xml"/>
  <Override PartName="/ppt/ink/ink351.xml" ContentType="application/inkml+xml"/>
  <Override PartName="/ppt/ink/ink352.xml" ContentType="application/inkml+xml"/>
  <Override PartName="/ppt/ink/ink353.xml" ContentType="application/inkml+xml"/>
  <Override PartName="/ppt/ink/ink354.xml" ContentType="application/inkml+xml"/>
  <Override PartName="/ppt/ink/ink355.xml" ContentType="application/inkml+xml"/>
  <Override PartName="/ppt/ink/ink356.xml" ContentType="application/inkml+xml"/>
  <Override PartName="/ppt/ink/ink357.xml" ContentType="application/inkml+xml"/>
  <Override PartName="/ppt/ink/ink358.xml" ContentType="application/inkml+xml"/>
  <Override PartName="/ppt/ink/ink359.xml" ContentType="application/inkml+xml"/>
  <Override PartName="/ppt/ink/ink360.xml" ContentType="application/inkml+xml"/>
  <Override PartName="/ppt/ink/ink361.xml" ContentType="application/inkml+xml"/>
  <Override PartName="/ppt/ink/ink362.xml" ContentType="application/inkml+xml"/>
  <Override PartName="/ppt/ink/ink363.xml" ContentType="application/inkml+xml"/>
  <Override PartName="/ppt/ink/ink364.xml" ContentType="application/inkml+xml"/>
  <Override PartName="/ppt/ink/ink365.xml" ContentType="application/inkml+xml"/>
  <Override PartName="/ppt/ink/ink366.xml" ContentType="application/inkml+xml"/>
  <Override PartName="/ppt/ink/ink367.xml" ContentType="application/inkml+xml"/>
  <Override PartName="/ppt/ink/ink368.xml" ContentType="application/inkml+xml"/>
  <Override PartName="/ppt/ink/ink369.xml" ContentType="application/inkml+xml"/>
  <Override PartName="/ppt/ink/ink370.xml" ContentType="application/inkml+xml"/>
  <Override PartName="/ppt/ink/ink371.xml" ContentType="application/inkml+xml"/>
  <Override PartName="/ppt/ink/ink372.xml" ContentType="application/inkml+xml"/>
  <Override PartName="/ppt/ink/ink373.xml" ContentType="application/inkml+xml"/>
  <Override PartName="/ppt/ink/ink374.xml" ContentType="application/inkml+xml"/>
  <Override PartName="/ppt/ink/ink375.xml" ContentType="application/inkml+xml"/>
  <Override PartName="/ppt/ink/ink376.xml" ContentType="application/inkml+xml"/>
  <Override PartName="/ppt/ink/ink377.xml" ContentType="application/inkml+xml"/>
  <Override PartName="/ppt/ink/ink378.xml" ContentType="application/inkml+xml"/>
  <Override PartName="/ppt/ink/ink379.xml" ContentType="application/inkml+xml"/>
  <Override PartName="/ppt/ink/ink380.xml" ContentType="application/inkml+xml"/>
  <Override PartName="/ppt/ink/ink381.xml" ContentType="application/inkml+xml"/>
  <Override PartName="/ppt/ink/ink382.xml" ContentType="application/inkml+xml"/>
  <Override PartName="/ppt/ink/ink383.xml" ContentType="application/inkml+xml"/>
  <Override PartName="/ppt/ink/ink384.xml" ContentType="application/inkml+xml"/>
  <Override PartName="/ppt/ink/ink385.xml" ContentType="application/inkml+xml"/>
  <Override PartName="/ppt/ink/ink386.xml" ContentType="application/inkml+xml"/>
  <Override PartName="/ppt/ink/ink387.xml" ContentType="application/inkml+xml"/>
  <Override PartName="/ppt/ink/ink388.xml" ContentType="application/inkml+xml"/>
  <Override PartName="/ppt/ink/ink389.xml" ContentType="application/inkml+xml"/>
  <Override PartName="/ppt/ink/ink390.xml" ContentType="application/inkml+xml"/>
  <Override PartName="/ppt/ink/ink391.xml" ContentType="application/inkml+xml"/>
  <Override PartName="/ppt/ink/ink392.xml" ContentType="application/inkml+xml"/>
  <Override PartName="/ppt/ink/ink393.xml" ContentType="application/inkml+xml"/>
  <Override PartName="/ppt/ink/ink394.xml" ContentType="application/inkml+xml"/>
  <Override PartName="/ppt/ink/ink395.xml" ContentType="application/inkml+xml"/>
  <Override PartName="/ppt/ink/ink396.xml" ContentType="application/inkml+xml"/>
  <Override PartName="/ppt/ink/ink397.xml" ContentType="application/inkml+xml"/>
  <Override PartName="/ppt/ink/ink398.xml" ContentType="application/inkml+xml"/>
  <Override PartName="/ppt/ink/ink399.xml" ContentType="application/inkml+xml"/>
  <Override PartName="/ppt/ink/ink400.xml" ContentType="application/inkml+xml"/>
  <Override PartName="/ppt/ink/ink401.xml" ContentType="application/inkml+xml"/>
  <Override PartName="/ppt/ink/ink402.xml" ContentType="application/inkml+xml"/>
  <Override PartName="/ppt/ink/ink403.xml" ContentType="application/inkml+xml"/>
  <Override PartName="/ppt/ink/ink404.xml" ContentType="application/inkml+xml"/>
  <Override PartName="/ppt/ink/ink405.xml" ContentType="application/inkml+xml"/>
  <Override PartName="/ppt/ink/ink406.xml" ContentType="application/inkml+xml"/>
  <Override PartName="/ppt/ink/ink407.xml" ContentType="application/inkml+xml"/>
  <Override PartName="/ppt/ink/ink408.xml" ContentType="application/inkml+xml"/>
  <Override PartName="/ppt/ink/ink409.xml" ContentType="application/inkml+xml"/>
  <Override PartName="/ppt/ink/ink410.xml" ContentType="application/inkml+xml"/>
  <Override PartName="/ppt/ink/ink411.xml" ContentType="application/inkml+xml"/>
  <Override PartName="/ppt/ink/ink412.xml" ContentType="application/inkml+xml"/>
  <Override PartName="/ppt/ink/ink413.xml" ContentType="application/inkml+xml"/>
  <Override PartName="/ppt/ink/ink414.xml" ContentType="application/inkml+xml"/>
  <Override PartName="/ppt/ink/ink415.xml" ContentType="application/inkml+xml"/>
  <Override PartName="/ppt/ink/ink416.xml" ContentType="application/inkml+xml"/>
  <Override PartName="/ppt/ink/ink417.xml" ContentType="application/inkml+xml"/>
  <Override PartName="/ppt/ink/ink418.xml" ContentType="application/inkml+xml"/>
  <Override PartName="/ppt/ink/ink419.xml" ContentType="application/inkml+xml"/>
  <Override PartName="/ppt/ink/ink420.xml" ContentType="application/inkml+xml"/>
  <Override PartName="/ppt/ink/ink421.xml" ContentType="application/inkml+xml"/>
  <Override PartName="/ppt/ink/ink422.xml" ContentType="application/inkml+xml"/>
  <Override PartName="/ppt/ink/ink423.xml" ContentType="application/inkml+xml"/>
  <Override PartName="/ppt/ink/ink424.xml" ContentType="application/inkml+xml"/>
  <Override PartName="/ppt/ink/ink425.xml" ContentType="application/inkml+xml"/>
  <Override PartName="/ppt/ink/ink426.xml" ContentType="application/inkml+xml"/>
  <Override PartName="/ppt/ink/ink427.xml" ContentType="application/inkml+xml"/>
  <Override PartName="/ppt/ink/ink428.xml" ContentType="application/inkml+xml"/>
  <Override PartName="/ppt/ink/ink429.xml" ContentType="application/inkml+xml"/>
  <Override PartName="/ppt/ink/ink430.xml" ContentType="application/inkml+xml"/>
  <Override PartName="/ppt/ink/ink431.xml" ContentType="application/inkml+xml"/>
  <Override PartName="/ppt/ink/ink432.xml" ContentType="application/inkml+xml"/>
  <Override PartName="/ppt/ink/ink433.xml" ContentType="application/inkml+xml"/>
  <Override PartName="/ppt/ink/ink434.xml" ContentType="application/inkml+xml"/>
  <Override PartName="/ppt/ink/ink435.xml" ContentType="application/inkml+xml"/>
  <Override PartName="/ppt/ink/ink436.xml" ContentType="application/inkml+xml"/>
  <Override PartName="/ppt/ink/ink437.xml" ContentType="application/inkml+xml"/>
  <Override PartName="/ppt/ink/ink438.xml" ContentType="application/inkml+xml"/>
  <Override PartName="/ppt/ink/ink439.xml" ContentType="application/inkml+xml"/>
  <Override PartName="/ppt/ink/ink440.xml" ContentType="application/inkml+xml"/>
  <Override PartName="/ppt/ink/ink441.xml" ContentType="application/inkml+xml"/>
  <Override PartName="/ppt/ink/ink442.xml" ContentType="application/inkml+xml"/>
  <Override PartName="/ppt/ink/ink443.xml" ContentType="application/inkml+xml"/>
  <Override PartName="/ppt/ink/ink444.xml" ContentType="application/inkml+xml"/>
  <Override PartName="/ppt/ink/ink445.xml" ContentType="application/inkml+xml"/>
  <Override PartName="/ppt/ink/ink446.xml" ContentType="application/inkml+xml"/>
  <Override PartName="/ppt/ink/ink447.xml" ContentType="application/inkml+xml"/>
  <Override PartName="/ppt/ink/ink448.xml" ContentType="application/inkml+xml"/>
  <Override PartName="/ppt/ink/ink449.xml" ContentType="application/inkml+xml"/>
  <Override PartName="/ppt/ink/ink450.xml" ContentType="application/inkml+xml"/>
  <Override PartName="/ppt/ink/ink451.xml" ContentType="application/inkml+xml"/>
  <Override PartName="/ppt/ink/ink452.xml" ContentType="application/inkml+xml"/>
  <Override PartName="/ppt/ink/ink453.xml" ContentType="application/inkml+xml"/>
  <Override PartName="/ppt/ink/ink454.xml" ContentType="application/inkml+xml"/>
  <Override PartName="/ppt/ink/ink455.xml" ContentType="application/inkml+xml"/>
  <Override PartName="/ppt/ink/ink456.xml" ContentType="application/inkml+xml"/>
  <Override PartName="/ppt/ink/ink457.xml" ContentType="application/inkml+xml"/>
  <Override PartName="/ppt/ink/ink458.xml" ContentType="application/inkml+xml"/>
  <Override PartName="/ppt/ink/ink459.xml" ContentType="application/inkml+xml"/>
  <Override PartName="/ppt/ink/ink460.xml" ContentType="application/inkml+xml"/>
  <Override PartName="/ppt/ink/ink461.xml" ContentType="application/inkml+xml"/>
  <Override PartName="/ppt/ink/ink462.xml" ContentType="application/inkml+xml"/>
  <Override PartName="/ppt/ink/ink463.xml" ContentType="application/inkml+xml"/>
  <Override PartName="/ppt/ink/ink464.xml" ContentType="application/inkml+xml"/>
  <Override PartName="/ppt/ink/ink465.xml" ContentType="application/inkml+xml"/>
  <Override PartName="/ppt/ink/ink466.xml" ContentType="application/inkml+xml"/>
  <Override PartName="/ppt/ink/ink467.xml" ContentType="application/inkml+xml"/>
  <Override PartName="/ppt/ink/ink468.xml" ContentType="application/inkml+xml"/>
  <Override PartName="/ppt/ink/ink469.xml" ContentType="application/inkml+xml"/>
  <Override PartName="/ppt/ink/ink470.xml" ContentType="application/inkml+xml"/>
  <Override PartName="/ppt/ink/ink471.xml" ContentType="application/inkml+xml"/>
  <Override PartName="/ppt/ink/ink472.xml" ContentType="application/inkml+xml"/>
  <Override PartName="/ppt/ink/ink473.xml" ContentType="application/inkml+xml"/>
  <Override PartName="/ppt/ink/ink474.xml" ContentType="application/inkml+xml"/>
  <Override PartName="/ppt/ink/ink475.xml" ContentType="application/inkml+xml"/>
  <Override PartName="/ppt/ink/ink476.xml" ContentType="application/inkml+xml"/>
  <Override PartName="/ppt/ink/ink477.xml" ContentType="application/inkml+xml"/>
  <Override PartName="/ppt/ink/ink478.xml" ContentType="application/inkml+xml"/>
  <Override PartName="/ppt/ink/ink479.xml" ContentType="application/inkml+xml"/>
  <Override PartName="/ppt/ink/ink480.xml" ContentType="application/inkml+xml"/>
  <Override PartName="/ppt/ink/ink481.xml" ContentType="application/inkml+xml"/>
  <Override PartName="/ppt/ink/ink482.xml" ContentType="application/inkml+xml"/>
  <Override PartName="/ppt/ink/ink483.xml" ContentType="application/inkml+xml"/>
  <Override PartName="/ppt/ink/ink484.xml" ContentType="application/inkml+xml"/>
  <Override PartName="/ppt/ink/ink485.xml" ContentType="application/inkml+xml"/>
  <Override PartName="/ppt/ink/ink486.xml" ContentType="application/inkml+xml"/>
  <Override PartName="/ppt/ink/ink487.xml" ContentType="application/inkml+xml"/>
  <Override PartName="/ppt/ink/ink488.xml" ContentType="application/inkml+xml"/>
  <Override PartName="/ppt/ink/ink489.xml" ContentType="application/inkml+xml"/>
  <Override PartName="/ppt/ink/ink490.xml" ContentType="application/inkml+xml"/>
  <Override PartName="/ppt/ink/ink491.xml" ContentType="application/inkml+xml"/>
  <Override PartName="/ppt/ink/ink492.xml" ContentType="application/inkml+xml"/>
  <Override PartName="/ppt/ink/ink493.xml" ContentType="application/inkml+xml"/>
  <Override PartName="/ppt/ink/ink494.xml" ContentType="application/inkml+xml"/>
  <Override PartName="/ppt/ink/ink495.xml" ContentType="application/inkml+xml"/>
  <Override PartName="/ppt/ink/ink496.xml" ContentType="application/inkml+xml"/>
  <Override PartName="/ppt/ink/ink497.xml" ContentType="application/inkml+xml"/>
  <Override PartName="/ppt/ink/ink498.xml" ContentType="application/inkml+xml"/>
  <Override PartName="/ppt/ink/ink499.xml" ContentType="application/inkml+xml"/>
  <Override PartName="/ppt/ink/ink500.xml" ContentType="application/inkml+xml"/>
  <Override PartName="/ppt/ink/ink501.xml" ContentType="application/inkml+xml"/>
  <Override PartName="/ppt/ink/ink502.xml" ContentType="application/inkml+xml"/>
  <Override PartName="/ppt/ink/ink503.xml" ContentType="application/inkml+xml"/>
  <Override PartName="/ppt/ink/ink504.xml" ContentType="application/inkml+xml"/>
  <Override PartName="/ppt/ink/ink505.xml" ContentType="application/inkml+xml"/>
  <Override PartName="/ppt/ink/ink506.xml" ContentType="application/inkml+xml"/>
  <Override PartName="/ppt/ink/ink507.xml" ContentType="application/inkml+xml"/>
  <Override PartName="/ppt/ink/ink508.xml" ContentType="application/inkml+xml"/>
  <Override PartName="/ppt/ink/ink509.xml" ContentType="application/inkml+xml"/>
  <Override PartName="/ppt/ink/ink510.xml" ContentType="application/inkml+xml"/>
  <Override PartName="/ppt/ink/ink511.xml" ContentType="application/inkml+xml"/>
  <Override PartName="/ppt/ink/ink512.xml" ContentType="application/inkml+xml"/>
  <Override PartName="/ppt/ink/ink513.xml" ContentType="application/inkml+xml"/>
  <Override PartName="/ppt/ink/ink514.xml" ContentType="application/inkml+xml"/>
  <Override PartName="/ppt/ink/ink515.xml" ContentType="application/inkml+xml"/>
  <Override PartName="/ppt/ink/ink516.xml" ContentType="application/inkml+xml"/>
  <Override PartName="/ppt/ink/ink517.xml" ContentType="application/inkml+xml"/>
  <Override PartName="/ppt/ink/ink518.xml" ContentType="application/inkml+xml"/>
  <Override PartName="/ppt/ink/ink519.xml" ContentType="application/inkml+xml"/>
  <Override PartName="/ppt/ink/ink520.xml" ContentType="application/inkml+xml"/>
  <Override PartName="/ppt/ink/ink521.xml" ContentType="application/inkml+xml"/>
  <Override PartName="/ppt/ink/ink522.xml" ContentType="application/inkml+xml"/>
  <Override PartName="/ppt/ink/ink523.xml" ContentType="application/inkml+xml"/>
  <Override PartName="/ppt/ink/ink524.xml" ContentType="application/inkml+xml"/>
  <Override PartName="/ppt/ink/ink525.xml" ContentType="application/inkml+xml"/>
  <Override PartName="/ppt/ink/ink526.xml" ContentType="application/inkml+xml"/>
  <Override PartName="/ppt/ink/ink527.xml" ContentType="application/inkml+xml"/>
  <Override PartName="/ppt/ink/ink528.xml" ContentType="application/inkml+xml"/>
  <Override PartName="/ppt/ink/ink529.xml" ContentType="application/inkml+xml"/>
  <Override PartName="/ppt/ink/ink530.xml" ContentType="application/inkml+xml"/>
  <Override PartName="/ppt/ink/ink531.xml" ContentType="application/inkml+xml"/>
  <Override PartName="/ppt/ink/ink532.xml" ContentType="application/inkml+xml"/>
  <Override PartName="/ppt/ink/ink533.xml" ContentType="application/inkml+xml"/>
  <Override PartName="/ppt/ink/ink534.xml" ContentType="application/inkml+xml"/>
  <Override PartName="/ppt/ink/ink535.xml" ContentType="application/inkml+xml"/>
  <Override PartName="/ppt/ink/ink536.xml" ContentType="application/inkml+xml"/>
  <Override PartName="/ppt/ink/ink537.xml" ContentType="application/inkml+xml"/>
  <Override PartName="/ppt/ink/ink538.xml" ContentType="application/inkml+xml"/>
  <Override PartName="/ppt/ink/ink539.xml" ContentType="application/inkml+xml"/>
  <Override PartName="/ppt/ink/ink540.xml" ContentType="application/inkml+xml"/>
  <Override PartName="/ppt/ink/ink541.xml" ContentType="application/inkml+xml"/>
  <Override PartName="/ppt/ink/ink542.xml" ContentType="application/inkml+xml"/>
  <Override PartName="/ppt/ink/ink543.xml" ContentType="application/inkml+xml"/>
  <Override PartName="/ppt/ink/ink544.xml" ContentType="application/inkml+xml"/>
  <Override PartName="/ppt/ink/ink545.xml" ContentType="application/inkml+xml"/>
  <Override PartName="/ppt/ink/ink546.xml" ContentType="application/inkml+xml"/>
  <Override PartName="/ppt/ink/ink547.xml" ContentType="application/inkml+xml"/>
  <Override PartName="/ppt/ink/ink548.xml" ContentType="application/inkml+xml"/>
  <Override PartName="/ppt/ink/ink549.xml" ContentType="application/inkml+xml"/>
  <Override PartName="/ppt/ink/ink550.xml" ContentType="application/inkml+xml"/>
  <Override PartName="/ppt/ink/ink551.xml" ContentType="application/inkml+xml"/>
  <Override PartName="/ppt/ink/ink552.xml" ContentType="application/inkml+xml"/>
  <Override PartName="/ppt/ink/ink553.xml" ContentType="application/inkml+xml"/>
  <Override PartName="/ppt/ink/ink554.xml" ContentType="application/inkml+xml"/>
  <Override PartName="/ppt/ink/ink555.xml" ContentType="application/inkml+xml"/>
  <Override PartName="/ppt/ink/ink556.xml" ContentType="application/inkml+xml"/>
  <Override PartName="/ppt/ink/ink557.xml" ContentType="application/inkml+xml"/>
  <Override PartName="/ppt/ink/ink558.xml" ContentType="application/inkml+xml"/>
  <Override PartName="/ppt/ink/ink559.xml" ContentType="application/inkml+xml"/>
  <Override PartName="/ppt/ink/ink560.xml" ContentType="application/inkml+xml"/>
  <Override PartName="/ppt/ink/ink561.xml" ContentType="application/inkml+xml"/>
  <Override PartName="/ppt/ink/ink562.xml" ContentType="application/inkml+xml"/>
  <Override PartName="/ppt/ink/ink563.xml" ContentType="application/inkml+xml"/>
  <Override PartName="/ppt/ink/ink564.xml" ContentType="application/inkml+xml"/>
  <Override PartName="/ppt/ink/ink565.xml" ContentType="application/inkml+xml"/>
  <Override PartName="/ppt/ink/ink566.xml" ContentType="application/inkml+xml"/>
  <Override PartName="/ppt/ink/ink567.xml" ContentType="application/inkml+xml"/>
  <Override PartName="/ppt/ink/ink568.xml" ContentType="application/inkml+xml"/>
  <Override PartName="/ppt/ink/ink569.xml" ContentType="application/inkml+xml"/>
  <Override PartName="/ppt/ink/ink570.xml" ContentType="application/inkml+xml"/>
  <Override PartName="/ppt/ink/ink571.xml" ContentType="application/inkml+xml"/>
  <Override PartName="/ppt/ink/ink572.xml" ContentType="application/inkml+xml"/>
  <Override PartName="/ppt/ink/ink573.xml" ContentType="application/inkml+xml"/>
  <Override PartName="/ppt/ink/ink574.xml" ContentType="application/inkml+xml"/>
  <Override PartName="/ppt/ink/ink575.xml" ContentType="application/inkml+xml"/>
  <Override PartName="/ppt/ink/ink576.xml" ContentType="application/inkml+xml"/>
  <Override PartName="/ppt/ink/ink577.xml" ContentType="application/inkml+xml"/>
  <Override PartName="/ppt/ink/ink578.xml" ContentType="application/inkml+xml"/>
  <Override PartName="/ppt/ink/ink579.xml" ContentType="application/inkml+xml"/>
  <Override PartName="/ppt/ink/ink580.xml" ContentType="application/inkml+xml"/>
  <Override PartName="/ppt/ink/ink581.xml" ContentType="application/inkml+xml"/>
  <Override PartName="/ppt/ink/ink582.xml" ContentType="application/inkml+xml"/>
  <Override PartName="/ppt/ink/ink583.xml" ContentType="application/inkml+xml"/>
  <Override PartName="/ppt/ink/ink584.xml" ContentType="application/inkml+xml"/>
  <Override PartName="/ppt/ink/ink585.xml" ContentType="application/inkml+xml"/>
  <Override PartName="/ppt/ink/ink586.xml" ContentType="application/inkml+xml"/>
  <Override PartName="/ppt/ink/ink587.xml" ContentType="application/inkml+xml"/>
  <Override PartName="/ppt/ink/ink588.xml" ContentType="application/inkml+xml"/>
  <Override PartName="/ppt/ink/ink589.xml" ContentType="application/inkml+xml"/>
  <Override PartName="/ppt/ink/ink590.xml" ContentType="application/inkml+xml"/>
  <Override PartName="/ppt/ink/ink591.xml" ContentType="application/inkml+xml"/>
  <Override PartName="/ppt/ink/ink592.xml" ContentType="application/inkml+xml"/>
  <Override PartName="/ppt/ink/ink593.xml" ContentType="application/inkml+xml"/>
  <Override PartName="/ppt/ink/ink594.xml" ContentType="application/inkml+xml"/>
  <Override PartName="/ppt/ink/ink595.xml" ContentType="application/inkml+xml"/>
  <Override PartName="/ppt/ink/ink596.xml" ContentType="application/inkml+xml"/>
  <Override PartName="/ppt/ink/ink597.xml" ContentType="application/inkml+xml"/>
  <Override PartName="/ppt/ink/ink598.xml" ContentType="application/inkml+xml"/>
  <Override PartName="/ppt/ink/ink599.xml" ContentType="application/inkml+xml"/>
  <Override PartName="/ppt/ink/ink600.xml" ContentType="application/inkml+xml"/>
  <Override PartName="/ppt/ink/ink601.xml" ContentType="application/inkml+xml"/>
  <Override PartName="/ppt/ink/ink602.xml" ContentType="application/inkml+xml"/>
  <Override PartName="/ppt/ink/ink603.xml" ContentType="application/inkml+xml"/>
  <Override PartName="/ppt/ink/ink604.xml" ContentType="application/inkml+xml"/>
  <Override PartName="/ppt/ink/ink605.xml" ContentType="application/inkml+xml"/>
  <Override PartName="/ppt/ink/ink606.xml" ContentType="application/inkml+xml"/>
  <Override PartName="/ppt/ink/ink607.xml" ContentType="application/inkml+xml"/>
  <Override PartName="/ppt/ink/ink608.xml" ContentType="application/inkml+xml"/>
  <Override PartName="/ppt/ink/ink609.xml" ContentType="application/inkml+xml"/>
  <Override PartName="/ppt/ink/ink610.xml" ContentType="application/inkml+xml"/>
  <Override PartName="/ppt/ink/ink611.xml" ContentType="application/inkml+xml"/>
  <Override PartName="/ppt/ink/ink612.xml" ContentType="application/inkml+xml"/>
  <Override PartName="/ppt/ink/ink613.xml" ContentType="application/inkml+xml"/>
  <Override PartName="/ppt/ink/ink614.xml" ContentType="application/inkml+xml"/>
  <Override PartName="/ppt/ink/ink615.xml" ContentType="application/inkml+xml"/>
  <Override PartName="/ppt/ink/ink616.xml" ContentType="application/inkml+xml"/>
  <Override PartName="/ppt/ink/ink617.xml" ContentType="application/inkml+xml"/>
  <Override PartName="/ppt/ink/ink618.xml" ContentType="application/inkml+xml"/>
  <Override PartName="/ppt/ink/ink619.xml" ContentType="application/inkml+xml"/>
  <Override PartName="/ppt/ink/ink620.xml" ContentType="application/inkml+xml"/>
  <Override PartName="/ppt/ink/ink621.xml" ContentType="application/inkml+xml"/>
  <Override PartName="/ppt/ink/ink622.xml" ContentType="application/inkml+xml"/>
  <Override PartName="/ppt/ink/ink623.xml" ContentType="application/inkml+xml"/>
  <Override PartName="/ppt/ink/ink624.xml" ContentType="application/inkml+xml"/>
  <Override PartName="/ppt/ink/ink625.xml" ContentType="application/inkml+xml"/>
  <Override PartName="/ppt/ink/ink626.xml" ContentType="application/inkml+xml"/>
  <Override PartName="/ppt/ink/ink627.xml" ContentType="application/inkml+xml"/>
  <Override PartName="/ppt/ink/ink628.xml" ContentType="application/inkml+xml"/>
  <Override PartName="/ppt/ink/ink629.xml" ContentType="application/inkml+xml"/>
  <Override PartName="/ppt/ink/ink630.xml" ContentType="application/inkml+xml"/>
  <Override PartName="/ppt/ink/ink631.xml" ContentType="application/inkml+xml"/>
  <Override PartName="/ppt/ink/ink632.xml" ContentType="application/inkml+xml"/>
  <Override PartName="/ppt/ink/ink633.xml" ContentType="application/inkml+xml"/>
  <Override PartName="/ppt/ink/ink634.xml" ContentType="application/inkml+xml"/>
  <Override PartName="/ppt/ink/ink635.xml" ContentType="application/inkml+xml"/>
  <Override PartName="/ppt/ink/ink636.xml" ContentType="application/inkml+xml"/>
  <Override PartName="/ppt/ink/ink637.xml" ContentType="application/inkml+xml"/>
  <Override PartName="/ppt/ink/ink638.xml" ContentType="application/inkml+xml"/>
  <Override PartName="/ppt/ink/ink639.xml" ContentType="application/inkml+xml"/>
  <Override PartName="/ppt/ink/ink640.xml" ContentType="application/inkml+xml"/>
  <Override PartName="/ppt/ink/ink641.xml" ContentType="application/inkml+xml"/>
  <Override PartName="/ppt/ink/ink642.xml" ContentType="application/inkml+xml"/>
  <Override PartName="/ppt/ink/ink643.xml" ContentType="application/inkml+xml"/>
  <Override PartName="/ppt/ink/ink644.xml" ContentType="application/inkml+xml"/>
  <Override PartName="/ppt/ink/ink645.xml" ContentType="application/inkml+xml"/>
  <Override PartName="/ppt/ink/ink646.xml" ContentType="application/inkml+xml"/>
  <Override PartName="/ppt/ink/ink647.xml" ContentType="application/inkml+xml"/>
  <Override PartName="/ppt/ink/ink648.xml" ContentType="application/inkml+xml"/>
  <Override PartName="/ppt/ink/ink649.xml" ContentType="application/inkml+xml"/>
  <Override PartName="/ppt/ink/ink650.xml" ContentType="application/inkml+xml"/>
  <Override PartName="/ppt/ink/ink651.xml" ContentType="application/inkml+xml"/>
  <Override PartName="/ppt/ink/ink652.xml" ContentType="application/inkml+xml"/>
  <Override PartName="/ppt/ink/ink653.xml" ContentType="application/inkml+xml"/>
  <Override PartName="/ppt/ink/ink654.xml" ContentType="application/inkml+xml"/>
  <Override PartName="/ppt/ink/ink655.xml" ContentType="application/inkml+xml"/>
  <Override PartName="/ppt/ink/ink656.xml" ContentType="application/inkml+xml"/>
  <Override PartName="/ppt/ink/ink657.xml" ContentType="application/inkml+xml"/>
  <Override PartName="/ppt/ink/ink658.xml" ContentType="application/inkml+xml"/>
  <Override PartName="/ppt/ink/ink659.xml" ContentType="application/inkml+xml"/>
  <Override PartName="/ppt/ink/ink660.xml" ContentType="application/inkml+xml"/>
  <Override PartName="/ppt/ink/ink661.xml" ContentType="application/inkml+xml"/>
  <Override PartName="/ppt/ink/ink662.xml" ContentType="application/inkml+xml"/>
  <Override PartName="/ppt/ink/ink663.xml" ContentType="application/inkml+xml"/>
  <Override PartName="/ppt/ink/ink664.xml" ContentType="application/inkml+xml"/>
  <Override PartName="/ppt/ink/ink665.xml" ContentType="application/inkml+xml"/>
  <Override PartName="/ppt/ink/ink666.xml" ContentType="application/inkml+xml"/>
  <Override PartName="/ppt/ink/ink667.xml" ContentType="application/inkml+xml"/>
  <Override PartName="/ppt/ink/ink668.xml" ContentType="application/inkml+xml"/>
  <Override PartName="/ppt/ink/ink669.xml" ContentType="application/inkml+xml"/>
  <Override PartName="/ppt/ink/ink670.xml" ContentType="application/inkml+xml"/>
  <Override PartName="/ppt/ink/ink671.xml" ContentType="application/inkml+xml"/>
  <Override PartName="/ppt/ink/ink672.xml" ContentType="application/inkml+xml"/>
  <Override PartName="/ppt/ink/ink673.xml" ContentType="application/inkml+xml"/>
  <Override PartName="/ppt/ink/ink674.xml" ContentType="application/inkml+xml"/>
  <Override PartName="/ppt/ink/ink675.xml" ContentType="application/inkml+xml"/>
  <Override PartName="/ppt/ink/ink676.xml" ContentType="application/inkml+xml"/>
  <Override PartName="/ppt/ink/ink677.xml" ContentType="application/inkml+xml"/>
  <Override PartName="/ppt/ink/ink678.xml" ContentType="application/inkml+xml"/>
  <Override PartName="/ppt/ink/ink679.xml" ContentType="application/inkml+xml"/>
  <Override PartName="/ppt/ink/ink680.xml" ContentType="application/inkml+xml"/>
  <Override PartName="/ppt/ink/ink681.xml" ContentType="application/inkml+xml"/>
  <Override PartName="/ppt/ink/ink682.xml" ContentType="application/inkml+xml"/>
  <Override PartName="/ppt/ink/ink683.xml" ContentType="application/inkml+xml"/>
  <Override PartName="/ppt/ink/ink684.xml" ContentType="application/inkml+xml"/>
  <Override PartName="/ppt/ink/ink685.xml" ContentType="application/inkml+xml"/>
  <Override PartName="/ppt/ink/ink686.xml" ContentType="application/inkml+xml"/>
  <Override PartName="/ppt/ink/ink687.xml" ContentType="application/inkml+xml"/>
  <Override PartName="/ppt/ink/ink688.xml" ContentType="application/inkml+xml"/>
  <Override PartName="/ppt/ink/ink689.xml" ContentType="application/inkml+xml"/>
  <Override PartName="/ppt/ink/ink690.xml" ContentType="application/inkml+xml"/>
  <Override PartName="/ppt/ink/ink691.xml" ContentType="application/inkml+xml"/>
  <Override PartName="/ppt/ink/ink692.xml" ContentType="application/inkml+xml"/>
  <Override PartName="/ppt/ink/ink693.xml" ContentType="application/inkml+xml"/>
  <Override PartName="/ppt/ink/ink694.xml" ContentType="application/inkml+xml"/>
  <Override PartName="/ppt/ink/ink695.xml" ContentType="application/inkml+xml"/>
  <Override PartName="/ppt/ink/ink696.xml" ContentType="application/inkml+xml"/>
  <Override PartName="/ppt/ink/ink697.xml" ContentType="application/inkml+xml"/>
  <Override PartName="/ppt/ink/ink698.xml" ContentType="application/inkml+xml"/>
  <Override PartName="/ppt/ink/ink699.xml" ContentType="application/inkml+xml"/>
  <Override PartName="/ppt/ink/ink700.xml" ContentType="application/inkml+xml"/>
  <Override PartName="/ppt/ink/ink701.xml" ContentType="application/inkml+xml"/>
  <Override PartName="/ppt/ink/ink702.xml" ContentType="application/inkml+xml"/>
  <Override PartName="/ppt/ink/ink703.xml" ContentType="application/inkml+xml"/>
  <Override PartName="/ppt/ink/ink704.xml" ContentType="application/inkml+xml"/>
  <Override PartName="/ppt/ink/ink705.xml" ContentType="application/inkml+xml"/>
  <Override PartName="/ppt/ink/ink706.xml" ContentType="application/inkml+xml"/>
  <Override PartName="/ppt/ink/ink707.xml" ContentType="application/inkml+xml"/>
  <Override PartName="/ppt/ink/ink708.xml" ContentType="application/inkml+xml"/>
  <Override PartName="/ppt/ink/ink709.xml" ContentType="application/inkml+xml"/>
  <Override PartName="/ppt/ink/ink710.xml" ContentType="application/inkml+xml"/>
  <Override PartName="/ppt/ink/ink711.xml" ContentType="application/inkml+xml"/>
  <Override PartName="/ppt/ink/ink712.xml" ContentType="application/inkml+xml"/>
  <Override PartName="/ppt/ink/ink713.xml" ContentType="application/inkml+xml"/>
  <Override PartName="/ppt/ink/ink714.xml" ContentType="application/inkml+xml"/>
  <Override PartName="/ppt/ink/ink715.xml" ContentType="application/inkml+xml"/>
  <Override PartName="/ppt/ink/ink716.xml" ContentType="application/inkml+xml"/>
  <Override PartName="/ppt/ink/ink717.xml" ContentType="application/inkml+xml"/>
  <Override PartName="/ppt/ink/ink718.xml" ContentType="application/inkml+xml"/>
  <Override PartName="/ppt/ink/ink719.xml" ContentType="application/inkml+xml"/>
  <Override PartName="/ppt/ink/ink720.xml" ContentType="application/inkml+xml"/>
  <Override PartName="/ppt/ink/ink721.xml" ContentType="application/inkml+xml"/>
  <Override PartName="/ppt/ink/ink722.xml" ContentType="application/inkml+xml"/>
  <Override PartName="/ppt/ink/ink723.xml" ContentType="application/inkml+xml"/>
  <Override PartName="/ppt/ink/ink724.xml" ContentType="application/inkml+xml"/>
  <Override PartName="/ppt/ink/ink725.xml" ContentType="application/inkml+xml"/>
  <Override PartName="/ppt/ink/ink726.xml" ContentType="application/inkml+xml"/>
  <Override PartName="/ppt/ink/ink727.xml" ContentType="application/inkml+xml"/>
  <Override PartName="/ppt/ink/ink728.xml" ContentType="application/inkml+xml"/>
  <Override PartName="/ppt/ink/ink729.xml" ContentType="application/inkml+xml"/>
  <Override PartName="/ppt/ink/ink730.xml" ContentType="application/inkml+xml"/>
  <Override PartName="/ppt/ink/ink731.xml" ContentType="application/inkml+xml"/>
  <Override PartName="/ppt/ink/ink732.xml" ContentType="application/inkml+xml"/>
  <Override PartName="/ppt/ink/ink733.xml" ContentType="application/inkml+xml"/>
  <Override PartName="/ppt/ink/ink734.xml" ContentType="application/inkml+xml"/>
  <Override PartName="/ppt/ink/ink735.xml" ContentType="application/inkml+xml"/>
  <Override PartName="/ppt/ink/ink736.xml" ContentType="application/inkml+xml"/>
  <Override PartName="/ppt/ink/ink737.xml" ContentType="application/inkml+xml"/>
  <Override PartName="/ppt/ink/ink738.xml" ContentType="application/inkml+xml"/>
  <Override PartName="/ppt/ink/ink739.xml" ContentType="application/inkml+xml"/>
  <Override PartName="/ppt/ink/ink740.xml" ContentType="application/inkml+xml"/>
  <Override PartName="/ppt/ink/ink741.xml" ContentType="application/inkml+xml"/>
  <Override PartName="/ppt/ink/ink742.xml" ContentType="application/inkml+xml"/>
  <Override PartName="/ppt/ink/ink743.xml" ContentType="application/inkml+xml"/>
  <Override PartName="/ppt/ink/ink744.xml" ContentType="application/inkml+xml"/>
  <Override PartName="/ppt/ink/ink745.xml" ContentType="application/inkml+xml"/>
  <Override PartName="/ppt/ink/ink746.xml" ContentType="application/inkml+xml"/>
  <Override PartName="/ppt/ink/ink747.xml" ContentType="application/inkml+xml"/>
  <Override PartName="/ppt/ink/ink748.xml" ContentType="application/inkml+xml"/>
  <Override PartName="/ppt/ink/ink749.xml" ContentType="application/inkml+xml"/>
  <Override PartName="/ppt/ink/ink750.xml" ContentType="application/inkml+xml"/>
  <Override PartName="/ppt/ink/ink751.xml" ContentType="application/inkml+xml"/>
  <Override PartName="/ppt/ink/ink752.xml" ContentType="application/inkml+xml"/>
  <Override PartName="/ppt/ink/ink753.xml" ContentType="application/inkml+xml"/>
  <Override PartName="/ppt/ink/ink754.xml" ContentType="application/inkml+xml"/>
  <Override PartName="/ppt/ink/ink755.xml" ContentType="application/inkml+xml"/>
  <Override PartName="/ppt/ink/ink756.xml" ContentType="application/inkml+xml"/>
  <Override PartName="/ppt/ink/ink757.xml" ContentType="application/inkml+xml"/>
  <Override PartName="/ppt/ink/ink758.xml" ContentType="application/inkml+xml"/>
  <Override PartName="/ppt/ink/ink759.xml" ContentType="application/inkml+xml"/>
  <Override PartName="/ppt/ink/ink760.xml" ContentType="application/inkml+xml"/>
  <Override PartName="/ppt/ink/ink761.xml" ContentType="application/inkml+xml"/>
  <Override PartName="/ppt/ink/ink762.xml" ContentType="application/inkml+xml"/>
  <Override PartName="/ppt/ink/ink763.xml" ContentType="application/inkml+xml"/>
  <Override PartName="/ppt/ink/ink764.xml" ContentType="application/inkml+xml"/>
  <Override PartName="/ppt/ink/ink765.xml" ContentType="application/inkml+xml"/>
  <Override PartName="/ppt/ink/ink766.xml" ContentType="application/inkml+xml"/>
  <Override PartName="/ppt/ink/ink767.xml" ContentType="application/inkml+xml"/>
  <Override PartName="/ppt/ink/ink768.xml" ContentType="application/inkml+xml"/>
  <Override PartName="/ppt/ink/ink769.xml" ContentType="application/inkml+xml"/>
  <Override PartName="/ppt/ink/ink770.xml" ContentType="application/inkml+xml"/>
  <Override PartName="/ppt/ink/ink771.xml" ContentType="application/inkml+xml"/>
  <Override PartName="/ppt/ink/ink772.xml" ContentType="application/inkml+xml"/>
  <Override PartName="/ppt/ink/ink773.xml" ContentType="application/inkml+xml"/>
  <Override PartName="/ppt/ink/ink774.xml" ContentType="application/inkml+xml"/>
  <Override PartName="/ppt/ink/ink775.xml" ContentType="application/inkml+xml"/>
  <Override PartName="/ppt/ink/ink776.xml" ContentType="application/inkml+xml"/>
  <Override PartName="/ppt/ink/ink777.xml" ContentType="application/inkml+xml"/>
  <Override PartName="/ppt/ink/ink778.xml" ContentType="application/inkml+xml"/>
  <Override PartName="/ppt/ink/ink779.xml" ContentType="application/inkml+xml"/>
  <Override PartName="/ppt/ink/ink780.xml" ContentType="application/inkml+xml"/>
  <Override PartName="/ppt/ink/ink781.xml" ContentType="application/inkml+xml"/>
  <Override PartName="/ppt/ink/ink782.xml" ContentType="application/inkml+xml"/>
  <Override PartName="/ppt/ink/ink783.xml" ContentType="application/inkml+xml"/>
  <Override PartName="/ppt/ink/ink784.xml" ContentType="application/inkml+xml"/>
  <Override PartName="/ppt/ink/ink785.xml" ContentType="application/inkml+xml"/>
  <Override PartName="/ppt/ink/ink786.xml" ContentType="application/inkml+xml"/>
  <Override PartName="/ppt/ink/ink787.xml" ContentType="application/inkml+xml"/>
  <Override PartName="/ppt/ink/ink788.xml" ContentType="application/inkml+xml"/>
  <Override PartName="/ppt/ink/ink789.xml" ContentType="application/inkml+xml"/>
  <Override PartName="/ppt/ink/ink790.xml" ContentType="application/inkml+xml"/>
  <Override PartName="/ppt/ink/ink791.xml" ContentType="application/inkml+xml"/>
  <Override PartName="/ppt/ink/ink792.xml" ContentType="application/inkml+xml"/>
  <Override PartName="/ppt/ink/ink793.xml" ContentType="application/inkml+xml"/>
  <Override PartName="/ppt/ink/ink794.xml" ContentType="application/inkml+xml"/>
  <Override PartName="/ppt/ink/ink795.xml" ContentType="application/inkml+xml"/>
  <Override PartName="/ppt/ink/ink796.xml" ContentType="application/inkml+xml"/>
  <Override PartName="/ppt/ink/ink797.xml" ContentType="application/inkml+xml"/>
  <Override PartName="/ppt/ink/ink798.xml" ContentType="application/inkml+xml"/>
  <Override PartName="/ppt/ink/ink799.xml" ContentType="application/inkml+xml"/>
  <Override PartName="/ppt/ink/ink800.xml" ContentType="application/inkml+xml"/>
  <Override PartName="/ppt/ink/ink801.xml" ContentType="application/inkml+xml"/>
  <Override PartName="/ppt/ink/ink802.xml" ContentType="application/inkml+xml"/>
  <Override PartName="/ppt/ink/ink803.xml" ContentType="application/inkml+xml"/>
  <Override PartName="/ppt/ink/ink804.xml" ContentType="application/inkml+xml"/>
  <Override PartName="/ppt/ink/ink805.xml" ContentType="application/inkml+xml"/>
  <Override PartName="/ppt/ink/ink806.xml" ContentType="application/inkml+xml"/>
  <Override PartName="/ppt/ink/ink807.xml" ContentType="application/inkml+xml"/>
  <Override PartName="/ppt/ink/ink808.xml" ContentType="application/inkml+xml"/>
  <Override PartName="/ppt/ink/ink809.xml" ContentType="application/inkml+xml"/>
  <Override PartName="/ppt/ink/ink810.xml" ContentType="application/inkml+xml"/>
  <Override PartName="/ppt/ink/ink811.xml" ContentType="application/inkml+xml"/>
  <Override PartName="/ppt/ink/ink812.xml" ContentType="application/inkml+xml"/>
  <Override PartName="/ppt/ink/ink813.xml" ContentType="application/inkml+xml"/>
  <Override PartName="/ppt/ink/ink814.xml" ContentType="application/inkml+xml"/>
  <Override PartName="/ppt/ink/ink815.xml" ContentType="application/inkml+xml"/>
  <Override PartName="/ppt/ink/ink816.xml" ContentType="application/inkml+xml"/>
  <Override PartName="/ppt/ink/ink817.xml" ContentType="application/inkml+xml"/>
  <Override PartName="/ppt/ink/ink818.xml" ContentType="application/inkml+xml"/>
  <Override PartName="/ppt/ink/ink819.xml" ContentType="application/inkml+xml"/>
  <Override PartName="/ppt/ink/ink820.xml" ContentType="application/inkml+xml"/>
  <Override PartName="/ppt/ink/ink821.xml" ContentType="application/inkml+xml"/>
  <Override PartName="/ppt/ink/ink822.xml" ContentType="application/inkml+xml"/>
  <Override PartName="/ppt/ink/ink823.xml" ContentType="application/inkml+xml"/>
  <Override PartName="/ppt/ink/ink824.xml" ContentType="application/inkml+xml"/>
  <Override PartName="/ppt/ink/ink825.xml" ContentType="application/inkml+xml"/>
  <Override PartName="/ppt/ink/ink826.xml" ContentType="application/inkml+xml"/>
  <Override PartName="/ppt/ink/ink827.xml" ContentType="application/inkml+xml"/>
  <Override PartName="/ppt/ink/ink828.xml" ContentType="application/inkml+xml"/>
  <Override PartName="/ppt/ink/ink829.xml" ContentType="application/inkml+xml"/>
  <Override PartName="/ppt/ink/ink830.xml" ContentType="application/inkml+xml"/>
  <Override PartName="/ppt/ink/ink831.xml" ContentType="application/inkml+xml"/>
  <Override PartName="/ppt/ink/ink832.xml" ContentType="application/inkml+xml"/>
  <Override PartName="/ppt/ink/ink833.xml" ContentType="application/inkml+xml"/>
  <Override PartName="/ppt/ink/ink834.xml" ContentType="application/inkml+xml"/>
  <Override PartName="/ppt/ink/ink835.xml" ContentType="application/inkml+xml"/>
  <Override PartName="/ppt/ink/ink836.xml" ContentType="application/inkml+xml"/>
  <Override PartName="/ppt/ink/ink837.xml" ContentType="application/inkml+xml"/>
  <Override PartName="/ppt/ink/ink838.xml" ContentType="application/inkml+xml"/>
  <Override PartName="/ppt/ink/ink839.xml" ContentType="application/inkml+xml"/>
  <Override PartName="/ppt/ink/ink840.xml" ContentType="application/inkml+xml"/>
  <Override PartName="/ppt/ink/ink841.xml" ContentType="application/inkml+xml"/>
  <Override PartName="/ppt/ink/ink842.xml" ContentType="application/inkml+xml"/>
  <Override PartName="/ppt/ink/ink843.xml" ContentType="application/inkml+xml"/>
  <Override PartName="/ppt/ink/ink844.xml" ContentType="application/inkml+xml"/>
  <Override PartName="/ppt/ink/ink845.xml" ContentType="application/inkml+xml"/>
  <Override PartName="/ppt/ink/ink846.xml" ContentType="application/inkml+xml"/>
  <Override PartName="/ppt/ink/ink847.xml" ContentType="application/inkml+xml"/>
  <Override PartName="/ppt/ink/ink848.xml" ContentType="application/inkml+xml"/>
  <Override PartName="/ppt/ink/ink849.xml" ContentType="application/inkml+xml"/>
  <Override PartName="/ppt/ink/ink850.xml" ContentType="application/inkml+xml"/>
  <Override PartName="/ppt/ink/ink851.xml" ContentType="application/inkml+xml"/>
  <Override PartName="/ppt/ink/ink852.xml" ContentType="application/inkml+xml"/>
  <Override PartName="/ppt/ink/ink853.xml" ContentType="application/inkml+xml"/>
  <Override PartName="/ppt/ink/ink854.xml" ContentType="application/inkml+xml"/>
  <Override PartName="/ppt/ink/ink855.xml" ContentType="application/inkml+xml"/>
  <Override PartName="/ppt/ink/ink856.xml" ContentType="application/inkml+xml"/>
  <Override PartName="/ppt/ink/ink857.xml" ContentType="application/inkml+xml"/>
  <Override PartName="/ppt/ink/ink858.xml" ContentType="application/inkml+xml"/>
  <Override PartName="/ppt/ink/ink859.xml" ContentType="application/inkml+xml"/>
  <Override PartName="/ppt/ink/ink860.xml" ContentType="application/inkml+xml"/>
  <Override PartName="/ppt/ink/ink861.xml" ContentType="application/inkml+xml"/>
  <Override PartName="/ppt/ink/ink862.xml" ContentType="application/inkml+xml"/>
  <Override PartName="/ppt/ink/ink863.xml" ContentType="application/inkml+xml"/>
  <Override PartName="/ppt/ink/ink864.xml" ContentType="application/inkml+xml"/>
  <Override PartName="/ppt/ink/ink865.xml" ContentType="application/inkml+xml"/>
  <Override PartName="/ppt/ink/ink866.xml" ContentType="application/inkml+xml"/>
  <Override PartName="/ppt/ink/ink867.xml" ContentType="application/inkml+xml"/>
  <Override PartName="/ppt/ink/ink868.xml" ContentType="application/inkml+xml"/>
  <Override PartName="/ppt/ink/ink869.xml" ContentType="application/inkml+xml"/>
  <Override PartName="/ppt/ink/ink870.xml" ContentType="application/inkml+xml"/>
  <Override PartName="/ppt/ink/ink871.xml" ContentType="application/inkml+xml"/>
  <Override PartName="/ppt/ink/ink872.xml" ContentType="application/inkml+xml"/>
  <Override PartName="/ppt/ink/ink873.xml" ContentType="application/inkml+xml"/>
  <Override PartName="/ppt/ink/ink874.xml" ContentType="application/inkml+xml"/>
  <Override PartName="/ppt/ink/ink875.xml" ContentType="application/inkml+xml"/>
  <Override PartName="/ppt/ink/ink876.xml" ContentType="application/inkml+xml"/>
  <Override PartName="/ppt/ink/ink877.xml" ContentType="application/inkml+xml"/>
  <Override PartName="/ppt/ink/ink878.xml" ContentType="application/inkml+xml"/>
  <Override PartName="/ppt/ink/ink879.xml" ContentType="application/inkml+xml"/>
  <Override PartName="/ppt/ink/ink880.xml" ContentType="application/inkml+xml"/>
  <Override PartName="/ppt/ink/ink881.xml" ContentType="application/inkml+xml"/>
  <Override PartName="/ppt/ink/ink882.xml" ContentType="application/inkml+xml"/>
  <Override PartName="/ppt/ink/ink883.xml" ContentType="application/inkml+xml"/>
  <Override PartName="/ppt/ink/ink884.xml" ContentType="application/inkml+xml"/>
  <Override PartName="/ppt/ink/ink885.xml" ContentType="application/inkml+xml"/>
  <Override PartName="/ppt/ink/ink886.xml" ContentType="application/inkml+xml"/>
  <Override PartName="/ppt/ink/ink887.xml" ContentType="application/inkml+xml"/>
  <Override PartName="/ppt/ink/ink888.xml" ContentType="application/inkml+xml"/>
  <Override PartName="/ppt/ink/ink889.xml" ContentType="application/inkml+xml"/>
  <Override PartName="/ppt/ink/ink890.xml" ContentType="application/inkml+xml"/>
  <Override PartName="/ppt/ink/ink891.xml" ContentType="application/inkml+xml"/>
  <Override PartName="/ppt/ink/ink892.xml" ContentType="application/inkml+xml"/>
  <Override PartName="/ppt/ink/ink893.xml" ContentType="application/inkml+xml"/>
  <Override PartName="/ppt/ink/ink894.xml" ContentType="application/inkml+xml"/>
  <Override PartName="/ppt/ink/ink895.xml" ContentType="application/inkml+xml"/>
  <Override PartName="/ppt/ink/ink896.xml" ContentType="application/inkml+xml"/>
  <Override PartName="/ppt/ink/ink897.xml" ContentType="application/inkml+xml"/>
  <Override PartName="/ppt/ink/ink898.xml" ContentType="application/inkml+xml"/>
  <Override PartName="/ppt/ink/ink899.xml" ContentType="application/inkml+xml"/>
  <Override PartName="/ppt/ink/ink900.xml" ContentType="application/inkml+xml"/>
  <Override PartName="/ppt/ink/ink901.xml" ContentType="application/inkml+xml"/>
  <Override PartName="/ppt/ink/ink902.xml" ContentType="application/inkml+xml"/>
  <Override PartName="/ppt/ink/ink903.xml" ContentType="application/inkml+xml"/>
  <Override PartName="/ppt/ink/ink904.xml" ContentType="application/inkml+xml"/>
  <Override PartName="/ppt/ink/ink905.xml" ContentType="application/inkml+xml"/>
  <Override PartName="/ppt/ink/ink906.xml" ContentType="application/inkml+xml"/>
  <Override PartName="/ppt/ink/ink907.xml" ContentType="application/inkml+xml"/>
  <Override PartName="/ppt/ink/ink908.xml" ContentType="application/inkml+xml"/>
  <Override PartName="/ppt/ink/ink909.xml" ContentType="application/inkml+xml"/>
  <Override PartName="/ppt/ink/ink910.xml" ContentType="application/inkml+xml"/>
  <Override PartName="/ppt/ink/ink911.xml" ContentType="application/inkml+xml"/>
  <Override PartName="/ppt/ink/ink912.xml" ContentType="application/inkml+xml"/>
  <Override PartName="/ppt/ink/ink913.xml" ContentType="application/inkml+xml"/>
  <Override PartName="/ppt/ink/ink914.xml" ContentType="application/inkml+xml"/>
  <Override PartName="/ppt/ink/ink915.xml" ContentType="application/inkml+xml"/>
  <Override PartName="/ppt/ink/ink916.xml" ContentType="application/inkml+xml"/>
  <Override PartName="/ppt/ink/ink917.xml" ContentType="application/inkml+xml"/>
  <Override PartName="/ppt/ink/ink918.xml" ContentType="application/inkml+xml"/>
  <Override PartName="/ppt/ink/ink919.xml" ContentType="application/inkml+xml"/>
  <Override PartName="/ppt/ink/ink920.xml" ContentType="application/inkml+xml"/>
  <Override PartName="/ppt/ink/ink921.xml" ContentType="application/inkml+xml"/>
  <Override PartName="/ppt/ink/ink922.xml" ContentType="application/inkml+xml"/>
  <Override PartName="/ppt/ink/ink923.xml" ContentType="application/inkml+xml"/>
  <Override PartName="/ppt/ink/ink924.xml" ContentType="application/inkml+xml"/>
  <Override PartName="/ppt/ink/ink925.xml" ContentType="application/inkml+xml"/>
  <Override PartName="/ppt/ink/ink926.xml" ContentType="application/inkml+xml"/>
  <Override PartName="/ppt/ink/ink927.xml" ContentType="application/inkml+xml"/>
  <Override PartName="/ppt/ink/ink928.xml" ContentType="application/inkml+xml"/>
  <Override PartName="/ppt/ink/ink929.xml" ContentType="application/inkml+xml"/>
  <Override PartName="/ppt/ink/ink930.xml" ContentType="application/inkml+xml"/>
  <Override PartName="/ppt/ink/ink931.xml" ContentType="application/inkml+xml"/>
  <Override PartName="/ppt/ink/ink932.xml" ContentType="application/inkml+xml"/>
  <Override PartName="/ppt/ink/ink933.xml" ContentType="application/inkml+xml"/>
  <Override PartName="/ppt/ink/ink934.xml" ContentType="application/inkml+xml"/>
  <Override PartName="/ppt/ink/ink935.xml" ContentType="application/inkml+xml"/>
  <Override PartName="/ppt/ink/ink936.xml" ContentType="application/inkml+xml"/>
  <Override PartName="/ppt/ink/ink937.xml" ContentType="application/inkml+xml"/>
  <Override PartName="/ppt/ink/ink938.xml" ContentType="application/inkml+xml"/>
  <Override PartName="/ppt/ink/ink939.xml" ContentType="application/inkml+xml"/>
  <Override PartName="/ppt/ink/ink940.xml" ContentType="application/inkml+xml"/>
  <Override PartName="/ppt/ink/ink941.xml" ContentType="application/inkml+xml"/>
  <Override PartName="/ppt/ink/ink942.xml" ContentType="application/inkml+xml"/>
  <Override PartName="/ppt/ink/ink943.xml" ContentType="application/inkml+xml"/>
  <Override PartName="/ppt/ink/ink944.xml" ContentType="application/inkml+xml"/>
  <Override PartName="/ppt/ink/ink945.xml" ContentType="application/inkml+xml"/>
  <Override PartName="/ppt/ink/ink946.xml" ContentType="application/inkml+xml"/>
  <Override PartName="/ppt/ink/ink947.xml" ContentType="application/inkml+xml"/>
  <Override PartName="/ppt/ink/ink948.xml" ContentType="application/inkml+xml"/>
  <Override PartName="/ppt/ink/ink949.xml" ContentType="application/inkml+xml"/>
  <Override PartName="/ppt/ink/ink950.xml" ContentType="application/inkml+xml"/>
  <Override PartName="/ppt/ink/ink951.xml" ContentType="application/inkml+xml"/>
  <Override PartName="/ppt/ink/ink952.xml" ContentType="application/inkml+xml"/>
  <Override PartName="/ppt/ink/ink953.xml" ContentType="application/inkml+xml"/>
  <Override PartName="/ppt/ink/ink954.xml" ContentType="application/inkml+xml"/>
  <Override PartName="/ppt/ink/ink955.xml" ContentType="application/inkml+xml"/>
  <Override PartName="/ppt/ink/ink956.xml" ContentType="application/inkml+xml"/>
  <Override PartName="/ppt/ink/ink957.xml" ContentType="application/inkml+xml"/>
  <Override PartName="/ppt/ink/ink958.xml" ContentType="application/inkml+xml"/>
  <Override PartName="/ppt/ink/ink959.xml" ContentType="application/inkml+xml"/>
  <Override PartName="/ppt/ink/ink960.xml" ContentType="application/inkml+xml"/>
  <Override PartName="/ppt/ink/ink961.xml" ContentType="application/inkml+xml"/>
  <Override PartName="/ppt/ink/ink962.xml" ContentType="application/inkml+xml"/>
  <Override PartName="/ppt/ink/ink963.xml" ContentType="application/inkml+xml"/>
  <Override PartName="/ppt/ink/ink964.xml" ContentType="application/inkml+xml"/>
  <Override PartName="/ppt/ink/ink965.xml" ContentType="application/inkml+xml"/>
  <Override PartName="/ppt/ink/ink966.xml" ContentType="application/inkml+xml"/>
  <Override PartName="/ppt/ink/ink967.xml" ContentType="application/inkml+xml"/>
  <Override PartName="/ppt/ink/ink968.xml" ContentType="application/inkml+xml"/>
  <Override PartName="/ppt/ink/ink969.xml" ContentType="application/inkml+xml"/>
  <Override PartName="/ppt/ink/ink970.xml" ContentType="application/inkml+xml"/>
  <Override PartName="/ppt/ink/ink971.xml" ContentType="application/inkml+xml"/>
  <Override PartName="/ppt/ink/ink972.xml" ContentType="application/inkml+xml"/>
  <Override PartName="/ppt/ink/ink973.xml" ContentType="application/inkml+xml"/>
  <Override PartName="/ppt/ink/ink974.xml" ContentType="application/inkml+xml"/>
  <Override PartName="/ppt/ink/ink975.xml" ContentType="application/inkml+xml"/>
  <Override PartName="/ppt/ink/ink976.xml" ContentType="application/inkml+xml"/>
  <Override PartName="/ppt/ink/ink977.xml" ContentType="application/inkml+xml"/>
  <Override PartName="/ppt/ink/ink978.xml" ContentType="application/inkml+xml"/>
  <Override PartName="/ppt/ink/ink979.xml" ContentType="application/inkml+xml"/>
  <Override PartName="/ppt/ink/ink980.xml" ContentType="application/inkml+xml"/>
  <Override PartName="/ppt/ink/ink981.xml" ContentType="application/inkml+xml"/>
  <Override PartName="/ppt/ink/ink982.xml" ContentType="application/inkml+xml"/>
  <Override PartName="/ppt/ink/ink983.xml" ContentType="application/inkml+xml"/>
  <Override PartName="/ppt/ink/ink984.xml" ContentType="application/inkml+xml"/>
  <Override PartName="/ppt/ink/ink985.xml" ContentType="application/inkml+xml"/>
  <Override PartName="/ppt/ink/ink986.xml" ContentType="application/inkml+xml"/>
  <Override PartName="/ppt/ink/ink987.xml" ContentType="application/inkml+xml"/>
  <Override PartName="/ppt/ink/ink988.xml" ContentType="application/inkml+xml"/>
  <Override PartName="/ppt/ink/ink989.xml" ContentType="application/inkml+xml"/>
  <Override PartName="/ppt/ink/ink990.xml" ContentType="application/inkml+xml"/>
  <Override PartName="/ppt/ink/ink991.xml" ContentType="application/inkml+xml"/>
  <Override PartName="/ppt/ink/ink992.xml" ContentType="application/inkml+xml"/>
  <Override PartName="/ppt/ink/ink993.xml" ContentType="application/inkml+xml"/>
  <Override PartName="/ppt/ink/ink994.xml" ContentType="application/inkml+xml"/>
  <Override PartName="/ppt/ink/ink995.xml" ContentType="application/inkml+xml"/>
  <Override PartName="/ppt/ink/ink996.xml" ContentType="application/inkml+xml"/>
  <Override PartName="/ppt/ink/ink997.xml" ContentType="application/inkml+xml"/>
  <Override PartName="/ppt/ink/ink998.xml" ContentType="application/inkml+xml"/>
  <Override PartName="/ppt/ink/ink999.xml" ContentType="application/inkml+xml"/>
  <Override PartName="/ppt/ink/ink1000.xml" ContentType="application/inkml+xml"/>
  <Override PartName="/ppt/ink/ink1001.xml" ContentType="application/inkml+xml"/>
  <Override PartName="/ppt/ink/ink1002.xml" ContentType="application/inkml+xml"/>
  <Override PartName="/ppt/ink/ink1003.xml" ContentType="application/inkml+xml"/>
  <Override PartName="/ppt/ink/ink1004.xml" ContentType="application/inkml+xml"/>
  <Override PartName="/ppt/ink/ink1005.xml" ContentType="application/inkml+xml"/>
  <Override PartName="/ppt/ink/ink1006.xml" ContentType="application/inkml+xml"/>
  <Override PartName="/ppt/ink/ink1007.xml" ContentType="application/inkml+xml"/>
  <Override PartName="/ppt/ink/ink1008.xml" ContentType="application/inkml+xml"/>
  <Override PartName="/ppt/ink/ink1009.xml" ContentType="application/inkml+xml"/>
  <Override PartName="/ppt/ink/ink1010.xml" ContentType="application/inkml+xml"/>
  <Override PartName="/ppt/ink/ink1011.xml" ContentType="application/inkml+xml"/>
  <Override PartName="/ppt/ink/ink1012.xml" ContentType="application/inkml+xml"/>
  <Override PartName="/ppt/ink/ink1013.xml" ContentType="application/inkml+xml"/>
  <Override PartName="/ppt/ink/ink1014.xml" ContentType="application/inkml+xml"/>
  <Override PartName="/ppt/ink/ink1015.xml" ContentType="application/inkml+xml"/>
  <Override PartName="/ppt/ink/ink1016.xml" ContentType="application/inkml+xml"/>
  <Override PartName="/ppt/ink/ink1017.xml" ContentType="application/inkml+xml"/>
  <Override PartName="/ppt/ink/ink1018.xml" ContentType="application/inkml+xml"/>
  <Override PartName="/ppt/ink/ink1019.xml" ContentType="application/inkml+xml"/>
  <Override PartName="/ppt/ink/ink1020.xml" ContentType="application/inkml+xml"/>
  <Override PartName="/ppt/ink/ink1021.xml" ContentType="application/inkml+xml"/>
  <Override PartName="/ppt/ink/ink1022.xml" ContentType="application/inkml+xml"/>
  <Override PartName="/ppt/ink/ink1023.xml" ContentType="application/inkml+xml"/>
  <Override PartName="/ppt/ink/ink1024.xml" ContentType="application/inkml+xml"/>
  <Override PartName="/ppt/ink/ink1025.xml" ContentType="application/inkml+xml"/>
  <Override PartName="/ppt/ink/ink1026.xml" ContentType="application/inkml+xml"/>
  <Override PartName="/ppt/ink/ink1027.xml" ContentType="application/inkml+xml"/>
  <Override PartName="/ppt/ink/ink1028.xml" ContentType="application/inkml+xml"/>
  <Override PartName="/ppt/ink/ink1029.xml" ContentType="application/inkml+xml"/>
  <Override PartName="/ppt/ink/ink1030.xml" ContentType="application/inkml+xml"/>
  <Override PartName="/ppt/ink/ink1031.xml" ContentType="application/inkml+xml"/>
  <Override PartName="/ppt/ink/ink1032.xml" ContentType="application/inkml+xml"/>
  <Override PartName="/ppt/ink/ink1033.xml" ContentType="application/inkml+xml"/>
  <Override PartName="/ppt/ink/ink1034.xml" ContentType="application/inkml+xml"/>
  <Override PartName="/ppt/ink/ink1035.xml" ContentType="application/inkml+xml"/>
  <Override PartName="/ppt/ink/ink1036.xml" ContentType="application/inkml+xml"/>
  <Override PartName="/ppt/ink/ink1037.xml" ContentType="application/inkml+xml"/>
  <Override PartName="/ppt/ink/ink1038.xml" ContentType="application/inkml+xml"/>
  <Override PartName="/ppt/ink/ink1039.xml" ContentType="application/inkml+xml"/>
  <Override PartName="/ppt/ink/ink1040.xml" ContentType="application/inkml+xml"/>
  <Override PartName="/ppt/notesSlides/notesSlide3.xml" ContentType="application/vnd.openxmlformats-officedocument.presentationml.notesSlide+xml"/>
  <Override PartName="/ppt/ink/ink1041.xml" ContentType="application/inkml+xml"/>
  <Override PartName="/ppt/ink/ink1042.xml" ContentType="application/inkml+xml"/>
  <Override PartName="/ppt/ink/ink1043.xml" ContentType="application/inkml+xml"/>
  <Override PartName="/ppt/ink/ink1044.xml" ContentType="application/inkml+xml"/>
  <Override PartName="/ppt/ink/ink1045.xml" ContentType="application/inkml+xml"/>
  <Override PartName="/ppt/ink/ink1046.xml" ContentType="application/inkml+xml"/>
  <Override PartName="/ppt/ink/ink1047.xml" ContentType="application/inkml+xml"/>
  <Override PartName="/ppt/ink/ink1048.xml" ContentType="application/inkml+xml"/>
  <Override PartName="/ppt/ink/ink1049.xml" ContentType="application/inkml+xml"/>
  <Override PartName="/ppt/ink/ink1050.xml" ContentType="application/inkml+xml"/>
  <Override PartName="/ppt/ink/ink1051.xml" ContentType="application/inkml+xml"/>
  <Override PartName="/ppt/ink/ink1052.xml" ContentType="application/inkml+xml"/>
  <Override PartName="/ppt/ink/ink1053.xml" ContentType="application/inkml+xml"/>
  <Override PartName="/ppt/ink/ink1054.xml" ContentType="application/inkml+xml"/>
  <Override PartName="/ppt/ink/ink1055.xml" ContentType="application/inkml+xml"/>
  <Override PartName="/ppt/ink/ink1056.xml" ContentType="application/inkml+xml"/>
  <Override PartName="/ppt/ink/ink1057.xml" ContentType="application/inkml+xml"/>
  <Override PartName="/ppt/ink/ink1058.xml" ContentType="application/inkml+xml"/>
  <Override PartName="/ppt/ink/ink1059.xml" ContentType="application/inkml+xml"/>
  <Override PartName="/ppt/ink/ink1060.xml" ContentType="application/inkml+xml"/>
  <Override PartName="/ppt/ink/ink1061.xml" ContentType="application/inkml+xml"/>
  <Override PartName="/ppt/ink/ink1062.xml" ContentType="application/inkml+xml"/>
  <Override PartName="/ppt/ink/ink1063.xml" ContentType="application/inkml+xml"/>
  <Override PartName="/ppt/ink/ink1064.xml" ContentType="application/inkml+xml"/>
  <Override PartName="/ppt/ink/ink1065.xml" ContentType="application/inkml+xml"/>
  <Override PartName="/ppt/ink/ink1066.xml" ContentType="application/inkml+xml"/>
  <Override PartName="/ppt/ink/ink1067.xml" ContentType="application/inkml+xml"/>
  <Override PartName="/ppt/ink/ink1068.xml" ContentType="application/inkml+xml"/>
  <Override PartName="/ppt/ink/ink1069.xml" ContentType="application/inkml+xml"/>
  <Override PartName="/ppt/ink/ink1070.xml" ContentType="application/inkml+xml"/>
  <Override PartName="/ppt/ink/ink1071.xml" ContentType="application/inkml+xml"/>
  <Override PartName="/ppt/ink/ink1072.xml" ContentType="application/inkml+xml"/>
  <Override PartName="/ppt/ink/ink1073.xml" ContentType="application/inkml+xml"/>
  <Override PartName="/ppt/ink/ink1074.xml" ContentType="application/inkml+xml"/>
  <Override PartName="/ppt/ink/ink1075.xml" ContentType="application/inkml+xml"/>
  <Override PartName="/ppt/ink/ink1076.xml" ContentType="application/inkml+xml"/>
  <Override PartName="/ppt/ink/ink1077.xml" ContentType="application/inkml+xml"/>
  <Override PartName="/ppt/ink/ink1078.xml" ContentType="application/inkml+xml"/>
  <Override PartName="/ppt/ink/ink1079.xml" ContentType="application/inkml+xml"/>
  <Override PartName="/ppt/ink/ink1080.xml" ContentType="application/inkml+xml"/>
  <Override PartName="/ppt/ink/ink1081.xml" ContentType="application/inkml+xml"/>
  <Override PartName="/ppt/ink/ink1082.xml" ContentType="application/inkml+xml"/>
  <Override PartName="/ppt/ink/ink1083.xml" ContentType="application/inkml+xml"/>
  <Override PartName="/ppt/ink/ink1084.xml" ContentType="application/inkml+xml"/>
  <Override PartName="/ppt/ink/ink1085.xml" ContentType="application/inkml+xml"/>
  <Override PartName="/ppt/ink/ink1086.xml" ContentType="application/inkml+xml"/>
  <Override PartName="/ppt/ink/ink1087.xml" ContentType="application/inkml+xml"/>
  <Override PartName="/ppt/ink/ink1088.xml" ContentType="application/inkml+xml"/>
  <Override PartName="/ppt/ink/ink1089.xml" ContentType="application/inkml+xml"/>
  <Override PartName="/ppt/ink/ink1090.xml" ContentType="application/inkml+xml"/>
  <Override PartName="/ppt/ink/ink1091.xml" ContentType="application/inkml+xml"/>
  <Override PartName="/ppt/ink/ink1092.xml" ContentType="application/inkml+xml"/>
  <Override PartName="/ppt/ink/ink1093.xml" ContentType="application/inkml+xml"/>
  <Override PartName="/ppt/ink/ink1094.xml" ContentType="application/inkml+xml"/>
  <Override PartName="/ppt/ink/ink1095.xml" ContentType="application/inkml+xml"/>
  <Override PartName="/ppt/ink/ink1096.xml" ContentType="application/inkml+xml"/>
  <Override PartName="/ppt/ink/ink1097.xml" ContentType="application/inkml+xml"/>
  <Override PartName="/ppt/ink/ink1098.xml" ContentType="application/inkml+xml"/>
  <Override PartName="/ppt/ink/ink1099.xml" ContentType="application/inkml+xml"/>
  <Override PartName="/ppt/ink/ink1100.xml" ContentType="application/inkml+xml"/>
  <Override PartName="/ppt/ink/ink1101.xml" ContentType="application/inkml+xml"/>
  <Override PartName="/ppt/ink/ink1102.xml" ContentType="application/inkml+xml"/>
  <Override PartName="/ppt/ink/ink1103.xml" ContentType="application/inkml+xml"/>
  <Override PartName="/ppt/ink/ink1104.xml" ContentType="application/inkml+xml"/>
  <Override PartName="/ppt/ink/ink1105.xml" ContentType="application/inkml+xml"/>
  <Override PartName="/ppt/ink/ink1106.xml" ContentType="application/inkml+xml"/>
  <Override PartName="/ppt/ink/ink1107.xml" ContentType="application/inkml+xml"/>
  <Override PartName="/ppt/ink/ink1108.xml" ContentType="application/inkml+xml"/>
  <Override PartName="/ppt/ink/ink1109.xml" ContentType="application/inkml+xml"/>
  <Override PartName="/ppt/ink/ink1110.xml" ContentType="application/inkml+xml"/>
  <Override PartName="/ppt/ink/ink1111.xml" ContentType="application/inkml+xml"/>
  <Override PartName="/ppt/ink/ink1112.xml" ContentType="application/inkml+xml"/>
  <Override PartName="/ppt/ink/ink1113.xml" ContentType="application/inkml+xml"/>
  <Override PartName="/ppt/ink/ink1114.xml" ContentType="application/inkml+xml"/>
  <Override PartName="/ppt/ink/ink1115.xml" ContentType="application/inkml+xml"/>
  <Override PartName="/ppt/ink/ink1116.xml" ContentType="application/inkml+xml"/>
  <Override PartName="/ppt/ink/ink1117.xml" ContentType="application/inkml+xml"/>
  <Override PartName="/ppt/ink/ink1118.xml" ContentType="application/inkml+xml"/>
  <Override PartName="/ppt/ink/ink1119.xml" ContentType="application/inkml+xml"/>
  <Override PartName="/ppt/ink/ink1120.xml" ContentType="application/inkml+xml"/>
  <Override PartName="/ppt/ink/ink1121.xml" ContentType="application/inkml+xml"/>
  <Override PartName="/ppt/ink/ink1122.xml" ContentType="application/inkml+xml"/>
  <Override PartName="/ppt/ink/ink1123.xml" ContentType="application/inkml+xml"/>
  <Override PartName="/ppt/ink/ink1124.xml" ContentType="application/inkml+xml"/>
  <Override PartName="/ppt/ink/ink1125.xml" ContentType="application/inkml+xml"/>
  <Override PartName="/ppt/ink/ink1126.xml" ContentType="application/inkml+xml"/>
  <Override PartName="/ppt/ink/ink1127.xml" ContentType="application/inkml+xml"/>
  <Override PartName="/ppt/ink/ink1128.xml" ContentType="application/inkml+xml"/>
  <Override PartName="/ppt/ink/ink1129.xml" ContentType="application/inkml+xml"/>
  <Override PartName="/ppt/ink/ink1130.xml" ContentType="application/inkml+xml"/>
  <Override PartName="/ppt/ink/ink1131.xml" ContentType="application/inkml+xml"/>
  <Override PartName="/ppt/ink/ink1132.xml" ContentType="application/inkml+xml"/>
  <Override PartName="/ppt/ink/ink1133.xml" ContentType="application/inkml+xml"/>
  <Override PartName="/ppt/ink/ink1134.xml" ContentType="application/inkml+xml"/>
  <Override PartName="/ppt/ink/ink1135.xml" ContentType="application/inkml+xml"/>
  <Override PartName="/ppt/ink/ink1136.xml" ContentType="application/inkml+xml"/>
  <Override PartName="/ppt/ink/ink1137.xml" ContentType="application/inkml+xml"/>
  <Override PartName="/ppt/ink/ink1138.xml" ContentType="application/inkml+xml"/>
  <Override PartName="/ppt/ink/ink1139.xml" ContentType="application/inkml+xml"/>
  <Override PartName="/ppt/ink/ink1140.xml" ContentType="application/inkml+xml"/>
  <Override PartName="/ppt/ink/ink1141.xml" ContentType="application/inkml+xml"/>
  <Override PartName="/ppt/ink/ink1142.xml" ContentType="application/inkml+xml"/>
  <Override PartName="/ppt/ink/ink1143.xml" ContentType="application/inkml+xml"/>
  <Override PartName="/ppt/ink/ink1144.xml" ContentType="application/inkml+xml"/>
  <Override PartName="/ppt/ink/ink1145.xml" ContentType="application/inkml+xml"/>
  <Override PartName="/ppt/ink/ink1146.xml" ContentType="application/inkml+xml"/>
  <Override PartName="/ppt/ink/ink1147.xml" ContentType="application/inkml+xml"/>
  <Override PartName="/ppt/ink/ink1148.xml" ContentType="application/inkml+xml"/>
  <Override PartName="/ppt/ink/ink1149.xml" ContentType="application/inkml+xml"/>
  <Override PartName="/ppt/ink/ink1150.xml" ContentType="application/inkml+xml"/>
  <Override PartName="/ppt/ink/ink1151.xml" ContentType="application/inkml+xml"/>
  <Override PartName="/ppt/ink/ink1152.xml" ContentType="application/inkml+xml"/>
  <Override PartName="/ppt/ink/ink1153.xml" ContentType="application/inkml+xml"/>
  <Override PartName="/ppt/ink/ink1154.xml" ContentType="application/inkml+xml"/>
  <Override PartName="/ppt/ink/ink1155.xml" ContentType="application/inkml+xml"/>
  <Override PartName="/ppt/ink/ink1156.xml" ContentType="application/inkml+xml"/>
  <Override PartName="/ppt/ink/ink1157.xml" ContentType="application/inkml+xml"/>
  <Override PartName="/ppt/ink/ink1158.xml" ContentType="application/inkml+xml"/>
  <Override PartName="/ppt/ink/ink1159.xml" ContentType="application/inkml+xml"/>
  <Override PartName="/ppt/ink/ink1160.xml" ContentType="application/inkml+xml"/>
  <Override PartName="/ppt/ink/ink1161.xml" ContentType="application/inkml+xml"/>
  <Override PartName="/ppt/ink/ink1162.xml" ContentType="application/inkml+xml"/>
  <Override PartName="/ppt/ink/ink1163.xml" ContentType="application/inkml+xml"/>
  <Override PartName="/ppt/ink/ink1164.xml" ContentType="application/inkml+xml"/>
  <Override PartName="/ppt/ink/ink1165.xml" ContentType="application/inkml+xml"/>
  <Override PartName="/ppt/ink/ink1166.xml" ContentType="application/inkml+xml"/>
  <Override PartName="/ppt/ink/ink1167.xml" ContentType="application/inkml+xml"/>
  <Override PartName="/ppt/ink/ink1168.xml" ContentType="application/inkml+xml"/>
  <Override PartName="/ppt/ink/ink1169.xml" ContentType="application/inkml+xml"/>
  <Override PartName="/ppt/ink/ink1170.xml" ContentType="application/inkml+xml"/>
  <Override PartName="/ppt/ink/ink1171.xml" ContentType="application/inkml+xml"/>
  <Override PartName="/ppt/ink/ink1172.xml" ContentType="application/inkml+xml"/>
  <Override PartName="/ppt/ink/ink1173.xml" ContentType="application/inkml+xml"/>
  <Override PartName="/ppt/ink/ink1174.xml" ContentType="application/inkml+xml"/>
  <Override PartName="/ppt/ink/ink1175.xml" ContentType="application/inkml+xml"/>
  <Override PartName="/ppt/ink/ink1176.xml" ContentType="application/inkml+xml"/>
  <Override PartName="/ppt/ink/ink1177.xml" ContentType="application/inkml+xml"/>
  <Override PartName="/ppt/ink/ink1178.xml" ContentType="application/inkml+xml"/>
  <Override PartName="/ppt/ink/ink1179.xml" ContentType="application/inkml+xml"/>
  <Override PartName="/ppt/ink/ink1180.xml" ContentType="application/inkml+xml"/>
  <Override PartName="/ppt/ink/ink1181.xml" ContentType="application/inkml+xml"/>
  <Override PartName="/ppt/ink/ink1182.xml" ContentType="application/inkml+xml"/>
  <Override PartName="/ppt/ink/ink1183.xml" ContentType="application/inkml+xml"/>
  <Override PartName="/ppt/ink/ink1184.xml" ContentType="application/inkml+xml"/>
  <Override PartName="/ppt/ink/ink1185.xml" ContentType="application/inkml+xml"/>
  <Override PartName="/ppt/ink/ink1186.xml" ContentType="application/inkml+xml"/>
  <Override PartName="/ppt/ink/ink1187.xml" ContentType="application/inkml+xml"/>
  <Override PartName="/ppt/ink/ink1188.xml" ContentType="application/inkml+xml"/>
  <Override PartName="/ppt/ink/ink1189.xml" ContentType="application/inkml+xml"/>
  <Override PartName="/ppt/ink/ink1190.xml" ContentType="application/inkml+xml"/>
  <Override PartName="/ppt/ink/ink1191.xml" ContentType="application/inkml+xml"/>
  <Override PartName="/ppt/ink/ink1192.xml" ContentType="application/inkml+xml"/>
  <Override PartName="/ppt/ink/ink1193.xml" ContentType="application/inkml+xml"/>
  <Override PartName="/ppt/ink/ink1194.xml" ContentType="application/inkml+xml"/>
  <Override PartName="/ppt/ink/ink1195.xml" ContentType="application/inkml+xml"/>
  <Override PartName="/ppt/ink/ink1196.xml" ContentType="application/inkml+xml"/>
  <Override PartName="/ppt/ink/ink1197.xml" ContentType="application/inkml+xml"/>
  <Override PartName="/ppt/ink/ink1198.xml" ContentType="application/inkml+xml"/>
  <Override PartName="/ppt/ink/ink1199.xml" ContentType="application/inkml+xml"/>
  <Override PartName="/ppt/ink/ink1200.xml" ContentType="application/inkml+xml"/>
  <Override PartName="/ppt/ink/ink1201.xml" ContentType="application/inkml+xml"/>
  <Override PartName="/ppt/ink/ink1202.xml" ContentType="application/inkml+xml"/>
  <Override PartName="/ppt/ink/ink1203.xml" ContentType="application/inkml+xml"/>
  <Override PartName="/ppt/ink/ink1204.xml" ContentType="application/inkml+xml"/>
  <Override PartName="/ppt/ink/ink1205.xml" ContentType="application/inkml+xml"/>
  <Override PartName="/ppt/ink/ink1206.xml" ContentType="application/inkml+xml"/>
  <Override PartName="/ppt/ink/ink1207.xml" ContentType="application/inkml+xml"/>
  <Override PartName="/ppt/ink/ink1208.xml" ContentType="application/inkml+xml"/>
  <Override PartName="/ppt/ink/ink1209.xml" ContentType="application/inkml+xml"/>
  <Override PartName="/ppt/ink/ink1210.xml" ContentType="application/inkml+xml"/>
  <Override PartName="/ppt/ink/ink1211.xml" ContentType="application/inkml+xml"/>
  <Override PartName="/ppt/ink/ink1212.xml" ContentType="application/inkml+xml"/>
  <Override PartName="/ppt/ink/ink1213.xml" ContentType="application/inkml+xml"/>
  <Override PartName="/ppt/ink/ink1214.xml" ContentType="application/inkml+xml"/>
  <Override PartName="/ppt/ink/ink1215.xml" ContentType="application/inkml+xml"/>
  <Override PartName="/ppt/ink/ink1216.xml" ContentType="application/inkml+xml"/>
  <Override PartName="/ppt/ink/ink1217.xml" ContentType="application/inkml+xml"/>
  <Override PartName="/ppt/ink/ink1218.xml" ContentType="application/inkml+xml"/>
  <Override PartName="/ppt/ink/ink1219.xml" ContentType="application/inkml+xml"/>
  <Override PartName="/ppt/ink/ink1220.xml" ContentType="application/inkml+xml"/>
  <Override PartName="/ppt/ink/ink1221.xml" ContentType="application/inkml+xml"/>
  <Override PartName="/ppt/ink/ink1222.xml" ContentType="application/inkml+xml"/>
  <Override PartName="/ppt/ink/ink1223.xml" ContentType="application/inkml+xml"/>
  <Override PartName="/ppt/ink/ink1224.xml" ContentType="application/inkml+xml"/>
  <Override PartName="/ppt/ink/ink1225.xml" ContentType="application/inkml+xml"/>
  <Override PartName="/ppt/ink/ink1226.xml" ContentType="application/inkml+xml"/>
  <Override PartName="/ppt/ink/ink1227.xml" ContentType="application/inkml+xml"/>
  <Override PartName="/ppt/ink/ink1228.xml" ContentType="application/inkml+xml"/>
  <Override PartName="/ppt/ink/ink1229.xml" ContentType="application/inkml+xml"/>
  <Override PartName="/ppt/ink/ink1230.xml" ContentType="application/inkml+xml"/>
  <Override PartName="/ppt/ink/ink1231.xml" ContentType="application/inkml+xml"/>
  <Override PartName="/ppt/ink/ink1232.xml" ContentType="application/inkml+xml"/>
  <Override PartName="/ppt/ink/ink1233.xml" ContentType="application/inkml+xml"/>
  <Override PartName="/ppt/ink/ink1234.xml" ContentType="application/inkml+xml"/>
  <Override PartName="/ppt/ink/ink1235.xml" ContentType="application/inkml+xml"/>
  <Override PartName="/ppt/ink/ink1236.xml" ContentType="application/inkml+xml"/>
  <Override PartName="/ppt/ink/ink1237.xml" ContentType="application/inkml+xml"/>
  <Override PartName="/ppt/ink/ink1238.xml" ContentType="application/inkml+xml"/>
  <Override PartName="/ppt/ink/ink1239.xml" ContentType="application/inkml+xml"/>
  <Override PartName="/ppt/ink/ink1240.xml" ContentType="application/inkml+xml"/>
  <Override PartName="/ppt/ink/ink1241.xml" ContentType="application/inkml+xml"/>
  <Override PartName="/ppt/ink/ink1242.xml" ContentType="application/inkml+xml"/>
  <Override PartName="/ppt/ink/ink1243.xml" ContentType="application/inkml+xml"/>
  <Override PartName="/ppt/ink/ink1244.xml" ContentType="application/inkml+xml"/>
  <Override PartName="/ppt/ink/ink1245.xml" ContentType="application/inkml+xml"/>
  <Override PartName="/ppt/ink/ink1246.xml" ContentType="application/inkml+xml"/>
  <Override PartName="/ppt/ink/ink1247.xml" ContentType="application/inkml+xml"/>
  <Override PartName="/ppt/ink/ink1248.xml" ContentType="application/inkml+xml"/>
  <Override PartName="/ppt/ink/ink1249.xml" ContentType="application/inkml+xml"/>
  <Override PartName="/ppt/ink/ink1250.xml" ContentType="application/inkml+xml"/>
  <Override PartName="/ppt/ink/ink1251.xml" ContentType="application/inkml+xml"/>
  <Override PartName="/ppt/ink/ink1252.xml" ContentType="application/inkml+xml"/>
  <Override PartName="/ppt/ink/ink1253.xml" ContentType="application/inkml+xml"/>
  <Override PartName="/ppt/ink/ink1254.xml" ContentType="application/inkml+xml"/>
  <Override PartName="/ppt/ink/ink1255.xml" ContentType="application/inkml+xml"/>
  <Override PartName="/ppt/ink/ink1256.xml" ContentType="application/inkml+xml"/>
  <Override PartName="/ppt/ink/ink1257.xml" ContentType="application/inkml+xml"/>
  <Override PartName="/ppt/ink/ink1258.xml" ContentType="application/inkml+xml"/>
  <Override PartName="/ppt/ink/ink1259.xml" ContentType="application/inkml+xml"/>
  <Override PartName="/ppt/ink/ink1260.xml" ContentType="application/inkml+xml"/>
  <Override PartName="/ppt/ink/ink1261.xml" ContentType="application/inkml+xml"/>
  <Override PartName="/ppt/ink/ink1262.xml" ContentType="application/inkml+xml"/>
  <Override PartName="/ppt/ink/ink1263.xml" ContentType="application/inkml+xml"/>
  <Override PartName="/ppt/ink/ink1264.xml" ContentType="application/inkml+xml"/>
  <Override PartName="/ppt/ink/ink1265.xml" ContentType="application/inkml+xml"/>
  <Override PartName="/ppt/ink/ink1266.xml" ContentType="application/inkml+xml"/>
  <Override PartName="/ppt/ink/ink1267.xml" ContentType="application/inkml+xml"/>
  <Override PartName="/ppt/ink/ink1268.xml" ContentType="application/inkml+xml"/>
  <Override PartName="/ppt/ink/ink1269.xml" ContentType="application/inkml+xml"/>
  <Override PartName="/ppt/ink/ink1270.xml" ContentType="application/inkml+xml"/>
  <Override PartName="/ppt/ink/ink1271.xml" ContentType="application/inkml+xml"/>
  <Override PartName="/ppt/ink/ink1272.xml" ContentType="application/inkml+xml"/>
  <Override PartName="/ppt/ink/ink1273.xml" ContentType="application/inkml+xml"/>
  <Override PartName="/ppt/ink/ink1274.xml" ContentType="application/inkml+xml"/>
  <Override PartName="/ppt/ink/ink1275.xml" ContentType="application/inkml+xml"/>
  <Override PartName="/ppt/ink/ink1276.xml" ContentType="application/inkml+xml"/>
  <Override PartName="/ppt/ink/ink1277.xml" ContentType="application/inkml+xml"/>
  <Override PartName="/ppt/ink/ink1278.xml" ContentType="application/inkml+xml"/>
  <Override PartName="/ppt/ink/ink1279.xml" ContentType="application/inkml+xml"/>
  <Override PartName="/ppt/ink/ink1280.xml" ContentType="application/inkml+xml"/>
  <Override PartName="/ppt/ink/ink1281.xml" ContentType="application/inkml+xml"/>
  <Override PartName="/ppt/ink/ink1282.xml" ContentType="application/inkml+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72" r:id="rId2"/>
    <p:sldMasterId id="2147483694" r:id="rId3"/>
  </p:sldMasterIdLst>
  <p:notesMasterIdLst>
    <p:notesMasterId r:id="rId40"/>
  </p:notesMasterIdLst>
  <p:sldIdLst>
    <p:sldId id="276" r:id="rId4"/>
    <p:sldId id="1024" r:id="rId5"/>
    <p:sldId id="1032" r:id="rId6"/>
    <p:sldId id="1033" r:id="rId7"/>
    <p:sldId id="1034" r:id="rId8"/>
    <p:sldId id="1035" r:id="rId9"/>
    <p:sldId id="533" r:id="rId10"/>
    <p:sldId id="534" r:id="rId11"/>
    <p:sldId id="535" r:id="rId12"/>
    <p:sldId id="536" r:id="rId13"/>
    <p:sldId id="334" r:id="rId14"/>
    <p:sldId id="537" r:id="rId15"/>
    <p:sldId id="538" r:id="rId16"/>
    <p:sldId id="539" r:id="rId17"/>
    <p:sldId id="540" r:id="rId18"/>
    <p:sldId id="541" r:id="rId19"/>
    <p:sldId id="762" r:id="rId20"/>
    <p:sldId id="1036" r:id="rId21"/>
    <p:sldId id="825" r:id="rId22"/>
    <p:sldId id="826" r:id="rId23"/>
    <p:sldId id="827" r:id="rId24"/>
    <p:sldId id="542" r:id="rId25"/>
    <p:sldId id="543" r:id="rId26"/>
    <p:sldId id="802" r:id="rId27"/>
    <p:sldId id="792" r:id="rId28"/>
    <p:sldId id="793" r:id="rId29"/>
    <p:sldId id="805" r:id="rId30"/>
    <p:sldId id="794" r:id="rId31"/>
    <p:sldId id="797" r:id="rId32"/>
    <p:sldId id="828" r:id="rId33"/>
    <p:sldId id="829" r:id="rId34"/>
    <p:sldId id="1030" r:id="rId35"/>
    <p:sldId id="803" r:id="rId36"/>
    <p:sldId id="1031" r:id="rId37"/>
    <p:sldId id="280" r:id="rId38"/>
    <p:sldId id="287" r:id="rId39"/>
  </p:sldIdLst>
  <p:sldSz cx="12188825"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39">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3BAC8"/>
    <a:srgbClr val="6249DF"/>
    <a:srgbClr val="4782E1"/>
    <a:srgbClr val="04CEDE"/>
    <a:srgbClr val="2AA6DE"/>
    <a:srgbClr val="2097CF"/>
    <a:srgbClr val="E8E8E8"/>
    <a:srgbClr val="E0E0E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4385" autoAdjust="0"/>
    <p:restoredTop sz="95033" autoAdjust="0"/>
  </p:normalViewPr>
  <p:slideViewPr>
    <p:cSldViewPr>
      <p:cViewPr varScale="1">
        <p:scale>
          <a:sx n="110" d="100"/>
          <a:sy n="110" d="100"/>
        </p:scale>
        <p:origin x="576" y="76"/>
      </p:cViewPr>
      <p:guideLst>
        <p:guide orient="horz" pos="2160"/>
        <p:guide pos="3839"/>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viewProps" Target="viewProp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notesMaster" Target="notesMasters/notesMaster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theme" Target="theme/theme1.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3:41:50.331"/>
    </inkml:context>
    <inkml:brush xml:id="br0">
      <inkml:brushProperty name="width" value="0.05" units="cm"/>
      <inkml:brushProperty name="height" value="0.05" units="cm"/>
    </inkml:brush>
  </inkml:definitions>
  <inkml:trace contextRef="#ctx0" brushRef="#br0">2364 37 8529 0 0,'-1'-2'-34'0'0,"0"0"1"0"0,0 0 0 0 0,0 1-1 0 0,-1-1 1 0 0,1 0 0 0 0,0 1-1 0 0,-1-1 1 0 0,1 1-1 0 0,-1-1 1 0 0,1 1 0 0 0,-1 0-1 0 0,0-1 1 0 0,0 1 0 0 0,1 0-1 0 0,-1 0 1 0 0,0 0-1 0 0,0 1 1 0 0,0-1 0 0 0,0 0-1 0 0,0 1 1 0 0,-3-1 0 0 0,-48-7-232 0 0,41 8 307 0 0,0 0-1 0 0,0 1 0 0 0,0 0 1 0 0,0 1-1 0 0,0 0 1 0 0,0 1-1 0 0,0 0 1 0 0,1 1-1 0 0,-18 9 1 0 0,-11 7 273 0 0,-47 31 1 0 0,66-37-181 0 0,-21 12 144 0 0,1 2 0 0 0,1 2 0 0 0,2 1 0 0 0,-40 43 0 0 0,65-61-224 0 0,1 2 0 0 0,0-1 0 0 0,1 1 0 0 0,1 1 0 0 0,0 0 0 0 0,1 0 0 0 0,1 1 0 0 0,1 0 0 0 0,0 1 0 0 0,1 0 0 0 0,1 0 0 0 0,1 0 0 0 0,0 0 0 0 0,-1 24 0 0 0,5 25 3 0 0,2-1-1 0 0,15 94 1 0 0,40 129-28 0 0,-40-210-8 0 0,55 227 13 0 0,22 110 614 0 0,-78-321-451 0 0,-4 2 0 0 0,0 134 0 0 0,-16-111-93 0 0,-5-1-1 0 0,-5 0 0 0 0,-5-1 0 0 0,-5-1 0 0 0,-6-1 0 0 0,-4-1 0 0 0,-6-2 1 0 0,-4-2-1 0 0,-109 196 0 0 0,28-109 266 0 0,-207 251 1 0 0,284-392-346 0 0,-2-2 0 0 0,-2-2 0 0 0,-2-3 0 0 0,-67 47 0 0 0,85-71-29 0 0,-1-2-1 0 0,-1-1 1 0 0,-1-2 0 0 0,-1-2-1 0 0,-1-2 1 0 0,0-1-1 0 0,-1-3 1 0 0,-49 10 0 0 0,71-19 8 0 0,-1-1 0 0 0,0-1-1 0 0,0-1 1 0 0,0-1 0 0 0,1 0 0 0 0,-1-2 0 0 0,-30-6 0 0 0,42 6-2 0 0,1 0 0 0 0,-1-1 1 0 0,1 0-1 0 0,0 0 0 0 0,0-1 0 0 0,0 0 0 0 0,1 0 0 0 0,-1-1 0 0 0,1 0 0 0 0,0-1 1 0 0,0 1-1 0 0,1-1 0 0 0,0-1 0 0 0,0 1 0 0 0,0-1 0 0 0,1 0 0 0 0,0 0 0 0 0,0 0 1 0 0,-7-17-1 0 0,6 9-7 0 0,1-1 1 0 0,1-1-1 0 0,0 1 1 0 0,1-1-1 0 0,1 1 1 0 0,0-1-1 0 0,1 0 1 0 0,1 0-1 0 0,1 1 1 0 0,0-1 0 0 0,4-17-1 0 0,0 11 7 0 0,0-1 0 0 0,2 2 0 0 0,0-1 0 0 0,2 1 0 0 0,0 0 0 0 0,2 0 0 0 0,15-24 0 0 0,-18 35-1 0 0,0 0-1 0 0,1 1 0 0 0,0 0 1 0 0,0 0-1 0 0,1 1 0 0 0,0 0 1 0 0,1 1-1 0 0,0 0 0 0 0,0 0 1 0 0,1 2-1 0 0,0-1 0 0 0,0 1 1 0 0,0 1-1 0 0,1 0 0 0 0,0 1 0 0 0,0 1 1 0 0,0 0-1 0 0,0 0 0 0 0,0 1 1 0 0,1 1-1 0 0,-1 0 0 0 0,1 1 1 0 0,-1 1-1 0 0,1 0 0 0 0,-1 0 1 0 0,0 1-1 0 0,0 1 0 0 0,1 1 1 0 0,-2 0-1 0 0,19 7 0 0 0,-6 0 14 0 0,-2 1 0 0 0,1 1 0 0 0,-1 1 0 0 0,-1 1-1 0 0,-1 0 1 0 0,0 2 0 0 0,-1 1 0 0 0,19 21 0 0 0,-14-11 20 0 0,-2 1 0 0 0,-1 2 0 0 0,-2 0 0 0 0,-1 1 0 0 0,17 38 0 0 0,-10-9 58 0 0,-3 0-1 0 0,18 75 1 0 0,12 123 242 0 0,-27-69 73 0 0,2 331 0 0 0,-70 188-176 0 0,28-579-211 0 0,-177 1377 72 0 0,189-1497-88 0 0,-153 1047 1234 0 0,130-745-1064 0 0,23-238-95 0 0,4 1 0 0 0,13 88 0 0 0,-11-140-22 0 0,0 0-1 0 0,2-1 1 0 0,1 1-1 0 0,0-1 1 0 0,2 0-1 0 0,0-1 1 0 0,13 21 0 0 0,-12-26-19 0 0,1 0 1 0 0,1-1 0 0 0,0 0-1 0 0,1-1 1 0 0,1 0 0 0 0,0-1-1 0 0,1-1 1 0 0,31 21 0 0 0,-30-24-168 0 0,-1 0 1 0 0,2-2-1 0 0,-1 1 1 0 0,1-2 0 0 0,0 0-1 0 0,0-1 1 0 0,1-1-1 0 0,-1 0 1 0 0,1-2 0 0 0,0 0-1 0 0,0 0 1 0 0,0-2-1 0 0,0 0 1 0 0,26-5 0 0 0,33-9-2606 0 0,-39 0 721 0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3:40:24.641"/>
    </inkml:context>
    <inkml:brush xml:id="br0">
      <inkml:brushProperty name="width" value="0.05" units="cm"/>
      <inkml:brushProperty name="height" value="0.05" units="cm"/>
    </inkml:brush>
  </inkml:definitions>
  <inkml:trace contextRef="#ctx0" brushRef="#br0">2617 238 11377 0 0,'0'-2'23'0'0,"0"1"1"0"0,0 0-1 0 0,-1-1 0 0 0,1 1 1 0 0,0 0-1 0 0,0 0 0 0 0,-1-1 0 0 0,1 1 1 0 0,-1 0-1 0 0,1 0 0 0 0,-1-1 1 0 0,1 1-1 0 0,-1 0 0 0 0,0 0 1 0 0,0 0-1 0 0,0 0 0 0 0,1 0 0 0 0,-1 0 1 0 0,0 0-1 0 0,0 0 0 0 0,0 0 1 0 0,0 0-1 0 0,-1 1 0 0 0,1-1 1 0 0,0 0-1 0 0,0 1 0 0 0,0-1 1 0 0,-3 0-1 0 0,-37-14 442 0 0,-13 3-63 0 0,-1 2 1 0 0,0 3 0 0 0,0 2-1 0 0,-1 3 1 0 0,1 2-1 0 0,-1 2 1 0 0,1 3-1 0 0,-76 16 1 0 0,40 0 155 0 0,0 4 1 0 0,2 4-1 0 0,1 3 1 0 0,-96 51-1 0 0,-298 200 1610 0 0,343-188-1348 0 0,-184 163 1 0 0,248-190-436 0 0,-100 118-1 0 0,135-136-241 0 0,2 1 0 0 0,2 2 0 0 0,-45 91 1 0 0,72-126-128 0 0,2-1 0 0 0,0 2 0 0 0,1-1 0 0 0,0 1 0 0 0,2 0 0 0 0,0 0 0 0 0,-1 35 0 0 0,5-43-5 0 0,0 0-1 0 0,1 0 0 0 0,0 0 0 0 0,1 0 0 0 0,0 0 0 0 0,1 0 0 0 0,0 0 0 0 0,1-1 0 0 0,0 1 0 0 0,0-1 0 0 0,1 0 0 0 0,1-1 0 0 0,0 1 0 0 0,13 16 1 0 0,-3-10 5 0 0,-1-1 0 0 0,2 0 1 0 0,0-2-1 0 0,0 0 0 0 0,1-1 1 0 0,1 0-1 0 0,36 15 0 0 0,4-3 24 0 0,86 24-1 0 0,-21-16-18 0 0,1-6 1 0 0,1-6-1 0 0,164 6 1 0 0,386-36-287 0 0,135-78-138 0 0,-414 28 405 0 0,506-144 1 0 0,-757 160-68 0 0,-2-7 1 0 0,-2-5 0 0 0,186-105-1 0 0,-235 108-37 0 0,-3-4 0 0 0,-3-5 0 0 0,-3-3 0 0 0,-2-3 0 0 0,122-134 0 0 0,-183 179 92 0 0,-1-2 0 0 0,-1 1-1 0 0,-2-2 1 0 0,0-1 0 0 0,-2 0-1 0 0,20-46 1 0 0,-31 63 9 0 0,-1 0-1 0 0,0 0 0 0 0,-1 0 1 0 0,0 0-1 0 0,0 0 1 0 0,-1 0-1 0 0,-1-1 1 0 0,0 1-1 0 0,0-1 1 0 0,-1 1-1 0 0,0 0 0 0 0,0-1 1 0 0,-1 1-1 0 0,-1 0 1 0 0,0 0-1 0 0,0 0 1 0 0,-1 1-1 0 0,0-1 1 0 0,-1 1-1 0 0,0 0 0 0 0,-1 0 1 0 0,1 0-1 0 0,-10-10 1 0 0,-5-2 2 0 0,-1 0 0 0 0,-1 1 1 0 0,0 1-1 0 0,-2 2 0 0 0,0 0 1 0 0,-36-18-1 0 0,-5 2 8 0 0,-102-36-1 0 0,33 25-42 0 0,-213-42-1 0 0,-151 7-62 0 0,-845-23-405 0 0,1057 101-1061 0 0,-393 48-1 0 0,665-45 1360 0 0,-9 1-347 0 0,-32 8 0 0 0,49-10 279 0 0,0 1-1 0 0,1 0 0 0 0,-1 0 0 0 0,0 1 1 0 0,1 0-1 0 0,0 0 0 0 0,0 0 0 0 0,0 0 1 0 0,0 1-1 0 0,-7 7 0 0 0,10-10 114 0 0,1 1 0 0 0,0-1 0 0 0,0 1 0 0 0,-1-1 0 0 0,1 1 0 0 0,0 0 0 0 0,0 0 0 0 0,1-1 0 0 0,-2 3 0 0 0,5 14-1580 0 0</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3:41:26.501"/>
    </inkml:context>
    <inkml:brush xml:id="br0">
      <inkml:brushProperty name="width" value="0.05" units="cm"/>
      <inkml:brushProperty name="height" value="0.05" units="cm"/>
    </inkml:brush>
  </inkml:definitions>
  <inkml:trace contextRef="#ctx0" brushRef="#br0">0 122 7229 0 0,'3'-2'78'0'0,"0"0"1"0"0,-1 0-1 0 0,1 0 1 0 0,-1 0-1 0 0,0-1 1 0 0,0 1-1 0 0,0-1 1 0 0,0 1-1 0 0,0-1 1 0 0,0 0 0 0 0,-1 0-1 0 0,3-4 1 0 0,-3 0 356 0 0,1 1 1 0 0,-1 0 0 0 0,-1-1-1 0 0,1 1 1 0 0,-1-10 0 0 0,0 13-208 0 0,0 1 1 0 0,0-1 0 0 0,1 0-1 0 0,-1 0 1 0 0,1 0 0 0 0,0 0-1 0 0,1-3 1 0 0,-2 6-188 0 0,0-1 0 0 0,1 0 0 0 0,-1 1 0 0 0,0-1 0 0 0,1 0 0 0 0,-1 1 0 0 0,0-1 0 0 0,1 1 0 0 0,-1-1 0 0 0,1 1 0 0 0,-1-1 0 0 0,1 1 0 0 0,-1-1 0 0 0,1 1 0 0 0,0-1 0 0 0,-1 1 0 0 0,1 0 0 0 0,0-1 0 0 0,-1 1 0 0 0,1 0 0 0 0,0 0 0 0 0,-1-1 0 0 0,1 1 0 0 0,0 0 0 0 0,-1 0-1 0 0,1 0 1 0 0,0 0 0 0 0,-1 0 0 0 0,1 0 0 0 0,0 0 0 0 0,0 0 0 0 0,-1 0 0 0 0,1 0 0 0 0,1 1 0 0 0,-1-1-28 0 0,0 1 0 0 0,-1 0 0 0 0,1-1-1 0 0,0 1 1 0 0,-1 0 0 0 0,1-1 0 0 0,0 1-1 0 0,-1 0 1 0 0,1 0 0 0 0,-1 0 0 0 0,1-1-1 0 0,-1 1 1 0 0,1 0 0 0 0,-1 0 0 0 0,0 0-1 0 0,0 0 1 0 0,1 0 0 0 0,-1 0 0 0 0,0 0 0 0 0,0 2-1 0 0,2 24 191 0 0,-2-20-145 0 0,1 41 236 0 0,-3 1 1 0 0,-2-1-1 0 0,-3 0 1 0 0,-15 61-1 0 0,7-11-1633 0 0,8-34-2460 0 0,6-55 2601 0 0,1 1-53 0 0</inkml:trace>
</inkml:ink>
</file>

<file path=ppt/ink/ink10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22:27.211"/>
    </inkml:context>
    <inkml:brush xml:id="br0">
      <inkml:brushProperty name="width" value="0.05" units="cm"/>
      <inkml:brushProperty name="height" value="0.05" units="cm"/>
    </inkml:brush>
  </inkml:definitions>
  <inkml:trace contextRef="#ctx0" brushRef="#br0">3 342 10081 0 0,'-1'-2'100'0'0,"1"0"-1"0"0,0 0 1 0 0,-1 0 0 0 0,1 0-1 0 0,0 0 1 0 0,0 0 0 0 0,0-1-1 0 0,0 1 1 0 0,1 0 0 0 0,-1 0-1 0 0,0 0 1 0 0,1 0-1 0 0,0 0 1 0 0,-1 0 0 0 0,1 0-1 0 0,0 0 1 0 0,0 0 0 0 0,0 0-1 0 0,2-2 1 0 0,3-4 337 0 0,1 0-1 0 0,0 1 1 0 0,8-8-1 0 0,9-9 135 0 0,-15 14-402 0 0,0 0 0 0 0,1 0 0 0 0,0 1 1 0 0,0 1-1 0 0,1-1 0 0 0,16-9 0 0 0,-23 16-129 0 0,0 1 1 0 0,0-1-1 0 0,0 0 0 0 0,0 1 1 0 0,0 0-1 0 0,0 0 1 0 0,0 0-1 0 0,1 0 0 0 0,-1 1 1 0 0,7 0-1 0 0,-8 0-24 0 0,0 1 0 0 0,0-1 0 0 0,0 1 0 0 0,0 0 0 0 0,-1 0 0 0 0,1 0 0 0 0,0 0 0 0 0,-1 0 0 0 0,1 1 0 0 0,-1-1 0 0 0,1 1 0 0 0,-1 0-1 0 0,0 0 1 0 0,1 0 0 0 0,-1 0 0 0 0,0 0 0 0 0,2 3 0 0 0,2 3 12 0 0,-1 1-1 0 0,1-1 0 0 0,-2 1 1 0 0,1 0-1 0 0,-1 0 0 0 0,-1 1 1 0 0,0-1-1 0 0,0 1 0 0 0,-1-1 1 0 0,2 15-1 0 0,-1 11 20 0 0,-2 58 0 0 0,-1-49-72 0 0,0-41 20 0 0,0 8-7 0 0,-1 0 0 0 0,1-1 0 0 0,-4 16 0 0 0,4-24 12 0 0,-1 0 1 0 0,1-1-1 0 0,0 1 0 0 0,-1 0 0 0 0,1-1 0 0 0,-1 1 1 0 0,1-1-1 0 0,-1 1 0 0 0,0-1 0 0 0,0 1 0 0 0,0-1 1 0 0,0 0-1 0 0,0 1 0 0 0,0-1 0 0 0,0 0 0 0 0,0 0 1 0 0,0 1-1 0 0,-1-1 0 0 0,1 0 0 0 0,0 0 1 0 0,-1-1-1 0 0,1 1 0 0 0,-1 0 0 0 0,1 0 0 0 0,-1-1 1 0 0,1 1-1 0 0,-1-1 0 0 0,0 1 0 0 0,1-1 0 0 0,-3 1 1 0 0,2-1-6 0 0,1-1 0 0 0,-1 1 0 0 0,1 0 0 0 0,-1-1 1 0 0,1 1-1 0 0,-1-1 0 0 0,1 0 0 0 0,0 1 0 0 0,-1-1 1 0 0,1 0-1 0 0,0 0 0 0 0,-1 0 0 0 0,1 0 0 0 0,0 0 1 0 0,0 0-1 0 0,0 0 0 0 0,0 0 0 0 0,0 0 1 0 0,0-1-1 0 0,0 1 0 0 0,1 0 0 0 0,-1-1 0 0 0,0 1 1 0 0,1 0-1 0 0,-1-1 0 0 0,1 1 0 0 0,-1-4 0 0 0,-1 0-19 0 0,1 0-1 0 0,0-1 1 0 0,0 0-1 0 0,0 1 1 0 0,1-1-1 0 0,0-6 1 0 0,2-1-14 0 0,1 0 1 0 0,0-1 0 0 0,1 1 0 0 0,0 0 0 0 0,9-16 0 0 0,8-26-19 0 0,-6-5-9 0 0,-6 24 46 0 0,1 0-1 0 0,16-34 0 0 0,-21 59 16 0 0,0 0-1 0 0,1 1 1 0 0,1-1-1 0 0,0 1 1 0 0,0 1-1 0 0,0-1 1 0 0,1 1-1 0 0,1 1 1 0 0,0-1-1 0 0,12-8 0 0 0,-19 15 2 0 0,0 1 0 0 0,-1 0 0 0 0,1 0-1 0 0,0 0 1 0 0,-1 0 0 0 0,1 0-1 0 0,0 0 1 0 0,0 0 0 0 0,0 1 0 0 0,0-1-1 0 0,-1 1 1 0 0,1 0 0 0 0,0-1-1 0 0,0 1 1 0 0,0 0 0 0 0,0 0-1 0 0,0 0 1 0 0,0 0 0 0 0,0 0 0 0 0,4 1-1 0 0,-4 1 9 0 0,0-1 0 0 0,0 0 0 0 0,0 0 0 0 0,0 1 0 0 0,0-1 0 0 0,0 1 0 0 0,0-1 0 0 0,-1 1 0 0 0,1 0 0 0 0,0 0-1 0 0,-1 0 1 0 0,0 0 0 0 0,1 0 0 0 0,1 3 0 0 0,1 5 34 0 0,0 1-1 0 0,0-1 1 0 0,-1 1-1 0 0,-1-1 1 0 0,0 1 0 0 0,2 15-1 0 0,0 104 272 0 0,-4-111-251 0 0,-2 0 0 0 0,0 0-1 0 0,-1 1 1 0 0,-10 30 0 0 0,2-30-3 0 0,9-20-111 0 0,7-12-136 0 0,15-45-300 0 0,-3 4 323 0 0,-12 43 146 0 0,49-106-173 0 0,-43 96 175 0 0,0 0-1 0 0,2 1 0 0 0,23-28 0 0 0,-32 42 14 0 0,1 0 0 0 0,0 0 0 0 0,1 1 0 0 0,-1-1 0 0 0,1 1 0 0 0,0 1 0 0 0,0-1-1 0 0,0 1 1 0 0,8-3 0 0 0,-13 5 13 0 0,1 0 1 0 0,0 1-1 0 0,-1-1 0 0 0,1 1 0 0 0,0 0 0 0 0,0 0 0 0 0,0 0 0 0 0,-1 0 0 0 0,1 0 0 0 0,0 0 0 0 0,0 0 0 0 0,-1 0 1 0 0,1 1-1 0 0,0-1 0 0 0,0 1 0 0 0,-1-1 0 0 0,1 1 0 0 0,-1 0 0 0 0,1-1 0 0 0,0 1 0 0 0,-1 0 0 0 0,1 0 0 0 0,-1 0 1 0 0,0 0-1 0 0,1 1 0 0 0,-1-1 0 0 0,0 0 0 0 0,0 1 0 0 0,0-1 0 0 0,0 0 0 0 0,0 1 0 0 0,0-1 0 0 0,0 1 0 0 0,0 0 1 0 0,0-1-1 0 0,-1 1 0 0 0,1 0 0 0 0,-1-1 0 0 0,1 1 0 0 0,-1 2 0 0 0,3 8 64 0 0,0 1 0 0 0,-1-1-1 0 0,0 1 1 0 0,-1 0 0 0 0,0 0-1 0 0,-2 16 1 0 0,-15 79 63 0 0,2 0-1260 0 0,13-105 899 0 0,1 1 1 0 0,-1 0-1 0 0,0 0 0 0 0,0 0 1 0 0,0 0-1 0 0,0-1 1 0 0,-1 1-1 0 0,0-1 0 0 0,-3 6 1 0 0,-4 10-1423 0 0,6-8 155 0 0</inkml:trace>
</inkml:ink>
</file>

<file path=ppt/ink/ink10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22:27.603"/>
    </inkml:context>
    <inkml:brush xml:id="br0">
      <inkml:brushProperty name="width" value="0.05" units="cm"/>
      <inkml:brushProperty name="height" value="0.05" units="cm"/>
    </inkml:brush>
  </inkml:definitions>
  <inkml:trace contextRef="#ctx0" brushRef="#br0">233 153 9805 0 0,'-10'-30'368'0'0,"5"13"742"0"0,-1 1 0 0 0,-11-24 0 0 0,15 36-963 0 0,0 1 0 0 0,0-1-1 0 0,0 1 1 0 0,-1 0 0 0 0,1 0-1 0 0,-1 0 1 0 0,1 0 0 0 0,-1 0-1 0 0,0 1 1 0 0,0-1 0 0 0,0 1-1 0 0,-1 0 1 0 0,1 0 0 0 0,-1 0-1 0 0,1 0 1 0 0,-6-2 0 0 0,5 4-121 0 0,0-1 1 0 0,0 1 0 0 0,-1 0-1 0 0,1 0 1 0 0,0 0 0 0 0,0 0-1 0 0,0 1 1 0 0,0 0 0 0 0,0 0-1 0 0,0 0 1 0 0,0 0 0 0 0,0 1-1 0 0,0-1 1 0 0,0 1 0 0 0,1 0-1 0 0,-1 0 1 0 0,1 1 0 0 0,-1-1-1 0 0,1 1 1 0 0,0-1 0 0 0,-5 7-1 0 0,2-4 24 0 0,1 1 0 0 0,0 0 0 0 0,0 0 0 0 0,0 1 0 0 0,1-1 0 0 0,0 1 0 0 0,1 0 0 0 0,-1 0-1 0 0,1 0 1 0 0,-4 14 0 0 0,6-15-32 0 0,1 0 0 0 0,0 0 0 0 0,0-1-1 0 0,0 1 1 0 0,0 0 0 0 0,1 0 0 0 0,0-1 0 0 0,0 1-1 0 0,0 0 1 0 0,1-1 0 0 0,0 1 0 0 0,0-1-1 0 0,1 0 1 0 0,-1 0 0 0 0,1 0 0 0 0,0 0 0 0 0,0 0-1 0 0,1 0 1 0 0,0-1 0 0 0,-1 0 0 0 0,8 7 0 0 0,9 6-2 0 0,0-1 0 0 0,1-1 0 0 0,35 20 0 0 0,-27-18 36 0 0,-26-15-46 0 0,41 28 25 0 0,-41-27-32 0 0,0-1 1 0 0,0 1-1 0 0,0 0 1 0 0,0 0-1 0 0,0 0 1 0 0,-1 1-1 0 0,1-1 1 0 0,-1 1 0 0 0,0-1-1 0 0,2 5 1 0 0,-4-7 1 0 0,0 1 1 0 0,0-1-1 0 0,0 0 1 0 0,0 1 0 0 0,0-1-1 0 0,0 1 1 0 0,0-1-1 0 0,0 1 1 0 0,-1-1 0 0 0,1 0-1 0 0,0 1 1 0 0,-1-1 0 0 0,1 0-1 0 0,-1 1 1 0 0,0-1-1 0 0,1 0 1 0 0,-1 0 0 0 0,0 1-1 0 0,0-1 1 0 0,0 0-1 0 0,0 0 1 0 0,0 0 0 0 0,0 0-1 0 0,0 0 1 0 0,0 0-1 0 0,-2 1 1 0 0,-3 2-6 0 0,0 0 0 0 0,1-1 0 0 0,-1 1-1 0 0,-7 2 1 0 0,8-4-56 0 0,1-1 1 0 0,-1 1-1 0 0,0-1 0 0 0,1 0 0 0 0,-1 0 0 0 0,0 0 0 0 0,0 0 0 0 0,1-1 1 0 0,-1 0-1 0 0,0 0 0 0 0,0 0 0 0 0,0-1 0 0 0,1 0 0 0 0,-1 0 0 0 0,0 0 1 0 0,1 0-1 0 0,-1-1 0 0 0,0 1 0 0 0,-6-5 0 0 0,5 2-366 0 0,-1-1-1 0 0,0 0 1 0 0,1 0 0 0 0,0-1-1 0 0,0 1 1 0 0,1-2 0 0 0,0 1-1 0 0,0 0 1 0 0,0-1-1 0 0,-6-12 1 0 0,10 18 256 0 0,0-1 0 0 0,1 0 1 0 0,-1 0-1 0 0,0 0 0 0 0,1 0 0 0 0,-1 0 0 0 0,1 0 1 0 0,0-1-1 0 0,0 1 0 0 0,-1 0 0 0 0,2 0 0 0 0,-1-4 1 0 0,0-8-1122 0 0</inkml:trace>
</inkml:ink>
</file>

<file path=ppt/ink/ink10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22:27.932"/>
    </inkml:context>
    <inkml:brush xml:id="br0">
      <inkml:brushProperty name="width" value="0.05" units="cm"/>
      <inkml:brushProperty name="height" value="0.05" units="cm"/>
    </inkml:brush>
  </inkml:definitions>
  <inkml:trace contextRef="#ctx0" brushRef="#br0">9 2 6189 0 0,'-2'0'56'0'0,"0"0"60"0"0,4 0-184 0 0,-4 0 184 0 0,2-2-56 0 0,2 4-144 0 0,-6-2-416 0 0,4 1 3 0 0,-2-2-39 0 0</inkml:trace>
</inkml:ink>
</file>

<file path=ppt/ink/ink10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22:28.633"/>
    </inkml:context>
    <inkml:brush xml:id="br0">
      <inkml:brushProperty name="width" value="0.05" units="cm"/>
      <inkml:brushProperty name="height" value="0.05" units="cm"/>
    </inkml:brush>
  </inkml:definitions>
  <inkml:trace contextRef="#ctx0" brushRef="#br0">129 120 6033 0 0,'0'0'57'0'0,"0"0"1"0"0,-1 0-1 0 0,1 0 1 0 0,0 0-1 0 0,0 0 1 0 0,0 0-1 0 0,-1 0 1 0 0,1 0-1 0 0,0 0 1 0 0,0-1-1 0 0,0 1 1 0 0,-1 0-1 0 0,1 0 1 0 0,0 0-1 0 0,0 0 1 0 0,0 0-1 0 0,0 0 1 0 0,-1-1-1 0 0,1 1 1 0 0,0 0-1 0 0,0 0 1 0 0,0 0-1 0 0,0-1 1 0 0,0 1-1 0 0,0 0 1 0 0,-1 0-1 0 0,1 0 1 0 0,0-1-1 0 0,0 1 1 0 0,0 0-1 0 0,0 0 1 0 0,0 0-1 0 0,0-1 1 0 0,0 1-1 0 0,0 0 1 0 0,0 0-1 0 0,0 0 1 0 0,0-1-1 0 0,0 1 1 0 0,0 0-1 0 0,0 0 1 0 0,0-1-1 0 0,0 1 1 0 0,0 0-1 0 0,1 0 1 0 0,-1 0-1 0 0,0-1 1 0 0,0 1-1 0 0,9-18 1252 0 0,17-17 245 0 0,-25 35-1499 0 0,0-1 1 0 0,0 0-1 0 0,0 0 0 0 0,0 0 0 0 0,-1 0 0 0 0,1 0 1 0 0,0 0-1 0 0,0 0 0 0 0,-1 0 0 0 0,1 0 0 0 0,-1 0 1 0 0,1 0-1 0 0,-1 0 0 0 0,1-1 0 0 0,-1 1 1 0 0,0 0-1 0 0,1 0 0 0 0,-1-1 0 0 0,0 1 0 0 0,0 0 1 0 0,0 0-1 0 0,0-1 0 0 0,0 1 0 0 0,0 0 1 0 0,0 0-1 0 0,-1-1 0 0 0,1 1 0 0 0,0 0 0 0 0,-1 0 1 0 0,1 0-1 0 0,0-1 0 0 0,-1 1 0 0 0,0 0 1 0 0,1 0-1 0 0,-1 0 0 0 0,0 0 0 0 0,0 0 0 0 0,0-1 1 0 0,-1 1-12 0 0,0-1 1 0 0,0 1 0 0 0,0-1-1 0 0,0 1 1 0 0,0 0-1 0 0,-1 0 1 0 0,1 0 0 0 0,0 0-1 0 0,0 0 1 0 0,-1 1 0 0 0,1-1-1 0 0,-1 1 1 0 0,1-1 0 0 0,0 1-1 0 0,-1 0 1 0 0,1 0-1 0 0,-1 0 1 0 0,1 0 0 0 0,-5 1-1 0 0,1 1 28 0 0,-1 0 1 0 0,1 1-1 0 0,-1-1 0 0 0,1 1 0 0 0,0 0 0 0 0,0 1 0 0 0,0 0 1 0 0,1 0-1 0 0,-1 0 0 0 0,1 0 0 0 0,0 1 0 0 0,0 0 0 0 0,1 0 0 0 0,-1 0 1 0 0,1 1-1 0 0,-7 11 0 0 0,9-14-45 0 0,0 1-1 0 0,1-1 1 0 0,-1 1 0 0 0,0 0 0 0 0,1 0 0 0 0,0-1-1 0 0,0 1 1 0 0,0 0 0 0 0,1 0 0 0 0,-1 0-1 0 0,1 0 1 0 0,0 0 0 0 0,0 0 0 0 0,0 0 0 0 0,1 0-1 0 0,-1 0 1 0 0,1 0 0 0 0,0 0 0 0 0,0 0 0 0 0,1 0-1 0 0,-1 0 1 0 0,1-1 0 0 0,0 1 0 0 0,0 0-1 0 0,0-1 1 0 0,0 0 0 0 0,0 1 0 0 0,1-1 0 0 0,0 0-1 0 0,2 3 1 0 0,-1-3-40 0 0,0 0-1 0 0,0 0 1 0 0,0 0-1 0 0,0-1 1 0 0,1 1-1 0 0,-1-1 1 0 0,0 0 0 0 0,1 0-1 0 0,0 0 1 0 0,-1-1-1 0 0,1 0 1 0 0,0 0-1 0 0,0 0 1 0 0,0 0-1 0 0,0-1 1 0 0,7 0-1 0 0,-9 0-12 0 0,0-1 0 0 0,0 1 0 0 0,0-1-1 0 0,0 0 1 0 0,0 1 0 0 0,-1-1-1 0 0,1 0 1 0 0,0-1 0 0 0,0 1-1 0 0,-1-1 1 0 0,1 1 0 0 0,-1-1-1 0 0,1 0 1 0 0,-1 0 0 0 0,0 0-1 0 0,0 0 1 0 0,0 0 0 0 0,0 0-1 0 0,0 0 1 0 0,0-1 0 0 0,0 1-1 0 0,-1-1 1 0 0,0 0 0 0 0,1 1-1 0 0,-1-1 1 0 0,0 0 0 0 0,0 0-1 0 0,1-4 1 0 0,-1 1 18 0 0,1 0 1 0 0,-1-1-1 0 0,0 1 0 0 0,-1-1 0 0 0,0 1 0 0 0,0 0 1 0 0,0-1-1 0 0,0 1 0 0 0,-1-1 0 0 0,0 1 0 0 0,-1 0 1 0 0,1-1-1 0 0,-1 1 0 0 0,-1 0 0 0 0,-2-7 0 0 0,49 93 282 0 0,-25-38 49 0 0,-3 1-1 0 0,-1 1 0 0 0,10 49 0 0 0,-20-66-206 0 0,-1 0 0 0 0,-1 0 0 0 0,-1 0 0 0 0,-1 0 0 0 0,-2 0 0 0 0,-6 43 0 0 0,6-63-112 0 0,-1 0 0 0 0,1-1 0 0 0,-2 1 0 0 0,1-1 0 0 0,-1 1 0 0 0,0-1 0 0 0,0 0 0 0 0,-1 0 0 0 0,0 0 0 0 0,0-1 0 0 0,0 0 0 0 0,0 1 0 0 0,-1-1 0 0 0,0-1 0 0 0,0 1-1 0 0,-8 5 1 0 0,9-8-12 0 0,-1 1 0 0 0,1 0-1 0 0,-1-1 1 0 0,1 0 0 0 0,-1 0-1 0 0,0-1 1 0 0,0 1-1 0 0,0-1 1 0 0,0 0 0 0 0,0 0-1 0 0,0-1 1 0 0,0 0 0 0 0,0 1-1 0 0,0-2 1 0 0,0 1 0 0 0,0 0-1 0 0,0-1 1 0 0,0 0-1 0 0,0 0 1 0 0,0-1 0 0 0,0 0-1 0 0,-7-3 1 0 0,7 2 4 0 0,0 0 0 0 0,0 0 0 0 0,0 0 0 0 0,0-1 0 0 0,1 1 0 0 0,-1-1 0 0 0,1 0 0 0 0,0-1 0 0 0,0 1 0 0 0,1-1 0 0 0,-1 0 0 0 0,1 0 0 0 0,-3-5 0 0 0,3 1 1 0 0,-1 1 1 0 0,1-1 0 0 0,1 1-1 0 0,-1-1 1 0 0,2 0-1 0 0,-1 0 1 0 0,1 0 0 0 0,0-9-1 0 0,1 4 3 0 0,1 0-1 0 0,0 0 1 0 0,1 0-1 0 0,0 1 1 0 0,1-1-1 0 0,1 1 1 0 0,0-1 0 0 0,1 1-1 0 0,0 0 1 0 0,1 1-1 0 0,7-13 1 0 0,-5 14-2 0 0,-1 1 0 0 0,2 0 0 0 0,-1 1 0 0 0,1 0 1 0 0,1 0-1 0 0,0 0 0 0 0,14-8 0 0 0,-20 14 1 0 0,1-1 1 0 0,0 2-1 0 0,0-1 0 0 0,0 0 0 0 0,1 1 1 0 0,-1 0-1 0 0,1 0 0 0 0,-1 1 0 0 0,1-1 1 0 0,-1 1-1 0 0,1 1 0 0 0,0-1 0 0 0,0 1 1 0 0,-1 0-1 0 0,1 0 0 0 0,0 0 0 0 0,0 1 1 0 0,8 2-1 0 0,-11-2-61 0 0,0 1 0 0 0,-1-1 0 0 0,1 1 1 0 0,-1-1-1 0 0,1 1 0 0 0,-1 0 0 0 0,0 0 0 0 0,0 0 0 0 0,0 0 0 0 0,0 0 1 0 0,0 1-1 0 0,0-1 0 0 0,0 0 0 0 0,-1 1 0 0 0,0 0 0 0 0,1-1 0 0 0,-1 1 1 0 0,2 5-1 0 0,-3-6-398 0 0,1 1 0 0 0,0 0 0 0 0,-1 0 0 0 0,1 0 0 0 0,-1 0 0 0 0,0 0 0 0 0,0 0 1 0 0,0 0-1 0 0,0-1 0 0 0,-1 1 0 0 0,0 5 0 0 0,-3-2-1346 0 0</inkml:trace>
</inkml:ink>
</file>

<file path=ppt/ink/ink10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22:29.040"/>
    </inkml:context>
    <inkml:brush xml:id="br0">
      <inkml:brushProperty name="width" value="0.05" units="cm"/>
      <inkml:brushProperty name="height" value="0.05" units="cm"/>
    </inkml:brush>
  </inkml:definitions>
  <inkml:trace contextRef="#ctx0" brushRef="#br0">18 10 10153 0 0,'-1'-1'30'0'0,"1"1"0"0"0,0-1 0 0 0,-1 0 0 0 0,1 1 1 0 0,-1-1-1 0 0,1 1 0 0 0,-1-1 0 0 0,0 1 0 0 0,1-1 0 0 0,-1 1 0 0 0,0-1 1 0 0,1 1-1 0 0,-1-1 0 0 0,0 1 0 0 0,1 0 0 0 0,-1-1 0 0 0,0 1 0 0 0,0 0 1 0 0,1 0-1 0 0,-1-1 0 0 0,-1 1 0 0 0,2 1 24 0 0,-1-1-1 0 0,1 1 1 0 0,0 0 0 0 0,0-1-1 0 0,0 1 1 0 0,-1-1 0 0 0,1 1-1 0 0,0 0 1 0 0,0-1 0 0 0,0 1-1 0 0,0 0 1 0 0,0-1 0 0 0,0 1-1 0 0,0 0 1 0 0,0-1 0 0 0,0 1-1 0 0,0 0 1 0 0,1-1 0 0 0,-1 2-1 0 0,15 47 1867 0 0,-12-41-1758 0 0,10 30 639 0 0,59 160 2239 0 0,-56-160-2664 0 0,2-1 1 0 0,1-1-1 0 0,26 37 1 0 0,-43-71-374 0 0,0 1-1 0 0,-1-1 1 0 0,1 0 0 0 0,0 0 0 0 0,0 0-1 0 0,0 0 1 0 0,0 0 0 0 0,1-1 0 0 0,-1 1-1 0 0,0-1 1 0 0,5 3 0 0 0,-6-4-5 0 0,0 0-1 0 0,0 0 1 0 0,0 1 0 0 0,0-1 0 0 0,0 0-1 0 0,0 0 1 0 0,1 0 0 0 0,-1 0 0 0 0,0-1-1 0 0,0 1 1 0 0,0 0 0 0 0,0 0-1 0 0,0-1 1 0 0,0 1 0 0 0,0 0 0 0 0,0-1-1 0 0,-1 1 1 0 0,1-1 0 0 0,0 1 0 0 0,0-1-1 0 0,0 0 1 0 0,0 1 0 0 0,0-1-1 0 0,-1 0 1 0 0,1 0 0 0 0,0 1 0 0 0,-1-1-1 0 0,1 0 1 0 0,-1 0 0 0 0,1 0 0 0 0,-1 0-1 0 0,1 0 1 0 0,0-1 0 0 0,6-14-100 0 0,0 0 0 0 0,0-1 1 0 0,-2 0-1 0 0,0 0 1 0 0,-1 0-1 0 0,-1 0 0 0 0,2-33 1 0 0,-4-8 14 0 0,-6-61 0 0 0,-1-4-898 0 0,6 120-317 0 0,1 7-339 0 0,0 6-1723 0 0,-1-5 1622 0 0</inkml:trace>
</inkml:ink>
</file>

<file path=ppt/ink/ink10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22:29.371"/>
    </inkml:context>
    <inkml:brush xml:id="br0">
      <inkml:brushProperty name="width" value="0.05" units="cm"/>
      <inkml:brushProperty name="height" value="0.05" units="cm"/>
    </inkml:brush>
  </inkml:definitions>
  <inkml:trace contextRef="#ctx0" brushRef="#br0">40 18 11237 0 0,'-3'-2'209'0'0,"1"0"-1"0"0,-1 0 1 0 0,0 1-1 0 0,1 0 1 0 0,-1-1-1 0 0,0 1 1 0 0,-4-1-1 0 0,-6-3 1126 0 0,18 7 1793 0 0,-4-1-3027 0 0,0-1 0 0 0,0 0-1 0 0,1 1 1 0 0,-1-1-1 0 0,0 1 1 0 0,0-1 0 0 0,0 1-1 0 0,0 0 1 0 0,0-1 0 0 0,0 1-1 0 0,0 0 1 0 0,0 0-1 0 0,0 0 1 0 0,-1 0 0 0 0,1 0-1 0 0,0-1 1 0 0,0 2-1 0 0,-1-1 1 0 0,1 0 0 0 0,-1 0-1 0 0,1 0 1 0 0,-1 0 0 0 0,1 2-1 0 0,12 54 686 0 0,-4 0 0 0 0,-1 1 0 0 0,-1 78 0 0 0,-7-118-873 0 0,-1-8-316 0 0,1 0 1 0 0,0 0-1 0 0,1 0 0 0 0,0 0 1 0 0,1 0-1 0 0,0 0 0 0 0,5 15 1 0 0,-3-6-4384 0 0</inkml:trace>
</inkml:ink>
</file>

<file path=ppt/ink/ink10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22:29.696"/>
    </inkml:context>
    <inkml:brush xml:id="br0">
      <inkml:brushProperty name="width" value="0.05" units="cm"/>
      <inkml:brushProperty name="height" value="0.05" units="cm"/>
    </inkml:brush>
  </inkml:definitions>
  <inkml:trace contextRef="#ctx0" brushRef="#br0">18 13 11273 0 0,'-2'1'156'0'0,"-6"2"136"0"0,4-3 32 0 0,6 0 12 0 0,-6-3-4 0 0,2 3 4 0 0,2-1-4 0 0,6-2-12 0 0,0 2-136 0 0,4 0-260 0 0,3-4-136 0 0,3 2-212 0 0,-4 3-196 0 0,4 3-272 0 0,2-2-208 0 0,1 3-204 0 0</inkml:trace>
  <inkml:trace contextRef="#ctx0" brushRef="#br0" timeOffset="1">16 322 10217 0 0,'-15'10'3302'0'0,"23"-16"-1839"0"0,10-3-1408 0 0,1 1 0 0 0,0 0 0 0 0,0 2 0 0 0,0 0 0 0 0,1 1 0 0 0,24-4 0 0 0,-10 9-3154 0 0,-22 0 1548 0 0</inkml:trace>
</inkml:ink>
</file>

<file path=ppt/ink/ink10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25:51.730"/>
    </inkml:context>
    <inkml:brush xml:id="br0">
      <inkml:brushProperty name="width" value="0.05" units="cm"/>
      <inkml:brushProperty name="height" value="0.05" units="cm"/>
    </inkml:brush>
  </inkml:definitions>
  <inkml:trace contextRef="#ctx0" brushRef="#br0">35 57 7421 0 0,'-10'-19'-1'0'0,"9"15"97"0"0,-1 0 0 0 0,0 1 0 0 0,1-1 0 0 0,-1 1 0 0 0,-1-1 0 0 0,1 1 0 0 0,0 0 1 0 0,-1 0-1 0 0,-4-4 0 0 0,15 47 1435 0 0,57 281 1069 0 0,-57-288-2645 0 0,-1 1-1 0 0,-2 0 0 0 0,2 44 0 0 0,-7-54-1551 0 0,-4 30-1 0 0,3-46 645 0 0</inkml:trace>
</inkml:ink>
</file>

<file path=ppt/ink/ink10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25:52.105"/>
    </inkml:context>
    <inkml:brush xml:id="br0">
      <inkml:brushProperty name="width" value="0.05" units="cm"/>
      <inkml:brushProperty name="height" value="0.05" units="cm"/>
    </inkml:brush>
  </inkml:definitions>
  <inkml:trace contextRef="#ctx0" brushRef="#br0">7 81 8661 0 0,'-6'-6'-258'0'0,"7"9"88"0"0,-1-2 207 0 0,1 0 0 0 0,0 0 0 0 0,0 0 0 0 0,-1 0 0 0 0,1 0 0 0 0,0 0 0 0 0,0 0-1 0 0,0 0 1 0 0,0-1 0 0 0,0 1 0 0 0,1 0 0 0 0,-1-1 0 0 0,0 1 0 0 0,1 0 0 0 0,8 2 77 0 0,0 1 1 0 0,-1 1-1 0 0,1-1 0 0 0,-1 1 1 0 0,0 1-1 0 0,-1 0 0 0 0,1 0 1 0 0,10 12-1 0 0,-7-8-647 0 0,0-1 1 0 0,23 14-1 0 0,-34-22 477 0 0,0-1 0 0 0,1 0-1 0 0,-1 0 1 0 0,1 0 0 0 0,-1 0 0 0 0,1 0-1 0 0,-1 0 1 0 0,0 0 0 0 0,1-1-1 0 0,-1 1 1 0 0,0 0 0 0 0,1-1 0 0 0,-1 1-1 0 0,0-1 1 0 0,1 0 0 0 0,-1 1 0 0 0,0-1-1 0 0,0 0 1 0 0,0 0 0 0 0,0 0 0 0 0,2-1-1 0 0,22-24-596 0 0,-14 12 421 0 0,-8 10 203 0 0,1 0 0 0 0,-1-1 0 0 0,-1 1 1 0 0,1-1-1 0 0,-1 0 0 0 0,1 0 0 0 0,0-5 0 0 0,13-27 785 0 0,-13 32-301 0 0,0-1-1 0 0,-1 1 0 0 0,0 0 0 0 0,0-1 0 0 0,0 0 1 0 0,-1 0-1 0 0,1 1 0 0 0,0-13 0 0 0,-11 34 3504 0 0,2-6-3658 0 0,1 0 0 0 0,-9 21-1 0 0,5-6-796 0 0,-1 0 0 0 0,-1 0 0 0 0,-31 45 0 0 0,24-38-1155 0 0</inkml:trace>
</inkml:ink>
</file>

<file path=ppt/ink/ink10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25:53.854"/>
    </inkml:context>
    <inkml:brush xml:id="br0">
      <inkml:brushProperty name="width" value="0.05" units="cm"/>
      <inkml:brushProperty name="height" value="0.05" units="cm"/>
    </inkml:brush>
  </inkml:definitions>
  <inkml:trace contextRef="#ctx0" brushRef="#br0">372 60 5420 0 0,'23'-11'332'0'0,"-20"8"-205"0"0,1 2 0 0 0,-1-1-1 0 0,0 0 1 0 0,1 1 0 0 0,-1-1-1 0 0,0 1 1 0 0,1 0 0 0 0,0 0 0 0 0,-1 1-1 0 0,6-2 1 0 0,-9 2-84 0 0,1 0 1 0 0,-1 0-1 0 0,1 0 0 0 0,-1-1 0 0 0,0 1 1 0 0,1 0-1 0 0,-1-1 0 0 0,1 1 1 0 0,-1 0-1 0 0,0-1 0 0 0,0 1 0 0 0,1-1 1 0 0,-1 1-1 0 0,0 0 0 0 0,0-1 1 0 0,1 1-1 0 0,-1-1 0 0 0,0 1 1 0 0,0-1-1 0 0,0 1 0 0 0,0-1 0 0 0,0 1 1 0 0,1-1-1 0 0,-1 1 0 0 0,0-1 1 0 0,0 1-1 0 0,0 0 0 0 0,0-1 0 0 0,-1 1 1 0 0,1-1-1 0 0,0 1 0 0 0,0-1 1 0 0,0 1-1 0 0,0-1 0 0 0,-5-15 1960 0 0,0 15-1954 0 0,1 0 0 0 0,-1 1 0 0 0,1-1 1 0 0,-1 1-1 0 0,1 0 0 0 0,-1 0 0 0 0,1 1 0 0 0,-1 0 1 0 0,1-1-1 0 0,-7 4 0 0 0,-10 0 51 0 0,-72 14-101 0 0,4 1-5 0 0,-79 8-213 0 0,157-21-546 0 0,11-6 738 0 0,0 0 0 0 0,0 0 0 0 0,0 0 1 0 0,0 0-1 0 0,0 1 0 0 0,0-1 0 0 0,0 0 0 0 0,0 0 0 0 0,0 0 1 0 0,0 0-1 0 0,-1 0 0 0 0,1 0 0 0 0,0 0 0 0 0,0 1 0 0 0,0-1 0 0 0,0 0 1 0 0,0 0-1 0 0,0 0 0 0 0,0 0 0 0 0,1 0 0 0 0,-1 0 0 0 0,0 1 0 0 0,0-1 1 0 0,0 0-1 0 0,0 0 0 0 0,0 0 0 0 0,0 0 0 0 0,0 0 0 0 0,0 0 0 0 0,0 0 1 0 0,0 0-1 0 0,0 1 0 0 0,0-1 0 0 0,0 0 0 0 0,0 0 0 0 0,1 0 0 0 0,-1 0 1 0 0,0 0-1 0 0,0 0 0 0 0,0 0 0 0 0,0 0 0 0 0,0 0 0 0 0,0 0 0 0 0,0 0 1 0 0,1 0-1 0 0,-1 0 0 0 0,0 0 0 0 0,0 0 0 0 0,0 0 0 0 0,0 0 0 0 0,0 0 1 0 0,0 0-1 0 0,0 0 0 0 0,1 0 0 0 0,-1 0 0 0 0,0 0 0 0 0,0 0 0 0 0,0 0 1 0 0,0 0-1 0 0,0 0 0 0 0,0 0 0 0 0,0 0 0 0 0,1 0 0 0 0,-1 0 0 0 0,0 0 1 0 0,0 0-1 0 0,0 0 0 0 0,0 0 0 0 0,0-1 0 0 0,8 3-1494 0 0,-3-3 537 0 0</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3:41:26.829"/>
    </inkml:context>
    <inkml:brush xml:id="br0">
      <inkml:brushProperty name="width" value="0.05" units="cm"/>
      <inkml:brushProperty name="height" value="0.05" units="cm"/>
    </inkml:brush>
  </inkml:definitions>
  <inkml:trace contextRef="#ctx0" brushRef="#br0">2 189 7069 0 0,'-1'-12'205'0'0,"1"1"0"0"0,0-1 0 0 0,1 0 0 0 0,0 1 0 0 0,0-1 0 0 0,5-17 0 0 0,-5 25-134 0 0,1 0 1 0 0,-1 0 0 0 0,1 0 0 0 0,-1 0 0 0 0,1 0-1 0 0,0 0 1 0 0,1 0 0 0 0,-1 0 0 0 0,0 1-1 0 0,1-1 1 0 0,0 1 0 0 0,0 0 0 0 0,0 0-1 0 0,0 0 1 0 0,1 0 0 0 0,-1 0 0 0 0,1 1 0 0 0,0 0-1 0 0,0-1 1 0 0,4-1 0 0 0,14-1-283 0 0,1 1 0 0 0,0 0 0 0 0,0 2 0 0 0,0 0 0 0 0,0 2 0 0 0,31 3 0 0 0,9-2-580 0 0,-26 1 170 0 0,1 4-164 0 0</inkml:trace>
</inkml:ink>
</file>

<file path=ppt/ink/ink10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25:54.198"/>
    </inkml:context>
    <inkml:brush xml:id="br0">
      <inkml:brushProperty name="width" value="0.05" units="cm"/>
      <inkml:brushProperty name="height" value="0.05" units="cm"/>
    </inkml:brush>
  </inkml:definitions>
  <inkml:trace contextRef="#ctx0" brushRef="#br0">243 18 7841 0 0,'2'-7'-194'0'0,"-5"6"427"0"0,2 1-197 0 0,1 0-1 0 0,-1 0 1 0 0,1 0-1 0 0,-1 0 1 0 0,1 0-1 0 0,-1 0 1 0 0,1 0-1 0 0,-1 0 1 0 0,1 0 0 0 0,-1-1-1 0 0,1 1 1 0 0,-1 0-1 0 0,1 0 1 0 0,-1 0-1 0 0,1-1 1 0 0,-1 1-1 0 0,1 0 1 0 0,-1-1-1 0 0,1 1 1 0 0,0 0-1 0 0,-1-1 1 0 0,1 1 0 0 0,0-1-1 0 0,-1 1 1 0 0,1-1-1 0 0,-1 0-23 0 0,1 1 0 0 0,-1-1 0 0 0,0 1-1 0 0,1 0 1 0 0,-1-1 0 0 0,0 1 0 0 0,0 0 0 0 0,1 0-1 0 0,-1-1 1 0 0,0 1 0 0 0,0 0 0 0 0,1 0 0 0 0,-1 0-1 0 0,0 0 1 0 0,0 0 0 0 0,1 0 0 0 0,-1 0 0 0 0,0 0-1 0 0,0 0 1 0 0,1 1 0 0 0,-1-1 0 0 0,0 0 0 0 0,1 0-1 0 0,-1 1 1 0 0,0-1 0 0 0,1 0 0 0 0,-1 1 0 0 0,0-1-1 0 0,1 0 1 0 0,-1 1 0 0 0,0-1 0 0 0,1 1 0 0 0,-1 0-1 0 0,-33 24-62 0 0,21-15 75 0 0,-19 13-111 0 0,18-12 18 0 0,-1-1 0 0 0,0-1 0 0 0,-31 16 0 0 0,43-24 85 0 0,0-1 0 0 0,-1 1 0 0 0,1-1 0 0 0,0 0 0 0 0,0 1 0 0 0,0-1 0 0 0,0-1-1 0 0,-1 1 1 0 0,-4-1 0 0 0,8 1-7 0 0,0-1 0 0 0,0 1 0 0 0,0 0-1 0 0,0 0 1 0 0,0 0 0 0 0,0-1 0 0 0,0 1 0 0 0,0 0 0 0 0,0 0-1 0 0,0-1 1 0 0,0 1 0 0 0,0 0 0 0 0,0 0 0 0 0,0 0-1 0 0,1-1 1 0 0,-1 1 0 0 0,0 0 0 0 0,0 0 0 0 0,0 0 0 0 0,0 0-1 0 0,0-1 1 0 0,0 1 0 0 0,0 0 0 0 0,1 0 0 0 0,-1 0-1 0 0,0 0 1 0 0,0-1 0 0 0,0 1 0 0 0,0 0 0 0 0,1 0 0 0 0,-1 0-1 0 0,0 0 1 0 0,0 0 0 0 0,0 0 0 0 0,1 0 0 0 0,-1 0-1 0 0,0 0 1 0 0,0 0 0 0 0,1 0 0 0 0,-1 0 0 0 0,0 0 0 0 0,0 0-1 0 0,0 0 1 0 0,1 0 0 0 0,-1 0 0 0 0,0 0 0 0 0,0 0 0 0 0,0 0-1 0 0,1 0 1 0 0,-1 0 0 0 0,0 0 0 0 0,0 0 0 0 0,0 0-1 0 0,1 0 1 0 0,-1 0 0 0 0,0 1 0 0 0,0-1 0 0 0,0 0 0 0 0,0 0-1 0 0,1 0 1 0 0,-1 0 0 0 0,0 0 0 0 0,0 1 0 0 0,0-1-1 0 0,11 11 142 0 0,46 103-502 0 0,-37-69-442 0 0,-7-17 48 0 0</inkml:trace>
</inkml:ink>
</file>

<file path=ppt/ink/ink10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25:55.024"/>
    </inkml:context>
    <inkml:brush xml:id="br0">
      <inkml:brushProperty name="width" value="0.05" units="cm"/>
      <inkml:brushProperty name="height" value="0.05" units="cm"/>
    </inkml:brush>
  </inkml:definitions>
  <inkml:trace contextRef="#ctx0" brushRef="#br0">0 8 7549 0 0,'11'-6'-23'0'0,"-9"5"101"0"0,0 9-38 0 0,0-5-24 0 0,-1 0 1 0 0,1 0-1 0 0,-1-1 0 0 0,1 1 1 0 0,0-1-1 0 0,0 1 1 0 0,0-1-1 0 0,0 0 0 0 0,1 0 1 0 0,2 3-1 0 0,13 13 11 0 0,-14-13-27 0 0,-3-2-38 0 0,0-1 1 0 0,1 1-1 0 0,0-1 1 0 0,-1 0-1 0 0,1 0 0 0 0,0 0 1 0 0,0 0-1 0 0,0 0 0 0 0,0 0 1 0 0,0 0-1 0 0,1-1 1 0 0,-1 1-1 0 0,1-1 0 0 0,4 2 1 0 0,5 1-688 0 0,-12 0 216 0 0</inkml:trace>
</inkml:ink>
</file>

<file path=ppt/ink/ink10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25:55.352"/>
    </inkml:context>
    <inkml:brush xml:id="br0">
      <inkml:brushProperty name="width" value="0.05" units="cm"/>
      <inkml:brushProperty name="height" value="0.05" units="cm"/>
    </inkml:brush>
  </inkml:definitions>
  <inkml:trace contextRef="#ctx0" brushRef="#br0">5 12 6565 0 0,'-4'-10'228'0'0,"6"9"-192"0"0,-2 2 24 0 0,-2 0-32 0 0,6-1 4 0 0,0 9-8 0 0,-4-4 0 0 0,4 8-224 0 0,2-3 184 0 0,2 4-32 0 0,2 4 20 0 0,2-4-148 0 0,-2 10-240 0 0</inkml:trace>
</inkml:ink>
</file>

<file path=ppt/ink/ink10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26:00.738"/>
    </inkml:context>
    <inkml:brush xml:id="br0">
      <inkml:brushProperty name="width" value="0.05" units="cm"/>
      <inkml:brushProperty name="height" value="0.05" units="cm"/>
    </inkml:brush>
  </inkml:definitions>
  <inkml:trace contextRef="#ctx0" brushRef="#br0">1 47 6409 0 0,'0'0'3299'0'0,"9"-1"-3235"0"0,64-6-24 0 0,75-5-4 0 0,-23 4-18 0 0,60-9 8 0 0,-182 17 7 0 0,12-2-196 0 0,-13 4-98 0 0,-7 2-76 0 0,-18-8-1131 0 0,9 6 697 0 0</inkml:trace>
</inkml:ink>
</file>

<file path=ppt/ink/ink10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26:01.084"/>
    </inkml:context>
    <inkml:brush xml:id="br0">
      <inkml:brushProperty name="width" value="0.05" units="cm"/>
      <inkml:brushProperty name="height" value="0.05" units="cm"/>
    </inkml:brush>
  </inkml:definitions>
  <inkml:trace contextRef="#ctx0" brushRef="#br0">41 59 8461 0 0,'0'0'1070'0'0,"-7"-10"-619"0"0,-20-29 63 0 0,20 29 3879 0 0,22 19-4313 0 0,93 53 46 0 0,-105-61-304 0 0</inkml:trace>
</inkml:ink>
</file>

<file path=ppt/ink/ink10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22:31.382"/>
    </inkml:context>
    <inkml:brush xml:id="br0">
      <inkml:brushProperty name="width" value="0.05" units="cm"/>
      <inkml:brushProperty name="height" value="0.05" units="cm"/>
    </inkml:brush>
  </inkml:definitions>
  <inkml:trace contextRef="#ctx0" brushRef="#br0">366 339 7293 0 0,'1'-3'81'0'0,"15"-29"7551"0"0,12-21-6927 0 0,-22 42-143 0 0,-3-4-463 0 0,7-49 6 0 0,-9 59-68 0 0,-1 0 1 0 0,0-1-1 0 0,0 1 1 0 0,0 0-1 0 0,-1 0 1 0 0,0 0 0 0 0,0 0-1 0 0,0 0 1 0 0,0 0-1 0 0,-1 1 1 0 0,0-1-1 0 0,0 0 1 0 0,0 1-1 0 0,0-1 1 0 0,-1 1-1 0 0,-5-7 1 0 0,6 7-7 0 0,-1-1-15 0 0,-1 0-1 0 0,1 1 1 0 0,-1-1 0 0 0,0 1 0 0 0,0-1 0 0 0,0 1 0 0 0,0 0 0 0 0,-1 1 0 0 0,0-1 0 0 0,0 1 0 0 0,0 0 0 0 0,0 0 0 0 0,0 0 0 0 0,-1 1 0 0 0,1 0 0 0 0,-1 0 0 0 0,1 0 0 0 0,-1 1-1 0 0,0 0 1 0 0,0 0 0 0 0,1 0 0 0 0,-12 1 0 0 0,2-1-12 0 0,1 1-1 0 0,-1 1 0 0 0,0 1 1 0 0,1 0-1 0 0,0 0 0 0 0,-1 1 1 0 0,1 1-1 0 0,-18 8 0 0 0,26-10 11 0 0,1 1 1 0 0,-1 0-1 0 0,1 1 0 0 0,0-1 0 0 0,0 1 0 0 0,0 0 0 0 0,0 0 1 0 0,1 0-1 0 0,0 1 0 0 0,-1 0 0 0 0,2 0 0 0 0,-1 0 1 0 0,1 0-1 0 0,-1 0 0 0 0,1 1 0 0 0,1-1 0 0 0,-1 1 0 0 0,1 0 1 0 0,0 0-1 0 0,0 0 0 0 0,1 0 0 0 0,-1 7 0 0 0,1-6 21 0 0,0 0 0 0 0,1-1 0 0 0,0 1 1 0 0,0 0-1 0 0,1-1 0 0 0,0 1 0 0 0,0-1 0 0 0,0 1 0 0 0,1-1 0 0 0,0 1 0 0 0,0-1 0 0 0,1 0 0 0 0,3 8 0 0 0,-1-7 14 0 0,0 1 0 0 0,1-1 1 0 0,0 1-1 0 0,0-2 0 0 0,0 1 0 0 0,1-1 1 0 0,0 0-1 0 0,12 8 0 0 0,10 3 56 0 0,1-2 0 0 0,0-1 0 0 0,1-1 0 0 0,39 10 1 0 0,-42-13-89 0 0,6 1-1 0 0,59 22 25 0 0,-82-28-24 0 0,1 1 0 0 0,-1-1 0 0 0,0 2 1 0 0,0 0-1 0 0,13 12 0 0 0,-21-17-9 0 0,-1 0 0 0 0,1 0 0 0 0,-1 1 0 0 0,0-1 0 0 0,0 1 0 0 0,0-1 0 0 0,0 1 0 0 0,0 0 0 0 0,-1 0 0 0 0,1 0 0 0 0,-1 0 0 0 0,0 0 0 0 0,0 0 0 0 0,0 1 0 0 0,0-1 0 0 0,-1 0 0 0 0,1 0 0 0 0,-1 4 0 0 0,0-3 4 0 0,-1 1 0 0 0,1-1 0 0 0,-1 0 0 0 0,0 0 0 0 0,-1 0 0 0 0,1 0 0 0 0,-1 0 0 0 0,1 0 0 0 0,-1 0 0 0 0,0 0 0 0 0,-1-1 0 0 0,-2 5 0 0 0,-5 4 14 0 0,-1-1-1 0 0,0 0 0 0 0,-1 0 1 0 0,0-1-1 0 0,0-1 1 0 0,-20 11-1 0 0,18-11-52 0 0,-1-2 0 0 0,0 1 0 0 0,-1-2 0 0 0,0 0 0 0 0,0-1-1 0 0,0-1 1 0 0,-1 0 0 0 0,1-1 0 0 0,-19 1 0 0 0,21-4-2 0 0,0 0-1 0 0,1 0 1 0 0,-1-2-1 0 0,0 1 1 0 0,1-2-1 0 0,0 0 1 0 0,0 0-1 0 0,0-1 1 0 0,0-1-1 0 0,0 0 1 0 0,-19-12-1 0 0,24 12-61 0 0,1-1-1 0 0,-1 0 1 0 0,1-1-1 0 0,0 0 1 0 0,1 0-1 0 0,-1-1 1 0 0,2 1-1 0 0,-1-1 1 0 0,1 0-1 0 0,0-1 0 0 0,0 1 1 0 0,1-1-1 0 0,-4-12 1 0 0,4 7-434 0 0,-1 0 1 0 0,1-1-1 0 0,1 0 0 0 0,1 0 1 0 0,0 1-1 0 0,1-1 1 0 0,2-29-1 0 0,0 34-188 0 0,0 1 1 0 0,2-1-1 0 0,-1 1 1 0 0,7-16-1 0 0,2 5-711 0 0</inkml:trace>
</inkml:ink>
</file>

<file path=ppt/ink/ink10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22:31.712"/>
    </inkml:context>
    <inkml:brush xml:id="br0">
      <inkml:brushProperty name="width" value="0.05" units="cm"/>
      <inkml:brushProperty name="height" value="0.05" units="cm"/>
    </inkml:brush>
  </inkml:definitions>
  <inkml:trace contextRef="#ctx0" brushRef="#br0">81 30 12205 0 0,'-8'-2'317'0'0,"0"0"0"0"0,0 0 0 0 0,1-1 0 0 0,-1 0 0 0 0,1 0-1 0 0,-8-5 1 0 0,15 7-230 0 0,-1 0 0 0 0,1 1 0 0 0,0-1 0 0 0,-1 1-1 0 0,1 0 1 0 0,-1-1 0 0 0,0 1 0 0 0,1-1 0 0 0,-1 1-1 0 0,1 0 1 0 0,-1-1 0 0 0,0 1 0 0 0,1 0 0 0 0,-1 0-1 0 0,1 0 1 0 0,-1-1 0 0 0,0 1 0 0 0,1 0 0 0 0,-1 0-1 0 0,0 0 1 0 0,1 0 0 0 0,-1 0 0 0 0,0 0 0 0 0,1 0-1 0 0,-1 0 1 0 0,0 1 0 0 0,1-1 0 0 0,-1 0 0 0 0,-1 1-1 0 0,2-1 21 0 0,0 1-1 0 0,0 0 1 0 0,-1 0-1 0 0,1 0 1 0 0,0 0-1 0 0,0 0 0 0 0,0 0 1 0 0,0 0-1 0 0,0 0 1 0 0,0 0-1 0 0,1 0 1 0 0,-1 0-1 0 0,0 0 1 0 0,0 0-1 0 0,1 0 0 0 0,-1 0 1 0 0,0 0-1 0 0,1 1 1 0 0,3 11 286 0 0,0 1 0 0 0,-2 0 0 0 0,2 16 0 0 0,2 10 93 0 0,29 110 462 0 0,6 36-787 0 0,-13-63-1387 0 0,1-44-3588 0 0,-29-77 4558 0 0,1-1-1 0 0,-1 1 0 0 0,0-1 0 0 0,1 0 0 0 0,-1 1 0 0 0,0-1 0 0 0,0 1 0 0 0,0-1 1 0 0,0 1-1 0 0,0-1 0 0 0,0 3 0 0 0,-1 3-2324 0 0</inkml:trace>
</inkml:ink>
</file>

<file path=ppt/ink/ink10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22:32.180"/>
    </inkml:context>
    <inkml:brush xml:id="br0">
      <inkml:brushProperty name="width" value="0.05" units="cm"/>
      <inkml:brushProperty name="height" value="0.05" units="cm"/>
    </inkml:brush>
  </inkml:definitions>
  <inkml:trace contextRef="#ctx0" brushRef="#br0">19 221 7777 0 0,'-1'-4'14'0'0,"-3"-4"305"0"0,0-1-1 0 0,1 1 1 0 0,-3-15 0 0 0,6 22-273 0 0,1 0 0 0 0,0 0 1 0 0,0 0-1 0 0,0 0 0 0 0,0 0 0 0 0,0 0 0 0 0,0 0 0 0 0,0 0 0 0 0,0 0 0 0 0,0 0 0 0 0,0 1 1 0 0,1-1-1 0 0,-1 0 0 0 0,0 1 0 0 0,1-1 0 0 0,-1 1 0 0 0,0-1 0 0 0,1 1 0 0 0,-1 0 1 0 0,0 0-1 0 0,1 0 0 0 0,1-1 0 0 0,38-4 185 0 0,-40 5-227 0 0,174-11 378 0 0,114-14 566 0 0,-283 24-885 0 0,-3 1-10 0 0,0 0-1 0 0,0-1 1 0 0,1 1-1 0 0,-1-1 1 0 0,0 0-1 0 0,0 1 1 0 0,0-2-1 0 0,1 1 1 0 0,-1 0-1 0 0,-1-1 1 0 0,1 1-1 0 0,0-1 1 0 0,4-3-1 0 0,-8 3 40 0 0,0-1-1 0 0,0 1 1 0 0,0 0-1 0 0,-1-1 1 0 0,1 1-1 0 0,-1 0 1 0 0,1 0-1 0 0,-1 0 1 0 0,0 0-1 0 0,0 0 1 0 0,-3-3-1 0 0,4 4-52 0 0,-6-6 27 0 0,-1 1-1 0 0,0-1 1 0 0,0 1 0 0 0,-1 1-1 0 0,0 0 1 0 0,0 0-1 0 0,-12-5 1 0 0,15 8-36 0 0,0 0 0 0 0,-1-1 0 0 0,1 2 0 0 0,-1-1 0 0 0,0 1 0 0 0,1 0 0 0 0,-1 1 0 0 0,0-1 1 0 0,0 1-1 0 0,1 1 0 0 0,-13 1 0 0 0,15-1 47 0 0,0 1 0 0 0,0 0 1 0 0,0 0-1 0 0,0 0 1 0 0,0 0-1 0 0,0 1 1 0 0,0 0-1 0 0,1 0 0 0 0,-1 0 1 0 0,1 0-1 0 0,0 0 1 0 0,0 1-1 0 0,0-1 0 0 0,-4 7 1 0 0,2-2 98 0 0,0 0 0 0 0,1 1-1 0 0,0 0 1 0 0,0 0 0 0 0,-5 16 0 0 0,7-14-82 0 0,0-1 1 0 0,0 1 0 0 0,1-1-1 0 0,0 1 1 0 0,1 0 0 0 0,0-1-1 0 0,1 1 1 0 0,0 0-1 0 0,1-1 1 0 0,5 19 0 0 0,-6-25-92 0 0,0 0 0 0 0,1 0 0 0 0,0 0 0 0 0,0 0-1 0 0,0-1 1 0 0,0 1 0 0 0,1-1 0 0 0,-1 1 0 0 0,1-1 0 0 0,0 0 0 0 0,0 0 0 0 0,0 0 0 0 0,0-1 0 0 0,1 1 0 0 0,-1-1 0 0 0,1 1 0 0 0,-1-1 0 0 0,1 0 0 0 0,0-1 0 0 0,0 1 0 0 0,0-1 0 0 0,0 1 0 0 0,0-1 0 0 0,0 0 0 0 0,0-1-1 0 0,1 1 1 0 0,-1-1 0 0 0,0 0 0 0 0,7 0 0 0 0,-2-1-58 0 0,0 0-1 0 0,0 0 1 0 0,0-1 0 0 0,0 0-1 0 0,-1 0 1 0 0,1-1-1 0 0,-1 0 1 0 0,0-1-1 0 0,1 0 1 0 0,-2 0-1 0 0,10-6 1 0 0,-13 7 39 0 0,0 0 1 0 0,-1 0-1 0 0,1 0 1 0 0,-1-1-1 0 0,1 1 1 0 0,-1-1-1 0 0,0 0 0 0 0,-1 0 1 0 0,1 0-1 0 0,-1 0 1 0 0,1 0-1 0 0,-1-1 1 0 0,0 1-1 0 0,-1-1 0 0 0,1 1 1 0 0,-1-1-1 0 0,0 0 1 0 0,0 1-1 0 0,0-1 1 0 0,-1 0-1 0 0,0 0 0 0 0,0-5 1 0 0,-6-29 228 0 0,4 32-128 0 0,1 0 0 0 0,-1-1 0 0 0,2 1 0 0 0,-1-1 0 0 0,1 0 1 0 0,0 1-1 0 0,2-12 0 0 0,-2 18-84 0 0,0 1 1 0 0,0 0-1 0 0,0 0 1 0 0,0 0-1 0 0,0 0 1 0 0,0 0-1 0 0,0 0 1 0 0,0-1-1 0 0,0 1 1 0 0,0 0-1 0 0,0 0 0 0 0,0 0 1 0 0,0 0-1 0 0,0 0 1 0 0,0 0-1 0 0,0 0 1 0 0,0-1-1 0 0,0 1 1 0 0,1 0-1 0 0,-1 0 1 0 0,0 0-1 0 0,0 0 1 0 0,0 0-1 0 0,0 0 0 0 0,0 0 1 0 0,0 0-1 0 0,0 0 1 0 0,0 0-1 0 0,1-1 1 0 0,-1 1-1 0 0,0 0 1 0 0,0 0-1 0 0,0 0 1 0 0,0 0-1 0 0,0 0 1 0 0,0 0-1 0 0,1 0 0 0 0,-1 0 1 0 0,0 0-1 0 0,0 0 1 0 0,0 0-1 0 0,0 0 1 0 0,0 0-1 0 0,0 0 1 0 0,1 0-1 0 0,-1 0 1 0 0,0 0-1 0 0,0 0 1 0 0,0 1-1 0 0,0-1 0 0 0,1 0 1 0 0,6 8 43 0 0,4 11-4 0 0,-3 5 37 0 0,10 50-1 0 0,-13-50-405 0 0,1-1-1 0 0,15 40 1 0 0,-17-55-334 0 0,0 0 1 0 0,1 1-1 0 0,0-2 1 0 0,0 1-1 0 0,1 0 1 0 0,0-1-1 0 0,0 0 1 0 0,1-1-1 0 0,0 0 1 0 0,9 7-1 0 0,-4-6-873 0 0</inkml:trace>
</inkml:ink>
</file>

<file path=ppt/ink/ink10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22:32.570"/>
    </inkml:context>
    <inkml:brush xml:id="br0">
      <inkml:brushProperty name="width" value="0.05" units="cm"/>
      <inkml:brushProperty name="height" value="0.05" units="cm"/>
    </inkml:brush>
  </inkml:definitions>
  <inkml:trace contextRef="#ctx0" brushRef="#br0">37 286 8993 0 0,'-11'-44'190'0'0,"3"19"298"0"0,2 0 0 0 0,-4-39-1 0 0,9 57-310 0 0,1 0-1 0 0,-1 0 0 0 0,2 0 1 0 0,-1 0-1 0 0,1 0 1 0 0,0 1-1 0 0,1-1 0 0 0,-1 0 1 0 0,1 1-1 0 0,1-1 0 0 0,-1 1 1 0 0,1-1-1 0 0,0 1 1 0 0,5-8-1 0 0,-7 13-132 0 0,0-1 1 0 0,0 1-1 0 0,0 0 0 0 0,1-1 1 0 0,-1 1-1 0 0,0 0 0 0 0,1 0 1 0 0,-1 0-1 0 0,0 0 0 0 0,1 0 1 0 0,-1 0-1 0 0,1 0 0 0 0,0 0 1 0 0,-1 1-1 0 0,1-1 1 0 0,-1 0-1 0 0,1 1 0 0 0,0 0 1 0 0,0-1-1 0 0,-1 1 0 0 0,1 0 1 0 0,0 0-1 0 0,0 0 0 0 0,-1 0 1 0 0,1 0-1 0 0,0 0 0 0 0,0 0 1 0 0,-1 1-1 0 0,1-1 1 0 0,0 1-1 0 0,-1-1 0 0 0,1 1 1 0 0,0 0-1 0 0,-1 0 0 0 0,1-1 1 0 0,-1 1-1 0 0,1 0 0 0 0,-1 0 1 0 0,0 1-1 0 0,3 1 0 0 0,2 2 79 0 0,0 1-1 0 0,0 0 1 0 0,-1 0-1 0 0,0 0 0 0 0,0 1 1 0 0,0 0-1 0 0,5 10 0 0 0,-2 1 54 0 0,0 1-1 0 0,-1-1 0 0 0,-1 2 0 0 0,-1-1 0 0 0,0 0 0 0 0,-2 1 0 0 0,2 32 0 0 0,-4-36-134 0 0,-1 1 1 0 0,-1-1-1 0 0,-1 1 0 0 0,0-1 0 0 0,-1 1 0 0 0,0-1 0 0 0,-2 0 0 0 0,0 0 0 0 0,-11 23 1 0 0,15-38-47 0 0,1 1 0 0 0,-1-1 1 0 0,0 0-1 0 0,1 1 0 0 0,-1-1 1 0 0,0 0-1 0 0,0 0 0 0 0,0 0 1 0 0,0 0-1 0 0,0 0 0 0 0,0 0 1 0 0,-1 0-1 0 0,-1 2 1 0 0,3-3-5 0 0,-1 0 0 0 0,1 0 0 0 0,-1 0 1 0 0,1 0-1 0 0,-1 0 0 0 0,1 0 0 0 0,-1 0 1 0 0,1 0-1 0 0,-1 0 0 0 0,1 0 0 0 0,-1 0 1 0 0,1 0-1 0 0,-1 0 0 0 0,1 0 1 0 0,-1-1-1 0 0,1 1 0 0 0,-1 0 0 0 0,1 0 1 0 0,-1 0-1 0 0,1-1 0 0 0,-1 1 0 0 0,1 0 1 0 0,0-1-1 0 0,-1 1 0 0 0,1 0 0 0 0,-1-1 1 0 0,-1-2-46 0 0,0 0 1 0 0,0 0-1 0 0,0 0 1 0 0,0-1-1 0 0,1 1 1 0 0,-1 0-1 0 0,1-1 1 0 0,-2-6 0 0 0,1-1 3 0 0,1 1 0 0 0,0-1 0 0 0,0 0 0 0 0,1 0 0 0 0,1 0 0 0 0,0 0 0 0 0,3-16 1 0 0,2-1 101 0 0,16-44 0 0 0,-17 58 6 0 0,1 1-1 0 0,0 0 1 0 0,1 0 0 0 0,0 0 0 0 0,1 1-1 0 0,18-22 1 0 0,-22 30-43 0 0,-1 0 1 0 0,1 0-1 0 0,0 1 1 0 0,0-1-1 0 0,0 1 1 0 0,0 0-1 0 0,1 0 1 0 0,-1 0-1 0 0,1 1 0 0 0,0-1 1 0 0,0 1-1 0 0,0 0 1 0 0,0 1-1 0 0,0-1 1 0 0,0 1-1 0 0,0 0 1 0 0,0 0-1 0 0,1 1 0 0 0,-1-1 1 0 0,0 1-1 0 0,1 0 1 0 0,5 1-1 0 0,-7 0 1 0 0,0 0-1 0 0,0 0 1 0 0,-1 0 0 0 0,1 1-1 0 0,0 0 1 0 0,-1-1 0 0 0,1 1-1 0 0,-1 0 1 0 0,0 0-1 0 0,0 1 1 0 0,0-1 0 0 0,0 1-1 0 0,0-1 1 0 0,0 1-1 0 0,4 6 1 0 0,-4-3 2 0 0,0-1 0 0 0,0 1 0 0 0,0 0 0 0 0,-1-1 0 0 0,0 1 0 0 0,0 1 0 0 0,-1-1 0 0 0,1 0 0 0 0,-1 7 0 0 0,1 11-76 0 0,-2-1-1 0 0,-1 1 0 0 0,-1 0 1 0 0,-5 25-1 0 0,6-45 27 0 0,-3 17-1727 0 0,-15 40 0 0 0,10-34-816 0 0,5-15 872 0 0</inkml:trace>
</inkml:ink>
</file>

<file path=ppt/ink/ink10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22:33.084"/>
    </inkml:context>
    <inkml:brush xml:id="br0">
      <inkml:brushProperty name="width" value="0.05" units="cm"/>
      <inkml:brushProperty name="height" value="0.05" units="cm"/>
    </inkml:brush>
  </inkml:definitions>
  <inkml:trace contextRef="#ctx0" brushRef="#br0">248 498 9333 0 0,'-5'-24'708'0'0,"4"18"-348"0"0,0 0 0 0 0,-1 0 0 0 0,1 0 0 0 0,-1 0 0 0 0,-1 0-1 0 0,1 0 1 0 0,-1 1 0 0 0,0-1 0 0 0,0 1 0 0 0,-5-7 0 0 0,-37-47 1084 0 0,30 38-981 0 0,-1 1-1 0 0,-1 0 0 0 0,-29-27 1 0 0,45 47-448 0 0,1 0 0 0 0,-1 0 0 0 0,1-1 0 0 0,-1 1 0 0 0,1 0 0 0 0,-1 0 0 0 0,1 0 0 0 0,-1 0 0 0 0,1 0 0 0 0,-1 0 0 0 0,1 0 0 0 0,-1 0 0 0 0,1 0 1 0 0,-1 0-1 0 0,1 0 0 0 0,-1 0 0 0 0,1 0 0 0 0,-1 0 0 0 0,1 0 0 0 0,-1 0 0 0 0,1 1 0 0 0,-1-1 0 0 0,1 0 0 0 0,0 0 0 0 0,-1 1 0 0 0,1-1 0 0 0,-1 0 0 0 0,1 0 1 0 0,0 1-1 0 0,-1-1 0 0 0,1 1 0 0 0,0-1 0 0 0,-1 0 0 0 0,1 1 0 0 0,0-1 0 0 0,-1 1 0 0 0,1-1 0 0 0,0 1 0 0 0,0-1 0 0 0,0 1 0 0 0,-1-1 0 0 0,1 1 1 0 0,-13 29 281 0 0,10-20-142 0 0,-5 10 25 0 0,0 1 0 0 0,2 0 0 0 0,0 1 0 0 0,1-1-1 0 0,-2 28 1 0 0,7-38-165 0 0,-1-1-1 0 0,1 1 1 0 0,1-1-1 0 0,0 0 1 0 0,0 1-1 0 0,1-1 1 0 0,0 0-1 0 0,1 0 1 0 0,0 0-1 0 0,1 0 1 0 0,0-1-1 0 0,0 1 1 0 0,9 11-1 0 0,-11-17-10 0 0,0-1 0 0 0,0 0 0 0 0,0 0-1 0 0,1 0 1 0 0,-1 0 0 0 0,1-1 0 0 0,5 5-1 0 0,-6-6-8 0 0,-1 0 0 0 0,1-1-1 0 0,-1 1 1 0 0,1-1-1 0 0,0 0 1 0 0,-1 1 0 0 0,1-1-1 0 0,-1 0 1 0 0,1 0-1 0 0,-1 0 1 0 0,1 0 0 0 0,0 0-1 0 0,-1 0 1 0 0,1 0-1 0 0,-1-1 1 0 0,1 1 0 0 0,-1-1-1 0 0,1 1 1 0 0,-1-1 0 0 0,1 0-1 0 0,1-1 1 0 0,9-3-97 0 0,0-2 0 0 0,0 0 1 0 0,-1 0-1 0 0,0-1 1 0 0,-1-1-1 0 0,0 1 0 0 0,0-2 1 0 0,-1 1-1 0 0,0-1 0 0 0,0-1 1 0 0,-1 0-1 0 0,-1 0 0 0 0,0 0 1 0 0,-1-1-1 0 0,0 0 0 0 0,0 0 1 0 0,-1-1-1 0 0,-1 0 0 0 0,0 0 1 0 0,-1 0-1 0 0,0 0 1 0 0,-1 0-1 0 0,0-20 0 0 0,-2-9 154 0 0,-3 0-1 0 0,-10-52 0 0 0,6 48 470 0 0,-2-69 0 0 0,10 107-234 0 0,1 14-3 0 0,1 14-45 0 0,-6 53-481 0 0,3-1-1 0 0,3 0 0 0 0,4 0 0 0 0,24 112 0 0 0,-5-90-4514 0 0,-18-75 3187 0 0,3-3-58 0 0</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3:41:27.172"/>
    </inkml:context>
    <inkml:brush xml:id="br0">
      <inkml:brushProperty name="width" value="0.05" units="cm"/>
      <inkml:brushProperty name="height" value="0.05" units="cm"/>
    </inkml:brush>
  </inkml:definitions>
  <inkml:trace contextRef="#ctx0" brushRef="#br0">43 449 7937 0 0,'0'-3'-248'0'0,"4"-17"1685"0"0,-3 21-1382 0 0,-1-1 1 0 0,0 0 0 0 0,0 0 0 0 0,0 0 0 0 0,0 0-1 0 0,0 1 1 0 0,0-1 0 0 0,0 0 0 0 0,1 0 0 0 0,-1 0 0 0 0,0 0-1 0 0,0 1 1 0 0,0-1 0 0 0,0 0 0 0 0,0 0 0 0 0,1 0-1 0 0,-1 0 1 0 0,0 0 0 0 0,0 0 0 0 0,0 0 0 0 0,1 0-1 0 0,-1 0 1 0 0,0 0 0 0 0,0 1 0 0 0,0-1 0 0 0,1 0-1 0 0,-1 0 1 0 0,0 0 0 0 0,0 0 0 0 0,0 0 0 0 0,1 0-1 0 0,-1-1 1 0 0,0 1 0 0 0,0 0 0 0 0,0 0 0 0 0,1 0 0 0 0,-1 0-1 0 0,0 0 1 0 0,0 0 0 0 0,0 0 0 0 0,0 0 0 0 0,1 0-1 0 0,-1 0 1 0 0,0-1 0 0 0,0 1 0 0 0,0 0 0 0 0,0 0-1 0 0,0 0 1 0 0,1 0 0 0 0,-1 0 0 0 0,0-1 0 0 0,0 1-1 0 0,0 0 1 0 0,0 0 0 0 0,0 0 0 0 0,0-1 0 0 0,0 1-1 0 0,0 0 1 0 0,0 0 0 0 0,0 0 0 0 0,0-1 0 0 0,0 1 0 0 0,1 0-1 0 0,-2 0 1 0 0,-10 28 1837 0 0,7-19-1506 0 0,0 2-213 0 0,1 0 0 0 0,0 0-1 0 0,0 1 1 0 0,1-1 0 0 0,-1 17 0 0 0,2 62-19 0 0,2-53-105 0 0,1 122-1734 0 0,-1-172 1603 0 0,0 0-1 0 0,5-19 0 0 0,2-22-75 0 0,-6-17 150 0 0,-1 16-10 0 0,2 1-1 0 0,2-1 0 0 0,18-78 0 0 0,-11 91-2 0 0,1 1-1 0 0,20-41 0 0 0,-25 65 12 0 0,1 0 0 0 0,1 1 0 0 0,0 0 0 0 0,1 1 0 0 0,0 0 0 0 0,2 0 0 0 0,16-15 0 0 0,-23 25 5 0 0,0 0 1 0 0,1 1-1 0 0,-1-1 0 0 0,1 1 0 0 0,0 1 0 0 0,0-1 0 0 0,1 1 1 0 0,-1 1-1 0 0,1-1 0 0 0,-1 1 0 0 0,1 0 0 0 0,0 1 0 0 0,0 0 1 0 0,0 0-1 0 0,0 1 0 0 0,15 0 0 0 0,-18 1 2 0 0,1 0-1 0 0,0 0 1 0 0,-1 1-1 0 0,1-1 1 0 0,-1 1 0 0 0,1 0-1 0 0,-1 1 1 0 0,0-1-1 0 0,0 1 1 0 0,0 0-1 0 0,0 0 1 0 0,0 1 0 0 0,-1-1-1 0 0,0 1 1 0 0,1 0-1 0 0,-1 0 1 0 0,-1 1-1 0 0,1-1 1 0 0,-1 1 0 0 0,1 0-1 0 0,-1 0 1 0 0,-1 0-1 0 0,5 10 1 0 0,-5-9 7 0 0,1 1-1 0 0,-1 1 1 0 0,-1-1 0 0 0,0 0-1 0 0,0 0 1 0 0,0 1 0 0 0,-1-1 0 0 0,0 0-1 0 0,0 1 1 0 0,0-1 0 0 0,-4 12-1 0 0,2-8 12 0 0,-2-1 0 0 0,1 1 0 0 0,-2-1-1 0 0,1 0 1 0 0,-1 0 0 0 0,-1-1-1 0 0,-6 11 1 0 0,-4-1 12 0 0,0 0 0 0 0,-1-1 1 0 0,-1 0-1 0 0,0-2 0 0 0,-2 0 0 0 0,-24 16 0 0 0,-13 1 110 0 0,-113 48 0 0 0,119-58 46 0 0,33-16-24 0 0,13-5 43 0 0,9-5 74 0 0,2 1-237 0 0,1 0 0 0 0,-1 1-1 0 0,1-1 1 0 0,0 1 0 0 0,-1 0-1 0 0,1 1 1 0 0,0 0-1 0 0,0 0 1 0 0,0 0 0 0 0,12 3-1 0 0,-3 0-65 0 0,-1 0 0 0 0,0 1 0 0 0,24 10 0 0 0,-32-11-5 0 0,0 0 0 0 0,0 0-1 0 0,-1 0 1 0 0,0 1 0 0 0,1 0 0 0 0,-1 0 0 0 0,-1 1 0 0 0,1-1 0 0 0,-1 1 0 0 0,1 1 0 0 0,-1-1 0 0 0,-1 1-1 0 0,1-1 1 0 0,-1 1 0 0 0,0 1 0 0 0,0-1 0 0 0,-1 1 0 0 0,0-1 0 0 0,4 14 0 0 0,1 0-484 0 0,-6-16 1 0 0,0 0 0 0 0,-1-1 0 0 0,1 1 0 0 0,-1 0 0 0 0,0 0 0 0 0,0 0 0 0 0,0 8 0 0 0,3-9-1215 0 0,-4-1 849 0 0</inkml:trace>
</inkml:ink>
</file>

<file path=ppt/ink/ink10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22:33.539"/>
    </inkml:context>
    <inkml:brush xml:id="br0">
      <inkml:brushProperty name="width" value="0.05" units="cm"/>
      <inkml:brushProperty name="height" value="0.05" units="cm"/>
    </inkml:brush>
  </inkml:definitions>
  <inkml:trace contextRef="#ctx0" brushRef="#br0">197 250 9601 0 0,'-9'-90'2189'0'0,"7"76"-1468"0"0,0-1-133 0 0,-1 1 0 0 0,0-1 0 0 0,-1 1 0 0 0,0 0-1 0 0,-1 0 1 0 0,0 0 0 0 0,-14-23 0 0 0,18 36-570 0 0,1 0 0 0 0,-1 1 0 0 0,1-1 0 0 0,-1 1 0 0 0,1-1 0 0 0,-1 0 0 0 0,0 1 0 0 0,1 0 1 0 0,-1-1-1 0 0,0 1 0 0 0,1-1 0 0 0,-1 1 0 0 0,0 0 0 0 0,1-1 0 0 0,-1 1 0 0 0,0 0 0 0 0,0 0 1 0 0,1-1-1 0 0,-1 1 0 0 0,0 0 0 0 0,0 0 0 0 0,1 0 0 0 0,-1 0 0 0 0,0 0 0 0 0,0 0 0 0 0,-1 1 1 0 0,0-1 9 0 0,0 1 0 0 0,0 0 0 0 0,0 0 1 0 0,0 0-1 0 0,0 0 0 0 0,0 0 0 0 0,0 1 1 0 0,1-1-1 0 0,-4 3 0 0 0,-1 3 84 0 0,0 0 0 0 0,0 0 0 0 0,-8 13-1 0 0,7-7 54 0 0,0 0 0 0 0,1 1 0 0 0,1 0 0 0 0,-6 21 0 0 0,-9 60 434 0 0,16-73-500 0 0,1 0 0 0 0,0 28 0 0 0,3-43-93 0 0,0 0 0 0 0,0-1 0 0 0,1 1 0 0 0,0 0 0 0 0,1 0 0 0 0,-1-1 0 0 0,1 1 0 0 0,1-1 1 0 0,-1 0-1 0 0,1 1 0 0 0,6 8 0 0 0,-8-13-19 0 0,0 0 0 0 0,1 0-1 0 0,-1 0 1 0 0,1-1 0 0 0,-1 1 0 0 0,1-1 0 0 0,0 1 0 0 0,-1-1-1 0 0,1 0 1 0 0,0 1 0 0 0,0-1 0 0 0,0 0 0 0 0,0 0 0 0 0,0-1-1 0 0,0 1 1 0 0,0 0 0 0 0,1-1 0 0 0,-1 1 0 0 0,2-1 0 0 0,0 1-61 0 0,0-2 1 0 0,-1 1 0 0 0,1 0-1 0 0,-1-1 1 0 0,1 0 0 0 0,-1 0-1 0 0,0 0 1 0 0,1 0 0 0 0,-1 0-1 0 0,7-4 1 0 0,0-1-212 0 0,0-1 0 0 0,-1-1 1 0 0,1 1-1 0 0,-1-1 0 0 0,-1-1 1 0 0,8-9-1 0 0,-8 9 184 0 0,-1-1-1 0 0,0 0 1 0 0,-1 0 0 0 0,0-1 0 0 0,-1 0-1 0 0,0 0 1 0 0,-1 0 0 0 0,0 0 0 0 0,4-21-1 0 0,-4 1 215 0 0,-1 0-1 0 0,-1-47 0 0 0,0 55 109 0 0,-2 23-200 0 0,0-1 0 0 0,0 0 0 0 0,0 1 0 0 0,0-1 0 0 0,1 0 0 0 0,-1 1 0 0 0,0-1 0 0 0,0 0 0 0 0,0 1 0 0 0,1-1 0 0 0,-1 0 0 0 0,0 1 0 0 0,1-1 0 0 0,-1 0 0 0 0,0 1 0 0 0,1-1 0 0 0,-1 1 0 0 0,1-1 0 0 0,-1 1 0 0 0,1-1 0 0 0,-1 1 0 0 0,1-1 0 0 0,0 1 0 0 0,-1 0 0 0 0,2-1 0 0 0,-1 2 21 0 0,1 0 0 0 0,-1 0 0 0 0,0 0 1 0 0,1 1-1 0 0,-1-1 0 0 0,0 0 0 0 0,0 1 0 0 0,0-1 0 0 0,0 1 0 0 0,-1 0 0 0 0,1-1 0 0 0,0 1 0 0 0,-1 0 0 0 0,1-1 0 0 0,0 4 0 0 0,0-2 19 0 0,10 32 454 0 0,11 66 0 0 0,-16-65-827 0 0,19 58 0 0 0,-23-88-9 0 0,1 0 0 0 0,0 0 0 0 0,0 0 0 0 0,0 0 0 0 0,6 6 0 0 0,-6-8-276 0 0,0 0 1 0 0,0-1-1 0 0,1 1 0 0 0,0-1 1 0 0,0 1-1 0 0,0-1 0 0 0,0 0 1 0 0,0-1-1 0 0,1 1 1 0 0,-1-1-1 0 0,9 3 0 0 0,-6-2-854 0 0</inkml:trace>
</inkml:ink>
</file>

<file path=ppt/ink/ink10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22:33.913"/>
    </inkml:context>
    <inkml:brush xml:id="br0">
      <inkml:brushProperty name="width" value="0.05" units="cm"/>
      <inkml:brushProperty name="height" value="0.05" units="cm"/>
    </inkml:brush>
  </inkml:definitions>
  <inkml:trace contextRef="#ctx0" brushRef="#br0">7 208 8365 0 0,'-3'-14'251'0'0,"1"-1"0"0"0,1 1 0 0 0,0-1 1 0 0,1 1-1 0 0,1 0 0 0 0,0-1 0 0 0,1 1 0 0 0,5-19 1 0 0,-7 32-203 0 0,0 1 0 0 0,0-1 1 0 0,0 0-1 0 0,0 0 0 0 0,0 0 1 0 0,1 1-1 0 0,-1-1 0 0 0,0 0 0 0 0,1 0 1 0 0,-1 1-1 0 0,0-1 0 0 0,1 0 1 0 0,-1 0-1 0 0,1 1 0 0 0,-1-1 1 0 0,1 1-1 0 0,0-1 0 0 0,-1 0 1 0 0,1 1-1 0 0,-1-1 0 0 0,1 1 1 0 0,0-1-1 0 0,-1 1 0 0 0,1 0 1 0 0,0-1-1 0 0,0 1 0 0 0,-1 0 0 0 0,1-1 1 0 0,0 1-1 0 0,0 0 0 0 0,0 0 1 0 0,-1 0-1 0 0,1 0 0 0 0,0 0 1 0 0,0 0-1 0 0,0 0 0 0 0,0 0 1 0 0,-1 0-1 0 0,1 0 0 0 0,0 0 1 0 0,0 0-1 0 0,0 1 0 0 0,-1-1 0 0 0,1 0 1 0 0,0 1-1 0 0,0-1 0 0 0,1 1 1 0 0,0 1 113 0 0,1 0 0 0 0,0 1 0 0 0,-1-1 1 0 0,1 0-1 0 0,-1 1 0 0 0,0 0 0 0 0,0 0 0 0 0,0-1 1 0 0,0 1-1 0 0,2 5 0 0 0,6 16 159 0 0,-1 0 0 0 0,-1 0 1 0 0,-1 1-1 0 0,-1 0 0 0 0,-2 0 0 0 0,0 1 0 0 0,0 34 1 0 0,-2-30-207 0 0,-1-26-105 0 0,0 1 0 0 0,-1 0 0 0 0,1 0 0 0 0,-1 0-1 0 0,0 0 1 0 0,0-1 0 0 0,-1 1 0 0 0,1 0 0 0 0,-1 0 0 0 0,0 0-1 0 0,-1-1 1 0 0,1 1 0 0 0,-1 0 0 0 0,0-1 0 0 0,-3 6 0 0 0,5-10-12 0 0,-1 1 0 0 0,1-1 1 0 0,-1 0-1 0 0,1 1 1 0 0,-1-1-1 0 0,1 0 0 0 0,-1 0 1 0 0,1 1-1 0 0,-1-1 1 0 0,0 0-1 0 0,1 0 0 0 0,-1 0 1 0 0,1 0-1 0 0,-1 0 1 0 0,0 0-1 0 0,1 0 0 0 0,-1 0 1 0 0,0 0-1 0 0,1 0 1 0 0,-1 0-1 0 0,1 0 0 0 0,-1 0 1 0 0,0-1-1 0 0,1 1 1 0 0,-1 0-1 0 0,1 0 0 0 0,-1-1 1 0 0,1 1-1 0 0,-1 0 1 0 0,1-1-1 0 0,-1 1 0 0 0,1 0 1 0 0,-1-1-1 0 0,1 1 1 0 0,0-1-1 0 0,-2 0 0 0 0,-13-16 3 0 0,9 8 54 0 0,1 0-1 0 0,0 0 1 0 0,1 0 0 0 0,0 0-1 0 0,0-1 1 0 0,1 1 0 0 0,1-1 0 0 0,-1 0-1 0 0,1 0 1 0 0,1 0 0 0 0,0 0-1 0 0,0 0 1 0 0,1-1 0 0 0,1 1 0 0 0,1-13-1 0 0,1 5 55 0 0,0 0-1 0 0,1 0 0 0 0,1 0 1 0 0,1 1-1 0 0,1 0 0 0 0,0 0 1 0 0,16-27-1 0 0,-20 39-173 0 0,0 1 0 0 0,0-1-1 0 0,1 1 1 0 0,-1-1 0 0 0,1 1 0 0 0,0 0 0 0 0,0 0-1 0 0,1 1 1 0 0,-1-1 0 0 0,1 1 0 0 0,0 0 0 0 0,-1 0-1 0 0,1 1 1 0 0,1-1 0 0 0,-1 1 0 0 0,0 0 0 0 0,0 1-1 0 0,1-1 1 0 0,-1 1 0 0 0,1 0 0 0 0,-1 0-1 0 0,1 1 1 0 0,0 0 0 0 0,-1 0 0 0 0,8 1 0 0 0,1 0-945 0 0,-13-1 763 0 0,1 0 0 0 0,-1 0 0 0 0,1 0 0 0 0,-1 0 0 0 0,1 0 0 0 0,-1 1 0 0 0,0-1 0 0 0,1 0 0 0 0,-1 1 0 0 0,0-1 0 0 0,1 1 0 0 0,-1 0 0 0 0,0-1 0 0 0,1 1 0 0 0,1 1 0 0 0,6 5-1400 0 0</inkml:trace>
</inkml:ink>
</file>

<file path=ppt/ink/ink10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22:34.365"/>
    </inkml:context>
    <inkml:brush xml:id="br0">
      <inkml:brushProperty name="width" value="0.05" units="cm"/>
      <inkml:brushProperty name="height" value="0.05" units="cm"/>
    </inkml:brush>
  </inkml:definitions>
  <inkml:trace contextRef="#ctx0" brushRef="#br0">179 398 9129 0 0,'-27'-25'3048'0'0,"11"13"-1496"0"0,12 9-1187 0 0,-1 0 0 0 0,1 0-1 0 0,-1 0 1 0 0,1 0 0 0 0,-9-3-1 0 0,11 6-333 0 0,1-1-1 0 0,0 1 0 0 0,-1 0 0 0 0,1 0 0 0 0,0 0 0 0 0,-1-1 0 0 0,1 1 0 0 0,-1 1 0 0 0,1-1 0 0 0,0 0 1 0 0,-1 0-1 0 0,1 0 0 0 0,0 1 0 0 0,-1-1 0 0 0,1 1 0 0 0,0-1 0 0 0,0 1 0 0 0,-1-1 0 0 0,1 1 0 0 0,0 0 1 0 0,0 0-1 0 0,0-1 0 0 0,0 1 0 0 0,0 0 0 0 0,0 0 0 0 0,0 0 0 0 0,-1 2 0 0 0,-6 6 110 0 0,1 2 0 0 0,0-1-1 0 0,1 1 1 0 0,0 0 0 0 0,1 1 0 0 0,-9 23 0 0 0,12-26-99 0 0,-1 0 1 0 0,1 0 0 0 0,0 0 0 0 0,1 0 0 0 0,0 0 0 0 0,1 0 0 0 0,0 0-1 0 0,0 1 1 0 0,1-1 0 0 0,2 11 0 0 0,-3-17-37 0 0,1 0 1 0 0,0 0-1 0 0,0 0 0 0 0,0 0 0 0 0,1 0 1 0 0,-1 0-1 0 0,1 0 0 0 0,-1 0 0 0 0,1 0 1 0 0,0 0-1 0 0,0-1 0 0 0,0 1 0 0 0,1-1 1 0 0,-1 0-1 0 0,1 0 0 0 0,-1 0 0 0 0,1 0 1 0 0,0 0-1 0 0,4 2 0 0 0,-3-2-12 0 0,1-1-1 0 0,-1 0 1 0 0,1 0 0 0 0,-1 0-1 0 0,1 0 1 0 0,-1-1-1 0 0,1 0 1 0 0,0 0-1 0 0,-1 0 1 0 0,1-1 0 0 0,-1 1-1 0 0,8-3 1 0 0,0 0-115 0 0,1-1 1 0 0,-1-1-1 0 0,1 0 0 0 0,-1-1 1 0 0,-1 0-1 0 0,1-1 0 0 0,-1 0 1 0 0,18-16-1 0 0,-19 14 81 0 0,0-1-1 0 0,0 0 1 0 0,-1 0 0 0 0,0-1 0 0 0,-1 0 0 0 0,0 0-1 0 0,-1-1 1 0 0,0 0 0 0 0,-1 0 0 0 0,-1-1-1 0 0,0 0 1 0 0,0 0 0 0 0,-1 0 0 0 0,-1-1 0 0 0,0 1-1 0 0,-1-1 1 0 0,-1 1 0 0 0,0-1 0 0 0,0 0-1 0 0,-2 0 1 0 0,1 1 0 0 0,-5-22 0 0 0,-25-176 765 0 0,29 173-234 0 0,14 101 275 0 0,-6 50-363 0 0,8 75-47 0 0,-10-151-1035 0 0,1-2 1 0 0,3 1-1 0 0,15 43 0 0 0,0-11-4300 0 0,-21-58 3503 0 0</inkml:trace>
</inkml:ink>
</file>

<file path=ppt/ink/ink10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22:35.142"/>
    </inkml:context>
    <inkml:brush xml:id="br0">
      <inkml:brushProperty name="width" value="0.05" units="cm"/>
      <inkml:brushProperty name="height" value="0.05" units="cm"/>
    </inkml:brush>
  </inkml:definitions>
  <inkml:trace contextRef="#ctx0" brushRef="#br0">25 402 7905 0 0,'-1'-1'48'0'0,"0"0"-1"0"0,0 0 1 0 0,0 0 0 0 0,0 0 0 0 0,0 0 0 0 0,0 0-1 0 0,0 0 1 0 0,-1 0 0 0 0,1 1 0 0 0,0-1 0 0 0,-1 1 0 0 0,0-1-1 0 0,-6-2 488 0 0,7 0 236 0 0,7 0-434 0 0,6 3 711 0 0,-7 2-250 0 0,-2-2 82 0 0,-8 6-364 0 0,5-5-432 0 0,-1 0 0 0 0,1-1-1 0 0,-1 1 1 0 0,0-1 0 0 0,1 1-1 0 0,-1-1 1 0 0,0 1 0 0 0,0-1-1 0 0,0 0 1 0 0,1 1 0 0 0,-1-1-1 0 0,0 0 1 0 0,0 0 0 0 0,0 1-1 0 0,-1-1 1 0 0,2 0-56 0 0,0 0 0 0 0,0-1 0 0 0,-1 1 1 0 0,1 0-1 0 0,0 0 0 0 0,0 0 0 0 0,-1 0 0 0 0,1 0 0 0 0,0-1 1 0 0,0 1-1 0 0,0 0 0 0 0,-1 0 0 0 0,1 0 0 0 0,0-1 0 0 0,0 1 1 0 0,0 0-1 0 0,0 0 0 0 0,-1-1 0 0 0,1 1 0 0 0,0 0 0 0 0,0 0 0 0 0,0-1 1 0 0,0 1-1 0 0,0 0 0 0 0,0-1 0 0 0,0 1 0 0 0,0 0 0 0 0,0 0 1 0 0,0-1-1 0 0,0 1 0 0 0,0 0 0 0 0,0-1 0 0 0,0 1 0 0 0,0 0 0 0 0,0 0 1 0 0,0-1-1 0 0,0 1 0 0 0,1 0 0 0 0,-1 0 0 0 0,0-1 0 0 0,0 1 1 0 0,0 0-1 0 0,0 0 0 0 0,0-1 0 0 0,1 1 0 0 0,-1 0 0 0 0,0 0 1 0 0,0 0-1 0 0,0-1 0 0 0,1 1 0 0 0,-1 0 0 0 0,35-15 1349 0 0,-24 8-1131 0 0,-8 5-126 0 0,1 0 0 0 0,-1 0 0 0 0,0 0 0 0 0,0-1 0 0 0,0 1 1 0 0,3-5-1 0 0,7-5 665 0 0,-8 9-201 0 0,-4 6 146 0 0,-2 4-355 0 0,1 0 0 0 0,0 1 0 0 0,0-1 1 0 0,2 14-1 0 0,5 59 402 0 0,-4 86 1 0 0,-3-121-718 0 0,-2-19-19 0 0,0 0-1 0 0,-2 0 0 0 0,-9 32 1 0 0,10-45-61 0 0,-1-117-255 0 0,3 24 77 0 0,8-201-326 0 0,-3 243 478 0 0,1 0 0 0 0,2 0 0 0 0,1 1 0 0 0,2 0 0 0 0,19-45 0 0 0,-25 73 37 0 0,1 0 0 0 0,-1 0-1 0 0,2 0 1 0 0,-1 1-1 0 0,13-14 1 0 0,-17 21 6 0 0,0-1 0 0 0,0 1 0 0 0,1-1 0 0 0,-1 1 0 0 0,1-1 0 0 0,-1 1 1 0 0,1 0-1 0 0,-1 0 0 0 0,1 0 0 0 0,0 0 0 0 0,0 0 0 0 0,-1 0 0 0 0,1 0 0 0 0,0 1 0 0 0,0-1 0 0 0,0 1 0 0 0,0-1 0 0 0,0 1 0 0 0,0 0 0 0 0,0 0 0 0 0,0-1 1 0 0,0 1-1 0 0,0 1 0 0 0,0-1 0 0 0,0 0 0 0 0,0 0 0 0 0,0 1 0 0 0,0-1 0 0 0,-1 1 0 0 0,1 0 0 0 0,0 0 0 0 0,0-1 0 0 0,0 1 0 0 0,-1 0 0 0 0,3 2 0 0 0,2 2-5 0 0,-1 1 0 0 0,0-1-1 0 0,0 1 1 0 0,0 1 0 0 0,0-1-1 0 0,-1 1 1 0 0,0 0 0 0 0,-1 0-1 0 0,1 0 1 0 0,-1 0 0 0 0,3 15-1 0 0,0-1 14 0 0,-2 0 0 0 0,0 0 0 0 0,1 24 0 0 0,-5-40-6 0 0,2 19 28 0 0,-1-1 1 0 0,-4 36-1 0 0,2-51-16 0 0,0 0-1 0 0,-1 0 1 0 0,0 0 0 0 0,0-1-1 0 0,-1 1 1 0 0,0-1-1 0 0,-1 1 1 0 0,1-1 0 0 0,-1 0-1 0 0,-1-1 1 0 0,-6 10-1 0 0,2-5-280 0 0,-1 0-1 0 0,0 0 1 0 0,0-1-1 0 0,-23 17 1 0 0,33-27 152 0 0,-1 0 0 0 0,1 0 0 0 0,-1 1 1 0 0,1-1-1 0 0,0 0 0 0 0,-1 0 0 0 0,1 0 0 0 0,-1 0 1 0 0,1 0-1 0 0,-1 0 0 0 0,1 0 0 0 0,-1 0 1 0 0,1 0-1 0 0,-1 0 0 0 0,1 0 0 0 0,-1 0 1 0 0,1 0-1 0 0,-1 0 0 0 0,1-1 0 0 0,-1 1 0 0 0,1 0 1 0 0,-1 0-1 0 0,1 0 0 0 0,0-1 0 0 0,-1 1 1 0 0,1 0-1 0 0,-1 0 0 0 0,1-1 0 0 0,0 1 1 0 0,-1-1-1 0 0,1 1 0 0 0,0 0 0 0 0,-1-1 0 0 0,1 1 1 0 0,0 0-1 0 0,0-1 0 0 0,-1 1 0 0 0,1-1 1 0 0,0 1-1 0 0,0-1 0 0 0,0 1 0 0 0,0-1 0 0 0,0 1 1 0 0,0-1-1 0 0,0 1 0 0 0,-1-1 0 0 0,1 1 1 0 0,0-1-1 0 0,1 0 0 0 0,-4-25-5342 0 0,0 18 3799 0 0</inkml:trace>
</inkml:ink>
</file>

<file path=ppt/ink/ink10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22:35.500"/>
    </inkml:context>
    <inkml:brush xml:id="br0">
      <inkml:brushProperty name="width" value="0.05" units="cm"/>
      <inkml:brushProperty name="height" value="0.05" units="cm"/>
    </inkml:brush>
  </inkml:definitions>
  <inkml:trace contextRef="#ctx0" brushRef="#br0">132 4 8861 0 0,'4'-4'841'0'0,"-3"5"-65"0"0,-3 6-195 0 0,-19 54 8728 0 0,11-25-8107 0 0,2 0 0 0 0,-5 45 0 0 0,13-69-1134 0 0,-1 0-1 0 0,1 0 1 0 0,1 0 0 0 0,0-1-1 0 0,1 1 1 0 0,0 0 0 0 0,1 0-1 0 0,0-1 1 0 0,1 1 0 0 0,0-1-1 0 0,1 0 1 0 0,0 0 0 0 0,8 12-1 0 0,-10-18-66 0 0,1 0 0 0 0,0 0-1 0 0,-1 0 1 0 0,2-1-1 0 0,-1 1 1 0 0,0-1 0 0 0,1 0-1 0 0,0-1 1 0 0,0 1 0 0 0,0-1-1 0 0,0 0 1 0 0,0 0 0 0 0,1-1-1 0 0,-1 1 1 0 0,1-1-1 0 0,0 0 1 0 0,0-1 0 0 0,-1 1-1 0 0,1-1 1 0 0,0-1 0 0 0,0 1-1 0 0,0-1 1 0 0,0 0-1 0 0,0 0 1 0 0,1 0 0 0 0,-1-1-1 0 0,11-3 1 0 0,-9 2-18 0 0,1-1-1 0 0,-1 0 1 0 0,1-1 0 0 0,-1 0-1 0 0,0 0 1 0 0,0-1 0 0 0,-1 0-1 0 0,1 0 1 0 0,-1-1 0 0 0,0 0-1 0 0,-1 0 1 0 0,8-8 0 0 0,-10 9 7 0 0,-1 0 1 0 0,1 0 0 0 0,0 0 0 0 0,-1 0 0 0 0,0-1 0 0 0,-1 0 0 0 0,1 1-1 0 0,-1-1 1 0 0,0 0 0 0 0,0 0 0 0 0,-1 0 0 0 0,0-1 0 0 0,0 1-1 0 0,0 0 1 0 0,-1 0 0 0 0,0-1 0 0 0,0 1 0 0 0,-2-8 0 0 0,-1 0 34 0 0,0-1 0 0 0,-1 1 1 0 0,-1 0-1 0 0,0 0 0 0 0,-1 0 0 0 0,-1 1 1 0 0,-10-16-1 0 0,12 21-7 0 0,0 0 0 0 0,-1 1 0 0 0,0 0 0 0 0,-1 0 0 0 0,1 0 0 0 0,-1 1 0 0 0,-1 0 0 0 0,1 0 0 0 0,-1 1 0 0 0,0 0 0 0 0,0 0 0 0 0,-15-5 0 0 0,3 4-408 0 0,-1 2 0 0 0,1 0 0 0 0,-1 1 0 0 0,0 1 0 0 0,0 1 0 0 0,-34 3 0 0 0,37-2-531 0 0,-15 3-1008 0 0,-6 8-549 0 0</inkml:trace>
</inkml:ink>
</file>

<file path=ppt/ink/ink10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26:20.327"/>
    </inkml:context>
    <inkml:brush xml:id="br0">
      <inkml:brushProperty name="width" value="0.05" units="cm"/>
      <inkml:brushProperty name="height" value="0.05" units="cm"/>
    </inkml:brush>
  </inkml:definitions>
  <inkml:trace contextRef="#ctx0" brushRef="#br0">116 5 4488 0 0,'-6'2'22'0'0,"-50"8"-33"0"0,52-9 53 0 0,0-1 0 0 0,0 0 0 0 0,0 0-1 0 0,1 0 1 0 0,-1-1 0 0 0,0 1 0 0 0,0-1 0 0 0,1 0 0 0 0,-1 0 0 0 0,0 0 0 0 0,1 0 0 0 0,-5-3 0 0 0,10 3-2 0 0,0 0-1 0 0,1 0 1 0 0,-1 0 0 0 0,0 0-1 0 0,1 0 1 0 0,-1 1 0 0 0,1-1 0 0 0,-1 1-1 0 0,5-1 1 0 0,-2 1-34 0 0,0 0 0 0 0,1 1-1 0 0,-1-1 1 0 0,0 1 0 0 0,5 1-1 0 0,-9-1-47 0 0,0-1 0 0 0,0 0 0 0 0,0 1-1 0 0,0-1 1 0 0,0 0 0 0 0,0 1 0 0 0,0-1-1 0 0,0 1 1 0 0,-1 0 0 0 0,1-1-1 0 0,0 1 1 0 0,0 0 0 0 0,-1-1 0 0 0,1 1-1 0 0,0 0 1 0 0,-1 0 0 0 0,1 0-1 0 0,-1 0 1 0 0,1 0 0 0 0,-1-1 0 0 0,1 1-1 0 0,-1 0 1 0 0,0 0 0 0 0,1 0-1 0 0,-1 0 1 0 0,0 0 0 0 0,0 0 0 0 0,0 0-1 0 0,0 2 1 0 0,0-2-821 0 0</inkml:trace>
</inkml:ink>
</file>

<file path=ppt/ink/ink10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26:20.698"/>
    </inkml:context>
    <inkml:brush xml:id="br0">
      <inkml:brushProperty name="width" value="0.05" units="cm"/>
      <inkml:brushProperty name="height" value="0.05" units="cm"/>
    </inkml:brush>
  </inkml:definitions>
  <inkml:trace contextRef="#ctx0" brushRef="#br0">107 349 5448 0 0,'-43'-11'999'0'0,"40"11"-919"0"0,0 0 1 0 0,0 0 0 0 0,-1 1 0 0 0,1-1 0 0 0,0 1-1 0 0,0 0 1 0 0,0 0 0 0 0,0 0 0 0 0,0 0 0 0 0,0 0 0 0 0,1 0-1 0 0,-6 4 1 0 0,-10 3 783 0 0,18-8-853 0 0,0 0 0 0 0,0 0 0 0 0,0 0 1 0 0,0 0-1 0 0,0 1 0 0 0,0-1 0 0 0,0 0 0 0 0,0 0 1 0 0,0 0-1 0 0,1 0 0 0 0,-1 0 0 0 0,0 0 0 0 0,0 0 1 0 0,0 0-1 0 0,0 0 0 0 0,0 0 0 0 0,0 0 0 0 0,0 0 1 0 0,0 0-1 0 0,0 1 0 0 0,0-1 0 0 0,0 0 0 0 0,0 0 1 0 0,0 0-1 0 0,0 0 0 0 0,0 0 0 0 0,0 0 1 0 0,0 0-1 0 0,0 0 0 0 0,0 0 0 0 0,0 0 0 0 0,0 0 1 0 0,0 1-1 0 0,0-1 0 0 0,0 0 0 0 0,0 0 0 0 0,0 0 1 0 0,0 0-1 0 0,0 0 0 0 0,0 0 0 0 0,0 0 0 0 0,-1 0 1 0 0,1 0-1 0 0,0 0 0 0 0,0 0 0 0 0,0 0 0 0 0,0 0 1 0 0,0 0-1 0 0,0 1 0 0 0,0-1 0 0 0,0 0 0 0 0,0 0 1 0 0,0 0-1 0 0,0 0 0 0 0,0 0 0 0 0,0 0 0 0 0,-1 0 1 0 0,1 0-1 0 0,0 0 0 0 0,0 0 0 0 0,0 0 1 0 0,0 0-1 0 0,0 0 0 0 0,0 0 0 0 0,11 3 332 0 0,16 1-37 0 0,761-53 139 0 0,-493 22-397 0 0,804-81 147 0 0,-245 21 922 0 0,-486 50-255 0 0,273-21 924 0 0,-639 57-1801 0 0,57-1 605 0 0,-46 3-12 0 0,-37 5-85 0 0,-181 23-318 0 0,20-3-2541 0 0,125-17 929 0 0</inkml:trace>
</inkml:ink>
</file>

<file path=ppt/ink/ink10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27:00.831"/>
    </inkml:context>
    <inkml:brush xml:id="br0">
      <inkml:brushProperty name="width" value="0.05" units="cm"/>
      <inkml:brushProperty name="height" value="0.05" units="cm"/>
    </inkml:brush>
  </inkml:definitions>
  <inkml:trace contextRef="#ctx0" brushRef="#br0">801 121 6221 0 0,'0'-1'1'0'0,"-1"1"1"0"0,1 0 0 0 0,0-1 0 0 0,-1 1 0 0 0,1 0-1 0 0,0-1 1 0 0,0 1 0 0 0,-1-1 0 0 0,1 1 0 0 0,0 0-1 0 0,0-1 1 0 0,0 1 0 0 0,0-1 0 0 0,0 1 0 0 0,-1-1-1 0 0,1 1 1 0 0,0-1 0 0 0,0 1 0 0 0,0-1-1 0 0,0 1 1 0 0,0-1 0 0 0,0 1 0 0 0,1 0 0 0 0,-1-1-1 0 0,0 1 1 0 0,0-1 0 0 0,0 1 0 0 0,0-1 0 0 0,1 1-1 0 0,-1-1 1 0 0,0 1 0 0 0,0 0 0 0 0,1-1 0 0 0,-1 0-1 0 0,3-6 65 0 0,-13-6-21 0 0,-50-28 587 0 0,51 36-427 0 0,8 5-166 0 0,0 0 1 0 0,0 0-1 0 0,0-1 0 0 0,0 1 0 0 0,0-1 0 0 0,0 1 1 0 0,0 0-1 0 0,0-1 0 0 0,0 0 0 0 0,0 1 0 0 0,0-1 1 0 0,0 1-1 0 0,1-1 0 0 0,-1 0 0 0 0,0 0 0 0 0,1 0 0 0 0,-1 1 1 0 0,0-1-1 0 0,1 0 0 0 0,-1 0 0 0 0,0-2 0 0 0,1 2 19 0 0,0 0-1 0 0,0 0 1 0 0,0 0 0 0 0,0 0-1 0 0,0 1 1 0 0,0-1-1 0 0,0 0 1 0 0,0 0-1 0 0,-1 0 1 0 0,1 0-1 0 0,0 0 1 0 0,-1 0-1 0 0,1 0 1 0 0,0 1 0 0 0,-1-1-1 0 0,1 0 1 0 0,-1 0-1 0 0,0 1 1 0 0,1-1-1 0 0,-1 0 1 0 0,1 0-1 0 0,-1 1 1 0 0,0-1-1 0 0,-1 0 1 0 0,0 0-7 0 0,-1 1 0 0 0,1-1 0 0 0,0 1 0 0 0,-1-1 0 0 0,1 1 0 0 0,-1 0 0 0 0,1 0 1 0 0,-1 0-1 0 0,1 0 0 0 0,0 1 0 0 0,-1-1 0 0 0,1 1 0 0 0,-4 0 0 0 0,-72 12-125 0 0,51-9 74 0 0,0 1 0 0 0,-31 8 1 0 0,7 7 57 0 0,1 2 1 0 0,0 2 0 0 0,-79 53 0 0 0,116-68 1 0 0,0 1-1 0 0,1 0 1 0 0,0 1-1 0 0,1 0 1 0 0,0 0-1 0 0,1 1 1 0 0,0 1 0 0 0,1 0-1 0 0,1 0 1 0 0,0 0-1 0 0,0 1 1 0 0,-5 18 0 0 0,2-4 52 0 0,2 0 1 0 0,1 0 0 0 0,1 1-1 0 0,2 0 1 0 0,-3 47 0 0 0,7-47 49 0 0,1 0 0 0 0,2 0 0 0 0,9 46 0 0 0,28 86 101 0 0,-8-38 33 0 0,-24-91-214 0 0,34 137 590 0 0,-32-138-471 0 0,2 0 0 0 0,1 0 0 0 0,20 35 0 0 0,-24-52-146 0 0,1 0 0 0 0,0 0 0 0 0,1-1 0 0 0,0-1 1 0 0,1 0-1 0 0,1 0 0 0 0,0-1 0 0 0,0-1 0 0 0,1 0 0 0 0,0 0 1 0 0,1-1-1 0 0,0-1 0 0 0,0-1 0 0 0,1 0 0 0 0,0 0 1 0 0,0-2-1 0 0,1 0 0 0 0,0 0 0 0 0,0-2 0 0 0,29 4 0 0 0,-9-5-42 0 0,0-1 0 0 0,1-1-1 0 0,-1-2 1 0 0,0-2-1 0 0,0-1 1 0 0,0-2 0 0 0,50-16-1 0 0,-30 6-13 0 0,-1-4 1 0 0,-1-1-1 0 0,69-40 0 0 0,-90 42 0 0 0,0-2 0 0 0,-2-1-1 0 0,0-1 1 0 0,-2-1 0 0 0,-1-2-1 0 0,27-33 1 0 0,-24 23-13 0 0,-1-2 0 0 0,-2-1-1 0 0,-2-1 1 0 0,41-88 0 0 0,-59 109 29 0 0,-1-1 1 0 0,-1 1-1 0 0,-1-1 1 0 0,-1 0-1 0 0,3-40 0 0 0,-7 46 28 0 0,0-1-1 0 0,-1 1 0 0 0,-1-1 0 0 0,0 1 1 0 0,-1 0-1 0 0,-1 0 0 0 0,0 0 1 0 0,-1 1-1 0 0,-7-16 0 0 0,-107-183 43 0 0,92 169-85 0 0,14 24-5 0 0,-1 0 1 0 0,-1 1-1 0 0,0 1 0 0 0,-2 1 1 0 0,0 0-1 0 0,-1 1 1 0 0,-1 1-1 0 0,-27-18 0 0 0,30 22 6 0 0,0 0-1 0 0,-1 1 0 0 0,0 0 1 0 0,0 1-1 0 0,-1 1 0 0 0,0 1 0 0 0,-1 1 1 0 0,0 0-1 0 0,-22-3 0 0 0,8 6 4 0 0,0 1-1 0 0,-33 3 1 0 0,16 0-43 0 0,36 0-23 0 0,14-1 25 0 0,0 0 1 0 0,0 0-1 0 0,0 0 1 0 0,0 0 0 0 0,0 0-1 0 0,-1 0 1 0 0,1 0-1 0 0,0 0 1 0 0,0 0 0 0 0,0 1-1 0 0,0-1 1 0 0,0 0-1 0 0,0 0 1 0 0,0 0-1 0 0,0 0 1 0 0,0 0 0 0 0,0 0-1 0 0,0 0 1 0 0,0 0-1 0 0,-1 0 1 0 0,1 0 0 0 0,0 0-1 0 0,0 0 1 0 0,0 0-1 0 0,0 0 1 0 0,0 0-1 0 0,0 0 1 0 0,0 1 0 0 0,0-1-1 0 0,0 0 1 0 0,0 0-1 0 0,0 0 1 0 0,0 0 0 0 0,0 0-1 0 0,0 0 1 0 0,0 0-1 0 0,0 0 1 0 0,0 0 0 0 0,0 0-1 0 0,0 1 1 0 0,0-1-1 0 0,0 0 1 0 0,0 0-1 0 0,0 0 1 0 0,0 0 0 0 0,0 0-1 0 0,0 0 1 0 0,0 0-1 0 0,0 0 1 0 0,0 0 0 0 0,0 0-1 0 0,0 0 1 0 0,0 1-1 0 0,0-1 1 0 0,0 0-1 0 0,1 0 1 0 0,-1 0 0 0 0,0 0-1 0 0,0 0 1 0 0,0 0-1 0 0,0 0 1 0 0,0 0 0 0 0,0 0-1 0 0,0 0 1 0 0,0 0-1 0 0,0 0 1 0 0,5 9-2050 0 0,-4-8 765 0 0</inkml:trace>
</inkml:ink>
</file>

<file path=ppt/ink/ink10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27:04.159"/>
    </inkml:context>
    <inkml:brush xml:id="br0">
      <inkml:brushProperty name="width" value="0.05" units="cm"/>
      <inkml:brushProperty name="height" value="0.05" units="cm"/>
    </inkml:brush>
  </inkml:definitions>
  <inkml:trace contextRef="#ctx0" brushRef="#br0">1 13 3092 0 0,'2'-1'8'0'0,"0"-3"-8"0"0,0 2 12 0 0,0-1-8 0 0,0 1 0 0 0</inkml:trace>
</inkml:ink>
</file>

<file path=ppt/ink/ink10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27:04.503"/>
    </inkml:context>
    <inkml:brush xml:id="br0">
      <inkml:brushProperty name="width" value="0.05" units="cm"/>
      <inkml:brushProperty name="height" value="0.05" units="cm"/>
    </inkml:brush>
  </inkml:definitions>
  <inkml:trace contextRef="#ctx0" brushRef="#br0">1 1 3180 0 0,'2'-1'-12'0'0</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3:41:27.503"/>
    </inkml:context>
    <inkml:brush xml:id="br0">
      <inkml:brushProperty name="width" value="0.05" units="cm"/>
      <inkml:brushProperty name="height" value="0.05" units="cm"/>
    </inkml:brush>
  </inkml:definitions>
  <inkml:trace contextRef="#ctx0" brushRef="#br0">26 272 7357 0 0,'1'-5'215'0'0,"0"-1"1"0"0,-1 1 0 0 0,0-1 0 0 0,-1 1-1 0 0,1 0 1 0 0,-1-1 0 0 0,0 1-1 0 0,-3-9 1 0 0,-3-27 2910 0 0,7 38-2339 0 0,3 0 455 0 0,2 0-1001 0 0,-5 3-61 0 0,11-4-765 0 0,32-11 330 0 0,-32 11-36 0 0,13-5-312 0 0,69-29 334 0 0,-70 29 26 0 0,-24 3-271 0 0,-2-22 1132 0 0,-16 19-540 0 0,-55-25-1 0 0,56 25 0 0 0,8 11 22 0 0,-28 6 0 0 0,29-7 354 0 0,-1 21-347 0 0,-27 65 1 0 0,35-83-95 0 0,1 0-1 0 0,0-1 1 0 0,0 1 0 0 0,0 0-1 0 0,0 0 1 0 0,1 0 0 0 0,-1 0 0 0 0,1 7-1 0 0,0-9-3 0 0,1 1-1 0 0,0-1 0 0 0,-1 0 1 0 0,1 0-1 0 0,0 0 0 0 0,0 1 1 0 0,0-1-1 0 0,2 3 0 0 0,3 6 13 0 0,-5-7-84 0 0,1 0 1 0 0,-1 0 0 0 0,1 1 0 0 0,1-1 0 0 0,-1-1-1 0 0,0 1 1 0 0,1 0 0 0 0,0-1 0 0 0,0 1 0 0 0,0-1-1 0 0,0 0 1 0 0,0 0 0 0 0,1 0 0 0 0,0 0 0 0 0,-1-1 0 0 0,1 1-1 0 0,0-1 1 0 0,0 0 0 0 0,0 0 0 0 0,0 0 0 0 0,1-1-1 0 0,7 2 1 0 0,-7-1-136 0 0,-1-1-2 0 0,-1 0 0 0 0,1 0 0 0 0,0 0 0 0 0,0 0 0 0 0,0 0 0 0 0,0-1 0 0 0,0 1 0 0 0,0-1 0 0 0,0 0 0 0 0,0-1 0 0 0,0 1-1 0 0,0-1 1 0 0,-1 0 0 0 0,6-1 0 0 0,10-2-807 0 0,3 5-213 0 0</inkml:trace>
</inkml:ink>
</file>

<file path=ppt/ink/ink10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27:04.846"/>
    </inkml:context>
    <inkml:brush xml:id="br0">
      <inkml:brushProperty name="width" value="0.05" units="cm"/>
      <inkml:brushProperty name="height" value="0.05" units="cm"/>
    </inkml:brush>
  </inkml:definitions>
  <inkml:trace contextRef="#ctx0" brushRef="#br0">0 133 4076 0 0,'4'-2'160'0'0,"-1"0"-1"0"0,1 0 0 0 0,0 0 1 0 0,-1-1-1 0 0,0 1 0 0 0,0-1 0 0 0,0 0 1 0 0,0 0-1 0 0,0 0 0 0 0,5-7 1 0 0,18-39 3249 0 0,-21 34-2585 0 0,4-7 337 0 0,-9 21-1088 0 0,0 0 0 0 0,1 1 0 0 0,-1-1 0 0 0,0 0 0 0 0,1 1 0 0 0,-1-1 0 0 0,1 0 0 0 0,-1 1-1 0 0,1-1 1 0 0,-1 1 0 0 0,1-1 0 0 0,0 1 0 0 0,-1-1 0 0 0,1 1 0 0 0,-1 0 0 0 0,1-1 0 0 0,0 1-1 0 0,-1 0 1 0 0,1-1 0 0 0,0 1 0 0 0,0 0 0 0 0,1-1 0 0 0,2 6 104 0 0,0 0 0 0 0,-1 0 0 0 0,1 0 0 0 0,3 10 0 0 0,63 119 1845 0 0,77 213 1 0 0,32 319 409 0 0,-146-520-2081 0 0,25 136 139 0 0,-33-155-355 0 0,-13-81-48 0 0,-11-44-102 0 0,0 0 0 0 0,-1 1 0 0 0,1-1 1 0 0,0 0-1 0 0,1 0 0 0 0,-1 0 0 0 0,0 0 1 0 0,1 1-1 0 0,-1-2 0 0 0,1 1 0 0 0,-1 0 1 0 0,1 0-1 0 0,0 0 0 0 0,0-1 0 0 0,0 1 1 0 0,3 1-1 0 0,-4-3-83 0 0,0 1 1 0 0,0-1-1 0 0,1 0 0 0 0,-1 1 1 0 0,0-1-1 0 0,0 0 1 0 0,0 0-1 0 0,0 0 0 0 0,1 0 1 0 0,-1 0-1 0 0,0 0 0 0 0,0 0 1 0 0,0-1-1 0 0,1 1 1 0 0,-1 0-1 0 0,0-1 0 0 0,0 1 1 0 0,0-1-1 0 0,0 1 1 0 0,0-1-1 0 0,0 1 0 0 0,0-1 1 0 0,0 0-1 0 0,0 1 0 0 0,0-1 1 0 0,0 0-1 0 0,0 0 1 0 0,-1 0-1 0 0,1 0 0 0 0,0 0 1 0 0,0 0-1 0 0,-1 0 0 0 0,1 0 1 0 0,-1 0-1 0 0,1 0 1 0 0,0-2-1 0 0,1-3-831 0 0,0 1-1 0 0,-1-1 1 0 0,1 0-1 0 0,-1 0 1 0 0,1-11 0 0 0,-2 0-936 0 0</inkml:trace>
</inkml:ink>
</file>

<file path=ppt/ink/ink10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27:05.188"/>
    </inkml:context>
    <inkml:brush xml:id="br0">
      <inkml:brushProperty name="width" value="0.05" units="cm"/>
      <inkml:brushProperty name="height" value="0.05" units="cm"/>
    </inkml:brush>
  </inkml:definitions>
  <inkml:trace contextRef="#ctx0" brushRef="#br0">3 116 6909 0 0,'0'0'46'0'0,"0"0"1"0"0,0 0 0 0 0,0 0 0 0 0,0 0-1 0 0,1 0 1 0 0,-1-1 0 0 0,0 1-1 0 0,0 0 1 0 0,0 0 0 0 0,0 0 0 0 0,0 0-1 0 0,0 0 1 0 0,0 0 0 0 0,0 0-1 0 0,0-1 1 0 0,0 1 0 0 0,0 0 0 0 0,0 0-1 0 0,0 0 1 0 0,0 0 0 0 0,0 0 0 0 0,0 0-1 0 0,0-1 1 0 0,0 1 0 0 0,0 0-1 0 0,0 0 1 0 0,0 0 0 0 0,0 0 0 0 0,0 0-1 0 0,0 0 1 0 0,0-1 0 0 0,0 1-1 0 0,0 0 1 0 0,0 0 0 0 0,0 0 0 0 0,0 0-1 0 0,0 0 1 0 0,-1 0 0 0 0,1 0 0 0 0,0-1-1 0 0,0 1 1 0 0,0 0 0 0 0,0 0-1 0 0,0 0 1 0 0,0 0 0 0 0,0 0 0 0 0,0 0-1 0 0,-1 0 1 0 0,1 0 0 0 0,0 0-1 0 0,0 0 1 0 0,0 0 0 0 0,0 0 0 0 0,0 0-1 0 0,0 0 1 0 0,-1 0 0 0 0,1 0 0 0 0,0 0-1 0 0,0 0 1 0 0,0 0 0 0 0,0 0-1 0 0,0 0 1 0 0,-1 0 0 0 0,2 0 18 0 0,-1-1 0 0 0,0 1 1 0 0,1 0-1 0 0,-1 0 0 0 0,0-1 0 0 0,1 1 1 0 0,-1 0-1 0 0,0 0 0 0 0,1 0 0 0 0,-1 0 0 0 0,0-1 1 0 0,1 1-1 0 0,-1 0 0 0 0,1 0 0 0 0,-1 0 1 0 0,0 0-1 0 0,1 0 0 0 0,-1 0 0 0 0,1 0 1 0 0,-1 0-1 0 0,0 0 0 0 0,1 0 0 0 0,-1 0 1 0 0,1 1-1 0 0,-1-1 0 0 0,0 0 0 0 0,1 0 0 0 0,-1 0 1 0 0,0 0-1 0 0,1 0 0 0 0,-1 1 0 0 0,0-1 1 0 0,1 0-1 0 0,-1 0 0 0 0,0 1 0 0 0,1-1 1 0 0,-1 0-1 0 0,0 1 0 0 0,0-1 0 0 0,1 0 1 0 0,-1 1-1 0 0,0-1 0 0 0,0 0 0 0 0,0 1 1 0 0,8 6 79 0 0,0 0 1 0 0,0 0-1 0 0,14 8 1 0 0,16 13-14 0 0,-8-2-1719 0 0,54 37-1 0 0,-80-61 1412 0 0,0 0-1 0 0,0-1 1 0 0,0 0 0 0 0,0 1-1 0 0,0-1 1 0 0,1-1 0 0 0,-1 1-1 0 0,0-1 1 0 0,1 0-1 0 0,-1 0 1 0 0,0 0 0 0 0,1 0-1 0 0,-1-1 1 0 0,0 1-1 0 0,0-1 1 0 0,1 0 0 0 0,-1-1-1 0 0,0 1 1 0 0,0-1-1 0 0,0 0 1 0 0,0 0 0 0 0,-1 0-1 0 0,1 0 1 0 0,0-1-1 0 0,-1 1 1 0 0,0-1 0 0 0,5-5-1 0 0,-5 3 261 0 0,-1 0 0 0 0,1-1 0 0 0,-1 1 0 0 0,-1-1 0 0 0,1 0 0 0 0,-1 1 0 0 0,1-8 0 0 0,4-16 598 0 0,8-11 539 0 0,-10 31-623 0 0,0-1 1 0 0,0 1 0 0 0,-1-1-1 0 0,-1 0 1 0 0,1 1 0 0 0,-2-1 0 0 0,1 0-1 0 0,-1 0 1 0 0,-1-11 0 0 0,-5 4 1813 0 0,4 35-1255 0 0,1-10-1042 0 0,0 1-1 0 0,-1-1 1 0 0,0 0 0 0 0,-1 0-1 0 0,0 0 1 0 0,0 0-1 0 0,-5 11 1 0 0,-3 16-8 0 0,-23 78-827 0 0,-8-3-3321 0 0,26-78 2129 0 0</inkml:trace>
</inkml:ink>
</file>

<file path=ppt/ink/ink10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27:06.218"/>
    </inkml:context>
    <inkml:brush xml:id="br0">
      <inkml:brushProperty name="width" value="0.05" units="cm"/>
      <inkml:brushProperty name="height" value="0.05" units="cm"/>
    </inkml:brush>
  </inkml:definitions>
  <inkml:trace contextRef="#ctx0" brushRef="#br0">1 132 8329 0 0,'3'-32'175'0'0,"-3"27"-94"0"0,0 0 1 0 0,0-1 0 0 0,1 1 0 0 0,0 0 0 0 0,0 0 0 0 0,3-10 0 0 0,-1 6 105 0 0,11-20 870 0 0,-13 28-1003 0 0,-1 0 0 0 0,1 0 0 0 0,0 0 0 0 0,0 0 0 0 0,0 0 1 0 0,0 0-1 0 0,0 0 0 0 0,0 0 0 0 0,0 0 0 0 0,0 1 0 0 0,0-1 1 0 0,0 0-1 0 0,0 1 0 0 0,1-1 0 0 0,-1 1 0 0 0,0-1 1 0 0,0 1-1 0 0,1-1 0 0 0,-1 1 0 0 0,0 0 0 0 0,3 0 0 0 0,-4 0-32 0 0,1 0 0 0 0,0 0-1 0 0,0 1 1 0 0,0-1-1 0 0,-1 0 1 0 0,1 1-1 0 0,0-1 1 0 0,-1 0 0 0 0,1 1-1 0 0,0-1 1 0 0,-1 1-1 0 0,1 0 1 0 0,0-1 0 0 0,-1 1-1 0 0,1-1 1 0 0,-1 1-1 0 0,1 0 1 0 0,-1-1-1 0 0,1 1 1 0 0,-1 0 0 0 0,0-1-1 0 0,1 1 1 0 0,-1 0-1 0 0,1 1 1 0 0,6 23 258 0 0,-5-17-186 0 0,10 39 96 0 0,-3 0-1 0 0,6 71 1 0 0,-3-15-151 0 0,-7-70-37 0 0,-2 1-1 0 0,-1-1 1 0 0,-1 1 0 0 0,-2 0 0 0 0,-7 43 0 0 0,4-58 5 0 0,0 0 0 0 0,-2 0 0 0 0,-8 19 0 0 0,14-38-7 0 0,0 0 0 0 0,0 0 0 0 0,0 1 0 0 0,0-1 0 0 0,0 0 0 0 0,0 0 0 0 0,-1 1-1 0 0,1-1 1 0 0,0 0 0 0 0,0 0 0 0 0,0 1 0 0 0,0-1 0 0 0,0 0 0 0 0,0 1 0 0 0,1-1 0 0 0,-1 0 0 0 0,0 0 0 0 0,0 1-1 0 0,0-1 1 0 0,0 0 0 0 0,0 0 0 0 0,0 1 0 0 0,0-1 0 0 0,0 0 0 0 0,1 0 0 0 0,-1 1 0 0 0,0-1 0 0 0,0 0 0 0 0,0 0 0 0 0,1 0-1 0 0,-1 0 1 0 0,0 1 0 0 0,0-1 0 0 0,0 0 0 0 0,1 0 0 0 0,-1 0 0 0 0,0 0 0 0 0,15 4 0 0 0,17-4-15 0 0,0-2-20 0 0,0-2 0 0 0,-1-1 0 0 0,49-13 0 0 0,-72 15 21 0 0,1 0 0 0 0,0-1 0 0 0,-1 0 0 0 0,1 0 0 0 0,-1-1 0 0 0,-1 0 0 0 0,1 0 0 0 0,-1 0 0 0 0,1-1 0 0 0,-2-1 0 0 0,1 1 0 0 0,-1-1 0 0 0,0 0 0 0 0,0-1 0 0 0,-1 1 0 0 0,0-1 0 0 0,5-9-1 0 0,3-12-27 0 0,-1 0 0 0 0,-1-1-1 0 0,-2 0 1 0 0,10-55-1 0 0,-17 64 29 0 0,0 1 0 0 0,-1-1-1 0 0,-1 0 1 0 0,-1 0 0 0 0,-1 0-1 0 0,-1 0 1 0 0,-1 0-1 0 0,-7-23 1 0 0,7 28 5 0 0,2 7-4 0 0,-1 1 1 0 0,1-1 0 0 0,-1 0 0 0 0,-1 1 0 0 0,0 0 0 0 0,0 0 0 0 0,0 0 0 0 0,-1 0 0 0 0,-8-9-1 0 0,13 17 12 0 0,0-1 0 0 0,0 1 0 0 0,0 0 0 0 0,-1 0 0 0 0,1 0 0 0 0,0-1 0 0 0,0 1-1 0 0,-1 0 1 0 0,1 0 0 0 0,0 0 0 0 0,0 0 0 0 0,-1 0 0 0 0,1 0 0 0 0,0-1 0 0 0,0 1 0 0 0,-1 0-1 0 0,1 0 1 0 0,0 0 0 0 0,0 0 0 0 0,-1 0 0 0 0,1 0 0 0 0,0 0 0 0 0,-1 0 0 0 0,1 0-1 0 0,0 0 1 0 0,0 0 0 0 0,-1 0 0 0 0,1 0 0 0 0,0 0 0 0 0,-1 1 0 0 0,1-1 0 0 0,0 0 0 0 0,0 0-1 0 0,-1 0 1 0 0,-5 11 22 0 0,1 15 87 0 0,-1 49 473 0 0,2 0-1 0 0,5 1 1 0 0,16 134 0 0 0,33 39 273 0 0,-9-46-780 0 0,-38-188-880 0 0,0 0 1 0 0,0 0-1 0 0,2 0 1 0 0,11 26-1 0 0,-10-30-508 0 0</inkml:trace>
</inkml:ink>
</file>

<file path=ppt/ink/ink10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27:06.561"/>
    </inkml:context>
    <inkml:brush xml:id="br0">
      <inkml:brushProperty name="width" value="0.05" units="cm"/>
      <inkml:brushProperty name="height" value="0.05" units="cm"/>
    </inkml:brush>
  </inkml:definitions>
  <inkml:trace contextRef="#ctx0" brushRef="#br0">27 49 9841 0 0,'-24'-48'256'0'0,"24"48"-252"0"0,0 0-1 0 0,0 0 1 0 0,0 0 0 0 0,0 0 0 0 0,0 0 0 0 0,0 0-1 0 0,0 0 1 0 0,0 0 0 0 0,0 0 0 0 0,0 1-1 0 0,0-1 1 0 0,0 0 0 0 0,0 0 0 0 0,0 0 0 0 0,0 0-1 0 0,0 0 1 0 0,0 0 0 0 0,0 0 0 0 0,0 0-1 0 0,0 0 1 0 0,0 0 0 0 0,0 0 0 0 0,0 0 0 0 0,0 0-1 0 0,0 0 1 0 0,0 0 0 0 0,0 0 0 0 0,0 0-1 0 0,0 0 1 0 0,0 0 0 0 0,0 1 0 0 0,0-1 0 0 0,0 0-1 0 0,-1 0 1 0 0,1 0 0 0 0,0 0 0 0 0,0 0-1 0 0,0 0 1 0 0,0 0 0 0 0,0 0 0 0 0,0 0 0 0 0,0 0-1 0 0,0 0 1 0 0,0 0 0 0 0,0 0 0 0 0,0 0-1 0 0,0 0 1 0 0,0 0 0 0 0,0 0 0 0 0,0 0 0 0 0,0 0-1 0 0,-1 0 1 0 0,1 0 0 0 0,0 0 0 0 0,0 0-1 0 0,0 0 1 0 0,0 0 0 0 0,0 0 0 0 0,0 0 0 0 0,0 0-1 0 0,0-1 1 0 0,0 1 0 0 0,0 10 202 0 0,2 10 37 0 0,25 129 27 0 0,-7 1 0 0 0,-6 1 0 0 0,-6 154 0 0 0,-9-215-2897 0 0,-2-66 1319 0 0</inkml:trace>
</inkml:ink>
</file>

<file path=ppt/ink/ink10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27:06.997"/>
    </inkml:context>
    <inkml:brush xml:id="br0">
      <inkml:brushProperty name="width" value="0.05" units="cm"/>
      <inkml:brushProperty name="height" value="0.05" units="cm"/>
    </inkml:brush>
  </inkml:definitions>
  <inkml:trace contextRef="#ctx0" brushRef="#br0">4 235 8069 0 0,'0'-1'-13'0'0,"0"1"0"0"0,-1 0 0 0 0,1-1 1 0 0,0 1-1 0 0,-1 0 0 0 0,1-1 0 0 0,0 1 0 0 0,0 0 1 0 0,0-1-1 0 0,-1 1 0 0 0,1-1 0 0 0,0 1 0 0 0,0-1 1 0 0,0 1-1 0 0,0 0 0 0 0,0-1 0 0 0,0 1 0 0 0,0-1 1 0 0,0 1-1 0 0,0-1 0 0 0,0 1 0 0 0,0 0 1 0 0,0-1-1 0 0,0 1 0 0 0,0-1 0 0 0,0 1 0 0 0,0-1 1 0 0,1 1-1 0 0,-1 0 0 0 0,0-1 0 0 0,0 1 0 0 0,0-1 1 0 0,1 1-1 0 0,-1 0 0 0 0,0-1 0 0 0,1 1 0 0 0,-1 0 1 0 0,0-1-1 0 0,1 1 0 0 0,-1 0 0 0 0,0 0 0 0 0,1-1 1 0 0,-1 1-1 0 0,0 0 0 0 0,1 0 0 0 0,-1 0 0 0 0,1-1 1 0 0,-1 1-1 0 0,0 0 0 0 0,1 0 0 0 0,-1 0 1 0 0,1 0-1 0 0,-1 0 0 0 0,1 0 0 0 0,-1 0 0 0 0,1 0 1 0 0,-1 0-1 0 0,1 0 0 0 0,29 0-207 0 0,-17 2 170 0 0,-1-1 110 0 0,-1 1 1 0 0,1 1-1 0 0,20 6 1 0 0,-30-8-54 0 0,0 0 0 0 0,1-1 0 0 0,-1 1 0 0 0,0-1 0 0 0,1 0 0 0 0,-1 0 0 0 0,0 1 0 0 0,1-2 0 0 0,-1 1 0 0 0,0 0 0 0 0,1 0 0 0 0,-1-1 0 0 0,0 1 0 0 0,1-1 0 0 0,-1 0 0 0 0,0 0 0 0 0,0 1 0 0 0,0-2 0 0 0,3-1 0 0 0,5-2 82 0 0,-2-2 1 0 0,1 1-1 0 0,8-9 1 0 0,-1 0-113 0 0,-2 5 41 0 0,1-1 0 0 0,1 2 0 0 0,0 0 0 0 0,0 0 0 0 0,24-7 0 0 0,88-23 365 0 0,-114 35-324 0 0,-2 1 43 0 0,0 0 0 0 0,0 1 0 0 0,23-2 0 0 0,-72-22 1602 0 0,35 24-1632 0 0,-9-4 763 0 0,1-1 1 0 0,-15-13-1 0 0,30 25-664 0 0,0 0-1 0 0,-1 1 1 0 0,0-1-1 0 0,0 1 1 0 0,0 0-1 0 0,-1 0 1 0 0,1 0-1 0 0,-1 0 1 0 0,2 8-1 0 0,1 9-97 0 0,-1 0 0 0 0,0 0 0 0 0,-2 1 0 0 0,1 33 0 0 0,-10 94 54 0 0,1-77-162 0 0,5-45-287 0 0,-2 10-1125 0 0,-2-14-2305 0 0,4-21 2515 0 0</inkml:trace>
</inkml:ink>
</file>

<file path=ppt/ink/ink10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27:07.340"/>
    </inkml:context>
    <inkml:brush xml:id="br0">
      <inkml:brushProperty name="width" value="0.05" units="cm"/>
      <inkml:brushProperty name="height" value="0.05" units="cm"/>
    </inkml:brush>
  </inkml:definitions>
  <inkml:trace contextRef="#ctx0" brushRef="#br0">3 23 7037 0 0,'0'-11'100'0'0,"-3"6"28"0"0,6 0-8 0 0,-3 4 8 0 0,0 3-12 0 0,0-1 0 0 0,4 9 24 0 0,0-3 4 0 0,2-1-124 0 0,2 4-4 0 0,4 2 12 0 0,0 2-140 0 0,2-1-132 0 0,4 3-8 0 0,-1 1-248 0 0,3-1-276 0 0</inkml:trace>
</inkml:ink>
</file>

<file path=ppt/ink/ink10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27:08.339"/>
    </inkml:context>
    <inkml:brush xml:id="br0">
      <inkml:brushProperty name="width" value="0.05" units="cm"/>
      <inkml:brushProperty name="height" value="0.05" units="cm"/>
    </inkml:brush>
  </inkml:definitions>
  <inkml:trace contextRef="#ctx0" brushRef="#br0">1 421 7389 0 0,'0'-1'199'0'0,"0"0"0"0"0,0-1 0 0 0,0 1 0 0 0,0 0 0 0 0,0-1 0 0 0,0 1 0 0 0,0 0 0 0 0,1 0 0 0 0,-1-1 0 0 0,0 1 0 0 0,1 0 0 0 0,-1 0 0 0 0,1-1 0 0 0,1-1 0 0 0,-1 3-121 0 0,-1-1 1 0 0,1 1-1 0 0,0 0 1 0 0,0 0-1 0 0,0-1 1 0 0,0 1-1 0 0,-1 0 1 0 0,1 0-1 0 0,0 0 0 0 0,0 0 1 0 0,0 0-1 0 0,0 0 1 0 0,0 0-1 0 0,-1 0 1 0 0,1 0-1 0 0,0 0 1 0 0,0 0-1 0 0,0 1 0 0 0,0-1 1 0 0,-1 0-1 0 0,1 1 1 0 0,0-1-1 0 0,0 0 1 0 0,-1 1-1 0 0,1-1 1 0 0,0 1-1 0 0,0 0 0 0 0,5 3 55 0 0,-1-1-1 0 0,0 1 0 0 0,0 1 0 0 0,0-1 0 0 0,-1 1 0 0 0,1 0 0 0 0,-1 0 1 0 0,0 0-1 0 0,-1 0 0 0 0,1 1 0 0 0,-1-1 0 0 0,0 1 0 0 0,-1 0 0 0 0,1 0 1 0 0,-1 0-1 0 0,2 7 0 0 0,0 5-70 0 0,0-1 0 0 0,-2 1 1 0 0,1 1-1 0 0,-2 25 0 0 0,0-34-57 0 0,-1 0-1 0 0,-1 0 1 0 0,1 0-1 0 0,-2 0 1 0 0,1 0-1 0 0,-1 0 0 0 0,-1-1 1 0 0,0 1-1 0 0,0-1 1 0 0,-1 0-1 0 0,0 1 1 0 0,0-2-1 0 0,-1 1 1 0 0,-10 13-1 0 0,18-29-8 0 0,-1 1 0 0 0,0-1-1 0 0,0 0 1 0 0,0 0-1 0 0,0-10 1 0 0,4-13 16 0 0,0-1 1 0 0,13-32 0 0 0,4-18-10 0 0,5-27-38 0 0,-25 89 39 0 0,2-1 0 0 0,12-36 0 0 0,-16 56-4 0 0,-1-1 0 0 0,0 1 0 0 0,0-1 0 0 0,0 1 1 0 0,0-1-1 0 0,1 1 0 0 0,-1-1 0 0 0,0 1 0 0 0,0-1 0 0 0,1 1 1 0 0,-1-1-1 0 0,0 1 0 0 0,1-1 0 0 0,-1 1 0 0 0,1 0 0 0 0,-1-1 0 0 0,0 1 1 0 0,1 0-1 0 0,-1-1 0 0 0,1 1 0 0 0,-1 0 0 0 0,1-1 0 0 0,-1 1 1 0 0,1 0-1 0 0,-1 0 0 0 0,1 0 0 0 0,-1 0 0 0 0,1 0 0 0 0,0-1 1 0 0,-1 1-1 0 0,1 0 0 0 0,0 0 0 0 0,1 1-1 0 0,-1 0 0 0 0,1-1 0 0 0,-1 1 0 0 0,0 0 0 0 0,0 0 0 0 0,1-1 0 0 0,-1 1 0 0 0,0 0 0 0 0,0 0 0 0 0,0 0 0 0 0,2 3 1 0 0,2 2 1 0 0,0 1 1 0 0,-1-1 0 0 0,7 15 0 0 0,-6-4 53 0 0,0 1 0 0 0,0 0 0 0 0,-2 0-1 0 0,-1 1 1 0 0,0-1 0 0 0,-1 0 0 0 0,-1 1 0 0 0,0-1 0 0 0,-2 1-1 0 0,0-1 1 0 0,-9 35 0 0 0,8-43-49 0 0,-1 12 65 0 0,8-22-36 0 0,7-11-24 0 0,14-16-55 0 0,-5 4-47 0 0,28-39 0 0 0,-31 37 41 0 0,0 1 0 0 0,2 0 0 0 0,1 1 0 0 0,0 1 0 0 0,2 1 0 0 0,32-25 0 0 0,-46 40 39 0 0,-2 1 5 0 0,0 1-1 0 0,0 0 1 0 0,0 0 0 0 0,0 0 0 0 0,8-3-1 0 0,-13 7 6 0 0,0-1 0 0 0,0 1-1 0 0,0 0 1 0 0,0 0 0 0 0,0-1-1 0 0,0 1 1 0 0,0 0 0 0 0,0 0-1 0 0,0 0 1 0 0,0 0 0 0 0,0 0-1 0 0,1 0 1 0 0,-1 0 0 0 0,0 0-1 0 0,0 1 1 0 0,0-1 0 0 0,0 0-1 0 0,0 0 1 0 0,0 1-1 0 0,0-1 1 0 0,0 1 0 0 0,0-1-1 0 0,-1 1 1 0 0,1 0 0 0 0,0-1-1 0 0,0 1 1 0 0,0 0 0 0 0,0-1-1 0 0,-1 1 1 0 0,1 0 0 0 0,0 0-1 0 0,-1 0 1 0 0,1 0 0 0 0,-1 0-1 0 0,1-1 1 0 0,-1 1 0 0 0,1 0-1 0 0,-1 0 1 0 0,0 0 0 0 0,1 1-1 0 0,-1-1 1 0 0,0 2 0 0 0,2 8 8 0 0,-1 0 0 0 0,-1 0 0 0 0,0 0 1 0 0,0 1-1 0 0,-1-1 0 0 0,0 0 0 0 0,-1 0 0 0 0,-5 15 1 0 0,3-7 18 0 0,-3 32 1 0 0,7-41-14 0 0,0-1 0 0 0,0 0 0 0 0,1 1-1 0 0,1-1 1 0 0,-1 0 0 0 0,2 0 0 0 0,-1 0-1 0 0,7 14 1 0 0,-8-20-7 0 0,1 1 1 0 0,-1-1-1 0 0,1 0 1 0 0,0 0-1 0 0,0 0 0 0 0,0 0 1 0 0,0 0-1 0 0,1 0 1 0 0,-1-1-1 0 0,1 1 0 0 0,0-1 1 0 0,-1 1-1 0 0,1-1 0 0 0,0 0 1 0 0,1 0-1 0 0,-1-1 1 0 0,0 1-1 0 0,0 0 0 0 0,1-1 1 0 0,-1 0-1 0 0,1 0 1 0 0,-1 0-1 0 0,1 0 0 0 0,-1-1 1 0 0,6 1-1 0 0,-2-2-10 0 0,0 0 0 0 0,1 0 1 0 0,-1-1-1 0 0,0 0 0 0 0,1 0 0 0 0,-1 0 0 0 0,-1-1 0 0 0,1 0 1 0 0,0-1-1 0 0,-1 0 0 0 0,1 0 0 0 0,-1 0 0 0 0,0 0 0 0 0,8-9 1 0 0,1-2-2 0 0,1-1 0 0 0,-2-1 0 0 0,21-29 0 0 0,-20 23-16 0 0,64-102-312 0 0,-70 108 307 0 0,-1 0 1 0 0,0 0-1 0 0,-2-1 0 0 0,0 0 1 0 0,6-33-1 0 0,-9 37 18 0 0,-2 11 3 0 0,0 0 1 0 0,0 0-1 0 0,-1 0 1 0 0,1 0 0 0 0,-1 0-1 0 0,0 0 1 0 0,0 0-1 0 0,0-1 1 0 0,0 1-1 0 0,0 0 1 0 0,-1 0-1 0 0,-1-4 1 0 0,2 6 3 0 0,-1 1 0 0 0,1 0 1 0 0,-1-1-1 0 0,1 1 0 0 0,-1 0 0 0 0,0 0 1 0 0,1 0-1 0 0,-1 0 0 0 0,0-1 0 0 0,1 1 1 0 0,-1 0-1 0 0,0 0 0 0 0,1 0 1 0 0,-1 0-1 0 0,0 0 0 0 0,1 1 0 0 0,-1-1 1 0 0,0 0-1 0 0,1 0 0 0 0,-1 0 0 0 0,1 1 1 0 0,-1-1-1 0 0,0 0 0 0 0,1 0 1 0 0,-1 1-1 0 0,1-1 0 0 0,-1 1 0 0 0,1-1 1 0 0,-1 0-1 0 0,1 1 0 0 0,-1-1 0 0 0,1 1 1 0 0,-1 0-1 0 0,-19 17-17 0 0,-27 36 36 0 0,-40 61 0 0 0,74-96-9 0 0,8-12-3 0 0,0 0-1 0 0,1 0 1 0 0,0 1-1 0 0,0 0 1 0 0,1 0-1 0 0,0 0 1 0 0,0 0-1 0 0,1 0 0 0 0,0 0 1 0 0,1 1-1 0 0,0-1 1 0 0,-1 12-1 0 0,2-15-2 0 0,1 0 1 0 0,-1-1-1 0 0,1 0 0 0 0,0 1 0 0 0,0-1 0 0 0,0 1 1 0 0,0-1-1 0 0,1 0 0 0 0,0 0 0 0 0,0 0 0 0 0,0 0 1 0 0,0 0-1 0 0,1 0 0 0 0,-1 0 0 0 0,1-1 0 0 0,0 1 1 0 0,0-1-1 0 0,0 0 0 0 0,1 0 0 0 0,-1 0 0 0 0,1 0 0 0 0,0-1 1 0 0,-1 1-1 0 0,9 3 0 0 0,-2-3-53 0 0,-1 0 0 0 0,1 0 0 0 0,0-1 0 0 0,0 0-1 0 0,0 0 1 0 0,0-1 0 0 0,1-1 0 0 0,-1 0 0 0 0,0 0 0 0 0,0-1 0 0 0,0 0 0 0 0,17-5-1 0 0,-3 0-352 0 0,-1-1-1 0 0,0-1 1 0 0,0-1-1 0 0,26-15 0 0 0,-24 9 90 0 0,-1-1-1 0 0,0-2 0 0 0,-1 0 0 0 0,-1-2 0 0 0,26-28 1 0 0,-30 28 268 0 0,0-2 1 0 0,-2 0-1 0 0,0-1 1 0 0,-2-1 0 0 0,14-29-1 0 0,-21 38 119 0 0,0-2 0 0 0,-1 1-1 0 0,-1-1 1 0 0,-1 0 0 0 0,0 0 0 0 0,-1 0 0 0 0,-1-1-1 0 0,-1 1 1 0 0,0-22 0 0 0,-1 37-21 0 0,0-1 0 0 0,0 1 0 0 0,-1 0-1 0 0,1-1 1 0 0,0 1 0 0 0,-1 0 0 0 0,1 0 0 0 0,-1-1 0 0 0,0 1-1 0 0,0 0 1 0 0,0 0 0 0 0,0 0 0 0 0,0 0 0 0 0,0 0 0 0 0,0 0 0 0 0,-1 0-1 0 0,1 0 1 0 0,-1 1 0 0 0,0-1 0 0 0,1 0 0 0 0,-4-1 0 0 0,3 2-31 0 0,0 0 1 0 0,0 1 0 0 0,0 0-1 0 0,-1-1 1 0 0,1 1 0 0 0,0 0-1 0 0,0 0 1 0 0,0 0-1 0 0,0 0 1 0 0,0 1 0 0 0,0-1-1 0 0,0 0 1 0 0,-1 1 0 0 0,1 0-1 0 0,0-1 1 0 0,0 1 0 0 0,1 0-1 0 0,-1 0 1 0 0,0 0 0 0 0,0 0-1 0 0,0 0 1 0 0,1 1 0 0 0,-3 1-1 0 0,-2 2 25 0 0,1 0 1 0 0,0 0-1 0 0,0 0 0 0 0,0 1 0 0 0,1 0 0 0 0,0 0 0 0 0,0 0 1 0 0,1 0-1 0 0,-1 1 0 0 0,1-1 0 0 0,1 1 0 0 0,-1 0 0 0 0,1 0 1 0 0,0 0-1 0 0,1 0 0 0 0,0 0 0 0 0,0 0 0 0 0,0 1 0 0 0,1 9 1 0 0,0-7 25 0 0,1 0 0 0 0,0 0 0 0 0,0 0 0 0 0,1 0 0 0 0,0 0 0 0 0,1-1 0 0 0,0 1 0 0 0,1-1 0 0 0,0 0 0 0 0,0 0 0 0 0,1 0 0 0 0,0 0 0 0 0,10 12 0 0 0,-3-9 28 0 0,1 0-1 0 0,0-1 0 0 0,0 0 0 0 0,2-1 0 0 0,-1-1 0 0 0,1-1 1 0 0,26 12-1 0 0,6 4 93 0 0,-46-24-183 0 0,1 1-1 0 0,-1-1 0 0 0,0 1 0 0 0,0 0 0 0 0,1-1 1 0 0,-1 1-1 0 0,0 0 0 0 0,0 0 0 0 0,0 0 0 0 0,0 0 1 0 0,0 0-1 0 0,0 0 0 0 0,0 0 0 0 0,0 0 0 0 0,0 0 1 0 0,0 0-1 0 0,-1 0 0 0 0,1 1 0 0 0,0-1 0 0 0,-1 0 1 0 0,1 1-1 0 0,-1-1 0 0 0,0 0 0 0 0,1 1 0 0 0,-1-1 1 0 0,0 1-1 0 0,0-1 0 0 0,0 0 0 0 0,0 1 0 0 0,0-1 1 0 0,0 1-1 0 0,0-1 0 0 0,0 1 0 0 0,-1 0 0 0 0,-1 1 6 0 0,1 0-1 0 0,-1 0 0 0 0,0 0 1 0 0,0 0-1 0 0,0-1 0 0 0,0 1 1 0 0,-1-1-1 0 0,1 1 0 0 0,-1-1 1 0 0,0 0-1 0 0,1 0 0 0 0,-1 0 1 0 0,-5 2-1 0 0,-18 8-174 0 0,-1-2 1 0 0,-1-1 0 0 0,0 0-1 0 0,0-3 1 0 0,-36 6-1 0 0,-14 3-850 0 0,9 1-147 0 0,-3-3-266 0 0</inkml:trace>
</inkml:ink>
</file>

<file path=ppt/ink/ink10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27:18.006"/>
    </inkml:context>
    <inkml:brush xml:id="br0">
      <inkml:brushProperty name="width" value="0.05" units="cm"/>
      <inkml:brushProperty name="height" value="0.05" units="cm"/>
    </inkml:brush>
  </inkml:definitions>
  <inkml:trace contextRef="#ctx0" brushRef="#br0">110 354 5024 0 0,'-18'31'117'0'0,"3"1"-1"0"0,0 1 1 0 0,2 0-1 0 0,2 1 1 0 0,1 1 0 0 0,-8 49-1 0 0,14-56 15 0 0,1 0 0 0 0,1 0 0 0 0,2 1 0 0 0,0-1 0 0 0,2 0 0 0 0,2 1 0 0 0,0-1 0 0 0,13 43 0 0 0,-14-63-68 0 0,0 0-1 0 0,1 0 1 0 0,-1 0 0 0 0,2 0 0 0 0,-1-1 0 0 0,1 0 0 0 0,0 0 0 0 0,1 0 0 0 0,-1-1 0 0 0,1 1-1 0 0,1-1 1 0 0,-1-1 0 0 0,1 1 0 0 0,0-1 0 0 0,0-1 0 0 0,0 1 0 0 0,1-1 0 0 0,0 0-1 0 0,0-1 1 0 0,0 0 0 0 0,0 0 0 0 0,0 0 0 0 0,1-1 0 0 0,16 1 0 0 0,-7-1 65 0 0,-1-1 1 0 0,1-1-1 0 0,0 0 1 0 0,0-1 0 0 0,0-2-1 0 0,0 1 1 0 0,-1-2-1 0 0,1 0 1 0 0,-1-2-1 0 0,0 0 1 0 0,16-8 0 0 0,-8 1-26 0 0,-1-2 1 0 0,0 0 0 0 0,-1-2-1 0 0,-1 0 1 0 0,-1-1 0 0 0,0-2-1 0 0,-2 0 1 0 0,31-40 0 0 0,-27 27-62 0 0,-1 0 0 0 0,-2-1 1 0 0,-1-1-1 0 0,-2-1 0 0 0,21-62 0 0 0,-31 76-44 0 0,-2 0-1 0 0,0-1 0 0 0,-1 1 1 0 0,-2-1-1 0 0,0 0 0 0 0,-1 0 1 0 0,-2 0-1 0 0,0 0 0 0 0,-1 0 1 0 0,-2 0-1 0 0,0 0 0 0 0,-1 1 1 0 0,-2 0-1 0 0,0 0 0 0 0,-1 0 1 0 0,-1 1-1 0 0,-1 1 0 0 0,-1-1 1 0 0,-1 2-1 0 0,-1-1 0 0 0,-20-23 1 0 0,28 37-3 0 0,-1 0 0 0 0,0 1 1 0 0,0 0-1 0 0,-1 0 0 0 0,0 0 1 0 0,0 1-1 0 0,0 0 0 0 0,0 0 0 0 0,0 0 1 0 0,-1 1-1 0 0,1 1 0 0 0,-1-1 1 0 0,0 1-1 0 0,0 0 0 0 0,0 1 1 0 0,0 0-1 0 0,-15 0 0 0 0,8 2-3 0 0,-1 0-1 0 0,1 1 0 0 0,-1 1 1 0 0,1 1-1 0 0,0 0 1 0 0,0 1-1 0 0,1 0 0 0 0,-21 11 1 0 0,21-9-65 0 0,-1 1 1 0 0,1 0-1 0 0,0 1 1 0 0,1 1-1 0 0,0 0 1 0 0,0 1-1 0 0,-15 17 0 0 0,22-21 19 0 0,0 1 0 0 0,1 0-1 0 0,0 0 1 0 0,1 0 0 0 0,-1 0-1 0 0,2 1 1 0 0,-1 0 0 0 0,1 0-1 0 0,0 0 1 0 0,1 0 0 0 0,0 0-1 0 0,1 0 1 0 0,-1 1 0 0 0,2 13-1 0 0,0-14-216 0 0,0-1 0 0 0,1 0 1 0 0,0 0-1 0 0,0 0 0 0 0,1 0 0 0 0,4 13 0 0 0,2-2-624 0 0</inkml:trace>
</inkml:ink>
</file>

<file path=ppt/ink/ink10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27:19.493"/>
    </inkml:context>
    <inkml:brush xml:id="br0">
      <inkml:brushProperty name="width" value="0.05" units="cm"/>
      <inkml:brushProperty name="height" value="0.05" units="cm"/>
    </inkml:brush>
  </inkml:definitions>
  <inkml:trace contextRef="#ctx0" brushRef="#br0">675 87 6845 0 0,'1'-3'-11'0'0,"-1"1"0"0"0,1-1 1 0 0,-1 0-1 0 0,0 1 1 0 0,0-1-1 0 0,0 0 0 0 0,0 0 1 0 0,-1 1-1 0 0,1-1 1 0 0,-1 0-1 0 0,1 1 0 0 0,-1-1 1 0 0,0 1-1 0 0,0-1 1 0 0,0 1-1 0 0,0-1 0 0 0,-1 1 1 0 0,-1-3-1 0 0,0 2 47 0 0,0 0-1 0 0,0 1 0 0 0,0-1 1 0 0,-1 1-1 0 0,1 0 0 0 0,0 0 1 0 0,-1 0-1 0 0,0 1 0 0 0,1-1 1 0 0,-1 1-1 0 0,0 0 0 0 0,-5-1 1 0 0,-2-1 103 0 0,-1 1 1 0 0,0 0 0 0 0,0 1 0 0 0,0 0 0 0 0,0 1 0 0 0,0 1-1 0 0,0 0 1 0 0,1 0 0 0 0,-1 1 0 0 0,-22 7 0 0 0,18-3 52 0 0,0 0 1 0 0,1 1-1 0 0,0 1 1 0 0,0 1-1 0 0,1 0 1 0 0,0 1-1 0 0,-13 11 1 0 0,0 5 81 0 0,1 1 1 0 0,1 1-1 0 0,1 1 1 0 0,2 1-1 0 0,1 2 0 0 0,-24 46 1 0 0,21-29-105 0 0,2 2 0 0 0,3 0 0 0 0,2 1 0 0 0,2 0 0 0 0,2 1 0 0 0,3 1 0 0 0,-4 56 0 0 0,9-28 51 0 0,4-1 0 0 0,3 1 0 0 0,3-1 1 0 0,18 86-1 0 0,-16-130-131 0 0,2 1-1 0 0,1-2 1 0 0,1 1 0 0 0,3-1 0 0 0,1-1 0 0 0,22 38-1 0 0,-25-53-48 0 0,1 0 0 0 0,0-1 0 0 0,2-1 0 0 0,0 0-1 0 0,1-1 1 0 0,1-1 0 0 0,1 0 0 0 0,0-1 0 0 0,1-1-1 0 0,0-1 1 0 0,26 13 0 0 0,-22-15-44 0 0,0-1 0 0 0,0-1 0 0 0,1 0 0 0 0,0-2 0 0 0,1-1 0 0 0,0-2 0 0 0,0 0 0 0 0,0-1 0 0 0,0-1 0 0 0,0-2 0 0 0,0 0 0 0 0,1-2 0 0 0,-1-1 0 0 0,0-1 0 0 0,0-1 0 0 0,-1-1 0 0 0,0-1 0 0 0,0-1 0 0 0,0-1 0 0 0,-1-1 0 0 0,-1-1 0 0 0,1-2 0 0 0,-2 0 0 0 0,29-23 0 0 0,-15 7-114 0 0,-1-1 0 0 0,-1-2 0 0 0,49-65-1 0 0,-62 69 74 0 0,-1 0 0 0 0,-2-2 0 0 0,-1 0 0 0 0,-1 0 0 0 0,18-58-1 0 0,-20 41 22 0 0,-2 0-1 0 0,-2-1 0 0 0,-3-1 0 0 0,-1 1 0 0 0,-3-1 1 0 0,-1 0-1 0 0,-3 1 0 0 0,-14-89 0 0 0,9 107 12 0 0,0 0-1 0 0,-2 0 1 0 0,-1 0-1 0 0,-1 1 0 0 0,-23-40 1 0 0,23 49-5 0 0,-1 2 1 0 0,-1-1-1 0 0,-1 2 0 0 0,0 0 1 0 0,-2 0-1 0 0,1 2 1 0 0,-2 0-1 0 0,-24-17 1 0 0,15 14-138 0 0,-1 2 1 0 0,-1 1-1 0 0,-1 1 1 0 0,0 2-1 0 0,0 0 1 0 0,-61-14-1 0 0,51 19-357 0 0,1 1 0 0 0,-1 2 0 0 0,0 2 0 0 0,0 1 0 0 0,-48 5 0 0 0,5 6-690 0 0</inkml:trace>
</inkml:ink>
</file>

<file path=ppt/ink/ink10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27:27.001"/>
    </inkml:context>
    <inkml:brush xml:id="br0">
      <inkml:brushProperty name="width" value="0.05" units="cm"/>
      <inkml:brushProperty name="height" value="0.05" units="cm"/>
    </inkml:brush>
  </inkml:definitions>
  <inkml:trace contextRef="#ctx0" brushRef="#br0">693 177 7805 0 0,'-1'-36'-162'0'0,"5"21"190"0"0,-3 9 65 0 0,1-1 0 0 0,0 1-1 0 0,0 0 1 0 0,0 0-1 0 0,1 0 1 0 0,4-8-1 0 0,0 3 277 0 0,0 1 0 0 0,1 0 0 0 0,0 1 0 0 0,0-1 0 0 0,11-8 0 0 0,-18 17-318 0 0,-1 1 0 0 0,1-1-1 0 0,-1 1 1 0 0,1-1 0 0 0,-1 1 0 0 0,1-1 0 0 0,0 1 0 0 0,-1 0-1 0 0,1-1 1 0 0,-1 1 0 0 0,1 0 0 0 0,0-1 0 0 0,0 1 0 0 0,-1 0-1 0 0,1 0 1 0 0,0 0 0 0 0,-1-1 0 0 0,1 1 0 0 0,0 0 0 0 0,0 0 0 0 0,1 0-1 0 0,-2 1 3 0 0,0-1-1 0 0,0 1 1 0 0,1-1-1 0 0,-1 1 0 0 0,0-1 1 0 0,0 1-1 0 0,0-1 0 0 0,0 1 1 0 0,1-1-1 0 0,-1 1 1 0 0,0-1-1 0 0,0 1 0 0 0,0-1 1 0 0,0 1-1 0 0,0-1 1 0 0,0 1-1 0 0,-1 0 0 0 0,1-1 1 0 0,0 1-1 0 0,0-1 0 0 0,0 1 1 0 0,-13 33 1507 0 0,-35 76 980 0 0,3-6-1437 0 0,-21 22-289 0 0,-16 32-206 0 0,-33 102 305 0 0,58-129-199 0 0,-32 85 649 0 0,-126 457 544 0 0,165-514-1767 0 0,47-152-129 0 0,2-6-9 0 0,0 1 0 0 0,1-1 1 0 0,-1 0-1 0 0,1 1 0 0 0,-1-1 0 0 0,1 0 0 0 0,-1 1 0 0 0,1-1 1 0 0,0 0-1 0 0,-1 1 0 0 0,1-1 0 0 0,0 1 0 0 0,0-1 1 0 0,0 1-1 0 0,0-1 0 0 0,0 0 0 0 0,1 2 0 0 0,17-27-498 0 0,-11 13-286 0 0,0 0-1 0 0,0-1 0 0 0,-1 1 1 0 0,-1-1-1 0 0,0-1 0 0 0,-1 1 1 0 0,0 0-1 0 0,3-21 0 0 0,-5 25 226 0 0,-1 1 1 0 0,0-1-1 0 0,-1 1 0 0 0,0-1 0 0 0,0 1 0 0 0,-1-1 1 0 0,0 1-1 0 0,0-1 0 0 0,0 1 0 0 0,-1 0 0 0 0,-1-1 1 0 0,1 1-1 0 0,-1 0 0 0 0,0 0 0 0 0,0 1 0 0 0,-7-11 1 0 0,-13 0-1468 0 0,20 15 1725 0 0,-5-3-381 0 0</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3:41:27.886"/>
    </inkml:context>
    <inkml:brush xml:id="br0">
      <inkml:brushProperty name="width" value="0.05" units="cm"/>
      <inkml:brushProperty name="height" value="0.05" units="cm"/>
    </inkml:brush>
  </inkml:definitions>
  <inkml:trace contextRef="#ctx0" brushRef="#br0">158 205 6597 0 0,'-2'-15'244'0'0,"-3"-10"211"0"0,4 24-410 0 0,1 0 0 0 0,0 0 1 0 0,0 1-1 0 0,0-1 1 0 0,-1 1-1 0 0,1-1 1 0 0,0 0-1 0 0,-1 1 0 0 0,1-1 1 0 0,-1 1-1 0 0,1-1 1 0 0,0 0-1 0 0,-1 1 0 0 0,0-1 1 0 0,1 1-1 0 0,-1 0 1 0 0,1-1-1 0 0,-1 1 1 0 0,1-1-1 0 0,-1 1 0 0 0,0 0 1 0 0,1-1-1 0 0,-1 1 1 0 0,0 0-1 0 0,1 0 1 0 0,-1 0-1 0 0,-1-1 0 0 0,2 2 2 0 0,-1-1 0 0 0,1 0 0 0 0,-1 1 0 0 0,1-1 0 0 0,-1 0 0 0 0,1 1 0 0 0,0-1 0 0 0,-1 1 0 0 0,1-1 0 0 0,0 1 0 0 0,-1-1 0 0 0,1 1 0 0 0,0-1 0 0 0,-1 1 0 0 0,1-1 0 0 0,0 1 0 0 0,0-1 0 0 0,0 1 0 0 0,-1 0 0 0 0,1-1 0 0 0,0 1 0 0 0,0-1 0 0 0,0 1 0 0 0,0 0 0 0 0,0-1 0 0 0,0 1 0 0 0,0 0 0 0 0,1 25 527 0 0,-1-19-349 0 0,-2 81 1186 0 0,0-31-636 0 0,7 71 0 0 0,4-73-625 0 0,-8-51-144 0 0,0-1 1 0 0,0 1 0 0 0,0 0 0 0 0,1 0 0 0 0,-1 0 0 0 0,1-1-1 0 0,0 1 1 0 0,0-1 0 0 0,1 0 0 0 0,-1 1 0 0 0,4 3 0 0 0,-5-7-23 0 0,0 1 0 0 0,1 0 0 0 0,-1-1 1 0 0,0 1-1 0 0,0-1 0 0 0,0 0 0 0 0,0 1 1 0 0,1-1-1 0 0,-1 0 0 0 0,0 0 1 0 0,0 0-1 0 0,1 0 0 0 0,-1 0 0 0 0,0 0 1 0 0,0 0-1 0 0,0 0 0 0 0,1 0 0 0 0,-1 0 1 0 0,0-1-1 0 0,0 1 0 0 0,0-1 0 0 0,1 1 1 0 0,-1-1-1 0 0,0 1 0 0 0,0-1 0 0 0,0 1 1 0 0,0-1-1 0 0,2-2 0 0 0,24-22-486 0 0,-21 18 436 0 0,-1 0 0 0 0,0 0 0 0 0,-1 0 0 0 0,0-1 0 0 0,0 0 0 0 0,0 1 1 0 0,-1-1-1 0 0,0 0 0 0 0,-1-1 0 0 0,0 1 0 0 0,0 0 0 0 0,-1-1 0 0 0,0 1 0 0 0,0-1 0 0 0,-1 0 0 0 0,0 1 1 0 0,0-1-1 0 0,-3-10 0 0 0,-4-14 117 0 0,-1 0 1 0 0,-1 0-1 0 0,-19-43 0 0 0,0-2 320 0 0,21 58-255 0 0,4 14-68 0 0,0-1 0 0 0,1 1 0 0 0,0-1 0 0 0,0 0-1 0 0,1 0 1 0 0,0 0 0 0 0,0 0 0 0 0,0 0 0 0 0,1 0-1 0 0,0 1 1 0 0,2-14 0 0 0,-2 20-45 0 0,1-1 0 0 0,-1 0 0 0 0,0 0 0 0 0,1 0 0 0 0,-1 1 0 0 0,0-1 0 0 0,1 0 1 0 0,-1 0-1 0 0,1 1 0 0 0,-1-1 0 0 0,1 0 0 0 0,0 1 0 0 0,-1-1 0 0 0,1 1 0 0 0,0-1 0 0 0,-1 1 0 0 0,1-1 1 0 0,0 1-1 0 0,0 0 0 0 0,-1-1 0 0 0,1 1 0 0 0,0 0 0 0 0,0-1 0 0 0,0 1 0 0 0,-1 0 0 0 0,2 0 0 0 0,1 0 0 0 0,-1 0-1 0 0,1 0 1 0 0,-1 0-1 0 0,1 0 0 0 0,-1 1 1 0 0,1-1-1 0 0,-1 1 1 0 0,5 2-1 0 0,4 1-2 0 0,-1 1-1 0 0,0 1 0 0 0,9 6 1 0 0,-7-3 33 0 0,0 0 1 0 0,-1 1-1 0 0,0 1 1 0 0,0-1-1 0 0,-1 2 1 0 0,-1-1-1 0 0,0 1 1 0 0,-1 1-1 0 0,11 20 1 0 0,-16-28 26 0 0,-1 1 0 0 0,0 0 0 0 0,0 1 1 0 0,0-1-1 0 0,0 0 0 0 0,-1 1 1 0 0,0-1-1 0 0,-1 0 0 0 0,0 1 1 0 0,0 11-1 0 0,-1-13-6 0 0,0 0-1 0 0,0-1 1 0 0,-1 1 0 0 0,1 0 0 0 0,-1-1 0 0 0,0 1 0 0 0,0-1-1 0 0,-1 0 1 0 0,1 0 0 0 0,-1 0 0 0 0,0 0 0 0 0,0 0 0 0 0,0 0-1 0 0,-1-1 1 0 0,-7 6 0 0 0,0 0-10 0 0,-1-2-1 0 0,0 1 1 0 0,0-2-1 0 0,-1 0 1 0 0,0 0 0 0 0,-17 5-1 0 0,-86 18-358 0 0,96-25 174 0 0,11-3-101 0 0,1 0 1 0 0,-1 0-1 0 0,0-1 1 0 0,0 0 0 0 0,-14-2-1 0 0,0 0-1090 0 0,23 2 1242 0 0,-1 0 1 0 0,0-1-1 0 0,0 1 1 0 0,0 0-1 0 0,0-1 1 0 0,0 1-1 0 0,0 0 1 0 0,1-1-1 0 0,-1 1 1 0 0,0-1-1 0 0,0 0 1 0 0,1 1-1 0 0,-1-1 1 0 0,0 0-1 0 0,1 1 1 0 0,-1-1-1 0 0,1 0 1 0 0,-1 1 0 0 0,1-1-1 0 0,-1 0 1 0 0,1 0-1 0 0,-1 0 1 0 0,1 0-1 0 0,0 1 1 0 0,-1-1-1 0 0,1 0 1 0 0,0 0-1 0 0,0 0 1 0 0,0 0-1 0 0,0 0 1 0 0,0 0-1 0 0,0 0 1 0 0,0 0-1 0 0,0 0 1 0 0,0 0-1 0 0,0 0 1 0 0,0 1-1 0 0,1-1 1 0 0,-1 0-1 0 0,1-1 1 0 0,0-1-1033 0 0</inkml:trace>
</inkml:ink>
</file>

<file path=ppt/ink/ink10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27:27.361"/>
    </inkml:context>
    <inkml:brush xml:id="br0">
      <inkml:brushProperty name="width" value="0.05" units="cm"/>
      <inkml:brushProperty name="height" value="0.05" units="cm"/>
    </inkml:brush>
  </inkml:definitions>
  <inkml:trace contextRef="#ctx0" brushRef="#br0">102 35 5849 0 0,'-1'0'54'0'0,"1"0"1"0"0,-1 1 0 0 0,1-1 0 0 0,-1 0 0 0 0,1 0 0 0 0,-1 0 0 0 0,1 0 0 0 0,-1 0 0 0 0,1 0 0 0 0,-1 0-1 0 0,1 0 1 0 0,-1 0 0 0 0,1 0 0 0 0,-1 0 0 0 0,0 0 0 0 0,1 0 0 0 0,-1 0 0 0 0,1-1 0 0 0,-1 1 0 0 0,1 0-1 0 0,-1 0 1 0 0,1-1 0 0 0,0 1 0 0 0,-1 0 0 0 0,1-1 0 0 0,-1 1 0 0 0,1 0 0 0 0,-1-1 0 0 0,1 1 0 0 0,0-1-1 0 0,-1 1 1 0 0,1 0 0 0 0,0-1 0 0 0,0 1 0 0 0,-1-1 0 0 0,1 1 0 0 0,0-1 0 0 0,0 1 0 0 0,0-1 0 0 0,-1 1-1 0 0,1-1 1 0 0,0 1 0 0 0,0-1 0 0 0,0 0 0 0 0,0 1 0 0 0,0-1 0 0 0,0 1 0 0 0,0-1 0 0 0,0 1 0 0 0,0-1-1 0 0,1 1 1 0 0,-1-1 0 0 0,0 1 0 0 0,0-1 0 0 0,1 0 0 0 0,-1-8 250 0 0,0 0 1322 0 0,-1 15-605 0 0,-3 20-129 0 0,-5-2-286 0 0,-15 31 0 0 0,-3 7 115 0 0,24-56-655 0 0,0 3 161 0 0,-1 0 0 0 0,1 1 1 0 0,1-1-1 0 0,-3 19 0 0 0,5-27-165 0 0,0 1-1 0 0,-1 0 0 0 0,1-1 1 0 0,0 1-1 0 0,1 0 1 0 0,-1-1-1 0 0,0 1 0 0 0,0-1 1 0 0,1 1-1 0 0,-1-1 1 0 0,1 1-1 0 0,-1-1 0 0 0,1 1 1 0 0,0-1-1 0 0,-1 1 1 0 0,1-1-1 0 0,0 0 0 0 0,0 1 1 0 0,0-1-1 0 0,0 0 1 0 0,0 0-1 0 0,0 1 0 0 0,1-1 1 0 0,-1 0-1 0 0,0 0 1 0 0,1-1-1 0 0,-1 1 0 0 0,0 0 1 0 0,1 0-1 0 0,-1-1 1 0 0,1 1-1 0 0,-1 0 0 0 0,1-1 1 0 0,-1 0-1 0 0,1 1 1 0 0,2-1-1 0 0,17 3 312 0 0,-1-1 0 0 0,0-1 0 0 0,1-1 0 0 0,-1-1 0 0 0,0-1 0 0 0,1-1 0 0 0,-1 0 0 0 0,0-1-1 0 0,-1-2 1 0 0,1 0 0 0 0,-1-1 0 0 0,0-1 0 0 0,19-10 0 0 0,19-14-65 0 0,78-30-1 0 0,-131 60-337 0 0,0 1 1 0 0,0-1-1 0 0,1 1 0 0 0,-1 0 1 0 0,0 0-1 0 0,1 0 0 0 0,-1 1 1 0 0,1 0-1 0 0,4 0 0 0 0,-9 0-9 0 0,1 0 1 0 0,-1 0-1 0 0,0 1 0 0 0,0-1 0 0 0,1 0 0 0 0,-1 1 1 0 0,0-1-1 0 0,0 0 0 0 0,0 1 0 0 0,0-1 1 0 0,1 0-1 0 0,-1 1 0 0 0,0-1 0 0 0,0 0 0 0 0,0 1 1 0 0,0-1-1 0 0,0 0 0 0 0,0 1 0 0 0,0-1 1 0 0,0 1-1 0 0,0-1 0 0 0,0 0 0 0 0,0 1 0 0 0,0-1 1 0 0,0 0-1 0 0,-1 1 0 0 0,1-1 0 0 0,0 0 0 0 0,0 1 1 0 0,0-1-1 0 0,0 0 0 0 0,-1 1 0 0 0,1-1 1 0 0,0 0-1 0 0,0 0 0 0 0,0 1 0 0 0,-1-1 0 0 0,1 0 1 0 0,-1 1-1 0 0,-11 15-1983 0 0,-4-3-105 0 0,-7 0-507 0 0</inkml:trace>
</inkml:ink>
</file>

<file path=ppt/ink/ink104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5-31T05:14:14.312"/>
    </inkml:context>
    <inkml:brush xml:id="br0">
      <inkml:brushProperty name="width" value="0.05292" units="cm"/>
      <inkml:brushProperty name="height" value="0.05292" units="cm"/>
      <inkml:brushProperty name="color" value="#FF0000"/>
    </inkml:brush>
  </inkml:definitions>
  <inkml:trace contextRef="#ctx0" brushRef="#br0">5115 16492 0</inkml:trace>
</inkml:ink>
</file>

<file path=ppt/ink/ink10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7T06:09:57.563"/>
    </inkml:context>
    <inkml:brush xml:id="br0">
      <inkml:brushProperty name="width" value="0.05" units="cm"/>
      <inkml:brushProperty name="height" value="0.05" units="cm"/>
    </inkml:brush>
  </inkml:definitions>
  <inkml:trace contextRef="#ctx0" brushRef="#br0">0 1 24575,'0'0'-8191</inkml:trace>
</inkml:ink>
</file>

<file path=ppt/ink/ink10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6:11:25.094"/>
    </inkml:context>
    <inkml:brush xml:id="br0">
      <inkml:brushProperty name="width" value="0.05" units="cm"/>
      <inkml:brushProperty name="height" value="0.05" units="cm"/>
    </inkml:brush>
  </inkml:definitions>
  <inkml:trace contextRef="#ctx0" brushRef="#br0">4 494 7937 0 0,'-3'-9'173'0'0,"2"6"129"0"0,10-4 165 0 0,11-2 2598 0 0,-20 9-3012 0 0,0 0 0 0 0,1 1 0 0 0,-1-1 0 0 0,0 1 0 0 0,0-1 0 0 0,0 0-1 0 0,0 1 1 0 0,0-1 0 0 0,0 1 0 0 0,0-1 0 0 0,0 0 0 0 0,0 1 0 0 0,0-1-1 0 0,0 1 1 0 0,0-1 0 0 0,0 0 0 0 0,0 1 0 0 0,0-1 0 0 0,0 0-1 0 0,-1 1 1 0 0,1-1 0 0 0,0 1 0 0 0,0-1 0 0 0,0 0 0 0 0,-1 1 0 0 0,1-1-1 0 0,0 0 1 0 0,0 0 0 0 0,-1 1 0 0 0,1-1 0 0 0,0 0 0 0 0,-1 1 0 0 0,-7 3 537 0 0,7-4-552 0 0,1 1-1 0 0,-1-1 1 0 0,0 1 0 0 0,0-1 0 0 0,1 1-1 0 0,-1-1 1 0 0,0 1 0 0 0,1-1 0 0 0,-1 1 0 0 0,1-1-1 0 0,-1 1 1 0 0,0 0 0 0 0,1-1 0 0 0,-1 1-1 0 0,1 0 1 0 0,0-1 0 0 0,-1 1 0 0 0,1 0 0 0 0,0 0-1 0 0,-1-1 1 0 0,1 1 0 0 0,0 0 0 0 0,0 0-1 0 0,0 0 1 0 0,-1 0 0 0 0,1-1 0 0 0,0 1 0 0 0,0 0-1 0 0,0 0 1 0 0,1 0 0 0 0,-1 0 0 0 0,0 1-1 0 0,2 15 171 0 0,0 0 0 0 0,1-1 0 0 0,1 1 0 0 0,0-1 0 0 0,9 21 0 0 0,-10-29-88 0 0,20 47 581 0 0,-14-41-282 0 0,-2-12 613 0 0,-5-4-904 0 0,-1 0-1 0 0,1 1 0 0 0,-1-1 1 0 0,1 0-1 0 0,-1 0 1 0 0,0 0-1 0 0,0 0 0 0 0,0 0 1 0 0,1-4-1 0 0,2-1-329 0 0,67-108 325 0 0,-19 34-107 0 0,18-41-33 0 0,75-119 279 0 0,-145 240-259 0 0,13-18 212 0 0,0 0 0 0 0,1 1 1 0 0,1 1-1 0 0,27-24 1 0 0,-42 60-1208 0 0,6 34 0 0 0,-6-51 685 0 0,1 1 0 0 0,-1 0 0 0 0,0-1 0 0 0,0 1 0 0 0,0 0 0 0 0,0 0 0 0 0,-1-1 0 0 0,0 4 0 0 0,-4 13-1574 0 0</inkml:trace>
</inkml:ink>
</file>

<file path=ppt/ink/ink10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6:10:11.522"/>
    </inkml:context>
    <inkml:brush xml:id="br0">
      <inkml:brushProperty name="width" value="0.05" units="cm"/>
      <inkml:brushProperty name="height" value="0.05" units="cm"/>
    </inkml:brush>
  </inkml:definitions>
  <inkml:trace contextRef="#ctx0" brushRef="#br0">570 161 8461 0 0,'14'-29'253'0'0,"-3"6"493"0"0,-1-1 0 0 0,9-28 0 0 0,-19 51-698 0 0,1 0 1 0 0,-1 0-1 0 0,0-1 0 0 0,1 1 1 0 0,-1 0-1 0 0,0 0 1 0 0,0 0-1 0 0,0 0 0 0 0,0 0 1 0 0,0 0-1 0 0,0-1 1 0 0,0 1-1 0 0,0 0 0 0 0,0 0 1 0 0,0 0-1 0 0,-1 0 1 0 0,1 0-1 0 0,0 0 1 0 0,-1 0-1 0 0,1-1 0 0 0,-1 1 1 0 0,1 0-1 0 0,-2-1 1 0 0,1 1-11 0 0,0 1 0 0 0,0-1 0 0 0,0 1 0 0 0,-1-1 0 0 0,1 1 0 0 0,0 0 0 0 0,0-1 0 0 0,0 1 0 0 0,0 0 0 0 0,-1 0 0 0 0,1 0 0 0 0,0 0 1 0 0,0 0-1 0 0,-1 0 0 0 0,1 0 0 0 0,0 0 0 0 0,-2 1 0 0 0,-7 2 53 0 0,0 0 0 0 0,1 1 0 0 0,-17 8 0 0 0,26-12-91 0 0,-49 26 311 0 0,1 2 0 0 0,2 2 0 0 0,0 2 0 0 0,3 2 0 0 0,1 2 0 0 0,1 1 0 0 0,-36 44 0 0 0,60-58-63 0 0,1 0 1 0 0,0 1 0 0 0,2 1 0 0 0,1 0-1 0 0,1 1 1 0 0,1 1 0 0 0,1 0-1 0 0,2 0 1 0 0,1 0 0 0 0,-6 38 0 0 0,6-3 133 0 0,2 0 0 0 0,3 0 0 0 0,10 104-1 0 0,-6-147-343 0 0,0 0 0 0 0,2 0-1 0 0,0-1 1 0 0,1 0 0 0 0,1 0-1 0 0,1 0 1 0 0,0-1 0 0 0,1 0-1 0 0,1 0 1 0 0,14 20 0 0 0,-13-23-64 0 0,1-1 1 0 0,1-1 0 0 0,0 0 0 0 0,0 0-1 0 0,1-1 1 0 0,0-1 0 0 0,1 0 0 0 0,0-1 0 0 0,1-1-1 0 0,0 0 1 0 0,28 11 0 0 0,-19-11-390 0 0,0-2-1 0 0,1 0 1 0 0,0-1 0 0 0,0-1-1 0 0,41 0 1 0 0,-29-4-926 0 0,-1-2 1 0 0,0-2-1 0 0,48-11 0 0 0,-31 3-497 0 0</inkml:trace>
</inkml:ink>
</file>

<file path=ppt/ink/ink10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6:10:12.475"/>
    </inkml:context>
    <inkml:brush xml:id="br0">
      <inkml:brushProperty name="width" value="0.05" units="cm"/>
      <inkml:brushProperty name="height" value="0.05" units="cm"/>
    </inkml:brush>
  </inkml:definitions>
  <inkml:trace contextRef="#ctx0" brushRef="#br0">235 187 12681 0 0,'-9'0'599'0'0,"0"1"0"0"0,0 0 0 0 0,-1 0 0 0 0,1 1 0 0 0,-14 4 0 0 0,16-3-505 0 0,0 0 0 0 0,0 0 1 0 0,0 1-1 0 0,0-1 0 0 0,0 2 1 0 0,1-1-1 0 0,0 1 0 0 0,0 0 1 0 0,0 0-1 0 0,1 1 0 0 0,-1-1 1 0 0,-5 10-1 0 0,1 0-5 0 0,0 0-1 0 0,1 1 1 0 0,1 0 0 0 0,1 0-1 0 0,0 1 1 0 0,1 0 0 0 0,1 1-1 0 0,0-1 1 0 0,1 1 0 0 0,1 0-1 0 0,1 0 1 0 0,1 0 0 0 0,0 0-1 0 0,1 0 1 0 0,1 0 0 0 0,1 0-1 0 0,1 0 1 0 0,5 20 0 0 0,-6-31-102 0 0,1 0 0 0 0,0 0 0 0 0,0 0 0 0 0,0-1 0 0 0,1 1 0 0 0,0-1-1 0 0,1 0 1 0 0,-1 0 0 0 0,1 0 0 0 0,0-1 0 0 0,0 0 0 0 0,1 0 0 0 0,0 0 0 0 0,0 0 0 0 0,0-1 0 0 0,0 0 0 0 0,1 0 0 0 0,0-1 0 0 0,-1 0 0 0 0,1 0 0 0 0,0-1 0 0 0,0 1 0 0 0,1-1 0 0 0,-1-1 0 0 0,0 0 0 0 0,1 0 0 0 0,-1 0 0 0 0,1-1 0 0 0,-1 0 0 0 0,1 0-1 0 0,-1-1 1 0 0,1 0 0 0 0,10-3 0 0 0,1-1-244 0 0,-1-1-1 0 0,1 0 1 0 0,-1-1-1 0 0,-1-1 0 0 0,1-1 1 0 0,-2-1-1 0 0,1 0 1 0 0,-1-1-1 0 0,-1-1 1 0 0,0 0-1 0 0,16-17 0 0 0,-22 18 153 0 0,-1 1 0 0 0,-1-1 0 0 0,0 0-1 0 0,0 0 1 0 0,-1-1 0 0 0,0 0-1 0 0,-1 0 1 0 0,-1 0 0 0 0,0-1-1 0 0,0 1 1 0 0,-2-1 0 0 0,1 0 0 0 0,-1 0-1 0 0,-1-22 1 0 0,-1 21 81 0 0,-1 0 1 0 0,0 0-1 0 0,-1 0 1 0 0,-1 1-1 0 0,0-1 0 0 0,-1 1 1 0 0,-10-24-1 0 0,12 32 39 0 0,0 0 0 0 0,-1 0 0 0 0,0 1-1 0 0,1-1 1 0 0,-1 1 0 0 0,-1 0 0 0 0,1 0 0 0 0,0 0-1 0 0,-1 0 1 0 0,0 0 0 0 0,0 1 0 0 0,0 0-1 0 0,-1 0 1 0 0,1 0 0 0 0,-1 0 0 0 0,1 1 0 0 0,-1 0-1 0 0,0 0 1 0 0,0 0 0 0 0,0 0 0 0 0,0 1-1 0 0,0 0 1 0 0,-9-1 0 0 0,-8 2 259 0 0,1 1 0 0 0,-22 4 1 0 0,23-2 123 0 0,222-16 790 0 0,54-20-685 0 0,-240 31-482 0 0,1 1-1 0 0,-1 1 1 0 0,0 0-1 0 0,0 1 1 0 0,0 0-1 0 0,0 2 1 0 0,0 0-1 0 0,-1 0 0 0 0,30 12 1 0 0,-38-12-3 0 0,-1 0 0 0 0,1 1 0 0 0,0 0 0 0 0,-1 1 0 0 0,0-1 0 0 0,0 1 0 0 0,0 0 0 0 0,-1 0 0 0 0,0 1 0 0 0,0 0 0 0 0,0 0 0 0 0,-1 0 0 0 0,0 0 0 0 0,0 1 0 0 0,0 0 0 0 0,4 11 0 0 0,-3-3 13 0 0,-1 1-1 0 0,-1 0 0 0 0,0-1 1 0 0,-1 1-1 0 0,-1 0 1 0 0,0 0-1 0 0,-2 16 0 0 0,0-12 6 0 0,-1-1 0 0 0,0 1 0 0 0,-11 37-1 0 0,11-50-22 0 0,-1 1-1 0 0,1-1 1 0 0,-1 1-1 0 0,-1-1 1 0 0,0 0-1 0 0,0-1 1 0 0,0 1-1 0 0,-1 0 1 0 0,1-1-1 0 0,-2 0 1 0 0,1 0-1 0 0,-11 8 1 0 0,15-13-8 0 0,0 0 0 0 0,0 0 1 0 0,0 0-1 0 0,0-1 0 0 0,-1 1 1 0 0,1 0-1 0 0,0-1 0 0 0,0 1 0 0 0,0-1 1 0 0,0 0-1 0 0,-1 1 0 0 0,1-1 1 0 0,0 0-1 0 0,0 0 0 0 0,-1 0 1 0 0,1 0-1 0 0,0 0 0 0 0,0 0 1 0 0,-1 0-1 0 0,1 0 0 0 0,0 0 1 0 0,0 0-1 0 0,-1-1 0 0 0,1 1 1 0 0,0 0-1 0 0,-1-2 0 0 0,0 1-10 0 0,0 0 1 0 0,1-1-1 0 0,-1 0 0 0 0,0 1 0 0 0,1-1 1 0 0,0 0-1 0 0,-1 0 0 0 0,1 0 0 0 0,0 0 1 0 0,0 0-1 0 0,0 0 0 0 0,0 0 1 0 0,0-3-1 0 0,-2-4-32 0 0,1 0 0 0 0,0 0 0 0 0,1 0 0 0 0,0 0 1 0 0,0-1-1 0 0,1-10 0 0 0,4-25-55 0 0,3 1-1 0 0,20-79 1 0 0,-19 99 53 0 0,0 0 0 0 0,2 1 0 0 0,1 0 0 0 0,0 0 0 0 0,2 1 1 0 0,23-30-1 0 0,-26 40 24 0 0,2 0 1 0 0,-1 1 0 0 0,2 0 0 0 0,-1 1 0 0 0,27-16 0 0 0,-33 23 16 0 0,1-1 0 0 0,0 2 1 0 0,0-1-1 0 0,0 1 0 0 0,0 0 0 0 0,0 1 1 0 0,1-1-1 0 0,-1 1 0 0 0,0 1 0 0 0,1-1 1 0 0,-1 1-1 0 0,0 1 0 0 0,1-1 0 0 0,-1 1 1 0 0,0 1-1 0 0,8 1 0 0 0,-4 1 25 0 0,0-1 0 0 0,1 1 0 0 0,-2 1 0 0 0,1 0-1 0 0,-1 0 1 0 0,1 1 0 0 0,-1 1 0 0 0,-1 0 0 0 0,12 10 0 0 0,-13-9-4 0 0,5 3 18 0 0,22 28-1 0 0,-32-35-36 0 0,1 0 0 0 0,-2 1 0 0 0,1-1 1 0 0,-1 1-1 0 0,1 0 0 0 0,-1 0 0 0 0,0-1 0 0 0,-1 2 0 0 0,1-1 0 0 0,-1 0 0 0 0,0 5 1 0 0,-1-3 0 0 0,0 0 1 0 0,0 0 0 0 0,-1 0 0 0 0,0 0 0 0 0,-1 0-1 0 0,0 0 1 0 0,0-1 0 0 0,0 1 0 0 0,-1-1 0 0 0,1 1 0 0 0,-2-1-1 0 0,1 0 1 0 0,-7 8 0 0 0,-2-2-2 0 0,11-12-4 0 0,1 0 0 0 0,0 0 0 0 0,0 0 0 0 0,0 0 0 0 0,0-1 1 0 0,0 1-1 0 0,-1 0 0 0 0,1 0 0 0 0,0 0 0 0 0,0 0 0 0 0,0 0 0 0 0,0 0 1 0 0,0 0-1 0 0,0-1 0 0 0,0 1 0 0 0,0 0 0 0 0,-1 0 0 0 0,1 0 0 0 0,0 0 1 0 0,0-1-1 0 0,0 1 0 0 0,0 0 0 0 0,0 0 0 0 0,0 0 0 0 0,0 0 0 0 0,0-1 1 0 0,0 1-1 0 0,0 0 0 0 0,0 0 0 0 0,0 0 0 0 0,0 0 0 0 0,0-1 0 0 0,0 1 1 0 0,0 0-1 0 0,0 0 0 0 0,0 0 0 0 0,1 0 0 0 0,-1 0 0 0 0,0-1 0 0 0,0 1 1 0 0,0 0-1 0 0,0 0 0 0 0,0 0 0 0 0,14-34-69 0 0,-11 25 3 0 0,9-13-109 0 0,0 1 0 0 0,1 1 0 0 0,2 0 0 0 0,0 1 0 0 0,0 0 0 0 0,23-19 0 0 0,-22 22 115 0 0,0 0 0 0 0,1 2-1 0 0,1 0 1 0 0,0 1 0 0 0,21-11 0 0 0,-32 20 60 0 0,0 1 1 0 0,0 0-1 0 0,0 0 1 0 0,0 0-1 0 0,0 1 1 0 0,0 0-1 0 0,1 1 1 0 0,-1-1-1 0 0,1 2 1 0 0,-1-1-1 0 0,1 1 1 0 0,-1 0-1 0 0,1 0 0 0 0,0 1 1 0 0,-1 0-1 0 0,0 0 1 0 0,1 1-1 0 0,10 4 1 0 0,-14-4 16 0 0,1 0 0 0 0,-1 1 0 0 0,0 0 1 0 0,0 0-1 0 0,0 0 0 0 0,0 0 0 0 0,0 1 0 0 0,-1-1 1 0 0,1 1-1 0 0,-1 0 0 0 0,0 0 0 0 0,0 0 0 0 0,-1 0 0 0 0,1 1 1 0 0,-1-1-1 0 0,0 1 0 0 0,0 0 0 0 0,0-1 0 0 0,-1 1 1 0 0,0 0-1 0 0,0 0 0 0 0,0 0 0 0 0,0 0 0 0 0,-1 9 1 0 0,0 9 119 0 0,-1 0 0 0 0,0 0 0 0 0,-11 44 1 0 0,-4 12-623 0 0,-9 135 1 0 0,19-177-856 0 0,5-31 836 0 0,-1 1 0 0 0,1-1 0 0 0,0 1 0 0 0,1-1 0 0 0,0 10 0 0 0,3-2-912 0 0</inkml:trace>
</inkml:ink>
</file>

<file path=ppt/ink/ink10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6:10:12.958"/>
    </inkml:context>
    <inkml:brush xml:id="br0">
      <inkml:brushProperty name="width" value="0.05" units="cm"/>
      <inkml:brushProperty name="height" value="0.05" units="cm"/>
    </inkml:brush>
  </inkml:definitions>
  <inkml:trace contextRef="#ctx0" brushRef="#br0">102 265 11197 0 0,'-3'5'133'0'0,"1"0"0"0"0,-1 0 0 0 0,1 0 0 0 0,1 1 0 0 0,-1-1 0 0 0,1 0 1 0 0,0 1-1 0 0,0 0 0 0 0,1-1 0 0 0,0 1 0 0 0,0-1 0 0 0,0 1 0 0 0,0 0 0 0 0,2 5 0 0 0,-1-4-45 0 0,0 31 943 0 0,0 0 1 0 0,-11 75 0 0 0,-25 74 879 0 0,-4 40-308 0 0,34-117-1255 0 0,5-96-334 0 0,1 0-1 0 0,1 1 0 0 0,0-1 1 0 0,1 0-1 0 0,8 22 1 0 0,0-17-135 0 0,-10-19 109 0 0,-1 0 0 0 0,1 1 0 0 0,-1-1 0 0 0,0 0 0 0 0,1 0 0 0 0,-1 0 0 0 0,1 1 0 0 0,-1-1 0 0 0,1 0 0 0 0,-1 0-1 0 0,1 0 1 0 0,-1 0 0 0 0,1 0 0 0 0,-1 0 0 0 0,1 0 0 0 0,-1 0 0 0 0,1 0 0 0 0,-1 0 0 0 0,0 0 0 0 0,1 0 0 0 0,-1-1 0 0 0,1 1-1 0 0,-1 0 1 0 0,1 0 0 0 0,-1 0 0 0 0,0-1 0 0 0,1 1 0 0 0,-1 0 0 0 0,1 0 0 0 0,-1-1 0 0 0,0 1 0 0 0,1 0 0 0 0,-1-1-1 0 0,0 1 1 0 0,1 0 0 0 0,-1-1 0 0 0,0 1 0 0 0,0-1 0 0 0,1 1 0 0 0,-1 0 0 0 0,0-1 0 0 0,0 1 0 0 0,0-1 0 0 0,1 0-1 0 0,5-11-207 0 0,-1 0 0 0 0,0 0-1 0 0,0 0 1 0 0,-1-1-1 0 0,-1 0 1 0 0,0 0-1 0 0,-1 0 1 0 0,0 0-1 0 0,-1-21 1 0 0,-1-15-236 0 0,-9-58 1 0 0,7 94 419 0 0,-31-206-229 0 0,2 13 261 0 0,25 149-8 0 0,2-91 1 0 0,5 128 25 0 0,0 1 1 0 0,1-1 0 0 0,1 1-1 0 0,1-1 1 0 0,1 1-1 0 0,11-26 1 0 0,-14 40 9 0 0,0 0 0 0 0,0 0 0 0 0,1 0 1 0 0,-1 0-1 0 0,1 1 0 0 0,1-1 0 0 0,-1 1 1 0 0,1 0-1 0 0,-1 0 0 0 0,1 0 0 0 0,0 1 0 0 0,0-1 1 0 0,1 1-1 0 0,-1 0 0 0 0,1 0 0 0 0,0 1 0 0 0,0-1 1 0 0,-1 1-1 0 0,2 0 0 0 0,-1 0 0 0 0,0 1 1 0 0,0 0-1 0 0,0 0 0 0 0,1 0 0 0 0,-1 0 0 0 0,1 1 1 0 0,9 0-1 0 0,-5 1 22 0 0,0 0-1 0 0,0 1 1 0 0,0 0 0 0 0,0 0-1 0 0,0 1 1 0 0,0 1 0 0 0,0-1-1 0 0,-1 2 1 0 0,0-1-1 0 0,0 1 1 0 0,0 1 0 0 0,0 0-1 0 0,-1 0 1 0 0,0 0 0 0 0,0 1-1 0 0,-1 1 1 0 0,0-1 0 0 0,0 1-1 0 0,-1 0 1 0 0,0 0 0 0 0,0 1-1 0 0,-1 0 1 0 0,0 0 0 0 0,-1 0-1 0 0,1 1 1 0 0,-2-1 0 0 0,0 1-1 0 0,0 0 1 0 0,0 0 0 0 0,-2 0-1 0 0,1 1 1 0 0,0 13 0 0 0,-3-5-23 0 0,0 0 1 0 0,-1 0 0 0 0,-1-1-1 0 0,-1 1 1 0 0,-1-1-1 0 0,0 0 1 0 0,-1 0 0 0 0,-1-1-1 0 0,-1 1 1 0 0,0-1 0 0 0,-1-1-1 0 0,-1 0 1 0 0,-1 0-1 0 0,0-1 1 0 0,-1 0 0 0 0,0-1-1 0 0,-1-1 1 0 0,-1 0 0 0 0,0 0-1 0 0,-1-2 1 0 0,0 0-1 0 0,-27 15 1 0 0,40-25-165 0 0,1-1-1 0 0,-1 1 0 0 0,1 0 1 0 0,-1-1-1 0 0,0 0 1 0 0,1 1-1 0 0,-1-1 1 0 0,1 0-1 0 0,-1 0 0 0 0,0 0 1 0 0,1 0-1 0 0,-1 0 1 0 0,0 0-1 0 0,1-1 1 0 0,-1 1-1 0 0,1 0 0 0 0,-1-1 1 0 0,0 1-1 0 0,1-1 1 0 0,-1 0-1 0 0,1 1 1 0 0,-1-1-1 0 0,1 0 0 0 0,0 0 1 0 0,-1 0-1 0 0,1 0 1 0 0,0 0-1 0 0,0 0 1 0 0,0-1-1 0 0,-1 1 0 0 0,1 0 1 0 0,0 0-1 0 0,1-1 1 0 0,-1 1-1 0 0,-1-3 1 0 0,-4-10-1583 0 0</inkml:trace>
</inkml:ink>
</file>

<file path=ppt/ink/ink10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6:10:13.381"/>
    </inkml:context>
    <inkml:brush xml:id="br0">
      <inkml:brushProperty name="width" value="0.05" units="cm"/>
      <inkml:brushProperty name="height" value="0.05" units="cm"/>
    </inkml:brush>
  </inkml:definitions>
  <inkml:trace contextRef="#ctx0" brushRef="#br0">155 187 13049 0 0,'1'-5'446'0'0,"-1"0"-1"0"0,1 1 1 0 0,-1-1-1 0 0,0 0 1 0 0,0 0-1 0 0,-1 0 1 0 0,1 1-1 0 0,-1-1 1 0 0,0 0-1 0 0,-1 1 1 0 0,-2-10-1 0 0,3 14-394 0 0,1-1 0 0 0,0 1 0 0 0,0 0 0 0 0,-1-1 0 0 0,1 1 0 0 0,0 0 0 0 0,0-1 0 0 0,-1 1 0 0 0,1 0 0 0 0,0 0 0 0 0,-1-1 0 0 0,1 1 1 0 0,-1 0-1 0 0,1 0 0 0 0,0 0 0 0 0,-1-1 0 0 0,1 1 0 0 0,-1 0 0 0 0,1 0 0 0 0,0 0 0 0 0,-1 0 0 0 0,1 0 0 0 0,-1 0 0 0 0,1 0 0 0 0,-1 0 0 0 0,1 0 0 0 0,0 0 0 0 0,-1 0 0 0 0,1 0 0 0 0,-1 0 0 0 0,1 0 0 0 0,-1 1 0 0 0,-16 10 633 0 0,-9 22-262 0 0,12-8-218 0 0,0 1 1 0 0,2 0 0 0 0,1 1-1 0 0,1 0 1 0 0,1 1 0 0 0,-8 46-1 0 0,15-62-190 0 0,1 1 0 0 0,0 0 0 0 0,1 0 0 0 0,0 0 0 0 0,1 0 0 0 0,0 0 0 0 0,1-1 0 0 0,1 1 0 0 0,0 0 0 0 0,0-1 0 0 0,1 0 0 0 0,1 0 0 0 0,0 0 0 0 0,1 0 0 0 0,0-1 0 0 0,1 0 0 0 0,10 13 0 0 0,-13-19-19 0 0,0 1 1 0 0,1-1 0 0 0,0-1-1 0 0,0 1 1 0 0,1 0-1 0 0,-1-1 1 0 0,1 0 0 0 0,0-1-1 0 0,0 1 1 0 0,0-1-1 0 0,1 0 1 0 0,-1-1 0 0 0,1 0-1 0 0,-1 0 1 0 0,1 0-1 0 0,0 0 1 0 0,0-1 0 0 0,0 0-1 0 0,-1-1 1 0 0,1 0-1 0 0,12-1 1 0 0,-8 0-81 0 0,0-1 0 0 0,0-1 0 0 0,-1 0 0 0 0,1-1 0 0 0,-1 0 0 0 0,1 0 1 0 0,-1-1-1 0 0,-1 0 0 0 0,1-1 0 0 0,-1 0 0 0 0,0-1 0 0 0,15-12 0 0 0,-10 4-39 0 0,-1 1-1 0 0,0-2 1 0 0,-1 0 0 0 0,-1 0-1 0 0,0-1 1 0 0,-2 0 0 0 0,1-1-1 0 0,-2 0 1 0 0,-1-1 0 0 0,0 0-1 0 0,-1 0 1 0 0,-1 0 0 0 0,-1-1-1 0 0,-1 1 1 0 0,0-1 0 0 0,-1 0 0 0 0,-2 0-1 0 0,0 0 1 0 0,-1 0 0 0 0,-1 0-1 0 0,-1 0 1 0 0,0 1 0 0 0,-2-1-1 0 0,0 1 1 0 0,-1 0 0 0 0,-1 0-1 0 0,-1 1 1 0 0,0 0 0 0 0,-18-26-1 0 0,24 40 121 0 0,0 1 0 0 0,-1 0 1 0 0,1 0-1 0 0,-1 0 0 0 0,0 0 0 0 0,0 0 0 0 0,0 1 0 0 0,0-1 0 0 0,-1 1 0 0 0,1 0 0 0 0,-1 0 0 0 0,1 0 1 0 0,-1 0-1 0 0,-7-2 0 0 0,8 3 1 0 0,0 1 0 0 0,-1 0 1 0 0,1-1-1 0 0,0 1 1 0 0,-1 1-1 0 0,1-1 0 0 0,0 0 1 0 0,-1 1-1 0 0,1 0 0 0 0,0-1 1 0 0,0 1-1 0 0,-1 1 0 0 0,1-1 1 0 0,0 0-1 0 0,0 1 1 0 0,0-1-1 0 0,1 1 0 0 0,-5 3 1 0 0,-1 2-93 0 0,-1 1 1 0 0,2-1-1 0 0,-1 2 1 0 0,1-1 0 0 0,0 1-1 0 0,1 0 1 0 0,0 0-1 0 0,0 1 1 0 0,-6 15 0 0 0,2-2-1047 0 0,2-1 0 0 0,1 1 0 0 0,-7 32 0 0 0,14-52 966 0 0,0-1 0 0 0,0 0-1 0 0,0 1 1 0 0,0-1-1 0 0,0 0 1 0 0,0 0-1 0 0,1 1 1 0 0,-1-1 0 0 0,1 0-1 0 0,-1 0 1 0 0,1 1-1 0 0,0-1 1 0 0,0 0-1 0 0,1 2 1 0 0,4 10-1327 0 0</inkml:trace>
</inkml:ink>
</file>

<file path=ppt/ink/ink10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6:10:13.784"/>
    </inkml:context>
    <inkml:brush xml:id="br0">
      <inkml:brushProperty name="width" value="0.05" units="cm"/>
      <inkml:brushProperty name="height" value="0.05" units="cm"/>
    </inkml:brush>
  </inkml:definitions>
  <inkml:trace contextRef="#ctx0" brushRef="#br0">488 255 10673 0 0,'3'-9'88'0'0,"-1"1"-1"0"0,-1-1 1 0 0,2-15-1 0 0,-3 21-13 0 0,0 0 0 0 0,0 0-1 0 0,-1 0 1 0 0,1 0 0 0 0,-1 0-1 0 0,1 0 1 0 0,-1 0-1 0 0,0 0 1 0 0,0 1 0 0 0,0-1-1 0 0,0 0 1 0 0,-1 0 0 0 0,1 1-1 0 0,-4-5 1 0 0,-15-16 1010 0 0,-1 2 1 0 0,-34-27-1 0 0,44 39-875 0 0,0 1 0 0 0,-1 0-1 0 0,0 1 1 0 0,0 0-1 0 0,-1 1 1 0 0,0 1 0 0 0,-20-7-1 0 0,25 11-157 0 0,0 0 0 0 0,-1 0 1 0 0,1 1-1 0 0,0 0 0 0 0,-1 0 0 0 0,1 1 0 0 0,0 0 0 0 0,-1 0 0 0 0,1 1 0 0 0,0 0 0 0 0,0 1 1 0 0,0-1-1 0 0,1 2 0 0 0,-1-1 0 0 0,0 1 0 0 0,1 0 0 0 0,-13 10 0 0 0,10-6 37 0 0,1-1 0 0 0,0 1 0 0 0,0 1 0 0 0,1 0-1 0 0,0 0 1 0 0,1 1 0 0 0,0-1 0 0 0,0 2 0 0 0,1-1 0 0 0,0 1 0 0 0,-7 21-1 0 0,10-24-45 0 0,0 1-1 0 0,1-1 0 0 0,0 1 0 0 0,1 0 0 0 0,0 0 0 0 0,1 0 1 0 0,-1-1-1 0 0,2 1 0 0 0,-1 0 0 0 0,4 15 0 0 0,-3-19-29 0 0,1 1-1 0 0,0-1 0 0 0,0 0 1 0 0,0 0-1 0 0,1 0 1 0 0,0 0-1 0 0,0-1 1 0 0,0 1-1 0 0,0-1 1 0 0,1 1-1 0 0,0-1 0 0 0,0 0 1 0 0,0 0-1 0 0,0-1 1 0 0,0 0-1 0 0,1 1 1 0 0,0-1-1 0 0,6 3 0 0 0,21 8 59 0 0,0-2 0 0 0,40 10-1 0 0,-38-12-24 0 0,7 3-43 0 0,16 3-12 0 0,85 38 1 0 0,-138-52 10 0 0,-1 0-1 0 0,1 0 0 0 0,-1 0 1 0 0,1 0-1 0 0,-1 0 1 0 0,0 1-1 0 0,0 0 0 0 0,0 0 1 0 0,0 0-1 0 0,-1 0 0 0 0,1 0 1 0 0,-1 0-1 0 0,3 5 1 0 0,-4-6-1 0 0,0 0 0 0 0,-1 0 0 0 0,1 0 0 0 0,-1 0 0 0 0,1 0 1 0 0,-1 0-1 0 0,0 0 0 0 0,0 1 0 0 0,0-1 0 0 0,0 0 0 0 0,0 0 1 0 0,0 0-1 0 0,-1 0 0 0 0,1 0 0 0 0,-1 0 0 0 0,1 0 0 0 0,-1 0 1 0 0,0 0-1 0 0,0 0 0 0 0,1 0 0 0 0,-2-1 0 0 0,1 1 0 0 0,0 0 1 0 0,0 0-1 0 0,0-1 0 0 0,-1 1 0 0 0,-2 2 0 0 0,-4 3 1 0 0,-1 0 0 0 0,1-1 0 0 0,-1 0 0 0 0,0-1 0 0 0,-1 0 0 0 0,1 0 0 0 0,-1 0 0 0 0,0-2 0 0 0,-11 4 0 0 0,-97 19-12 0 0,105-24 9 0 0,-16 3-92 0 0,-48 2 1 0 0,68-7-32 0 0,-1 0-1 0 0,1-1 1 0 0,-1 0 0 0 0,1 0 0 0 0,-1-1 0 0 0,1 0 0 0 0,0-1 0 0 0,-18-7 0 0 0,24 8-41 0 0,-1-1 0 0 0,1 1 0 0 0,0-1 1 0 0,-1 0-1 0 0,2 0 0 0 0,-1 0 0 0 0,0-1 0 0 0,0 1 0 0 0,1-1 1 0 0,0 0-1 0 0,0 1 0 0 0,0-1 0 0 0,0 0 0 0 0,0 0 0 0 0,1 0 0 0 0,0 0 1 0 0,0-1-1 0 0,0 1 0 0 0,0 0 0 0 0,1 0 0 0 0,0-1 0 0 0,-1 1 1 0 0,2-6-1 0 0,-1-3-430 0 0,1 0-1 0 0,1 0 1 0 0,0 1 0 0 0,0-1 0 0 0,1 0 0 0 0,7-17 0 0 0,5-3-584 0 0,2 5-119 0 0</inkml:trace>
</inkml:ink>
</file>

<file path=ppt/ink/ink10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6:10:14.113"/>
    </inkml:context>
    <inkml:brush xml:id="br0">
      <inkml:brushProperty name="width" value="0.05" units="cm"/>
      <inkml:brushProperty name="height" value="0.05" units="cm"/>
    </inkml:brush>
  </inkml:definitions>
  <inkml:trace contextRef="#ctx0" brushRef="#br0">82 3 11341 0 0,'22'-3'204'0'0,"-21"3"-171"0"0,-1 0-1 0 0,1 0 1 0 0,0 0-1 0 0,-1 0 1 0 0,1 1-1 0 0,0-1 0 0 0,-1 0 1 0 0,1 0-1 0 0,0 0 1 0 0,-1 0-1 0 0,1 1 1 0 0,-1-1-1 0 0,1 0 0 0 0,0 1 1 0 0,-1-1-1 0 0,1 1 1 0 0,-1-1-1 0 0,1 0 0 0 0,-1 1 1 0 0,1-1-1 0 0,-1 1 1 0 0,0-1-1 0 0,1 1 1 0 0,-1-1-1 0 0,0 1 0 0 0,1 0 1 0 0,-1-1-1 0 0,0 1 1 0 0,1-1-1 0 0,-1 2 0 0 0,0-1 91 0 0,-1-1-1 0 0,1 1 0 0 0,0 0 0 0 0,-1-1 0 0 0,1 1 1 0 0,-1 0-1 0 0,1-1 0 0 0,-1 1 0 0 0,1-1 0 0 0,-1 1 0 0 0,0-1 1 0 0,1 1-1 0 0,-1-1 0 0 0,1 1 0 0 0,-1-1 0 0 0,0 0 0 0 0,1 1 1 0 0,-1-1-1 0 0,0 0 0 0 0,0 0 0 0 0,1 1 0 0 0,-2-1 0 0 0,-12 9 3096 0 0,-3 21-1304 0 0,8-16-1607 0 0,1 0-1 0 0,1 0 0 0 0,0 1 0 0 0,1 0 1 0 0,1 0-1 0 0,-4 17 0 0 0,2 5-178 0 0,2-14-50 0 0,-2 35-1 0 0,5-19-128 0 0,0-8-319 0 0,1 0 0 0 0,2 0 0 0 0,8 59-1 0 0,3-68-1623 0 0,-12-21 1830 0 0,0-1 1 0 0,0 1-1 0 0,0-1 0 0 0,1 1 0 0 0,-1-1 0 0 0,0 1 0 0 0,0-1 1 0 0,1 1-1 0 0,-1-1 0 0 0,0 0 0 0 0,1 1 0 0 0,-1-1 0 0 0,0 0 1 0 0,1 1-1 0 0,-1-1 0 0 0,1 0 0 0 0,-1 1 0 0 0,1-1 0 0 0,-1 0 1 0 0,0 0-1 0 0,1 0 0 0 0,-1 1 0 0 0,1-1 0 0 0,-1 0 0 0 0,1 0 0 0 0,-1 0 1 0 0,1 0-1 0 0,-1 0 0 0 0,1 0 0 0 0,-1 0 0 0 0,1 0 0 0 0,-1 0 1 0 0,1 0-1 0 0,-1 0 0 0 0,1 0 0 0 0,-1 0 0 0 0,1 0 0 0 0,-1-1 1 0 0,1 1-1 0 0,0 0 0 0 0,0-5-1963 0 0</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3:41:28.883"/>
    </inkml:context>
    <inkml:brush xml:id="br0">
      <inkml:brushProperty name="width" value="0.05" units="cm"/>
      <inkml:brushProperty name="height" value="0.05" units="cm"/>
    </inkml:brush>
  </inkml:definitions>
  <inkml:trace contextRef="#ctx0" brushRef="#br0">41 267 7357 0 0,'2'-1'125'0'0,"-1"0"0"0"0,0 0 1 0 0,0 0-1 0 0,0 0 0 0 0,-1 0 0 0 0,1-1 1 0 0,0 1-1 0 0,0 0 0 0 0,-1-1 1 0 0,1 1-1 0 0,-1 0 0 0 0,1-1 0 0 0,0-2 1 0 0,4-9 848 0 0,2 5-756 0 0,-9 15-219 0 0,-8 5 199 0 0,8-8 282 0 0,17-4-61 0 0,-15 1-400 0 0,0-1 1 0 0,1 0-1 0 0,-1 0 0 0 0,0 0 0 0 0,1 0 1 0 0,-1 1-1 0 0,0-1 0 0 0,0 0 0 0 0,1 0 1 0 0,-1 1-1 0 0,0-1 0 0 0,0 0 0 0 0,1 0 1 0 0,-1 1-1 0 0,0-1 0 0 0,0 0 0 0 0,0 1 1 0 0,0-1-1 0 0,0 0 0 0 0,1 1 0 0 0,-1-1 1 0 0,0 0-1 0 0,0 1 0 0 0,0-1 0 0 0,0 0 1 0 0,0 1-1 0 0,0-1 0 0 0,0 0 0 0 0,0 1 1 0 0,0-1-1 0 0,0 0 0 0 0,0 1 0 0 0,0-1 1 0 0,-1 0-1 0 0,1 1 0 0 0,0-1 0 0 0,0 0 1 0 0,0 1-1 0 0,0-1 0 0 0,0 0 0 0 0,-1 1 1 0 0,1-1-1 0 0,0 0 0 0 0,0 0 0 0 0,-1 1 1 0 0,1-1-1 0 0,0 0 0 0 0,-11 19 842 0 0,10-18-740 0 0,-17 26 912 0 0,12-19-864 0 0,1-1 1 0 0,0 1-1 0 0,0 0 1 0 0,1 0-1 0 0,-6 15 1 0 0,9-20-136 0 0,1 0 0 0 0,-1 0 0 0 0,1-1 0 0 0,0 1 0 0 0,-1 0 0 0 0,1 0 0 0 0,1 0 0 0 0,-1 0 0 0 0,0-1 1 0 0,1 1-1 0 0,-1 0 0 0 0,1 0 0 0 0,0-1 0 0 0,0 1 0 0 0,0 0 0 0 0,0-1 0 0 0,1 1 0 0 0,-1-1 0 0 0,1 1 0 0 0,-1-1 1 0 0,1 0-1 0 0,0 0 0 0 0,3 3 0 0 0,-1-1-6 0 0,1 0 0 0 0,0 0 0 0 0,1 0 1 0 0,-1-1-1 0 0,1 0 0 0 0,-1 0 0 0 0,1 0 1 0 0,0-1-1 0 0,0 1 0 0 0,0-2 0 0 0,1 1 0 0 0,-1-1 1 0 0,0 0-1 0 0,1 0 0 0 0,-1 0 0 0 0,0-1 0 0 0,1 0 1 0 0,-1 0-1 0 0,7-2 0 0 0,3 0-30 0 0,0-1 0 0 0,-1 0 0 0 0,1-1 0 0 0,-1-1 0 0 0,0 0 0 0 0,22-12 0 0 0,-31 13 1 0 0,1 1 1 0 0,-1-1-1 0 0,0-1 1 0 0,0 1-1 0 0,0-1 0 0 0,-1 0 1 0 0,0 0-1 0 0,5-7 1 0 0,-8 10-3 0 0,-1 0 1 0 0,1 0-1 0 0,-1 0 0 0 0,0 0 1 0 0,0 0-1 0 0,0 0 1 0 0,0 0-1 0 0,0-1 1 0 0,0 1-1 0 0,-1 0 1 0 0,1-1-1 0 0,-1 1 1 0 0,0 0-1 0 0,1-1 1 0 0,-1 1-1 0 0,0-1 1 0 0,0 1-1 0 0,-1 0 1 0 0,1-1-1 0 0,0 1 0 0 0,-1-1 1 0 0,1 1-1 0 0,-1 0 1 0 0,0 0-1 0 0,0-1 1 0 0,0 1-1 0 0,0 0 1 0 0,-2-2-1 0 0,-3-5-17 0 0,-1 0 0 0 0,-1 1 0 0 0,1 0 0 0 0,-1 1 0 0 0,-1-1 0 0 0,1 2 0 0 0,-1-1 0 0 0,-1 1 0 0 0,1 0 0 0 0,-1 1 0 0 0,-14-6 0 0 0,17 8 19 0 0,-1 1-1 0 0,1-1 1 0 0,0 1 0 0 0,-1 1-1 0 0,1-1 1 0 0,-1 1 0 0 0,0 1-1 0 0,0-1 1 0 0,1 1 0 0 0,-1 1-1 0 0,0-1 1 0 0,1 1 0 0 0,-1 1-1 0 0,1-1 1 0 0,-1 1 0 0 0,1 1-1 0 0,-8 2 1 0 0,13-4-6 0 0,1-1 0 0 0,0 1 1 0 0,0-1-1 0 0,0 1 0 0 0,0-1 0 0 0,0 1 0 0 0,0-1 0 0 0,0 1 0 0 0,0 0 0 0 0,0 0 0 0 0,0 0 1 0 0,0 0-1 0 0,0-1 0 0 0,0 1 0 0 0,1 0 0 0 0,-1 0 0 0 0,0 0 0 0 0,1 1 0 0 0,-1-1 1 0 0,1 0-1 0 0,-1 0 0 0 0,1 0 0 0 0,-1 0 0 0 0,1 0 0 0 0,0 1 0 0 0,0-1 0 0 0,-1 0 0 0 0,1 0 1 0 0,0 1-1 0 0,0-1 0 0 0,0 0 0 0 0,0 0 0 0 0,1 1 0 0 0,-1-1 0 0 0,0 0 0 0 0,0 0 1 0 0,1 0-1 0 0,-1 1 0 0 0,1-1 0 0 0,-1 0 0 0 0,1 0 0 0 0,0 0 0 0 0,-1 0 0 0 0,1 0 0 0 0,0 0 1 0 0,0 0-1 0 0,1 1 0 0 0,1 2-119 0 0,1-1 1 0 0,-1 0-1 0 0,1 0 0 0 0,-1 0 1 0 0,1 0-1 0 0,0-1 1 0 0,0 1-1 0 0,0-1 0 0 0,0 0 1 0 0,1 0-1 0 0,6 1 1 0 0,6 0-780 0 0,0-2 0 0 0,26 0 0 0 0,-31-2 593 0 0,0 1 1 0 0,0 0-1 0 0,0 1 1 0 0,0 0-1 0 0,-1 1 1 0 0,1 1-1 0 0,12 4 1 0 0,-24-7 316 0 0,0 0 1 0 0,1 0 0 0 0,-1 0 0 0 0,0 0-1 0 0,0 1 1 0 0,1-1 0 0 0,-1 0 0 0 0,0 0 0 0 0,0 0-1 0 0,0 0 1 0 0,1 0 0 0 0,-1 0 0 0 0,0 0 0 0 0,1 1-1 0 0,-1-1 1 0 0,0 0 0 0 0,0 0 0 0 0,1 0-1 0 0,-1 0 1 0 0,0 0 0 0 0,0 0 0 0 0,1 0 0 0 0,-1-1-1 0 0,0 1 1 0 0,0 0 0 0 0,1 0 0 0 0,-1 0 0 0 0,0 0-1 0 0,0 0 1 0 0,1 0 0 0 0,-1 0 0 0 0,0 0 0 0 0,0-1-1 0 0,1 1 1 0 0,-1 0 0 0 0,-2-9 1257 0 0,2 9-1204 0 0,0 0 0 0 0,0-1 1 0 0,0 1-1 0 0,-1 0 0 0 0,1 0 0 0 0,0-1 1 0 0,0 1-1 0 0,0 0 0 0 0,0-1 0 0 0,0 1 1 0 0,0 0-1 0 0,0-1 0 0 0,0 1 1 0 0,0 0-1 0 0,0 0 0 0 0,-1-1 0 0 0,1 1 1 0 0,1 0-1 0 0,-1-1 0 0 0,0 1 0 0 0,0 0 1 0 0,0-1-1 0 0,0 1 0 0 0,0 0 0 0 0,0 0 1 0 0,0-1-1 0 0,0 1 0 0 0,0 0 0 0 0,1-1 1 0 0,-1 1-1 0 0,0 0 0 0 0,5-2 148 0 0,-1 0 0 0 0,1 0 0 0 0,-1 0-1 0 0,1 0 1 0 0,4-4 0 0 0,18-9 133 0 0,-17 12-232 0 0,0 0 0 0 0,0 0 0 0 0,0 1 0 0 0,1 1 1 0 0,-1 0-1 0 0,0 0 0 0 0,1 1 0 0 0,19 2 0 0 0,-23-1-39 0 0,1 0 0 0 0,-1 0-1 0 0,0 1 1 0 0,0 0 0 0 0,0 0 0 0 0,0 1-1 0 0,-1 0 1 0 0,1 0 0 0 0,0 0-1 0 0,-1 1 1 0 0,0 0 0 0 0,0 0 0 0 0,8 8-1 0 0,-11-8-39 0 0,0 0-1 0 0,0 0 1 0 0,-1 0-1 0 0,0 0 0 0 0,1 1 1 0 0,-1-1-1 0 0,-1 1 0 0 0,1 0 1 0 0,-1 0-1 0 0,0-1 0 0 0,0 1 1 0 0,0 0-1 0 0,0 0 0 0 0,-1 7 1 0 0,0 2-3 0 0,-1-1 1 0 0,0 1 0 0 0,-7 26 0 0 0,-4-11-11 0 0,11-28-16 0 0,0 0 0 0 0,1 1 0 0 0,-1-1 0 0 0,0 0 0 0 0,0 0 0 0 0,0 0 0 0 0,0 0 0 0 0,0 1 0 0 0,0-1 0 0 0,0 0-1 0 0,0-1 1 0 0,0 1 0 0 0,0 0 0 0 0,-1 0 0 0 0,1 0 0 0 0,0-1 0 0 0,-1 1 0 0 0,-1 0 0 0 0,7-38-155 0 0,3-50-22 0 0,12-107 131 0 0,-16 175 48 0 0,-1 1-11 0 0,1-1 1 0 0,0 1-1 0 0,1 0 0 0 0,13-31 1 0 0,-16 45-4 0 0,1 0 1 0 0,0 0 0 0 0,0 1-1 0 0,0-1 1 0 0,1 1 0 0 0,-1-1-1 0 0,1 1 1 0 0,0 0 0 0 0,0 0-1 0 0,0 0 1 0 0,0 0 0 0 0,1 1-1 0 0,-1-1 1 0 0,1 1 0 0 0,-1 0 0 0 0,1 0-1 0 0,0 0 1 0 0,0 1 0 0 0,0-1-1 0 0,0 1 1 0 0,0 0 0 0 0,0 0-1 0 0,0 0 1 0 0,0 1 0 0 0,0-1-1 0 0,1 1 1 0 0,3 0 0 0 0,-4 0 0 0 0,-1 0 1 0 0,1 1-1 0 0,0-1 1 0 0,0 1 0 0 0,-1-1-1 0 0,1 1 1 0 0,-1 0-1 0 0,1 1 1 0 0,-1-1-1 0 0,1 0 1 0 0,-1 1-1 0 0,0 0 1 0 0,1 0-1 0 0,-1 0 1 0 0,0 0 0 0 0,0 0-1 0 0,-1 1 1 0 0,6 5-1 0 0,-5-4 18 0 0,-1 1-1 0 0,1-1 1 0 0,-1 1-1 0 0,0 0 1 0 0,0 0-1 0 0,0 0 1 0 0,-1 0-1 0 0,1 0 1 0 0,-1 0-1 0 0,0 0 1 0 0,0 11-1 0 0,-2 6 92 0 0,-1 0 0 0 0,0 0 0 0 0,-2 0 0 0 0,0-1 0 0 0,-9 25 0 0 0,-69 253 989 0 0,81-292-1287 0 0,0-1 0 0 0,0 1 0 0 0,0-1 0 0 0,1 1 0 0 0,0 0 0 0 0,0-1 0 0 0,1 1 0 0 0,-1 0 0 0 0,1-1 0 0 0,1 1 0 0 0,2 7 0 0 0,-2 0-1296 0 0,-3-14 1419 0 0,1 1 1 0 0,0-1 0 0 0,0 0 0 0 0,0 1 0 0 0,0-1 0 0 0,0 1-1 0 0,0-1 1 0 0,0 1 0 0 0,0-1 0 0 0,0 1 0 0 0,0-1-1 0 0,0 1 1 0 0,0-1 0 0 0,0 1 0 0 0,0-1 0 0 0,0 0 0 0 0,0 1-1 0 0,1-1 1 0 0,-1 1 0 0 0,0-1 0 0 0,0 1 0 0 0,0-1-1 0 0,1 0 1 0 0,-1 1 0 0 0,0-1 0 0 0,1 0 0 0 0,-1 1 0 0 0,0-1-1 0 0,1 0 1 0 0,-1 1 0 0 0,0-1 0 0 0,1 0 0 0 0,-1 0-1 0 0,1 1 1 0 0,-1-1 0 0 0,1 0 0 0 0,-1 0 0 0 0,0 0 0 0 0,1 0-1 0 0,-1 1 1 0 0,1-1 0 0 0,4 0-1384 0 0</inkml:trace>
</inkml:ink>
</file>

<file path=ppt/ink/ink10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6:10:14.466"/>
    </inkml:context>
    <inkml:brush xml:id="br0">
      <inkml:brushProperty name="width" value="0.05" units="cm"/>
      <inkml:brushProperty name="height" value="0.05" units="cm"/>
    </inkml:brush>
  </inkml:definitions>
  <inkml:trace contextRef="#ctx0" brushRef="#br0">60 177 12349 0 0,'-27'-61'1336'0'0,"26"60"-1294"0"0,1 1 0 0 0,0-1 0 0 0,0 1 0 0 0,0-1 0 0 0,0 1 0 0 0,-1-1 0 0 0,1 1 0 0 0,0-1 0 0 0,0 1 0 0 0,-1-1 0 0 0,1 1 0 0 0,-1-1 0 0 0,1 1 0 0 0,0-1 0 0 0,-1 1 0 0 0,1 0 0 0 0,-1-1 0 0 0,1 1 0 0 0,-1 0 0 0 0,1-1 0 0 0,-1 1 0 0 0,1 0 0 0 0,-1 0 0 0 0,1 0 0 0 0,-1-1 0 0 0,1 1 0 0 0,-1 0 0 0 0,1 0 0 0 0,-1 0 0 0 0,1 0 0 0 0,-1 0 0 0 0,0 0 0 0 0,1 0 0 0 0,-1 0 0 0 0,1 0 0 0 0,-1 0 0 0 0,1 0 0 0 0,-1 0 0 0 0,1 1 0 0 0,-2-1 0 0 0,1 1-1 0 0,1-1-1 0 0,-1 0 1 0 0,0 1 0 0 0,0 0 0 0 0,0-1-1 0 0,1 1 1 0 0,-1-1 0 0 0,0 1 0 0 0,1 0 0 0 0,-1 0-1 0 0,0-1 1 0 0,1 1 0 0 0,-1 0 0 0 0,1 0-1 0 0,-1 0 1 0 0,1 0 0 0 0,0 0 0 0 0,-1 0 0 0 0,1-1-1 0 0,0 1 1 0 0,0 0 0 0 0,-1 0 0 0 0,1 0-1 0 0,0 2 1 0 0,0 11-24 0 0,0-9-145 0 0,0 0 1 0 0,0 0-1 0 0,0 0 0 0 0,1 0 1 0 0,-1 0-1 0 0,1 0 0 0 0,0 0 1 0 0,4 9-1 0 0,0 11-2069 0 0,0-16 565 0 0</inkml:trace>
  <inkml:trace contextRef="#ctx0" brushRef="#br0" timeOffset="1">639 1 15421 0 0,'-2'0'40'0'0,"1"0"-1"0"0,-1 0 1 0 0,0 0-1 0 0,1 0 1 0 0,-1 0-1 0 0,0 0 0 0 0,1 0 1 0 0,-1 1-1 0 0,0-1 1 0 0,1 1-1 0 0,-1-1 0 0 0,0 1 1 0 0,1-1-1 0 0,-1 1 1 0 0,1 0-1 0 0,-1 0 1 0 0,1 0-1 0 0,0 0 0 0 0,-3 2 1 0 0,2-1 53 0 0,0 1 0 0 0,0-1 0 0 0,0 1 0 0 0,1 0 0 0 0,-1 0 0 0 0,1 0 0 0 0,-1 0 0 0 0,1 0 0 0 0,-2 5 0 0 0,0 8 268 0 0,1-1 0 0 0,0 1 1 0 0,0 24-1 0 0,2-34-299 0 0,-1 26 241 0 0,-13 304 2042 0 0,5-239-2022 0 0,-31 141 0 0 0,4-51-2163 0 0,19-63-3270 0 0,13-102 3576 0 0,0-4-174 0 0</inkml:trace>
</inkml:ink>
</file>

<file path=ppt/ink/ink10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6:10:14.843"/>
    </inkml:context>
    <inkml:brush xml:id="br0">
      <inkml:brushProperty name="width" value="0.05" units="cm"/>
      <inkml:brushProperty name="height" value="0.05" units="cm"/>
    </inkml:brush>
  </inkml:definitions>
  <inkml:trace contextRef="#ctx0" brushRef="#br0">81 214 11701 0 0,'-7'-1'99'0'0,"0"0"0"0"0,0 1 0 0 0,0 0 0 0 0,-11 1 0 0 0,16-1-41 0 0,1 0 0 0 0,-1 0 0 0 0,1 0 0 0 0,-1 1 0 0 0,0-1 0 0 0,1 1 0 0 0,-1-1 0 0 0,1 1-1 0 0,-1-1 1 0 0,1 1 0 0 0,-1 0 0 0 0,1 0 0 0 0,0 0 0 0 0,-1 0 0 0 0,1 0 0 0 0,0 0 0 0 0,0 0 0 0 0,0 0 0 0 0,0 0-1 0 0,0 0 1 0 0,0 1 0 0 0,0-1 0 0 0,0 0 0 0 0,0 1 0 0 0,0 1 0 0 0,1-2-43 0 0,0 0-1 0 0,0-1 1 0 0,0 1 0 0 0,1-1-1 0 0,-1 1 1 0 0,0 0 0 0 0,1-1-1 0 0,-1 1 1 0 0,0-1 0 0 0,1 1-1 0 0,-1-1 1 0 0,1 1 0 0 0,-1-1-1 0 0,1 1 1 0 0,-1-1 0 0 0,1 0-1 0 0,-1 1 1 0 0,1-1 0 0 0,-1 1-1 0 0,1-1 1 0 0,0 0 0 0 0,-1 0-1 0 0,1 1 1 0 0,-1-1 0 0 0,1 0-1 0 0,0 0 1 0 0,-1 0 0 0 0,1 0 0 0 0,0 0-1 0 0,-1 0 1 0 0,1 0 0 0 0,0 0-1 0 0,-1 0 1 0 0,2 0 0 0 0,31 1-10 0 0,-29-1 27 0 0,36-1-297 0 0,-1-2 0 0 0,55-12 0 0 0,79-26-1405 0 0,-77 17 622 0 0,-64 17 740 0 0,-19 5 183 0 0,0-1 1 0 0,0 0-1 0 0,-1 0 1 0 0,0-1-1 0 0,1-1 1 0 0,-1 0-1 0 0,16-10 1 0 0,-26 13 127 0 0,0 0 0 0 0,0 1 0 0 0,-1-1 0 0 0,1 0 1 0 0,0 0-1 0 0,0-1 0 0 0,-1 1 0 0 0,0 0 0 0 0,1 0 1 0 0,-1-1-1 0 0,0 1 0 0 0,0-1 0 0 0,0 1 0 0 0,0-1 1 0 0,-1 1-1 0 0,1-1 0 0 0,-1 1 0 0 0,1-1 0 0 0,-1 0 1 0 0,0-2-1 0 0,0 0 143 0 0,-1 0 0 0 0,1 0 1 0 0,-1 0-1 0 0,0 0 1 0 0,0 1-1 0 0,-1-1 0 0 0,1 0 1 0 0,-1 1-1 0 0,-5-9 0 0 0,7 12-104 0 0,0 1-1 0 0,0-1 1 0 0,-1 0-1 0 0,1 1 0 0 0,0-1 1 0 0,-1 1-1 0 0,1-1 1 0 0,-1 1-1 0 0,1-1 0 0 0,-1 1 1 0 0,1-1-1 0 0,-1 1 1 0 0,1 0-1 0 0,-1-1 0 0 0,1 1 1 0 0,-1 0-1 0 0,1-1 1 0 0,-1 1-1 0 0,0 0 0 0 0,1 0 1 0 0,-1-1-1 0 0,1 1 0 0 0,-1 0 1 0 0,0 0-1 0 0,1 0 1 0 0,-1 0-1 0 0,0 0 0 0 0,1 0 1 0 0,-1 0-1 0 0,0 0 1 0 0,1 0-1 0 0,-1 0 0 0 0,0 0 1 0 0,1 1-1 0 0,-1-1 1 0 0,1 0-1 0 0,-1 0 0 0 0,0 1 1 0 0,1-1-1 0 0,-1 0 1 0 0,1 1-1 0 0,-1-1 0 0 0,1 0 1 0 0,-1 1-1 0 0,1-1 1 0 0,-1 1-1 0 0,1-1 0 0 0,-1 1 1 0 0,1-1-1 0 0,-1 2 1 0 0,-3 3 245 0 0,-1 1-1 0 0,1 0 1 0 0,-6 11 0 0 0,6-9-39 0 0,-10 17 189 0 0,1 0 1 0 0,2 1-1 0 0,1 0 0 0 0,-14 56 1 0 0,-13 115 209 0 0,35-180-606 0 0,-2 4-381 0 0,1 1 0 0 0,1 0 1 0 0,1-1-1 0 0,3 38 0 0 0,-2-57 150 0 0,0-1-1 0 0,0 0 0 0 0,0 1 1 0 0,0-1-1 0 0,1 0 0 0 0,-1 1 1 0 0,0-1-1 0 0,1 0 0 0 0,-1 1 1 0 0,1-1-1 0 0,-1 0 0 0 0,1 0 1 0 0,0 1-1 0 0,0-1 0 0 0,-1 0 0 0 0,1 0 1 0 0,0 0-1 0 0,0 0 0 0 0,0 0 1 0 0,0 0-1 0 0,0 0 0 0 0,2 1 1 0 0,1-2-1461 0 0</inkml:trace>
</inkml:ink>
</file>

<file path=ppt/ink/ink10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6:10:15.169"/>
    </inkml:context>
    <inkml:brush xml:id="br0">
      <inkml:brushProperty name="width" value="0.05" units="cm"/>
      <inkml:brushProperty name="height" value="0.05" units="cm"/>
    </inkml:brush>
  </inkml:definitions>
  <inkml:trace contextRef="#ctx0" brushRef="#br0">80 10 11057 0 0,'-1'-1'20'0'0,"1"1"-1"0"0,0-1 1 0 0,0 1-1 0 0,-1-1 1 0 0,1 1-1 0 0,0-1 1 0 0,-1 1 0 0 0,1-1-1 0 0,0 1 1 0 0,-1-1-1 0 0,1 1 1 0 0,-1-1-1 0 0,1 1 1 0 0,-1 0 0 0 0,1-1-1 0 0,-1 1 1 0 0,1 0-1 0 0,-1 0 1 0 0,1-1 0 0 0,-1 1-1 0 0,0 0 1 0 0,1 0-1 0 0,-1 0 1 0 0,1-1-1 0 0,-1 1 1 0 0,1 0 0 0 0,-1 0-1 0 0,0 0 1 0 0,1 0-1 0 0,-1 0 1 0 0,0 0-1 0 0,1 1 1 0 0,-1-1 0 0 0,1 0-1 0 0,-1 0 1 0 0,1 0-1 0 0,-1 0 1 0 0,0 1-1 0 0,1-1 1 0 0,-1 0 0 0 0,1 1-1 0 0,-1-1 1 0 0,-16 23 1103 0 0,16-21-1108 0 0,-5 11 207 0 0,1 1 1 0 0,0-1 0 0 0,1 1 0 0 0,1 0 0 0 0,-3 26 0 0 0,-1 11-2381 0 0,4-43 1035 0 0</inkml:trace>
</inkml:ink>
</file>

<file path=ppt/ink/ink10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6:10:17.097"/>
    </inkml:context>
    <inkml:brush xml:id="br0">
      <inkml:brushProperty name="width" value="0.05" units="cm"/>
      <inkml:brushProperty name="height" value="0.05" units="cm"/>
    </inkml:brush>
  </inkml:definitions>
  <inkml:trace contextRef="#ctx0" brushRef="#br0">241 336 8793 0 0,'0'-2'43'0'0,"1"1"1"0"0,0-1-1 0 0,-1 0 1 0 0,0 0 0 0 0,1 1-1 0 0,-1-1 1 0 0,0 0-1 0 0,0 0 1 0 0,0 1-1 0 0,0-1 1 0 0,0 0-1 0 0,0 0 1 0 0,0 0-1 0 0,-1 1 1 0 0,1-1 0 0 0,-1 0-1 0 0,1 1 1 0 0,-1-1-1 0 0,1 0 1 0 0,-1 1-1 0 0,0-1 1 0 0,0 1-1 0 0,0-1 1 0 0,0 1-1 0 0,0-1 1 0 0,0 1 0 0 0,-1 0-1 0 0,1 0 1 0 0,-2-2-1 0 0,1 1 31 0 0,0 1-1 0 0,0 0 1 0 0,0 0-1 0 0,0 0 0 0 0,0 0 1 0 0,0 0-1 0 0,0 0 1 0 0,0 0-1 0 0,0 1 1 0 0,0-1-1 0 0,-1 1 0 0 0,1-1 1 0 0,0 1-1 0 0,-1 0 1 0 0,1 0-1 0 0,0 0 1 0 0,0 0-1 0 0,-1 0 1 0 0,1 1-1 0 0,0-1 0 0 0,0 1 1 0 0,-1-1-1 0 0,-2 2 1 0 0,-4 3 114 0 0,-1 1 1 0 0,1 0 0 0 0,-1 0 0 0 0,2 1-1 0 0,-1 0 1 0 0,-10 12 0 0 0,0 1 381 0 0,-22 33 0 0 0,36-45-484 0 0,0 0 0 0 0,1 0 1 0 0,-1 1-1 0 0,2 0 0 0 0,-1-1 0 0 0,1 1 0 0 0,1 0 0 0 0,0 1 0 0 0,0-1 0 0 0,1 0 0 0 0,0 1 0 0 0,0-1 0 0 0,1 1 0 0 0,0-1 0 0 0,1 1 1 0 0,0-1-1 0 0,1 0 0 0 0,-1 1 0 0 0,5 9 0 0 0,-4-11-63 0 0,1 0 0 0 0,0-1-1 0 0,1 1 1 0 0,-1-1 0 0 0,1 0 0 0 0,1 0 0 0 0,0-1 0 0 0,-1 1 0 0 0,2-1 0 0 0,-1 0 0 0 0,1 0 0 0 0,0 0 0 0 0,0-1-1 0 0,1 0 1 0 0,-1-1 0 0 0,1 1 0 0 0,0-1 0 0 0,0 0 0 0 0,1-1 0 0 0,-1 0 0 0 0,1 0 0 0 0,10 2 0 0 0,-7-3-33 0 0,0 0 1 0 0,0-1 0 0 0,0-1 0 0 0,0 0 0 0 0,0 0 0 0 0,0-1 0 0 0,0-1 0 0 0,0 0 0 0 0,-1 0 0 0 0,1-1 0 0 0,-1 0 0 0 0,1-1 0 0 0,-1 0 0 0 0,0-1 0 0 0,0 0 0 0 0,-1-1 0 0 0,12-8 0 0 0,11-11-376 0 0,-1-1 1 0 0,-2-1 0 0 0,36-43-1 0 0,-31 33-100 0 0,-30 33 448 0 0,0 1 0 0 0,-1-1 1 0 0,0 0-1 0 0,0 0 0 0 0,0 0 0 0 0,0 0 0 0 0,0-1 0 0 0,-1 1 1 0 0,0-1-1 0 0,0 1 0 0 0,0-1 0 0 0,-1 0 0 0 0,0 0 1 0 0,1 0-1 0 0,-2 0 0 0 0,1 0 0 0 0,0 0 0 0 0,-1 0 1 0 0,0 0-1 0 0,0 0 0 0 0,-1 0 0 0 0,0 0 0 0 0,1 0 0 0 0,-2 0 1 0 0,1 0-1 0 0,0 1 0 0 0,-4-7 0 0 0,-2-5 50 0 0,0 1 0 0 0,-2 0 0 0 0,1 1 0 0 0,-2 0 0 0 0,0 0 0 0 0,-1 1 0 0 0,0 0 0 0 0,-1 1 0 0 0,-1 0 0 0 0,0 1 0 0 0,0 0 0 0 0,-1 1-1 0 0,0 1 1 0 0,-1 0 0 0 0,0 1 0 0 0,-30-12 0 0 0,39 18 28 0 0,-1 1 0 0 0,1-1 0 0 0,-1 1 0 0 0,1 1 0 0 0,-1-1 0 0 0,0 1 0 0 0,1 0 0 0 0,-1 1 0 0 0,0-1 0 0 0,1 1 0 0 0,-1 1 0 0 0,1-1 0 0 0,0 1 0 0 0,-1 0 0 0 0,1 1 0 0 0,0-1 0 0 0,0 1 0 0 0,0 0 0 0 0,0 1 0 0 0,1 0 0 0 0,0 0 0 0 0,-1 0 0 0 0,1 0 0 0 0,1 1 0 0 0,-10 9 0 0 0,13-11-18 0 0,-1 0 1 0 0,0-1 0 0 0,0 1-1 0 0,1 0 1 0 0,-1 0 0 0 0,1 0-1 0 0,0 0 1 0 0,0 0 0 0 0,0 0-1 0 0,0 0 1 0 0,1 0-1 0 0,-1 0 1 0 0,1 0 0 0 0,0 1-1 0 0,0-1 1 0 0,0 0 0 0 0,0 0-1 0 0,1 0 1 0 0,-1 1 0 0 0,1-1-1 0 0,0 0 1 0 0,0 0 0 0 0,0 0-1 0 0,0 0 1 0 0,0 0 0 0 0,2 3-1 0 0,0-1 43 0 0,1 0 0 0 0,-1 0 0 0 0,1-1-1 0 0,0 1 1 0 0,0-1 0 0 0,1 0 0 0 0,-1 0 0 0 0,1 0 0 0 0,0-1-1 0 0,0 1 1 0 0,0-1 0 0 0,11 4 0 0 0,-9-5-42 0 0,1 1-1 0 0,0-2 1 0 0,0 1 0 0 0,0-1 0 0 0,0 0 0 0 0,0-1-1 0 0,0 0 1 0 0,0 0 0 0 0,0-1 0 0 0,0 0 0 0 0,0 0-1 0 0,-1-1 1 0 0,13-4 0 0 0,11-5-65 0 0,57-28 1 0 0,-84 37 46 0 0,236-139-26 0 0,-126 70 10 0 0,-103 64 11 0 0,-1 2 0 0 0,2-1-1 0 0,-1 1 1 0 0,0 1 0 0 0,1 0-1 0 0,0 0 1 0 0,16-1-1 0 0,-26 4 8 0 0,1 1-1 0 0,0-1 1 0 0,0 1-1 0 0,-1 0 1 0 0,1 0-1 0 0,0 0 0 0 0,0 1 1 0 0,-1-1-1 0 0,1 0 1 0 0,0 1-1 0 0,-1 0 1 0 0,1 0-1 0 0,-1 0 0 0 0,1 0 1 0 0,-1 0-1 0 0,1 0 1 0 0,-1 1-1 0 0,0-1 1 0 0,1 1-1 0 0,-1 0 0 0 0,0-1 1 0 0,0 1-1 0 0,0 0 1 0 0,0 0-1 0 0,-1 0 1 0 0,1 1-1 0 0,-1-1 0 0 0,1 0 1 0 0,-1 1-1 0 0,0-1 1 0 0,0 1-1 0 0,1-1 1 0 0,-2 1-1 0 0,1-1 0 0 0,0 1 1 0 0,-1 0-1 0 0,1-1 1 0 0,-1 5-1 0 0,3 18 216 0 0,-2 1-1 0 0,-1-1 1 0 0,-1 1-1 0 0,-1-1 1 0 0,-1 1-1 0 0,-2-1 0 0 0,0 0 1 0 0,-10 28-1 0 0,6-31-45 0 0,0-1-1 0 0,-1 0 0 0 0,-14 21 0 0 0,-12 25-57 0 0,47-87-342 0 0,2 1-1 0 0,25-30 0 0 0,31-45-440 0 0,-29 23 516 0 0,43-67 39 0 0,-73 123 89 0 0,2 0 1 0 0,0 0-1 0 0,0 1 0 0 0,2 1 1 0 0,0 0-1 0 0,19-14 0 0 0,-30 25 17 0 0,1 0-1 0 0,0-1 1 0 0,-1 1 0 0 0,1 0-1 0 0,0 1 1 0 0,0-1-1 0 0,0 1 1 0 0,0 0 0 0 0,0 0-1 0 0,0 0 1 0 0,0 0-1 0 0,1 1 1 0 0,-1-1 0 0 0,6 1-1 0 0,-7 1 8 0 0,0 0 0 0 0,0-1 1 0 0,-1 1-1 0 0,1 0 0 0 0,0 0 0 0 0,-1 1 0 0 0,1-1 0 0 0,-1 0 0 0 0,0 1 0 0 0,1 0 0 0 0,-1-1 0 0 0,0 1 1 0 0,0 0-1 0 0,0 0 0 0 0,0 0 0 0 0,0 1 0 0 0,-1-1 0 0 0,1 0 0 0 0,-1 1 0 0 0,1-1 0 0 0,-1 1 1 0 0,1 3-1 0 0,2 3 55 0 0,-1-1 1 0 0,-1 1 0 0 0,0 0-1 0 0,0 1 1 0 0,-1-1-1 0 0,0 0 1 0 0,0 0 0 0 0,-1 10-1 0 0,-10 74 578 0 0,9-85-576 0 0,-13 66 740 0 0,-4 27 437 0 0,17-87-1039 0 0,0-1 1 0 0,1 1-1 0 0,0-1 0 0 0,1 1 0 0 0,3 16 1 0 0,-3-25-183 0 0,0-1 1 0 0,0 0 0 0 0,0 0 0 0 0,1 0-1 0 0,0 0 1 0 0,0 0 0 0 0,0 0-1 0 0,0 0 1 0 0,1 0 0 0 0,-1-1 0 0 0,1 1-1 0 0,0-1 1 0 0,0 0 0 0 0,4 3-1 0 0,-5-4-35 0 0,0-1-1 0 0,1 1 1 0 0,-1-1-1 0 0,1 0 0 0 0,-1 0 1 0 0,1 0-1 0 0,0 0 1 0 0,-1 0-1 0 0,1 0 0 0 0,0-1 1 0 0,0 1-1 0 0,-1-1 1 0 0,1 0-1 0 0,0 0 0 0 0,0 0 1 0 0,0 0-1 0 0,-1 0 1 0 0,1-1-1 0 0,0 1 0 0 0,0-1 1 0 0,-1 0-1 0 0,5-2 1 0 0,27-13-930 0 0,-2-1 0 0 0,0-2 0 0 0,-1-2 0 0 0,40-34 1 0 0,-56 43 218 0 0,-1-1 1 0 0,0-1 0 0 0,-1 0 0 0 0,0-1 0 0 0,-1 0 0 0 0,-1-1 0 0 0,0 0-1 0 0,16-35 1 0 0,-15 22-511 0 0</inkml:trace>
</inkml:ink>
</file>

<file path=ppt/ink/ink10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6:10:18.125"/>
    </inkml:context>
    <inkml:brush xml:id="br0">
      <inkml:brushProperty name="width" value="0.05" units="cm"/>
      <inkml:brushProperty name="height" value="0.05" units="cm"/>
    </inkml:brush>
  </inkml:definitions>
  <inkml:trace contextRef="#ctx0" brushRef="#br0">15 101 13761 0 0,'-14'6'863'0'0,"18"-8"349"0"0,27-10 186 0 0,146-16 551 0 0,-5 1-1672 0 0,-147 21-373 0 0,6-1-1174 0 0,32-12 0 0 0,-51 15-1423 0 0,-11 2 907 0 0</inkml:trace>
</inkml:ink>
</file>

<file path=ppt/ink/ink10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6:10:29.480"/>
    </inkml:context>
    <inkml:brush xml:id="br0">
      <inkml:brushProperty name="width" value="0.05" units="cm"/>
      <inkml:brushProperty name="height" value="0.05" units="cm"/>
    </inkml:brush>
  </inkml:definitions>
  <inkml:trace contextRef="#ctx0" brushRef="#br0">37 402 8961 0 0,'-9'-13'151'0'0,"8"11"-60"0"0,-1 0 0 0 0,1 1-1 0 0,-1-1 1 0 0,1 0-1 0 0,0 0 1 0 0,0 0-1 0 0,0 0 1 0 0,0-1-1 0 0,0 1 1 0 0,0 0 0 0 0,1 0-1 0 0,-1-1 1 0 0,0-3-1 0 0,0 52 1246 0 0,6 68-1 0 0,4-45-1090 0 0,3 0 1 0 0,3 0-1 0 0,3-1 0 0 0,31 78 0 0 0,-41-127-231 0 0,-3-5 25 0 0,0 0-1 0 0,5 21 1 0 0,-10-27 361 0 0,-3-12 193 0 0,-4-14-24 0 0,-38-155-239 0 0,-25-117-305 0 0,61 239-37 0 0,2 0 1 0 0,2 0-1 0 0,4-90 0 0 0,2 125 5 0 0,0 0 0 0 0,1 0 0 0 0,1 0 0 0 0,1 1 0 0 0,0-1 0 0 0,1 1-1 0 0,1 0 1 0 0,11-21 0 0 0,-14 30 2 0 0,1-1 0 0 0,0 2-1 0 0,1-1 1 0 0,0 0 0 0 0,-1 1 0 0 0,2 0-1 0 0,-1 0 1 0 0,0 0 0 0 0,1 1 0 0 0,0 0-1 0 0,0 0 1 0 0,1 0 0 0 0,-1 1 0 0 0,1 0-1 0 0,-1 0 1 0 0,1 1 0 0 0,0 0-1 0 0,0 0 1 0 0,0 0 0 0 0,0 1 0 0 0,8-1-1 0 0,7 2 2 0 0,-1 0-1 0 0,1 1 1 0 0,-1 1-1 0 0,1 1 1 0 0,-1 1-1 0 0,0 1 1 0 0,-1 1-1 0 0,29 12 1 0 0,-14-3 13 0 0,-1 1 1 0 0,-1 2-1 0 0,60 43 0 0 0,-75-47 1 0 0,0 0 0 0 0,-1 1 0 0 0,-1 0-1 0 0,-1 2 1 0 0,0 0 0 0 0,22 34 0 0 0,-33-45-10 0 0,0 1 1 0 0,0 0-1 0 0,-1 0 0 0 0,1 1 1 0 0,-2-1-1 0 0,1 1 0 0 0,-1-1 1 0 0,0 1-1 0 0,-1 0 1 0 0,0 0-1 0 0,0 0 0 0 0,0 0 1 0 0,-1 0-1 0 0,-1 0 0 0 0,1 0 1 0 0,-1 0-1 0 0,0-1 1 0 0,-1 1-1 0 0,0 0 0 0 0,0 0 1 0 0,-1-1-1 0 0,-5 10 0 0 0,0-2 4 0 0,-1-1 0 0 0,-1-1 0 0 0,0 0-1 0 0,-1 0 1 0 0,0-1 0 0 0,-1 0-1 0 0,0-1 1 0 0,-1-1 0 0 0,0 0-1 0 0,-21 12 1 0 0,-14 4 29 0 0,-90 36 1 0 0,109-50-36 0 0,-1-2-1 0 0,0-2 1 0 0,0 0 0 0 0,-55 5-1 0 0,82-13 4 0 0,0 0 0 0 0,0 1 0 0 0,1-1 0 0 0,-1 0 0 0 0,0-1 0 0 0,0 1 0 0 0,0-1 0 0 0,0 1 0 0 0,0-1 0 0 0,0 0 0 0 0,0 0 0 0 0,1 0 0 0 0,-4-2 0 0 0,5 3 1 0 0,0-1-1 0 0,1 0 0 0 0,-1 0 0 0 0,0 0 0 0 0,0 0 0 0 0,1 0 0 0 0,-1 0 0 0 0,1 0 0 0 0,-1 0 0 0 0,1 0 0 0 0,-1 0 1 0 0,1 0-1 0 0,0 0 0 0 0,0 0 0 0 0,-1 0 0 0 0,1 0 0 0 0,0-1 0 0 0,0 1 0 0 0,0 0 0 0 0,0 0 0 0 0,0 0 0 0 0,0 0 0 0 0,1 0 1 0 0,-1-1-1 0 0,0 1 0 0 0,0 0 0 0 0,1 0 0 0 0,-1 0 0 0 0,1 0 0 0 0,-1 0 0 0 0,1 0 0 0 0,-1 0 0 0 0,1 0 0 0 0,1-1 0 0 0,6-11 3 0 0,1 0 0 0 0,1 1-1 0 0,0 0 1 0 0,0 0 0 0 0,1 2-1 0 0,1-1 1 0 0,0 1 0 0 0,0 1-1 0 0,1 0 1 0 0,0 1-1 0 0,0 0 1 0 0,1 1 0 0 0,0 0-1 0 0,22-6 1 0 0,-10 4 3 0 0,0 2 1 0 0,1 1-1 0 0,-1 1 1 0 0,1 2-1 0 0,0 0 1 0 0,0 2-1 0 0,41 3 1 0 0,-46 0 14 0 0,0 1 0 0 0,-1 1 1 0 0,0 1-1 0 0,0 1 0 0 0,0 1 1 0 0,-1 1-1 0 0,0 1 0 0 0,0 0 1 0 0,-1 2-1 0 0,19 13 1 0 0,-26-16 14 0 0,-1 1 0 0 0,0 0 0 0 0,-1 0 1 0 0,0 1-1 0 0,-1 1 0 0 0,0 0 1 0 0,0 0-1 0 0,-1 1 0 0 0,-1 0 1 0 0,0 0-1 0 0,0 0 0 0 0,-1 1 0 0 0,-1 0 1 0 0,0 0-1 0 0,-1 1 0 0 0,4 22 1 0 0,-7-29-13 0 0,0 0 0 0 0,-1 0 0 0 0,0 0 0 0 0,0 0 0 0 0,0 0-1 0 0,-1 0 1 0 0,0-1 0 0 0,-1 1 0 0 0,1 0 0 0 0,-1 0 0 0 0,-1-1 0 0 0,1 1 0 0 0,-1-1 0 0 0,-6 10 0 0 0,4-8-6 0 0,-1 0-1 0 0,0-1 1 0 0,-1 1-1 0 0,0-1 0 0 0,0-1 1 0 0,0 0-1 0 0,-1 0 1 0 0,0 0-1 0 0,-13 6 1 0 0,0-1-10 0 0,0-2 0 0 0,0-1 0 0 0,-1-1 0 0 0,0 0 0 0 0,0-2 1 0 0,-1 0-1 0 0,0-2 0 0 0,-24 1 0 0 0,25-3-143 0 0,0-1 0 0 0,0-2 0 0 0,0 0 0 0 0,0-1-1 0 0,0-1 1 0 0,1-1 0 0 0,-22-8 0 0 0,35 10-120 0 0,-1 0 0 0 0,1-1-1 0 0,0 0 1 0 0,0 0 0 0 0,0-1-1 0 0,0 0 1 0 0,1 0 0 0 0,0-1-1 0 0,0 0 1 0 0,1 0 0 0 0,-1 0-1 0 0,1-1 1 0 0,1 0 0 0 0,-1 0-1 0 0,1-1 1 0 0,0 0 0 0 0,1 1-1 0 0,0-2 1 0 0,-6-15 0 0 0,9 17-6 0 0,0 0-1 0 0,0 0 1 0 0,0 0 0 0 0,1 0 0 0 0,0 0-1 0 0,0 0 1 0 0,1-1 0 0 0,-1 1 0 0 0,2 0 0 0 0,-1 0-1 0 0,1 1 1 0 0,0-1 0 0 0,1 0 0 0 0,-1 1-1 0 0,1-1 1 0 0,6-8 0 0 0,6-6-595 0 0</inkml:trace>
</inkml:ink>
</file>

<file path=ppt/ink/ink10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6:10:30.639"/>
    </inkml:context>
    <inkml:brush xml:id="br0">
      <inkml:brushProperty name="width" value="0.05" units="cm"/>
      <inkml:brushProperty name="height" value="0.05" units="cm"/>
    </inkml:brush>
  </inkml:definitions>
  <inkml:trace contextRef="#ctx0" brushRef="#br0">176 503 9165 0 0,'86'-10'237'0'0,"-83"8"701"0"0,-11-1-180 0 0,-12 0 312 0 0,12 4-751 0 0,1 0 0 0 0,-1 0 0 0 0,1 1 0 0 0,-11 3 0 0 0,-19 4 679 0 0,27-8-741 0 0,1 0 0 0 0,0 1-1 0 0,-1 1 1 0 0,1 0-1 0 0,-16 6 1 0 0,21-6-176 0 0,0-1-1 0 0,0 0 1 0 0,1 1 0 0 0,-1 0 0 0 0,1 0-1 0 0,-1 0 1 0 0,1 0 0 0 0,0 0-1 0 0,0 1 1 0 0,0 0 0 0 0,1-1 0 0 0,-1 1-1 0 0,-3 8 1 0 0,0 2 73 0 0,1 0 0 0 0,0 0-1 0 0,1 1 1 0 0,1-1 0 0 0,0 1 0 0 0,1 0 0 0 0,0 0 0 0 0,2 0-1 0 0,-1 0 1 0 0,4 22 0 0 0,-2-30-129 0 0,-1-1 0 0 0,2 0-1 0 0,-1 0 1 0 0,1 0 0 0 0,0-1 0 0 0,0 1-1 0 0,0 0 1 0 0,1-1 0 0 0,0 1 0 0 0,0-1-1 0 0,0 0 1 0 0,1 0 0 0 0,0 0-1 0 0,0-1 1 0 0,0 1 0 0 0,1-1 0 0 0,-1 0-1 0 0,1 0 1 0 0,0 0 0 0 0,0-1 0 0 0,0 0-1 0 0,1 0 1 0 0,-1 0 0 0 0,1 0 0 0 0,-1-1-1 0 0,1 0 1 0 0,0 0 0 0 0,6 0-1 0 0,-2 0-98 0 0,0-1 0 0 0,-1-1 0 0 0,1 0 0 0 0,0 0 0 0 0,0-1 0 0 0,-1 0 0 0 0,1-1 0 0 0,-1 0 0 0 0,1 0 0 0 0,-1-1 0 0 0,0-1 0 0 0,0 1 0 0 0,0-1 0 0 0,0-1 0 0 0,-1 0 0 0 0,0 0 0 0 0,0 0 0 0 0,0-1 0 0 0,0 0 0 0 0,-1-1 0 0 0,0 0 0 0 0,-1 0 0 0 0,1 0 0 0 0,-1-1 0 0 0,-1 0 0 0 0,8-13 0 0 0,-9 12-76 0 0,-1-1-1 0 0,1 0 1 0 0,-1 0-1 0 0,-1 0 1 0 0,0 0-1 0 0,0 0 0 0 0,-1 0 1 0 0,-1 0-1 0 0,0-1 1 0 0,0 1-1 0 0,-1 0 1 0 0,-2-12-1 0 0,1 6 75 0 0,-2 0-1 0 0,0 0 0 0 0,0 0 1 0 0,-2 0-1 0 0,0 1 0 0 0,-16-28 1 0 0,21 41 70 0 0,0 0 0 0 0,0 0 1 0 0,-1 0-1 0 0,1 0 0 0 0,-1 0 1 0 0,0 0-1 0 0,1 1 0 0 0,-1-1 1 0 0,0 1-1 0 0,0-1 0 0 0,0 1 1 0 0,0 0-1 0 0,0 0 0 0 0,0 0 1 0 0,0 0-1 0 0,-1 0 0 0 0,1 0 1 0 0,0 0-1 0 0,-1 1 0 0 0,1-1 1 0 0,0 1-1 0 0,-4 0 0 0 0,2 0 5 0 0,1 0 0 0 0,0 1 0 0 0,-1-1 1 0 0,1 1-1 0 0,0 0 0 0 0,0 0 0 0 0,-1 0 0 0 0,1 1 0 0 0,0-1 0 0 0,0 1 0 0 0,0-1 0 0 0,1 1 0 0 0,-1 0 0 0 0,-3 3 0 0 0,3-2-4 0 0,0-1 0 0 0,1 1 1 0 0,0 0-1 0 0,-1-1 0 0 0,1 1 0 0 0,0 0 0 0 0,0 0 1 0 0,1 1-1 0 0,-1-1 0 0 0,1 0 0 0 0,-1 1 0 0 0,1-1 0 0 0,-1 6 1 0 0,2-7-9 0 0,0 0 0 0 0,-1 1 1 0 0,1-1-1 0 0,1 0 0 0 0,-1 0 1 0 0,0 1-1 0 0,0-1 0 0 0,1 0 1 0 0,-1 0-1 0 0,1 1 1 0 0,0-1-1 0 0,0 0 0 0 0,0 0 1 0 0,0 0-1 0 0,0 0 0 0 0,0 0 1 0 0,0 0-1 0 0,1 0 1 0 0,-1-1-1 0 0,1 1 0 0 0,-1 0 1 0 0,4 2-1 0 0,-2-2-90 0 0,1 0 1 0 0,0 0-1 0 0,0 0 1 0 0,0 0-1 0 0,0 0 1 0 0,0-1-1 0 0,0 1 1 0 0,0-1-1 0 0,0 0 1 0 0,0-1-1 0 0,1 1 1 0 0,4-1-1 0 0,54-2-2107 0 0,-37-1 1505 0 0,0-1 0 0 0,-1-1 1 0 0,1-2-1 0 0,-1 0 0 0 0,32-15 0 0 0,-40 15 610 0 0,0-2 1 0 0,0 0-1 0 0,-1-1 1 0 0,0-1-1 0 0,-1-1 1 0 0,0 0-1 0 0,-1-1 1 0 0,13-15-1 0 0,-23 25 146 0 0,-1-1-1 0 0,0 0 1 0 0,0-1-1 0 0,-1 1 1 0 0,1 0-1 0 0,-1-1 1 0 0,0 1-1 0 0,0-1 1 0 0,0 0-1 0 0,-1 0 1 0 0,0 0-1 0 0,0 0 1 0 0,0 0-1 0 0,0 0 1 0 0,-1 0 0 0 0,0 0-1 0 0,0 0 1 0 0,0 0-1 0 0,-1 0 1 0 0,0 0-1 0 0,1 0 1 0 0,-2 0-1 0 0,1 0 1 0 0,-1 0-1 0 0,-2-5 1 0 0,-6-9 210 0 0,1-1 0 0 0,1 1 0 0 0,0-2 0 0 0,2 1 0 0 0,0-1 0 0 0,2 0-1 0 0,0 0 1 0 0,1 0 0 0 0,1 0 0 0 0,2-1 0 0 0,2-33 0 0 0,5 32 253 0 0,-2 21-217 0 0,-1 14-168 0 0,18 234 1045 0 0,-2-13-845 0 0,-15-197-291 0 0,2-2-1 0 0,1 1 0 0 0,2-1 1 0 0,22 50-1 0 0,-21-61-60 0 0,2-2 0 0 0,1 0 0 0 0,22 27 0 0 0,-21-29-570 0 0,-1-1-1 0 0,0 2 0 0 0,18 37 1 0 0,-32-56 495 0 0,0 0 0 0 0,1 0 1 0 0,-1 0-1 0 0,1 0 0 0 0,-1 0 0 0 0,1 0 1 0 0,-1 0-1 0 0,1-1 0 0 0,-1 1 1 0 0,1 0-1 0 0,0 0 0 0 0,-1 0 0 0 0,1-1 1 0 0,0 1-1 0 0,0 0 0 0 0,0 0 0 0 0,0-1 1 0 0,1 1-1 0 0,-2-1 47 0 0,1 0 0 0 0,-1 0 1 0 0,1 0-1 0 0,-1 0 0 0 0,0-1 0 0 0,1 1 0 0 0,-1 0 1 0 0,1 0-1 0 0,-1-1 0 0 0,1 1 0 0 0,-1 0 0 0 0,0-1 1 0 0,1 1-1 0 0,-1 0 0 0 0,0-1 0 0 0,1 1 0 0 0,-1-1 0 0 0,0 1 1 0 0,0 0-1 0 0,1-1 0 0 0,-1 1 0 0 0,0-1 0 0 0,0 1 1 0 0,0-1-1 0 0,0 1 0 0 0,1-1 0 0 0,8-43-1100 0 0,-9 40 1181 0 0,1-8-49 0 0,0 1 1 0 0,-1 0-1 0 0,0 0 1 0 0,-1-1-1 0 0,-5-21 1 0 0,-19-56 256 0 0,16 61-165 0 0,-27-67 481 0 0,24 69 21 0 0,2-1 0 0 0,1 0-1 0 0,-8-39 1 0 0,16 63-451 0 0,1-1 0 0 0,-1 1 0 0 0,1 0 0 0 0,0 0 0 0 0,0-1-1 0 0,0 1 1 0 0,1 0 0 0 0,0-6 0 0 0,0 8-83 0 0,-1 0 1 0 0,0 0-1 0 0,1 0 0 0 0,-1 1 0 0 0,1-1 1 0 0,-1 0-1 0 0,1 0 0 0 0,0 0 0 0 0,-1 1 0 0 0,1-1 1 0 0,0 0-1 0 0,0 1 0 0 0,-1-1 0 0 0,1 0 1 0 0,0 1-1 0 0,0-1 0 0 0,0 1 0 0 0,0-1 0 0 0,0 1 1 0 0,0 0-1 0 0,-1-1 0 0 0,1 1 0 0 0,0 0 1 0 0,0 0-1 0 0,0 0 0 0 0,0 0 0 0 0,0-1 0 0 0,0 1 1 0 0,0 1-1 0 0,0-1 0 0 0,0 0 0 0 0,0 0 1 0 0,1 0-1 0 0,61 5 17 0 0,-1-4-1 0 0,67-6 1 0 0,-121 5-56 0 0,-1-1 0 0 0,0 0 0 0 0,0-1 0 0 0,0 0 0 0 0,0 0 0 0 0,0 0 0 0 0,0-1 0 0 0,0 0-1 0 0,-1 0 1 0 0,9-6 0 0 0,-13 8 26 0 0,0 0 0 0 0,0-1-1 0 0,-1 1 1 0 0,1-1 0 0 0,-1 1 0 0 0,1-1-1 0 0,-1 1 1 0 0,0-1 0 0 0,0 0-1 0 0,0 0 1 0 0,0 0 0 0 0,0 1-1 0 0,0-1 1 0 0,0 0 0 0 0,0 0 0 0 0,-1 0-1 0 0,1 0 1 0 0,-1-1 0 0 0,1 1-1 0 0,-1 0 1 0 0,0 0 0 0 0,0 0 0 0 0,0 0-1 0 0,0 0 1 0 0,0 0 0 0 0,-1 0-1 0 0,1-1 1 0 0,-1 1 0 0 0,1 0-1 0 0,-1 0 1 0 0,0 0 0 0 0,0 0 0 0 0,1 1-1 0 0,-1-1 1 0 0,-1 0 0 0 0,1 0-1 0 0,0 0 1 0 0,0 1 0 0 0,-3-3 0 0 0,-35-59 1712 0 0,40 67-1721 0 0,-1 1 0 0 0,0 0 0 0 0,0-1 0 0 0,0 1 1 0 0,-2 9-1 0 0,2-12-12 0 0,-5 51 18 0 0,2-1 0 0 0,5 65 1 0 0,0-89 101 0 0,1-1 0 0 0,1 1 0 0 0,2-1 0 0 0,1 0 0 0 0,20 51 0 0 0,-21-67-83 0 0,0 0 0 0 0,0-1 0 0 0,1 1 0 0 0,11 12 0 0 0,-14-18-38 0 0,0-1-1 0 0,0 0 1 0 0,0 0 0 0 0,1 0 0 0 0,-1 0-1 0 0,1-1 1 0 0,0 0 0 0 0,0 0-1 0 0,0 0 1 0 0,1 0 0 0 0,5 1-1 0 0,-9-4 0 0 0,0 0-1 0 0,0 0 0 0 0,-1 0 0 0 0,1 0 0 0 0,0 0 0 0 0,0-1 0 0 0,0 1 0 0 0,-1-1 0 0 0,1 0 0 0 0,0 1 0 0 0,-1-1 0 0 0,1 0 0 0 0,-1 0 1 0 0,1 0-1 0 0,-1 0 0 0 0,1 0 0 0 0,-1 0 0 0 0,1 0 0 0 0,-1-1 0 0 0,2-1 0 0 0,24-30-6 0 0,-13 8 15 0 0,-1 0 1 0 0,14-36 0 0 0,-17 35-7 0 0,2 0 0 0 0,29-46 0 0 0,-37 65-7 0 0,1 1-1 0 0,0-1 1 0 0,0 1 0 0 0,1 1-1 0 0,0-1 1 0 0,0 1 0 0 0,0 0-1 0 0,0 0 1 0 0,1 1 0 0 0,0 0 0 0 0,0 0-1 0 0,0 1 1 0 0,1-1 0 0 0,13-3-1 0 0,-14 6 17 0 0,0-1-1 0 0,0 1 1 0 0,0 1-1 0 0,0-1 1 0 0,0 1-1 0 0,0 0 1 0 0,0 1-1 0 0,0 0 1 0 0,0 0-1 0 0,0 0 1 0 0,0 1-1 0 0,12 4 1 0 0,-10-2 40 0 0,0 1 0 0 0,1 0-1 0 0,-2 1 1 0 0,1 0 0 0 0,-1 0 0 0 0,1 1 0 0 0,-2 0 0 0 0,8 8-1 0 0,-2-1 47 0 0,-1 2-1 0 0,-1-1 0 0 0,-1 1 0 0 0,0 1 0 0 0,-1 0 0 0 0,0 0 1 0 0,-2 1-1 0 0,11 37 0 0 0,-15-40-149 0 0,0 1 0 0 0,0 0 0 0 0,-2 0 0 0 0,0 1-1 0 0,-3 31 1 0 0,1-44-174 0 0,0 1 0 0 0,0-1 0 0 0,0 0 0 0 0,0 0 0 0 0,-1 0 0 0 0,0 0 0 0 0,0 0 0 0 0,0 0 0 0 0,0 0 0 0 0,-1-1 1 0 0,1 1-1 0 0,-1-1 0 0 0,0 0 0 0 0,0 1 0 0 0,0-1 0 0 0,-7 5 0 0 0,-10 0-1694 0 0</inkml:trace>
</inkml:ink>
</file>

<file path=ppt/ink/ink10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6:10:32.203"/>
    </inkml:context>
    <inkml:brush xml:id="br0">
      <inkml:brushProperty name="width" value="0.05" units="cm"/>
      <inkml:brushProperty name="height" value="0.05" units="cm"/>
    </inkml:brush>
  </inkml:definitions>
  <inkml:trace contextRef="#ctx0" brushRef="#br0">327 326 9229 0 0,'12'-12'818'0'0,"1"0"-1"0"0,1 0 1 0 0,29-17 0 0 0,-20 13 437 0 0,-19 14-1167 0 0,-1-1-1 0 0,1 1 1 0 0,-1-1 0 0 0,0 0-1 0 0,0 0 1 0 0,-1-1-1 0 0,1 1 1 0 0,0-1-1 0 0,-1 1 1 0 0,0-1 0 0 0,0 0-1 0 0,0 1 1 0 0,0-1-1 0 0,-1 0 1 0 0,0 0-1 0 0,1-1 1 0 0,-2 1 0 0 0,1 0-1 0 0,0 0 1 0 0,-1 0-1 0 0,0-1 1 0 0,1 1-1 0 0,-2 0 1 0 0,1-1 0 0 0,-1 1-1 0 0,1 0 1 0 0,-1 0-1 0 0,0 0 1 0 0,-3-7-1 0 0,1 3-84 0 0,0 1-1 0 0,0-1 1 0 0,-1 1 0 0 0,0 0-1 0 0,-1 0 1 0 0,1 1-1 0 0,-1-1 1 0 0,-1 1-1 0 0,1 0 1 0 0,-1 1-1 0 0,0-1 1 0 0,0 1-1 0 0,-1 0 1 0 0,1 1-1 0 0,-9-5 1 0 0,6 5-3 0 0,1 0 0 0 0,-1 1 0 0 0,0 0 0 0 0,0 1 0 0 0,0 0 0 0 0,0 0 0 0 0,0 1 0 0 0,0 0 1 0 0,-1 0-1 0 0,1 1 0 0 0,0 0 0 0 0,0 1 0 0 0,-1 0 0 0 0,1 1 0 0 0,0 0 0 0 0,0 0 0 0 0,0 1 0 0 0,1 0 0 0 0,-1 0 0 0 0,1 1 0 0 0,-1 0 1 0 0,1 1-1 0 0,0 0 0 0 0,1 0 0 0 0,-12 10 0 0 0,6-3 67 0 0,1 0 1 0 0,0 0 0 0 0,1 1-1 0 0,0 1 1 0 0,1 0 0 0 0,0 0-1 0 0,2 1 1 0 0,-1 0-1 0 0,2 1 1 0 0,0 0 0 0 0,1 0-1 0 0,0 0 1 0 0,-3 19 0 0 0,5-15 47 0 0,1 0-1 0 0,1 1 1 0 0,1-1 0 0 0,1 1 0 0 0,0-1 0 0 0,2 1 0 0 0,0-1 0 0 0,1 0 0 0 0,1 0 0 0 0,1 0 0 0 0,9 23 0 0 0,-8-30-45 0 0,0 0 1 0 0,0-1-1 0 0,1 0 1 0 0,0 0-1 0 0,1 0 1 0 0,1-1-1 0 0,0 0 1 0 0,0-1 0 0 0,1 0-1 0 0,0-1 1 0 0,1 0-1 0 0,0 0 1 0 0,1-1-1 0 0,-1 0 1 0 0,1-1-1 0 0,1-1 1 0 0,17 7-1 0 0,-13-7-241 0 0,2-1 0 0 0,-1-1 0 0 0,0-1-1 0 0,1 0 1 0 0,-1-2 0 0 0,1 0 0 0 0,0-1-1 0 0,31-4 1 0 0,-14-1-309 0 0,0-2-1 0 0,-1-1 1 0 0,52-19 0 0 0,-41 7-286 0 0,-1-2 0 0 0,0-2 0 0 0,-2-1 0 0 0,58-47 0 0 0,-87 62 666 0 0,-1-1 0 0 0,-1 0 1 0 0,1-1-1 0 0,-2 0 0 0 0,0-1 1 0 0,0 0-1 0 0,-1-1 0 0 0,-1 0 0 0 0,0-1 1 0 0,13-31-1 0 0,-18 35 126 0 0,0-1 0 0 0,0-1 0 0 0,-2 1 0 0 0,1 0 0 0 0,-1-1 0 0 0,-1 0 0 0 0,0 1 0 0 0,-1-1 0 0 0,-1 0 0 0 0,0 1 1 0 0,0-1-1 0 0,-1 1 0 0 0,-1-1 0 0 0,0 1 0 0 0,-6-15 0 0 0,6 19 59 0 0,0 1 1 0 0,0 0-1 0 0,-1 0 1 0 0,0 0-1 0 0,0 1 1 0 0,-1-1-1 0 0,0 1 1 0 0,0 0-1 0 0,0 1 1 0 0,-1-1-1 0 0,-9-7 1 0 0,12 11-50 0 0,0 0 1 0 0,0 1-1 0 0,0-1 1 0 0,-1 1-1 0 0,1 0 1 0 0,0 0-1 0 0,0 0 1 0 0,-1 0-1 0 0,1 0 1 0 0,-1 1-1 0 0,1 0 1 0 0,0-1-1 0 0,-1 1 1 0 0,1 0-1 0 0,-1 1 1 0 0,1-1-1 0 0,-1 1 1 0 0,1-1-1 0 0,0 1 1 0 0,0 0-1 0 0,-1 0 1 0 0,1 1-1 0 0,0-1 0 0 0,0 1 1 0 0,0-1-1 0 0,0 1 1 0 0,0 0-1 0 0,-3 3 1 0 0,-5 5 84 0 0,0-1 0 0 0,1 1 0 0 0,1 1 0 0 0,0 0 0 0 0,0 0 0 0 0,1 1 0 0 0,-11 20 0 0 0,1 3 516 0 0,-18 55 0 0 0,28-65-293 0 0,1 0 1 0 0,2 0 0 0 0,-5 44-1 0 0,9-65-335 0 0,1 0 0 0 0,0-1 0 0 0,0 1-1 0 0,0 0 1 0 0,0-1 0 0 0,0 1 0 0 0,1 0-1 0 0,0 0 1 0 0,0-1 0 0 0,0 1 0 0 0,0-1-1 0 0,0 1 1 0 0,1-1 0 0 0,0 0 0 0 0,-1 1-1 0 0,1-1 1 0 0,0 0 0 0 0,1 0 0 0 0,-1 0-1 0 0,0 0 1 0 0,1-1 0 0 0,0 1-1 0 0,0-1 1 0 0,-1 1 0 0 0,1-1 0 0 0,1 0-1 0 0,-1 0 1 0 0,0-1 0 0 0,0 1 0 0 0,1 0-1 0 0,-1-1 1 0 0,1 0 0 0 0,-1 0 0 0 0,1 0-1 0 0,0 0 1 0 0,-1-1 0 0 0,1 1 0 0 0,0-1-1 0 0,-1 0 1 0 0,6-1 0 0 0,5-1-166 0 0,0-1 1 0 0,0-1 0 0 0,0-1-1 0 0,-1 0 1 0 0,21-10-1 0 0,8-4-428 0 0,-36 17 519 0 0,1-1 0 0 0,-1-1 1 0 0,0 1-1 0 0,0-1 0 0 0,0 0 0 0 0,-1-1 1 0 0,1 1-1 0 0,-1-1 0 0 0,0 0 1 0 0,-1-1-1 0 0,1 1 0 0 0,-1-1 0 0 0,0 0 1 0 0,0 0-1 0 0,-1 0 0 0 0,0 0 0 0 0,0-1 1 0 0,3-7-1 0 0,1-11 21 0 0,-1 1-1 0 0,-1-1 1 0 0,2-43 0 0 0,-4 42 57 0 0,0 12-17 0 0,-1 28 0 0 0,-1 27 31 0 0,-2-20 9 0 0,2 1 0 0 0,1 0-1 0 0,0-1 1 0 0,7 29 0 0 0,-7-45-68 0 0,-1 0 0 0 0,1 0 1 0 0,0 0-1 0 0,0 0 0 0 0,0 0 1 0 0,0 0-1 0 0,1-1 0 0 0,0 1 1 0 0,0-1-1 0 0,0 1 0 0 0,1-1 1 0 0,0-1-1 0 0,-1 1 0 0 0,1 0 1 0 0,0-1-1 0 0,1 0 0 0 0,-1 0 1 0 0,1 0-1 0 0,-1 0 0 0 0,1-1 1 0 0,0 1-1 0 0,0-1 0 0 0,6 1 1 0 0,0 0-309 0 0,-6-1-102 0 0,1 0 1 0 0,0-1-1 0 0,1 0 1 0 0,-1 0 0 0 0,0 0-1 0 0,0-1 1 0 0,0 0-1 0 0,1 0 1 0 0,-1 0-1 0 0,11-3 1 0 0,-5 0-844 0 0</inkml:trace>
</inkml:ink>
</file>

<file path=ppt/ink/ink10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6:10:32.611"/>
    </inkml:context>
    <inkml:brush xml:id="br0">
      <inkml:brushProperty name="width" value="0.05" units="cm"/>
      <inkml:brushProperty name="height" value="0.05" units="cm"/>
    </inkml:brush>
  </inkml:definitions>
  <inkml:trace contextRef="#ctx0" brushRef="#br0">34 195 8229 0 0,'-11'-44'164'0'0,"3"14"552"0"0,-5-43 0 0 0,12 70-576 0 0,1 0 1 0 0,0 0 0 0 0,0 0-1 0 0,0 0 1 0 0,0 0-1 0 0,0-1 1 0 0,1 1 0 0 0,-1 0-1 0 0,1 0 1 0 0,0 0-1 0 0,0 0 1 0 0,0 0-1 0 0,3-4 1 0 0,-4 7-110 0 0,1 0 0 0 0,0 0-1 0 0,-1 0 1 0 0,1 0 0 0 0,0 0 0 0 0,0 0-1 0 0,-1 0 1 0 0,1 0 0 0 0,0 0 0 0 0,-1 0-1 0 0,1 0 1 0 0,0 1 0 0 0,0-1 0 0 0,-1 0-1 0 0,1 0 1 0 0,-1 1 0 0 0,1-1 0 0 0,0 0-1 0 0,-1 1 1 0 0,1-1 0 0 0,-1 1 0 0 0,1-1-1 0 0,0 1 1 0 0,-1-1 0 0 0,1 1 0 0 0,-1-1-1 0 0,0 1 1 0 0,1 0 0 0 0,-1 0 0 0 0,15 19 400 0 0,1 7 159 0 0,22 57 0 0 0,6 12 285 0 0,14-12 2 0 0,-44-67-719 0 0,-1 1 0 0 0,-1 0 1 0 0,0 1-1 0 0,-2 0 1 0 0,10 24-1 0 0,-19-41-147 0 0,0 0 1 0 0,0 0-1 0 0,-1 0 0 0 0,1 0 1 0 0,-1 0-1 0 0,1 0 0 0 0,-1 0 1 0 0,0 0-1 0 0,0 0 0 0 0,0 0 1 0 0,0 0-1 0 0,0 0 0 0 0,-1 0 1 0 0,1 0-1 0 0,0 0 0 0 0,-1 0 1 0 0,0 0-1 0 0,1 0 1 0 0,-1 0-1 0 0,0 0 0 0 0,0 0 1 0 0,0 0-1 0 0,0-1 0 0 0,0 1 1 0 0,-1 0-1 0 0,1-1 0 0 0,0 1 1 0 0,-1-1-1 0 0,-2 3 0 0 0,1-3 4 0 0,1 1 0 0 0,-1-1 0 0 0,0 0 0 0 0,0 1 0 0 0,0-1 0 0 0,0-1 0 0 0,0 1 0 0 0,0 0 0 0 0,0-1 0 0 0,-1 1 0 0 0,1-1-1 0 0,0 0 1 0 0,0 0 0 0 0,0-1 0 0 0,0 1 0 0 0,0 0 0 0 0,-1-1 0 0 0,-3-1 0 0 0,1 0-10 0 0,0 0 1 0 0,1 0 0 0 0,-1-1-1 0 0,1 0 1 0 0,-1 0-1 0 0,1 0 1 0 0,0 0-1 0 0,0-1 1 0 0,1 0-1 0 0,-1 0 1 0 0,1 0-1 0 0,0 0 1 0 0,0-1-1 0 0,0 0 1 0 0,-5-9-1 0 0,5 7-10 0 0,1-1-1 0 0,0 1 0 0 0,0-1 1 0 0,1 0-1 0 0,0 0 0 0 0,0 0 0 0 0,1 0 1 0 0,0 0-1 0 0,1-1 0 0 0,-1 1 1 0 0,2-10-1 0 0,1-1-29 0 0,0 1 0 0 0,2-1 0 0 0,0 1 0 0 0,0 0 0 0 0,2 1 1 0 0,0-1-1 0 0,1 1 0 0 0,1 0 0 0 0,1 0 0 0 0,0 1 0 0 0,14-19 0 0 0,-17 28 19 0 0,1-1-1 0 0,-1 1 0 0 0,1 0 1 0 0,0 0-1 0 0,1 0 1 0 0,-1 1-1 0 0,1 0 1 0 0,0 1-1 0 0,1 0 0 0 0,-1 0 1 0 0,1 1-1 0 0,0 0 1 0 0,1 1-1 0 0,-1 0 0 0 0,0 0 1 0 0,1 1-1 0 0,-1 0 1 0 0,1 0-1 0 0,0 1 1 0 0,0 1-1 0 0,0 0 0 0 0,18 2 1 0 0,-13 0 11 0 0,-1 2 1 0 0,1 0-1 0 0,-1 1 0 0 0,1 0 1 0 0,-1 1-1 0 0,-1 0 1 0 0,1 2-1 0 0,-1-1 0 0 0,-1 2 1 0 0,1-1-1 0 0,-1 2 1 0 0,13 13-1 0 0,-12-10 13 0 0,-1 0 1 0 0,0 1-1 0 0,-1 0 0 0 0,-1 0 0 0 0,0 2 1 0 0,-1-1-1 0 0,0 1 0 0 0,-2 0 1 0 0,0 1-1 0 0,5 18 0 0 0,-9-28-24 0 0,-2 0 0 0 0,1 0 0 0 0,-1 1 0 0 0,0-1 0 0 0,0 1-1 0 0,-1-1 1 0 0,0 1 0 0 0,-1-1 0 0 0,1 1 0 0 0,-1-1 0 0 0,-1 0 0 0 0,0 1 0 0 0,0-1-1 0 0,0 0 1 0 0,-1 0 0 0 0,0 0 0 0 0,0 0 0 0 0,0-1 0 0 0,-1 1 0 0 0,0-1-1 0 0,-1 0 1 0 0,1 0 0 0 0,-1 0 0 0 0,0-1 0 0 0,-1 0 0 0 0,1 0 0 0 0,-1 0 0 0 0,0-1-1 0 0,0 1 1 0 0,-9 3 0 0 0,-2 3-642 0 0,9-6 100 0 0,0 0-1 0 0,-1-1 1 0 0,0 1-1 0 0,0-1 1 0 0,0-1-1 0 0,-11 3 0 0 0,3-4-804 0 0</inkml:trace>
</inkml:ink>
</file>

<file path=ppt/ink/ink10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6:10:33.028"/>
    </inkml:context>
    <inkml:brush xml:id="br0">
      <inkml:brushProperty name="width" value="0.05" units="cm"/>
      <inkml:brushProperty name="height" value="0.05" units="cm"/>
    </inkml:brush>
  </inkml:definitions>
  <inkml:trace contextRef="#ctx0" brushRef="#br0">375 876 11197 0 0,'13'-15'153'0'0,"0"-1"0"0"0,-1 0 0 0 0,-1-1 1 0 0,0 0-1 0 0,-1 0 0 0 0,-1-1 0 0 0,-1-1 0 0 0,9-28 0 0 0,-5 5 404 0 0,-2 0-1 0 0,9-83 1 0 0,-17 92-434 0 0,-2 1 0 0 0,-1-1 0 0 0,-7-48 0 0 0,-29-95 95 0 0,36 171-216 0 0,-2-8-2 0 0,0 0 0 0 0,-1-1 1 0 0,-1 2-1 0 0,0-1 1 0 0,-8-13-1 0 0,12 24-1 0 0,-1-1-1 0 0,1 1 1 0 0,-1 0-1 0 0,0 0 0 0 0,0 0 1 0 0,0 0-1 0 0,0 0 1 0 0,0 0-1 0 0,0 0 1 0 0,0 0-1 0 0,0 1 1 0 0,-1 0-1 0 0,1-1 1 0 0,-1 1-1 0 0,1 0 1 0 0,-1 0-1 0 0,1 0 1 0 0,-1 0-1 0 0,0 1 0 0 0,0-1 1 0 0,1 1-1 0 0,-1 0 1 0 0,0-1-1 0 0,0 1 1 0 0,1 0-1 0 0,-1 1 1 0 0,0-1-1 0 0,0 0 1 0 0,1 1-1 0 0,-1 0 1 0 0,-3 1-1 0 0,-5 2-3 0 0,0 0 0 0 0,1 1-1 0 0,0 1 1 0 0,0 0 0 0 0,1 0-1 0 0,-1 1 1 0 0,1 0 0 0 0,1 1 0 0 0,-1 0-1 0 0,-11 14 1 0 0,0 3-6 0 0,1 1 1 0 0,-24 44-1 0 0,22-28 49 0 0,1 1 0 0 0,2 0 0 0 0,2 2 1 0 0,2 0-1 0 0,2 0 0 0 0,2 1 0 0 0,-5 56 0 0 0,10-38 265 0 0,2 0-1 0 0,4 1 1 0 0,2 0-1 0 0,19 108 1 0 0,7-53 312 0 0,5-1 1 0 0,58 136 0 0 0,-58-169-452 0 0,-1-6 108 0 0,41 152-1 0 0,-73-224-255 0 0,1 0-1 0 0,-2 0 0 0 0,1-1 0 0 0,-1 1 1 0 0,0 0-1 0 0,-1 0 0 0 0,0-1 0 0 0,-3 15 0 0 0,4-21-30 0 0,-1 1-1 0 0,1 0 0 0 0,-1 0 1 0 0,1-1-1 0 0,-1 1 0 0 0,0 0 0 0 0,0-1 1 0 0,0 1-1 0 0,0-1 0 0 0,0 1 1 0 0,0-1-1 0 0,0 1 0 0 0,0-1 0 0 0,-1 0 1 0 0,1 0-1 0 0,0 1 0 0 0,-1-1 1 0 0,1 0-1 0 0,-1 0 0 0 0,0 0 0 0 0,1-1 1 0 0,-1 1-1 0 0,0 0 0 0 0,1-1 1 0 0,-1 1-1 0 0,0-1 0 0 0,0 1 0 0 0,1-1 1 0 0,-1 0-1 0 0,0 0 0 0 0,0 0 1 0 0,0 0-1 0 0,0 0 0 0 0,1 0 0 0 0,-1 0 1 0 0,0 0-1 0 0,0-1 0 0 0,0 1 1 0 0,1-1-1 0 0,-1 0 0 0 0,0 1 0 0 0,-2-2 1 0 0,-6-3-321 0 0,0 0 0 0 0,1-1 0 0 0,-1 0 0 0 0,1-1 0 0 0,0 1 0 0 0,1-2 0 0 0,-12-11 0 0 0,-51-65-2570 0 0,60 69 2370 0 0,-8-12-384 0 0,1-1-1 0 0,1-1 1 0 0,2-1-1 0 0,-15-38 0 0 0,9 12-307 0 0</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3:41:29.241"/>
    </inkml:context>
    <inkml:brush xml:id="br0">
      <inkml:brushProperty name="width" value="0.05" units="cm"/>
      <inkml:brushProperty name="height" value="0.05" units="cm"/>
    </inkml:brush>
  </inkml:definitions>
  <inkml:trace contextRef="#ctx0" brushRef="#br0">135 20 8201 0 0,'4'-11'-111'0'0,"0"2"1809"0"0,-1 22-368 0 0,0 80-498 0 0,-1-3-660 0 0,-1-73-217 0 0,0 1 1 0 0,-1-1-1 0 0,-1 0 0 0 0,-1 0 1 0 0,0 0-1 0 0,-7 24 1 0 0,7-37-107 0 0,1 1 0 0 0,-1-1 0 0 0,-1 0 1 0 0,1 0-1 0 0,0 0 0 0 0,-1-1 0 0 0,0 1 1 0 0,0-1-1 0 0,0 1 0 0 0,0-1 0 0 0,-7 5 1 0 0,8-7 31 0 0,0 1 1 0 0,0 0 0 0 0,-1-1-1 0 0,1 1 1 0 0,-1-1 0 0 0,0 0-1 0 0,1 0 1 0 0,-1 0 0 0 0,0 0-1 0 0,0 0 1 0 0,1-1 0 0 0,-1 1 0 0 0,0-1-1 0 0,0 0 1 0 0,0 0 0 0 0,0 0-1 0 0,0 0 1 0 0,-5-1 0 0 0,5 0 110 0 0,1 0 0 0 0,-1-1 1 0 0,0 1-1 0 0,1 0 0 0 0,-1-1 1 0 0,1 0-1 0 0,0 1 0 0 0,-1-1 1 0 0,1 0-1 0 0,0 0 0 0 0,0-1 1 0 0,0 1-1 0 0,1 0 0 0 0,-1-1 1 0 0,0 1-1 0 0,1-1 0 0 0,-1 1 1 0 0,1-1-1 0 0,0 0 0 0 0,0 1 1 0 0,0-1-1 0 0,0 0 0 0 0,1 0 1 0 0,-1 0-1 0 0,1 0 0 0 0,0 0 1 0 0,0 1-1 0 0,0-6 0 0 0,0-1 160 0 0,0 1 0 0 0,1 0-1 0 0,0-1 1 0 0,1 1 0 0 0,-1 0-1 0 0,2 0 1 0 0,-1-1 0 0 0,7-12-1 0 0,-4 12-50 0 0,0 0 0 0 0,1 1-1 0 0,0-1 1 0 0,1 1 0 0 0,0 1-1 0 0,0-1 1 0 0,0 1 0 0 0,1 0-1 0 0,14-9 1 0 0,-8 7 0 0 0,1 1-1 0 0,-1 1 1 0 0,1 0 0 0 0,1 1-1 0 0,21-6 1 0 0,6 3 38 0 0,0 2-1 0 0,1 1 1 0 0,67 1-1 0 0,-77 6-402 0 0,0 1-1 0 0,64 13 0 0 0,-53-6-564 0 0</inkml:trace>
</inkml:ink>
</file>

<file path=ppt/ink/ink10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6:10:33.434"/>
    </inkml:context>
    <inkml:brush xml:id="br0">
      <inkml:brushProperty name="width" value="0.05" units="cm"/>
      <inkml:brushProperty name="height" value="0.05" units="cm"/>
    </inkml:brush>
  </inkml:definitions>
  <inkml:trace contextRef="#ctx0" brushRef="#br0">0 193 7165 0 0,'30'22'462'0'0,"-23"-17"-183"0"0,0 0 1 0 0,0 0-1 0 0,0 0 1 0 0,1-1-1 0 0,-1 0 0 0 0,10 3 1 0 0,88 35 2424 0 0,-79-29-2209 0 0,1-2-1 0 0,1-1 1 0 0,0-1-1 0 0,54 10 0 0 0,-26-12-258 0 0,-22-1-304 0 0,0-2 0 0 0,1-1 0 0 0,-1-2 0 0 0,50-5 0 0 0,-80 4-27 0 0,0-1 0 0 0,-1 0 0 0 0,1 0 1 0 0,0 0-1 0 0,-1 0 0 0 0,1 0 0 0 0,-1-1 0 0 0,1 0 1 0 0,-1 1-1 0 0,0-1 0 0 0,0-1 0 0 0,0 1 0 0 0,0 0 1 0 0,0-1-1 0 0,0 1 0 0 0,3-5 0 0 0,-3 3-14 0 0,-1-1-1 0 0,1 1 1 0 0,-1-1-1 0 0,0 0 1 0 0,0 0-1 0 0,0 0 1 0 0,0 0-1 0 0,-1 0 0 0 0,0 0 1 0 0,1-8-1 0 0,-2-10-58 0 0,0 0 0 0 0,-1 1 0 0 0,-2-1 0 0 0,-7-31 0 0 0,8 39 238 0 0,-24-103 357 0 0,26 128-129 0 0,1 1-1 0 0,-1-1 1 0 0,-3 16 0 0 0,1 11 124 0 0,2 7-95 0 0,2 0-1 0 0,2 0 1 0 0,12 55 0 0 0,-10-76-184 0 0,1 0-1 0 0,0-1 1 0 0,2 0 0 0 0,0-1 0 0 0,1 0 0 0 0,2 0 0 0 0,25 35-1 0 0,-26-41-284 0 0,-9-11 25 0 0,1 0-1 0 0,0 1 1 0 0,0-2-1 0 0,0 1 1 0 0,0 0 0 0 0,0-1-1 0 0,1 1 1 0 0,0-1-1 0 0,-1 0 1 0 0,1 0 0 0 0,0 0-1 0 0,1-1 1 0 0,-1 0-1 0 0,0 1 1 0 0,6 1 0 0 0,-9-5-27 0 0,0 1 1 0 0,0 0-1 0 0,0-1 1 0 0,1 1 0 0 0,-1-1-1 0 0,-1 1 1 0 0,1-1-1 0 0,0 1 1 0 0,0-1 0 0 0,0 1-1 0 0,0-1 1 0 0,0 0-1 0 0,0 0 1 0 0,-1 1 0 0 0,1-1-1 0 0,0 0 1 0 0,-1 0-1 0 0,1 0 1 0 0,-1 0 0 0 0,1 0-1 0 0,-1 0 1 0 0,1 0-1 0 0,0-2 1 0 0,9-25-1808 0 0,3-24-522 0 0,-7 32 1658 0 0</inkml:trace>
</inkml:ink>
</file>

<file path=ppt/ink/ink10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6:10:33.764"/>
    </inkml:context>
    <inkml:brush xml:id="br0">
      <inkml:brushProperty name="width" value="0.05" units="cm"/>
      <inkml:brushProperty name="height" value="0.05" units="cm"/>
    </inkml:brush>
  </inkml:definitions>
  <inkml:trace contextRef="#ctx0" brushRef="#br0">396 208 6501 0 0,'-30'-95'234'0'0,"26"84"-123"0"0,-1 0-1 0 0,-1 0 1 0 0,0 0-1 0 0,0 1 1 0 0,-16-19-1 0 0,20 26-52 0 0,0 0 0 0 0,-1 1 1 0 0,0-1-1 0 0,1 1 0 0 0,-1 0 0 0 0,0 0 0 0 0,0 0 0 0 0,0 1 1 0 0,0-1-1 0 0,0 1 0 0 0,-1-1 0 0 0,1 1 0 0 0,0 0 1 0 0,-1 0-1 0 0,1 1 0 0 0,-1-1 0 0 0,-4 0 0 0 0,2 1 42 0 0,1 1-1 0 0,0 0 0 0 0,0 0 0 0 0,0 0 1 0 0,0 0-1 0 0,0 1 0 0 0,0-1 1 0 0,1 1-1 0 0,-1 1 0 0 0,-8 4 0 0 0,2 1 106 0 0,0 0 0 0 0,0 1 0 0 0,1 0 1 0 0,0 1-1 0 0,0 0 0 0 0,1 1 0 0 0,-14 21 0 0 0,7-6 28 0 0,2-1-1 0 0,0 2 1 0 0,2 0 0 0 0,1 0 0 0 0,1 1 0 0 0,-11 48 0 0 0,21-73-258 0 0,-1-1 0 0 0,1 1 0 0 0,0 0 0 0 0,0-1 1 0 0,0 1-1 0 0,0 0 0 0 0,1-1 0 0 0,-1 1 0 0 0,1 0 0 0 0,0-1 1 0 0,-1 1-1 0 0,1-1 0 0 0,0 1 0 0 0,1-1 0 0 0,-1 1 0 0 0,0-1 1 0 0,1 0-1 0 0,-1 0 0 0 0,1 0 0 0 0,0 1 0 0 0,-1-1 0 0 0,1-1 0 0 0,0 1 1 0 0,0 0-1 0 0,1 0 0 0 0,2 1 0 0 0,0 0-238 0 0,0-1 0 0 0,0 1 0 0 0,1-1 0 0 0,-1 0 0 0 0,1-1 0 0 0,-1 1 0 0 0,1-1 0 0 0,0 0 0 0 0,-1-1 0 0 0,1 1 0 0 0,6-1 0 0 0,11 0-929 0 0</inkml:trace>
</inkml:ink>
</file>

<file path=ppt/ink/ink10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6:10:34.093"/>
    </inkml:context>
    <inkml:brush xml:id="br0">
      <inkml:brushProperty name="width" value="0.05" units="cm"/>
      <inkml:brushProperty name="height" value="0.05" units="cm"/>
    </inkml:brush>
  </inkml:definitions>
  <inkml:trace contextRef="#ctx0" brushRef="#br0">5 88 8829 0 0,'-4'-40'1895'0'0,"26"88"502"0"0,-8-6-1931 0 0,44 142 378 0 0,-54-167-846 0 0,1-2 205 0 0,-5-15-190 0 0,1-1-1 0 0,0 1 0 0 0,-1-1 0 0 0,1 1 1 0 0,0-1-1 0 0,-1 1 0 0 0,1-1 1 0 0,-1 0-1 0 0,1 1 0 0 0,-1-1 0 0 0,1 0 1 0 0,-1 1-1 0 0,1-1 0 0 0,-1 0 0 0 0,0 0 1 0 0,1 0-1 0 0,-1 1 0 0 0,0-1 1 0 0,0 0-1 0 0,0 0 0 0 0,1 0 0 0 0,-1-1 1 0 0,16-44 8 0 0,43-103 65 0 0,-51 133-79 0 0,1 0 0 0 0,0 1 0 0 0,1-1 0 0 0,0 2 0 0 0,1 0 0 0 0,21-21 0 0 0,-30 33-6 0 0,-1 1 0 0 0,0-1 0 0 0,1 1 0 0 0,-1 0 0 0 0,1 0 0 0 0,0 0-1 0 0,-1 0 1 0 0,1 0 0 0 0,0 0 0 0 0,0 0 0 0 0,-1 1 0 0 0,1-1 0 0 0,0 1 0 0 0,0-1 0 0 0,0 1 0 0 0,0-1 0 0 0,0 1 0 0 0,0 0 0 0 0,0 0 0 0 0,-1 0 0 0 0,4 1 0 0 0,-3-1 3 0 0,0 1-1 0 0,1 0 1 0 0,-1 1-1 0 0,0-1 1 0 0,0 0-1 0 0,0 1 1 0 0,0-1-1 0 0,0 1 1 0 0,0-1-1 0 0,-1 1 1 0 0,1 0 0 0 0,0 0-1 0 0,-1 0 1 0 0,2 3-1 0 0,5 8 25 0 0,-2 0-1 0 0,0 1 0 0 0,0 0 1 0 0,4 20-1 0 0,-8-28-16 0 0,34 123 627 0 0,21 64-91 0 0,-56-191-715 0 0,11 36 268 0 0,-11-30-5021 0 0,-4-15 3253 0 0</inkml:trace>
</inkml:ink>
</file>

<file path=ppt/ink/ink10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6:10:35.221"/>
    </inkml:context>
    <inkml:brush xml:id="br0">
      <inkml:brushProperty name="width" value="0.05" units="cm"/>
      <inkml:brushProperty name="height" value="0.05" units="cm"/>
    </inkml:brush>
  </inkml:definitions>
  <inkml:trace contextRef="#ctx0" brushRef="#br0">429 498 8201 0 0,'23'-20'1094'0'0,"-20"16"-742"0"0,0 1-1 0 0,0 0 1 0 0,0 0-1 0 0,1 1 1 0 0,-1-1-1 0 0,8-3 1 0 0,-9 6 880 0 0,-5 6-586 0 0,-9 6-189 0 0,-8 0-346 0 0,-1-1 1 0 0,0 0-1 0 0,-1-2 0 0 0,0 0 1 0 0,-41 9-1 0 0,45-13-62 0 0,1-1-1 0 0,-1-1 0 0 0,0 0 1 0 0,-23-1-1 0 0,36-1-41 0 0,0-1-1 0 0,1 0 1 0 0,-1-1 0 0 0,0 1-1 0 0,0-1 1 0 0,1 0 0 0 0,-1 0 0 0 0,1 0-1 0 0,-1-1 1 0 0,1 1 0 0 0,-1-1 0 0 0,1 0-1 0 0,0-1 1 0 0,0 1 0 0 0,0-1-1 0 0,0 1 1 0 0,0-1 0 0 0,1-1 0 0 0,-1 1-1 0 0,1 0 1 0 0,-4-5 0 0 0,5 4-4 0 0,0 0 0 0 0,1 0 0 0 0,-1 0 0 0 0,1 0 1 0 0,0-1-1 0 0,0 1 0 0 0,1 0 0 0 0,-1 0 0 0 0,1-1 1 0 0,0 1-1 0 0,0 0 0 0 0,0-1 0 0 0,2-5 0 0 0,1-9-8 0 0,10-30-1 0 0,-11 43 6 0 0,23-60 62 0 0,2 2 0 0 0,66-115 0 0 0,-75 146 35 0 0,-3 11-8 0 0,-15 21-85 0 0,1 0 0 0 0,0 0 1 0 0,-1 0-1 0 0,1 0 0 0 0,0 1 1 0 0,0-1-1 0 0,0 0 0 0 0,0 0 1 0 0,-1 1-1 0 0,1-1 0 0 0,0 0 1 0 0,0 1-1 0 0,0-1 0 0 0,0 1 1 0 0,1-1-1 0 0,-1 1 0 0 0,0 0 1 0 0,2-1-1 0 0,-1 4-3 0 0,0 0 0 0 0,0 0 0 0 0,-1 0 0 0 0,1 0 0 0 0,-1 0 0 0 0,0 0-1 0 0,0 0 1 0 0,0 1 0 0 0,0-1 0 0 0,0 4 0 0 0,0-4 3 0 0,11 59 135 0 0,-2 1 1 0 0,2 88-1 0 0,-7-73 14 0 0,23 205 861 0 0,-11-163-494 0 0,41 250 57 0 0,-24-193-556 0 0,-38-187-17 0 0,-1 0-1 0 0,-1 1 1 0 0,-9-13 0 0 0,-1-2 8 0 0,-4-6-12 0 0,0 1-1 0 0,-2 1 1 0 0,-1 1 0 0 0,-1 1 0 0 0,-37-30 0 0 0,56 52 1 0 0,1 1-1 0 0,-1-1 1 0 0,0 1 0 0 0,0 0-1 0 0,0 0 1 0 0,-1 1-1 0 0,1 0 1 0 0,-1 0 0 0 0,1 0-1 0 0,-11-2 1 0 0,12 4-2 0 0,0 0-1 0 0,0 0 1 0 0,0 0-1 0 0,0 0 1 0 0,-1 1-1 0 0,1 0 1 0 0,0 0 0 0 0,0 0-1 0 0,0 0 1 0 0,1 1-1 0 0,-1-1 1 0 0,0 1-1 0 0,0 0 1 0 0,1 0-1 0 0,-6 4 1 0 0,1 1 9 0 0,0 0 1 0 0,0 0-1 0 0,0 1 0 0 0,1 1 1 0 0,0-1-1 0 0,0 1 0 0 0,1 0 1 0 0,1 0-1 0 0,-6 11 0 0 0,1 3 92 0 0,0 1 1 0 0,-11 41-1 0 0,19-55-61 0 0,-5 14 95 0 0,-4 33 0 0 0,10-52-121 0 0,1 0 0 0 0,-1 1 0 0 0,1-1 0 0 0,0 0 0 0 0,0 1 0 0 0,1-1 1 0 0,0 0-1 0 0,0 0 0 0 0,0 1 0 0 0,0-1 0 0 0,1 0 0 0 0,4 9 0 0 0,-4-11-72 0 0,1 0 0 0 0,-1-1 0 0 0,1 1 0 0 0,0 0 0 0 0,0-1 0 0 0,0 0 0 0 0,1 0 0 0 0,-1 0 0 0 0,0 0 0 0 0,1 0-1 0 0,-1-1 1 0 0,1 1 0 0 0,-1-1 0 0 0,1 0 0 0 0,0 0 0 0 0,0-1 0 0 0,-1 1 0 0 0,1-1 0 0 0,0 0 0 0 0,0 0 0 0 0,0 0-1 0 0,4 0 1 0 0,12-2-835 0 0,0-1 0 0 0,36-9 0 0 0,-10-2-1459 0 0,-1-1 0 0 0,76-39 1 0 0,-77 31 888 0 0</inkml:trace>
</inkml:ink>
</file>

<file path=ppt/ink/ink10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6:10:35.595"/>
    </inkml:context>
    <inkml:brush xml:id="br0">
      <inkml:brushProperty name="width" value="0.05" units="cm"/>
      <inkml:brushProperty name="height" value="0.05" units="cm"/>
    </inkml:brush>
  </inkml:definitions>
  <inkml:trace contextRef="#ctx0" brushRef="#br0">44 183 8461 0 0,'-6'-41'1142'0'0,"-2"0"1"0"0,-21-60-1 0 0,28 111 2030 0 0,5 10-2493 0 0,-3-18-621 0 0,25 50 1106 0 0,28 78-1 0 0,-48-112-1128 0 0,-1 0 0 0 0,-1 0 0 0 0,-1 0 0 0 0,0 1 0 0 0,-1 0 0 0 0,-1-1 0 0 0,-1 1 0 0 0,-3 29 0 0 0,1-39-39 0 0,-5 34 38 0 0,6-41-30 0 0,1 1 0 0 0,-1-1 0 0 0,0 0 0 0 0,0 0-1 0 0,0 1 1 0 0,0-1 0 0 0,0 0 0 0 0,-1 0 0 0 0,1 0 0 0 0,-1 0 0 0 0,1 0-1 0 0,-1 0 1 0 0,0 0 0 0 0,-2 1 0 0 0,5-12-29 0 0,1 1 0 0 0,-1-1 1 0 0,2 1-1 0 0,3-12 0 0 0,24-75-137 0 0,-19 57 122 0 0,0 1 0 0 0,3 0 0 0 0,1 1 0 0 0,26-44 1 0 0,-40 77 35 0 0,1 0 1 0 0,0 0 0 0 0,0 1 0 0 0,1-1-1 0 0,-1 1 1 0 0,1-1 0 0 0,-1 1 0 0 0,1 0-1 0 0,0 0 1 0 0,-1 0 0 0 0,1 0 0 0 0,0 1-1 0 0,4-2 1 0 0,-5 2 1 0 0,-1 1 0 0 0,1 0 0 0 0,-1-1 0 0 0,1 1-1 0 0,-1 0 1 0 0,1 0 0 0 0,-1 0 0 0 0,1 0 0 0 0,-1 0 0 0 0,1 1 0 0 0,-1-1 0 0 0,1 0 0 0 0,-1 1-1 0 0,1-1 1 0 0,-1 1 0 0 0,1 0 0 0 0,-1-1 0 0 0,0 1 0 0 0,0 0 0 0 0,1 0 0 0 0,-1 0-1 0 0,0 0 1 0 0,0 0 0 0 0,0 0 0 0 0,0 0 0 0 0,0 0 0 0 0,0 0 0 0 0,0 0 0 0 0,0 1 0 0 0,0-1-1 0 0,1 3 1 0 0,3 7 2 0 0,1 0-1 0 0,-2 1 1 0 0,1 0-1 0 0,-1 0 0 0 0,-1 0 1 0 0,3 24-1 0 0,1 80-9 0 0,-1-15-164 0 0,-5-92-104 0 0,0 0 1 0 0,1 1 0 0 0,1-1 0 0 0,-1 0-1 0 0,7 14 1 0 0,-6-18-203 0 0,-1-1-1 0 0,1 1 1 0 0,0-1 0 0 0,0 0-1 0 0,0 0 1 0 0,1 0 0 0 0,-1-1-1 0 0,1 1 1 0 0,0-1-1 0 0,0 0 1 0 0,9 6 0 0 0,-1-3-1059 0 0</inkml:trace>
</inkml:ink>
</file>

<file path=ppt/ink/ink10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6:10:36.085"/>
    </inkml:context>
    <inkml:brush xml:id="br0">
      <inkml:brushProperty name="width" value="0.05" units="cm"/>
      <inkml:brushProperty name="height" value="0.05" units="cm"/>
    </inkml:brush>
  </inkml:definitions>
  <inkml:trace contextRef="#ctx0" brushRef="#br0">351 581 9433 0 0,'1'-6'164'0'0,"0"0"1"0"0,-1 0-1 0 0,0 0 0 0 0,0 0 0 0 0,0-1 1 0 0,-1 1-1 0 0,0 0 0 0 0,0 0 1 0 0,0 0-1 0 0,-1 1 0 0 0,0-1 1 0 0,0 0-1 0 0,-1 1 0 0 0,1-1 1 0 0,-7-9-1 0 0,2 5 209 0 0,-1 0 0 0 0,0 0 1 0 0,-1 1-1 0 0,0 0 0 0 0,0 0 0 0 0,-16-11 1 0 0,22 18-359 0 0,1 1 1 0 0,-1-1-1 0 0,1 1 1 0 0,-1 0-1 0 0,0-1 1 0 0,0 1-1 0 0,0 0 1 0 0,0 1-1 0 0,1-1 0 0 0,-1 0 1 0 0,0 1-1 0 0,0 0 1 0 0,0-1-1 0 0,0 1 1 0 0,-1 0-1 0 0,-3 1 1 0 0,2 0 8 0 0,-1 1 0 0 0,1-1 0 0 0,0 1 0 0 0,0 0 0 0 0,0 0 0 0 0,0 1 0 0 0,1-1 0 0 0,-9 7 0 0 0,4-1 52 0 0,-1 0 1 0 0,1 1-1 0 0,0 0 1 0 0,0 0-1 0 0,1 1 1 0 0,1 0-1 0 0,-8 15 0 0 0,2-2 100 0 0,2 0-1 0 0,1 1 1 0 0,0 1-1 0 0,-7 34 1 0 0,14-45-90 0 0,0 0 0 0 0,1 0 0 0 0,1 0 0 0 0,0 0 0 0 0,1 1 0 0 0,0-1 0 0 0,1 0 0 0 0,1 0 0 0 0,5 25 1 0 0,-5-33-50 0 0,1 1 0 0 0,-1-1 0 0 0,1 0 0 0 0,0 0 0 0 0,0 0 0 0 0,1 0 0 0 0,0-1 0 0 0,0 0 0 0 0,0 1 0 0 0,1-1 0 0 0,-1-1 0 0 0,1 1 0 0 0,7 5 0 0 0,-8-8-30 0 0,0 1-1 0 0,0-1 1 0 0,0 0-1 0 0,0 0 1 0 0,1 0 0 0 0,-1-1-1 0 0,1 0 1 0 0,-1 1 0 0 0,1-2-1 0 0,-1 1 1 0 0,1 0-1 0 0,-1-1 1 0 0,1 0 0 0 0,-1 0-1 0 0,1 0 1 0 0,0-1 0 0 0,-1 1-1 0 0,1-1 1 0 0,-1 0-1 0 0,6-2 1 0 0,-1-1-59 0 0,0 0-1 0 0,0-1 1 0 0,0 1 0 0 0,0-2-1 0 0,-1 1 1 0 0,0-1 0 0 0,0 0-1 0 0,-1-1 1 0 0,1 0 0 0 0,-2 0-1 0 0,1-1 1 0 0,-1 0-1 0 0,0 0 1 0 0,0 0 0 0 0,-1 0-1 0 0,0-1 1 0 0,-1 0 0 0 0,5-14-1 0 0,0-3-173 0 0,-1-1 0 0 0,-2 0 0 0 0,-1-1 0 0 0,-1 0 0 0 0,1-39-1 0 0,-5 4-2 0 0,-15-108-1 0 0,4 62 205 0 0,-2-83-10 0 0,13 163 0 0 0,3 24 12 0 0,1 18 16 0 0,0 17 11 0 0,-1 0 1 0 0,-2 0-1 0 0,-4 52 0 0 0,1-5 131 0 0,2-64-111 0 0,7 248 758 0 0,-4-217-796 0 0,3-1 0 0 0,1 0 0 0 0,26 81 0 0 0,-28-111-435 0 0,0 0 0 0 0,1 0 0 0 0,0-1 0 0 0,15 22 0 0 0,-15-27-401 0 0,0 0 0 0 0,0 0 0 0 0,0-1-1 0 0,15 11 1 0 0,-9-8-340 0 0</inkml:trace>
</inkml:ink>
</file>

<file path=ppt/ink/ink10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6:10:36.914"/>
    </inkml:context>
    <inkml:brush xml:id="br0">
      <inkml:brushProperty name="width" value="0.05" units="cm"/>
      <inkml:brushProperty name="height" value="0.05" units="cm"/>
    </inkml:brush>
  </inkml:definitions>
  <inkml:trace contextRef="#ctx0" brushRef="#br0">103 288 7937 0 0,'-1'-1'1280'0'0,"1"5"-166"0"0,-1 16 642 0 0,-1 27 71 0 0,2-47-1810 0 0,0 1 0 0 0,0-1 0 0 0,0 1 0 0 0,0-1 0 0 0,1 1 0 0 0,-1-1 0 0 0,0 1 0 0 0,0-1 1 0 0,1 1-1 0 0,-1-1 0 0 0,0 0 0 0 0,1 1 0 0 0,-1-1 0 0 0,1 0 0 0 0,-1 1 0 0 0,0-1 0 0 0,1 0 0 0 0,-1 1 0 0 0,1-1 0 0 0,-1 0 0 0 0,1 0 0 0 0,-1 0 0 0 0,1 1 0 0 0,-1-1 1 0 0,1 0-1 0 0,-1 0 0 0 0,1 0 0 0 0,-1 0 0 0 0,1 0 0 0 0,-1 0 0 0 0,1 0 0 0 0,-1 0 0 0 0,1 0 0 0 0,-1 0 0 0 0,1 0 0 0 0,0-1 0 0 0,21-2 31 0 0,-20 2-20 0 0,19-3-7 0 0,-1-1 0 0 0,0-2 0 0 0,0 0-1 0 0,-1 0 1 0 0,0-2 0 0 0,25-16 0 0 0,-38 22-20 0 0,-1-1-1 0 0,0 0 1 0 0,0 0 0 0 0,-1-1 0 0 0,1 0 0 0 0,-1 1 0 0 0,0-1 0 0 0,0-1-1 0 0,-1 1 1 0 0,6-11 0 0 0,-7 11 0 0 0,-1 0 0 0 0,0 0 0 0 0,1 0 0 0 0,-1 0 0 0 0,-1 0 0 0 0,1 0 0 0 0,-1 0-1 0 0,0 0 1 0 0,0 0 0 0 0,-1 0 0 0 0,1 0 0 0 0,-1 0 0 0 0,0 0 0 0 0,-1 0 0 0 0,-2-7 0 0 0,1 4 0 0 0,-1-1-1 0 0,0 1 1 0 0,-1 0 0 0 0,1 1 0 0 0,-2-1 0 0 0,1 1 0 0 0,-1 0-1 0 0,0 0 1 0 0,0 1 0 0 0,-1 0 0 0 0,0 0 0 0 0,-8-5 0 0 0,4 3 0 0 0,-1 1 0 0 0,0 1 1 0 0,0 0-1 0 0,0 1 0 0 0,-1 0 0 0 0,1 0 1 0 0,-20-3-1 0 0,28 8-2 0 0,1-1 0 0 0,-1 1 1 0 0,0-1-1 0 0,1 1 0 0 0,-1 0 0 0 0,0 1 1 0 0,1-1-1 0 0,-1 1 0 0 0,1-1 0 0 0,-1 1 1 0 0,1 0-1 0 0,-1 1 0 0 0,1-1 0 0 0,-1 0 0 0 0,-4 4 1 0 0,3-2 31 0 0,0 1 1 0 0,0 0 0 0 0,1 0 0 0 0,-1 0-1 0 0,1 1 1 0 0,0 0 0 0 0,0-1 0 0 0,-4 9-1 0 0,-1 3 183 0 0,1 1-1 0 0,0-1 1 0 0,2 1-1 0 0,0 0 1 0 0,-5 25-1 0 0,8-25-98 0 0,1 0 1 0 0,1-1-1 0 0,1 1 0 0 0,0 0 0 0 0,2 0 1 0 0,0 0-1 0 0,0-1 0 0 0,1 1 0 0 0,2-1 0 0 0,-1 0 1 0 0,2 0-1 0 0,0 0 0 0 0,1-1 0 0 0,0 0 1 0 0,1 0-1 0 0,17 22 0 0 0,-18-29-193 0 0,1 0 1 0 0,0-1-1 0 0,0 0 0 0 0,1 0 1 0 0,0 0-1 0 0,1-1 0 0 0,-1-1 1 0 0,1 0-1 0 0,0 0 0 0 0,0-1 0 0 0,0 0 1 0 0,1 0-1 0 0,0-1 0 0 0,0-1 1 0 0,-1 0-1 0 0,1 0 0 0 0,0-1 1 0 0,0-1-1 0 0,1 0 0 0 0,13-1 1 0 0,0-3-562 0 0,1-1 0 0 0,-1-1 0 0 0,1-1 0 0 0,-2-1 0 0 0,1-1 0 0 0,-1-1 0 0 0,-1-1 1 0 0,33-21-1 0 0,-51 27 581 0 0,1 0 0 0 0,0 0 1 0 0,-1 0-1 0 0,0 0 1 0 0,-1-1-1 0 0,1 0 0 0 0,-1 0 1 0 0,0 0-1 0 0,0-1 1 0 0,-1 0-1 0 0,0 1 0 0 0,0-1 1 0 0,0 0-1 0 0,-1 0 1 0 0,0-1-1 0 0,-1 1 0 0 0,1 0 1 0 0,-2-1-1 0 0,1-12 1 0 0,0-3 116 0 0,-2 1 0 0 0,-1-1 1 0 0,-1 0-1 0 0,-1 1 1 0 0,-7-27-1 0 0,9 40 77 0 0,-1 0 0 0 0,0 0-1 0 0,0 0 1 0 0,-1 1 0 0 0,0-1 0 0 0,-1 1-1 0 0,1 0 1 0 0,-7-8 0 0 0,10 16-109 0 0,1-1 0 0 0,-1 1 0 0 0,1 0 0 0 0,-1-1 0 0 0,1 1 0 0 0,-1-1 0 0 0,1 1 0 0 0,-1 0 0 0 0,1-1 0 0 0,-1 1 0 0 0,0 0 0 0 0,1 0 0 0 0,-1 0 0 0 0,0-1 0 0 0,1 1 0 0 0,-1 0 0 0 0,1 0 0 0 0,-1 0 0 0 0,0 0 0 0 0,1 0 0 0 0,-1 0 0 0 0,0 0 0 0 0,1 0 0 0 0,-1 0 0 0 0,0 1 0 0 0,1-1 0 0 0,-1 0 0 0 0,0 1 0 0 0,-1 0 25 0 0,0 0 0 0 0,0 0 1 0 0,1 1-1 0 0,-1-1 0 0 0,1 0 0 0 0,-1 1 0 0 0,1-1 1 0 0,0 1-1 0 0,-2 2 0 0 0,-2 3 79 0 0,2 0 0 0 0,-1 0 0 0 0,0 0 0 0 0,-1 9 1 0 0,-1 4 74 0 0,2 0 0 0 0,1 0 1 0 0,0 0-1 0 0,1 0 1 0 0,2 0-1 0 0,0 0 1 0 0,1 1-1 0 0,6 36 0 0 0,7 8 748 0 0,31 86 0 0 0,-13-45-293 0 0,21 102 41 0 0,-23-84-503 0 0,-18-77-100 0 0,9 75 1 0 0,-21-122-97 0 0,0 1 0 0 0,0-1 0 0 0,1 1 0 0 0,-1-1 0 0 0,0 1 0 0 0,0-1 0 0 0,0 1 0 0 0,0-1 0 0 0,0 1 0 0 0,0 0 0 0 0,0-1 0 0 0,0 1 0 0 0,0-1 0 0 0,0 1 0 0 0,0-1 0 0 0,0 1 0 0 0,-1 0 0 0 0,1-1 0 0 0,0 1 0 0 0,0-1 0 0 0,0 1 0 0 0,-1-1 0 0 0,1 1 0 0 0,0-1 0 0 0,-1 1 0 0 0,0 0 0 0 0,-9-12 44 0 0,-12-33-16 0 0,21 40-30 0 0,-18-40-19 0 0,2 0-1 0 0,-17-74 1 0 0,-9-96-202 0 0,36 169 161 0 0,1 1 1 0 0,3-1 0 0 0,2 0 0 0 0,2 0-1 0 0,1 0 1 0 0,10-47 0 0 0,-7 65 43 0 0,2 1 1 0 0,1 0 0 0 0,14-32 0 0 0,-15 44 16 0 0,0-1 0 0 0,0 1 0 0 0,2 1 1 0 0,0-1-1 0 0,0 1 0 0 0,22-22 0 0 0,-26 31-3 0 0,0 0-1 0 0,0 0 0 0 0,0 0 1 0 0,1 1-1 0 0,-1-1 0 0 0,1 2 0 0 0,0-1 1 0 0,0 0-1 0 0,0 1 0 0 0,0 0 1 0 0,0 1-1 0 0,1-1 0 0 0,-1 1 0 0 0,0 0 1 0 0,1 1-1 0 0,-1 0 0 0 0,0 0 1 0 0,1 0-1 0 0,-1 1 0 0 0,1-1 1 0 0,-1 2-1 0 0,0-1 0 0 0,0 1 0 0 0,8 2 1 0 0,-7-1-2 0 0,0 1 1 0 0,0-1 0 0 0,0 1-1 0 0,0 0 1 0 0,-1 1-1 0 0,0-1 1 0 0,0 1 0 0 0,0 0-1 0 0,0 1 1 0 0,-1 0 0 0 0,0 0-1 0 0,0 0 1 0 0,-1 0 0 0 0,1 1-1 0 0,-2-1 1 0 0,1 1-1 0 0,-1 0 1 0 0,0 0 0 0 0,4 14-1 0 0,-5-13 5 0 0,-1 0-1 0 0,0 0 0 0 0,-1 0 1 0 0,1 0-1 0 0,-2 0 0 0 0,1 0 1 0 0,-1 0-1 0 0,0 0 0 0 0,-1-1 0 0 0,0 1 1 0 0,0 0-1 0 0,-1-1 0 0 0,1 1 1 0 0,-8 11-1 0 0,5-10-2 0 0,0-1 0 0 0,0 0 1 0 0,-1 0-1 0 0,0 0 0 0 0,0-1 0 0 0,-1 0 0 0 0,0 0 1 0 0,0-1-1 0 0,-1 1 0 0 0,0-2 0 0 0,-13 9 0 0 0,-18 3-297 0 0,0-1-1 0 0,-2-2 1 0 0,1-2-1 0 0,-70 11 1 0 0,104-21-270 0 0,0-1 0 0 0,0 0 0 0 0,0-1 0 0 0,0 1 0 0 0,0-1 0 0 0,0 0 0 0 0,-11-2 0 0 0,10 0-915 0 0</inkml:trace>
</inkml:ink>
</file>

<file path=ppt/ink/ink10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6:10:37.790"/>
    </inkml:context>
    <inkml:brush xml:id="br0">
      <inkml:brushProperty name="width" value="0.05" units="cm"/>
      <inkml:brushProperty name="height" value="0.05" units="cm"/>
    </inkml:brush>
  </inkml:definitions>
  <inkml:trace contextRef="#ctx0" brushRef="#br0">114 412 9773 0 0,'7'-6'68'0'0,"-6"6"20"0"0,-1-1 0 0 0,0 1-1 0 0,0 0 1 0 0,1-1 0 0 0,-1 1 0 0 0,0 0 0 0 0,1-1 0 0 0,-1 1 0 0 0,0 0 0 0 0,1 0-1 0 0,-1 0 1 0 0,0-1 0 0 0,1 1 0 0 0,-1 0 0 0 0,1 0 0 0 0,-1 0 0 0 0,0 0-1 0 0,1 0 1 0 0,-1 0 0 0 0,1-1 0 0 0,-1 1 0 0 0,1 0 0 0 0,-1 0 0 0 0,0 0 0 0 0,1 1-1 0 0,-1-1 1 0 0,1 0 0 0 0,-1 0 0 0 0,1 0 0 0 0,-1 0 0 0 0,0 0 0 0 0,1 0-1 0 0,-1 1 1 0 0,0-1 0 0 0,1 0 0 0 0,-1 0 0 0 0,1 0 0 0 0,-1 1 0 0 0,0-1 0 0 0,1 0-1 0 0,-1 1 1 0 0,0-1 0 0 0,0 0 0 0 0,1 1 0 0 0,-1-1 0 0 0,0 0 0 0 0,0 1-1 0 0,0-1 1 0 0,1 1 0 0 0,-1-1 0 0 0,0 1 0 0 0,2 0 41 0 0,0-1 0 0 0,0 1 0 0 0,0-1 0 0 0,-1 0 0 0 0,1 1 0 0 0,0-1 0 0 0,0 0 0 0 0,0 0 0 0 0,0 0 0 0 0,0 0 0 0 0,0-1 0 0 0,0 1 0 0 0,0 0 0 0 0,0-1 0 0 0,2 0 0 0 0,15-2 158 0 0,0 5-211 0 0,1-1 1 0 0,-1 0-1 0 0,0-2 0 0 0,27-3 1 0 0,-40 3-85 0 0,0 0 1 0 0,0 0 0 0 0,-1-1 0 0 0,1 1 0 0 0,0-1 0 0 0,0-1 0 0 0,-1 1 0 0 0,1-1 0 0 0,-1 0-1 0 0,0 0 1 0 0,0 0 0 0 0,0-1 0 0 0,0 0 0 0 0,-1 0 0 0 0,0 0 0 0 0,1 0 0 0 0,-1-1 0 0 0,4-6 0 0 0,-7 8-10 0 0,0 0 1 0 0,0-1-1 0 0,0 1 1 0 0,0-1 0 0 0,-1 1-1 0 0,1-1 1 0 0,-1 1-1 0 0,0-1 1 0 0,0 1 0 0 0,0-1-1 0 0,0 1 1 0 0,-1-1-1 0 0,0 1 1 0 0,1-1 0 0 0,-1 1-1 0 0,0-1 1 0 0,-3-4-1 0 0,0-1 12 0 0,0 0-1 0 0,0 1 0 0 0,-1-1 0 0 0,0 1 0 0 0,-9-10 0 0 0,1 1 3 0 0,-2 1 0 0 0,0 0 0 0 0,-1 2 0 0 0,-1 0 0 0 0,0 0 0 0 0,-24-13 0 0 0,34 24 1 0 0,1 0-1 0 0,-1 0 1 0 0,0 0 0 0 0,1 1 0 0 0,-1 0-1 0 0,0 0 1 0 0,0 1 0 0 0,-1 0-1 0 0,-13-1 1 0 0,16 2 0 0 0,0 1 1 0 0,0 0-1 0 0,0 0 1 0 0,0 0-1 0 0,0 0 1 0 0,0 1-1 0 0,1 0 1 0 0,-1 0-1 0 0,0 0 1 0 0,1 1-1 0 0,0-1 0 0 0,-1 1 1 0 0,1 0-1 0 0,0 0 1 0 0,-5 6-1 0 0,0 1 35 0 0,1 0-1 0 0,0 0 0 0 0,0 1 1 0 0,2 0-1 0 0,-1 0 0 0 0,1 1 1 0 0,1 0-1 0 0,0 0 0 0 0,0 0 1 0 0,2 1-1 0 0,-1-1 0 0 0,2 1 1 0 0,-1 0-1 0 0,2 0 0 0 0,0 0 1 0 0,1 22-1 0 0,0-22 24 0 0,1-1-1 0 0,0 1 1 0 0,1-1-1 0 0,1 1 1 0 0,0-1-1 0 0,0 0 1 0 0,2 0 0 0 0,-1 0-1 0 0,1-1 1 0 0,1 1-1 0 0,0-1 1 0 0,1-1-1 0 0,0 1 1 0 0,0-1 0 0 0,1 0-1 0 0,1-1 1 0 0,11 12-1 0 0,-8-12-216 0 0,0-1 0 0 0,0 0 0 0 0,0-1-1 0 0,1-1 1 0 0,0 1 0 0 0,0-2 0 0 0,1 0-1 0 0,0-1 1 0 0,-1 0 0 0 0,2-1 0 0 0,-1 0-1 0 0,0-1 1 0 0,0-1 0 0 0,1 0 0 0 0,-1-1-1 0 0,1-1 1 0 0,-1 0 0 0 0,24-6 0 0 0,-17 4-922 0 0,-1-2 0 0 0,1-1 0 0 0,36-15 1 0 0,-49 17 758 0 0,0 0 0 0 0,-1 0 1 0 0,1-1-1 0 0,-1 0 1 0 0,0 0-1 0 0,-1 0 1 0 0,1-1-1 0 0,-1 0 1 0 0,0-1-1 0 0,-1 1 0 0 0,1-1 1 0 0,5-10-1 0 0,-9 12 291 0 0,0 1-1 0 0,0-1 1 0 0,-1 1-1 0 0,0-1 1 0 0,0 1-1 0 0,0-1 0 0 0,0 0 1 0 0,-1 1-1 0 0,0-1 1 0 0,0 0-1 0 0,0 0 1 0 0,0 1-1 0 0,-1-1 1 0 0,-1-5-1 0 0,-3-9 220 0 0,0 0 0 0 0,-10-20 0 0 0,10 25-79 0 0,-42-85 1017 0 0,32 72-499 0 0,1-1-1 0 0,-15-47 1 0 0,26 63-393 0 0,-2-3 305 0 0,1 0-1 0 0,-4-28 0 0 0,8 42-507 0 0,0 0 0 0 0,0 1 0 0 0,0-1-1 0 0,0 1 1 0 0,-1-1 0 0 0,1 0 0 0 0,0 1-1 0 0,0-1 1 0 0,0 0 0 0 0,1 1 0 0 0,-1-1 0 0 0,0 0-1 0 0,0 1 1 0 0,0-1 0 0 0,0 0 0 0 0,1 1-1 0 0,-1-1 1 0 0,0 1 0 0 0,0-1 0 0 0,1 1-1 0 0,-1-1 1 0 0,1 1 0 0 0,-1-1 0 0 0,0 1-1 0 0,1-1 1 0 0,-1 1 0 0 0,1-1 0 0 0,-1 1-1 0 0,1-1 1 0 0,0 1 0 0 0,0-1 5 0 0,1 1 1 0 0,-1 0-1 0 0,0 0 1 0 0,0 0-1 0 0,0 1 1 0 0,1-1-1 0 0,-1 0 1 0 0,0 0-1 0 0,0 1 1 0 0,0-1-1 0 0,1 1 1 0 0,-1-1-1 0 0,0 1 1 0 0,2 0-1 0 0,3 3 62 0 0,-1 0 0 0 0,1 0 1 0 0,0 0-1 0 0,6 9 0 0 0,2 4 109 0 0,0 1 0 0 0,-2 1 0 0 0,0 0 0 0 0,-2 1 0 0 0,0 0 1 0 0,-1 0-1 0 0,8 28 0 0 0,-9-19 58 0 0,0 0 0 0 0,-3 1 0 0 0,0 0 1 0 0,1 58-1 0 0,-8-71-232 0 0,0 1-1 0 0,-1-1 1 0 0,-1 0 0 0 0,-1 0-1 0 0,0 0 1 0 0,-13 26 0 0 0,16-37-27 0 0,10-32 78 0 0,-4 11-92 0 0,1 2 0 0 0,7-15 0 0 0,49-117-177 0 0,-1 4 34 0 0,-47 116 157 0 0,1 1 0 0 0,18-25 0 0 0,-26 41 4 0 0,1 0 1 0 0,0 0-1 0 0,0 0 0 0 0,1 1 0 0 0,-1 0 1 0 0,2 1-1 0 0,-1-1 0 0 0,18-8 0 0 0,-25 14-9 0 0,1 0 1 0 0,0 0-1 0 0,-1 1 0 0 0,1-1 1 0 0,0 1-1 0 0,-1 0 0 0 0,1-1 0 0 0,0 1 1 0 0,-1 0-1 0 0,1 0 0 0 0,0 0 1 0 0,0 0-1 0 0,-1 0 0 0 0,1 0 1 0 0,0 1-1 0 0,0-1 0 0 0,-1 0 0 0 0,1 1 1 0 0,0 0-1 0 0,-1-1 0 0 0,1 1 1 0 0,-1 0-1 0 0,1 0 0 0 0,-1 0 0 0 0,1 0 1 0 0,-1 0-1 0 0,1 0 0 0 0,-1 0 1 0 0,0 0-1 0 0,0 0 0 0 0,0 1 0 0 0,0-1 1 0 0,0 1-1 0 0,2 2 0 0 0,2 5-1 0 0,0 1-1 0 0,0 1 1 0 0,-1-1-1 0 0,4 17 1 0 0,-1-8 7 0 0,-2-1 6 0 0,-1 0 0 0 0,0 0 0 0 0,-1 0-1 0 0,-1 0 1 0 0,-1 18 0 0 0,-6 92 6 0 0,3-107-19 0 0,0-12-229 0 0,1 1 0 0 0,1-1 0 0 0,-1 0 0 0 0,1 0 0 0 0,1 0 0 0 0,0 0 0 0 0,4 18 0 0 0,-1 3-1644 0 0,1 2-348 0 0,-4-30 2061 0 0,0 0-1 0 0,-1-1 1 0 0,1 1 0 0 0,0-1-1 0 0,0 1 1 0 0,0-1 0 0 0,0 1 0 0 0,0-1-1 0 0,0 0 1 0 0,0 0 0 0 0,1 1-1 0 0,-1-1 1 0 0,0 0 0 0 0,1 0 0 0 0,-1 0-1 0 0,0 0 1 0 0,3 0 0 0 0,7 2-848 0 0</inkml:trace>
</inkml:ink>
</file>

<file path=ppt/ink/ink10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6:10:38.288"/>
    </inkml:context>
    <inkml:brush xml:id="br0">
      <inkml:brushProperty name="width" value="0.05" units="cm"/>
      <inkml:brushProperty name="height" value="0.05" units="cm"/>
    </inkml:brush>
  </inkml:definitions>
  <inkml:trace contextRef="#ctx0" brushRef="#br0">308 689 7133 0 0,'2'-7'102'0'0,"0"0"1"0"0,-1 0 0 0 0,0 0-1 0 0,0 0 1 0 0,-1-1 0 0 0,0 1-1 0 0,0 0 1 0 0,-1 0 0 0 0,-2-12-1 0 0,2 15 49 0 0,0 0-1 0 0,0 0 1 0 0,0 0-1 0 0,-1 0 1 0 0,0 0-1 0 0,0 0 1 0 0,0 0-1 0 0,0 1 1 0 0,-1-1-1 0 0,1 1 0 0 0,-1-1 1 0 0,0 1-1 0 0,0 0 1 0 0,0 0-1 0 0,0 0 1 0 0,-1 1-1 0 0,-3-3 1 0 0,4 3-73 0 0,1 1 1 0 0,-1 1 0 0 0,0-1-1 0 0,1 0 1 0 0,-1 1 0 0 0,0-1 0 0 0,0 1-1 0 0,1 0 1 0 0,-1 0 0 0 0,0 0-1 0 0,0 0 1 0 0,1 1 0 0 0,-1-1-1 0 0,0 1 1 0 0,1-1 0 0 0,-1 1-1 0 0,0 0 1 0 0,1 0 0 0 0,-1 0 0 0 0,-2 2-1 0 0,-7 4 171 0 0,0 0 0 0 0,-18 14 0 0 0,21-14-128 0 0,-6 4 64 0 0,1 0-1 0 0,1 1 1 0 0,0 1-1 0 0,1 0 1 0 0,0 1 0 0 0,1 0-1 0 0,-13 21 1 0 0,20-28-93 0 0,0 1 0 0 0,0-1 0 0 0,1 0-1 0 0,0 1 1 0 0,0 0 0 0 0,1 0 0 0 0,0-1 0 0 0,1 1 0 0 0,-1 0 0 0 0,2 1-1 0 0,-1-1 1 0 0,1 0 0 0 0,0 0 0 0 0,1 0 0 0 0,0 0 0 0 0,0 0-1 0 0,0 0 1 0 0,5 13 0 0 0,-3-15-27 0 0,0-1 0 0 0,0 0 0 0 0,1 0 0 0 0,0 0 0 0 0,-1 0 0 0 0,2-1 0 0 0,-1 1 0 0 0,0-1 0 0 0,1 0 0 0 0,0-1 0 0 0,0 1 0 0 0,0-1 0 0 0,7 4 1 0 0,-3-2-29 0 0,1-1 0 0 0,-1 1 0 0 0,1-2 0 0 0,0 1 0 0 0,0-1 0 0 0,21 2 0 0 0,-21-4-62 0 0,0-1 0 0 0,1-1 0 0 0,-1 0 0 0 0,0 0 0 0 0,0-1 0 0 0,0-1-1 0 0,0 1 1 0 0,-1-2 0 0 0,1 1 0 0 0,-1-1 0 0 0,0-1 0 0 0,0 1 0 0 0,0-2 0 0 0,0 1-1 0 0,-1-1 1 0 0,0 0 0 0 0,0-1 0 0 0,-1 0 0 0 0,0 0 0 0 0,0-1 0 0 0,-1 0-1 0 0,0 0 1 0 0,0 0 0 0 0,0-1 0 0 0,-1 0 0 0 0,-1 0 0 0 0,0 0 0 0 0,6-17 0 0 0,-5 3-248 0 0,-1-1-1 0 0,-1 1 1 0 0,1-45 0 0 0,-11-72-200 0 0,3 87 386 0 0,-2-72 26 0 0,2 23 19 0 0,-20-113 0 0 0,16 194 42 0 0,8 21 0 0 0,0-1-1 0 0,0 1 1 0 0,0 0-1 0 0,-1 0 1 0 0,1-1-1 0 0,0 1 1 0 0,0 0-1 0 0,-1 0 1 0 0,1 0-1 0 0,0 0 1 0 0,0-1 0 0 0,-1 1-1 0 0,1 0 1 0 0,0 0-1 0 0,-1 0 1 0 0,1 0-1 0 0,0 0 1 0 0,0 0-1 0 0,-1 0 1 0 0,1 0-1 0 0,0 0 1 0 0,-1 0-1 0 0,1 0 1 0 0,0 0 0 0 0,-1 0-1 0 0,1 0 1 0 0,0 0-1 0 0,0 0 1 0 0,-1 0-1 0 0,1 0 1 0 0,0 0-1 0 0,-1 0 1 0 0,1 1-1 0 0,0-1 1 0 0,-2 2-3 0 0,0 0 0 0 0,0 0 1 0 0,0 0-1 0 0,0 1 0 0 0,1-1 0 0 0,-1 0 1 0 0,1 1-1 0 0,-1-1 0 0 0,1 1 0 0 0,0 0 0 0 0,-1 2 1 0 0,-11 37 115 0 0,1 0-1 0 0,2 1 1 0 0,2 1 0 0 0,2-1 0 0 0,1 1-1 0 0,3 76 1 0 0,7-49 78 0 0,2 0 0 0 0,4 0-1 0 0,26 95 1 0 0,-30-144-350 0 0,0-2 0 0 0,1 1 1 0 0,1-1-1 0 0,1 0 0 0 0,24 35 0 0 0,-20-35-999 0 0,1-1 0 0 0,31 29 0 0 0,-41-44 870 0 0,0 0 0 0 0,0-1 0 0 0,0 0 0 0 0,1 0 0 0 0,-1 0-1 0 0,1 0 1 0 0,0-1 0 0 0,0 0 0 0 0,-1 0 0 0 0,1-1 0 0 0,0 0 0 0 0,0 0 0 0 0,1 0 0 0 0,-1-1 0 0 0,0 1 0 0 0,0-1 0 0 0,0-1 0 0 0,0 1 0 0 0,0-1 0 0 0,9-3 0 0 0,5-1-541 0 0</inkml:trace>
</inkml:ink>
</file>

<file path=ppt/ink/ink10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6:10:39.179"/>
    </inkml:context>
    <inkml:brush xml:id="br0">
      <inkml:brushProperty name="width" value="0.05" units="cm"/>
      <inkml:brushProperty name="height" value="0.05" units="cm"/>
    </inkml:brush>
  </inkml:definitions>
  <inkml:trace contextRef="#ctx0" brushRef="#br0">189 1063 6157 0 0,'-11'-45'848'0'0,"4"19"44"0"0,-4-36 1 0 0,10 55-694 0 0,1 0 0 0 0,0 0 1 0 0,0 0-1 0 0,0 0 0 0 0,1 0 0 0 0,0 0 1 0 0,0 0-1 0 0,1 1 0 0 0,0-1 0 0 0,3-7 1 0 0,-2 9-46 0 0,0 0 1 0 0,1 0 0 0 0,-1 0-1 0 0,1 1 1 0 0,1 0 0 0 0,-1 0-1 0 0,0 0 1 0 0,1 0 0 0 0,0 0-1 0 0,0 1 1 0 0,0 0 0 0 0,0 0-1 0 0,1 1 1 0 0,-1-1 0 0 0,7-1-1 0 0,-2 0-8 0 0,0-1 0 0 0,-1 0 1 0 0,14-9-1 0 0,-15 8-121 0 0,-1 0 1 0 0,0 0 0 0 0,0-1 0 0 0,0 0-1 0 0,-1 0 1 0 0,0-1 0 0 0,8-12-1 0 0,-12 16-25 0 0,0 0-1 0 0,-1 0 0 0 0,1-1 1 0 0,-1 1-1 0 0,0 0 0 0 0,0-1 0 0 0,0 1 1 0 0,-1 0-1 0 0,1-1 0 0 0,-1 1 0 0 0,0-1 1 0 0,-1 1-1 0 0,1-1 0 0 0,-1 1 1 0 0,0-1-1 0 0,0 1 0 0 0,0 0 0 0 0,-3-7 1 0 0,0 2-2 0 0,0-1 0 0 0,-1 1 0 0 0,0 0 0 0 0,0 0 0 0 0,-1 0 0 0 0,-1 1 0 0 0,1 0 0 0 0,-1 0-1 0 0,-1 0 1 0 0,-16-12 0 0 0,21 17 2 0 0,-1 0-1 0 0,-1 1 0 0 0,1-1 1 0 0,0 1-1 0 0,-1 0 1 0 0,1 0-1 0 0,-1 1 0 0 0,1-1 1 0 0,-1 1-1 0 0,0 0 0 0 0,0 0 1 0 0,0 0-1 0 0,1 1 0 0 0,-1 0 1 0 0,0 0-1 0 0,0 0 0 0 0,0 0 1 0 0,0 1-1 0 0,0 0 0 0 0,1 0 1 0 0,-1 0-1 0 0,0 1 0 0 0,1-1 1 0 0,-1 1-1 0 0,-4 3 0 0 0,-2 2 69 0 0,1 0-1 0 0,0 1 0 0 0,0 0 1 0 0,1 1-1 0 0,0 0 1 0 0,0 0-1 0 0,1 1 0 0 0,0 0 1 0 0,1 1-1 0 0,0 0 1 0 0,1 0-1 0 0,-5 12 0 0 0,2-4 73 0 0,2 1-1 0 0,0 0 1 0 0,1 1-1 0 0,1-1 1 0 0,1 1-1 0 0,-3 31 0 0 0,6-34-21 0 0,1 0 0 0 0,1-1-1 0 0,1 1 1 0 0,0-1-1 0 0,1 0 1 0 0,1 1-1 0 0,6 16 1 0 0,-6-23-50 0 0,0 1-1 0 0,1-1 1 0 0,1 0-1 0 0,0-1 1 0 0,0 1-1 0 0,1-1 1 0 0,0-1 0 0 0,1 1-1 0 0,0-1 1 0 0,1 0-1 0 0,9 7 1 0 0,-11-10-87 0 0,0-1 0 0 0,1 0 1 0 0,-1 0-1 0 0,1-1 0 0 0,0 0 0 0 0,0 0 1 0 0,0-1-1 0 0,1 0 0 0 0,-1-1 0 0 0,1 1 0 0 0,0-2 1 0 0,-1 1-1 0 0,1-1 0 0 0,0-1 0 0 0,0 1 1 0 0,0-1-1 0 0,0-1 0 0 0,0 0 0 0 0,0 0 0 0 0,-1-1 1 0 0,1 0-1 0 0,0 0 0 0 0,-1-1 0 0 0,15-7 1 0 0,-5 1-366 0 0,0 0 0 0 0,-1-1 0 0 0,23-18 0 0 0,-33 22 291 0 0,0 0-1 0 0,-1 0 0 0 0,0-1 0 0 0,0 1 0 0 0,-1-1 0 0 0,0-1 0 0 0,0 1 1 0 0,-1-1-1 0 0,1 0 0 0 0,2-9 0 0 0,7-23-73 0 0,-3 0 0 0 0,9-50 0 0 0,4-84 142 0 0,-50 306 87 0 0,24-115-32 0 0,-13 106 453 0 0,14-102-304 0 0,1 1 1 0 0,0-1-1 0 0,6 36 0 0 0,-5-51-156 0 0,1 1 1 0 0,0-1-1 0 0,-1 0 0 0 0,2-1 1 0 0,-1 1-1 0 0,1 0 0 0 0,0-1 1 0 0,0 1-1 0 0,0-1 0 0 0,1 0 1 0 0,0 0-1 0 0,0 0 0 0 0,6 5 1 0 0,-9-9-21 0 0,1 0 0 0 0,-1 0 0 0 0,1 0 0 0 0,0-1 0 0 0,-1 1 0 0 0,1 0 0 0 0,-1-1 0 0 0,1 1 0 0 0,0-1-1 0 0,0 1 1 0 0,-1-1 0 0 0,1 0 0 0 0,0 0 0 0 0,0 0 0 0 0,0 0 0 0 0,-1 0 0 0 0,1 0 0 0 0,0 0 0 0 0,0-1 0 0 0,3 0 0 0 0,38-18-9 0 0,-16 7 27 0 0,-8 6-21 0 0,0-1-1 0 0,25-14 1 0 0,-36 17-72 0 0,-1-1-1 0 0,1 0 1 0 0,-1-1-1 0 0,0 0 1 0 0,-1 0 0 0 0,1 0-1 0 0,9-14 1 0 0,-4 2-118 0 0,-1 0 1 0 0,-1-1-1 0 0,-1 0 0 0 0,0-1 0 0 0,-2 0 1 0 0,0 0-1 0 0,7-39 0 0 0,11-151-333 0 0,-24 201 523 0 0,3-422-66 0 0,-4 423 61 0 0,-1-9-7 0 0,0 1-1 0 0,-3-22 1 0 0,3 36 9 0 0,1-1 0 0 0,-1 0 0 0 0,1 0 0 0 0,-1 0 0 0 0,0 1 0 0 0,0-1 1 0 0,0 1-1 0 0,0-1 0 0 0,-1 0 0 0 0,1 1 0 0 0,-1 0 0 0 0,1-1 0 0 0,-1 1 0 0 0,0 0 0 0 0,0 0 0 0 0,0 0 0 0 0,0 0 0 0 0,0 0 0 0 0,-1 0 0 0 0,-3-2 0 0 0,3 4 2 0 0,1-1 0 0 0,0 1 1 0 0,-1 0-1 0 0,1 0 0 0 0,0 0 0 0 0,-1 0 0 0 0,1 0 0 0 0,0 1 1 0 0,-1-1-1 0 0,1 1 0 0 0,0-1 0 0 0,0 1 0 0 0,-1 0 0 0 0,1 0 0 0 0,0 0 1 0 0,0 0-1 0 0,0 0 0 0 0,0 1 0 0 0,0-1 0 0 0,1 1 0 0 0,-4 2 0 0 0,-3 4 33 0 0,0-1 0 0 0,0 2-1 0 0,-6 9 1 0 0,0 2 43 0 0,2 0 0 0 0,1 1 0 0 0,0 0 1 0 0,1 1-1 0 0,2 0 0 0 0,0 0 0 0 0,1 1 1 0 0,-4 32-1 0 0,2 2 142 0 0,3 1 1 0 0,2 73 0 0 0,4-91-144 0 0,3-1 1 0 0,1 1-1 0 0,1-1 0 0 0,3 0 1 0 0,1 0-1 0 0,2 0 1 0 0,1-2-1 0 0,34 71 1 0 0,-37-92-176 0 0,1-1 0 0 0,15 20 0 0 0,-22-31-102 0 0,1 1 1 0 0,0 0 0 0 0,1-1 0 0 0,-1 0-1 0 0,1 0 1 0 0,0-1 0 0 0,0 1 0 0 0,0-1 0 0 0,0 0-1 0 0,10 4 1 0 0,-4-2-1032 0 0,-6-2-442 0 0,-5-7-1080 0 0,0 0 1740 0 0</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3:41:33.407"/>
    </inkml:context>
    <inkml:brush xml:id="br0">
      <inkml:brushProperty name="width" value="0.05" units="cm"/>
      <inkml:brushProperty name="height" value="0.05" units="cm"/>
    </inkml:brush>
  </inkml:definitions>
  <inkml:trace contextRef="#ctx0" brushRef="#br0">17 1 7937 0 0,'-1'1'26'0'0,"0"0"0"0"0,-1 0 0 0 0,1 0 0 0 0,0 0 0 0 0,0 0 1 0 0,0 0-1 0 0,0 1 0 0 0,0-1 0 0 0,0 0 0 0 0,0 1 0 0 0,0-1 0 0 0,1 1 0 0 0,-1-1 1 0 0,0 1-1 0 0,1-1 0 0 0,0 1 0 0 0,-1-1 0 0 0,1 1 0 0 0,0-1 0 0 0,-1 1 1 0 0,1 0-1 0 0,0-1 0 0 0,0 1 0 0 0,1 3 0 0 0,2 1 119 0 0,0 0-1 0 0,1 0 0 0 0,-1 0 1 0 0,1-1-1 0 0,1 1 1 0 0,-1-1-1 0 0,1 0 0 0 0,0 0 1 0 0,0-1-1 0 0,0 1 1 0 0,1-1-1 0 0,-1 0 1 0 0,1-1-1 0 0,0 1 0 0 0,11 4 1 0 0,8 1 33 0 0,1 0-1 0 0,43 9 1 0 0,-64-17-159 0 0,191 35 90 0 0,207 10 0 0 0,-326-39-104 0 0,1430 96-19 0 0,-808-62 5 0 0,-117-3 3 0 0,1079 64-5 0 0,0-34 187 0 0,-1508-64-59 0 0,774-5 1981 0 0,-914 0-1988 0 0,-7 1-28 0 0,0 0-1 0 0,0 0 0 0 0,0 0 1 0 0,0-1-1 0 0,0 0 1 0 0,0 0-1 0 0,0-1 0 0 0,0 0 1 0 0,-1 0-1 0 0,1 0 1 0 0,7-4-1 0 0,-13 5-70 0 0,0 1 0 0 0,1 0 0 0 0,-1 0 0 0 0,0-1 0 0 0,0 1 0 0 0,1 0 0 0 0,-1 0 0 0 0,0-1 0 0 0,0 1 1 0 0,0 0-1 0 0,1-1 0 0 0,-1 1 0 0 0,0 0 0 0 0,0 0 0 0 0,0-1 0 0 0,0 1 0 0 0,0-1 0 0 0,0 1 0 0 0,0 0 0 0 0,0-1 0 0 0,1 1 0 0 0,-1 0 0 0 0,0-1 0 0 0,0 1 0 0 0,-1 0 0 0 0,1-1 0 0 0,0 1 0 0 0,0 0 0 0 0,0-1 0 0 0,0 1 1 0 0,0-1-1 0 0,-10-9 220 0 0,-19-6-5 0 0,27 15-214 0 0,-24-10-27 0 0,-1 1-1 0 0,-1 2 1 0 0,-42-8-1 0 0,-86-6-1021 0 0,155 22 968 0 0,0 0-1 0 0,0 0 1 0 0,0 0 0 0 0,1 0 0 0 0,-1 0-1 0 0,0 0 1 0 0,0 0 0 0 0,0 0 0 0 0,1 0-1 0 0,-1-1 1 0 0,0 1 0 0 0,0 0 0 0 0,0-1-1 0 0,1 1 1 0 0,-1 0 0 0 0,0-1 0 0 0,1 1-1 0 0,-1-1 1 0 0,0 1 0 0 0,1-1 0 0 0,-1 0-1 0 0,1 1 1 0 0,-1-1 0 0 0,1 0-1 0 0,-2 0 1 0 0,18-5-3222 0 0,6 2 1473 0 0,-13 3 723 0 0</inkml:trace>
</inkml:ink>
</file>

<file path=ppt/ink/ink10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6:10:39.521"/>
    </inkml:context>
    <inkml:brush xml:id="br0">
      <inkml:brushProperty name="width" value="0.05" units="cm"/>
      <inkml:brushProperty name="height" value="0.05" units="cm"/>
    </inkml:brush>
  </inkml:definitions>
  <inkml:trace contextRef="#ctx0" brushRef="#br0">7 349 8201 0 0,'-5'-33'-148'0'0,"3"-5"12"0"0,4 9 84 0 0,3-7 44 0 0,-1 3 48 0 0,6-1 28 0 0,4 6 20 0 0,0 0-12 0 0,4 4 168 0 0,-4 5-24 0 0,-1 2-104 0 0,-1 6-120 0 0,0 3-188 0 0,-4 2-184 0 0,0 1-56 0 0</inkml:trace>
</inkml:ink>
</file>

<file path=ppt/ink/ink10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6:10:05.284"/>
    </inkml:context>
    <inkml:brush xml:id="br0">
      <inkml:brushProperty name="width" value="0.05" units="cm"/>
      <inkml:brushProperty name="height" value="0.05" units="cm"/>
    </inkml:brush>
  </inkml:definitions>
  <inkml:trace contextRef="#ctx0" brushRef="#br0">180 431 8629 0 0,'10'-22'540'0'0,"-8"17"-294"0"0,-1 1 0 0 0,1 0-1 0 0,0 0 1 0 0,0 0 0 0 0,1 0 0 0 0,-1 0-1 0 0,6-5 1 0 0,-7 7-45 0 0,1 0 1 0 0,-1 1-1 0 0,1-1 0 0 0,-1 0 0 0 0,0 0 1 0 0,0 0-1 0 0,0 0 0 0 0,0 0 0 0 0,0 0 0 0 0,0 0 1 0 0,-1 0-1 0 0,1 0 0 0 0,-1 0 0 0 0,1 0 1 0 0,-1 0-1 0 0,0-1 0 0 0,0 1 0 0 0,0-4 1 0 0,-9 43 784 0 0,3-17-843 0 0,-151 604 461 0 0,131-546-605 0 0,-3 11 2 0 0,64-172-125 0 0,-16 28-271 0 0,-2 0 0 0 0,-3-1-1 0 0,11-85 1 0 0,1-178-248 0 0,-6 46 550 0 0,-6 186 83 0 0,-11 76 14 0 0,0 1-1 0 0,0 0 0 0 0,1 0 1 0 0,0 1-1 0 0,1-1 0 0 0,8-12 1 0 0,-12 20 7 0 0,0 1 0 0 0,1-1 1 0 0,-1 0-1 0 0,1 0 0 0 0,0 0 1 0 0,-1 1-1 0 0,1-1 0 0 0,0 1 0 0 0,0 0 1 0 0,0-1-1 0 0,0 1 0 0 0,0 0 1 0 0,0 0-1 0 0,1 0 0 0 0,-1 0 1 0 0,0 1-1 0 0,0-1 0 0 0,1 1 1 0 0,-1-1-1 0 0,0 1 0 0 0,1 0 0 0 0,-1 0 1 0 0,0 0-1 0 0,1 0 0 0 0,-1 0 1 0 0,1 0-1 0 0,-1 1 0 0 0,5 1 1 0 0,-3-1 26 0 0,1 1 0 0 0,-1 0 0 0 0,1 1-1 0 0,-1-1 1 0 0,0 1 0 0 0,0 0 0 0 0,0 0 0 0 0,0 0 0 0 0,-1 0 0 0 0,1 1 0 0 0,-1-1 0 0 0,6 9 0 0 0,4 9 97 0 0,-2 0 0 0 0,0 0 0 0 0,-1 2 0 0 0,13 45 0 0 0,16 101 392 0 0,-28-113-312 0 0,20 91 345 0 0,61 334 400 0 0,-84-435-1416 0 0,-4-28-1175 0 0,-1 1-1 0 0,2 26 1 0 0,-7-39 188 0 0,-2-2-114 0 0</inkml:trace>
</inkml:ink>
</file>

<file path=ppt/ink/ink10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6:10:05.612"/>
    </inkml:context>
    <inkml:brush xml:id="br0">
      <inkml:brushProperty name="width" value="0.05" units="cm"/>
      <inkml:brushProperty name="height" value="0.05" units="cm"/>
    </inkml:brush>
  </inkml:definitions>
  <inkml:trace contextRef="#ctx0" brushRef="#br0">38 147 10357 0 0,'-8'4'18'0'0,"5"-2"178"0"0,0-1 1 0 0,-1 1-1 0 0,1-1 1 0 0,0 1-1 0 0,0 0 1 0 0,0 0-1 0 0,-4 5 0 0 0,7-7-167 0 0,0 1 0 0 0,0-1 0 0 0,0 0-1 0 0,0 0 1 0 0,0 1 0 0 0,0-1-1 0 0,0 0 1 0 0,0 0 0 0 0,0 1-1 0 0,0-1 1 0 0,0 0 0 0 0,0 0 0 0 0,0 1-1 0 0,0-1 1 0 0,0 0 0 0 0,0 0-1 0 0,0 0 1 0 0,0 1 0 0 0,0-1-1 0 0,1 0 1 0 0,-1 0 0 0 0,0 1 0 0 0,0-1-1 0 0,0 0 1 0 0,0 0 0 0 0,0 0-1 0 0,1 0 1 0 0,-1 1 0 0 0,0-1-1 0 0,0 0 1 0 0,1 0 0 0 0,-1 0 0 0 0,0 0-1 0 0,0 0 1 0 0,0 0 0 0 0,1 0-1 0 0,-1 1 1 0 0,0-1 0 0 0,0 0-1 0 0,1 0 1 0 0,-1 0 0 0 0,0 0 0 0 0,0 0-1 0 0,1 0 1 0 0,-1 0 0 0 0,0 0-1 0 0,0 0 1 0 0,1-1 0 0 0,15 3 494 0 0,28-12-700 0 0,0-2 0 0 0,79-32 0 0 0,-77 26-357 0 0,17-6-468 0 0,107-37-3200 0 0,-137 52 3012 0 0</inkml:trace>
</inkml:ink>
</file>

<file path=ppt/ink/ink10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6:10:05.941"/>
    </inkml:context>
    <inkml:brush xml:id="br0">
      <inkml:brushProperty name="width" value="0.05" units="cm"/>
      <inkml:brushProperty name="height" value="0.05" units="cm"/>
    </inkml:brush>
  </inkml:definitions>
  <inkml:trace contextRef="#ctx0" brushRef="#br0">241 200 9433 0 0,'4'-5'211'0'0,"-1"0"0"0"0,0-1 0 0 0,1 1 0 0 0,-2-1 0 0 0,1 0 0 0 0,2-9 0 0 0,0 2 641 0 0,3-7 441 0 0,-3 11-740 0 0,-1-1-1 0 0,-1 1 1 0 0,4-16-1 0 0,-6 23-498 0 0,-1-1 0 0 0,0 1-1 0 0,1 0 1 0 0,-1-1 0 0 0,0 1-1 0 0,0-1 1 0 0,0 1-1 0 0,-1 0 1 0 0,1-1 0 0 0,-1 1-1 0 0,1-1 1 0 0,-1 1 0 0 0,0 0-1 0 0,0 0 1 0 0,0-1-1 0 0,0 1 1 0 0,0 0 0 0 0,0 0-1 0 0,-1 0 1 0 0,-1-2 0 0 0,1 2-47 0 0,0 1 0 0 0,-1-1 0 0 0,1 0 0 0 0,-1 1 0 0 0,1 0 0 0 0,-1 0 0 0 0,1 0 0 0 0,-1 0 0 0 0,0 0 0 0 0,1 0 0 0 0,-1 0 0 0 0,0 1 0 0 0,0 0 0 0 0,0-1 0 0 0,1 1 0 0 0,-1 0 0 0 0,0 1 0 0 0,0-1 0 0 0,0 0 0 0 0,1 1 0 0 0,-1-1 0 0 0,0 1 0 0 0,-4 2 0 0 0,-6 1-17 0 0,0 1-1 0 0,0 1 1 0 0,-16 9 0 0 0,15-7 4 0 0,1 0 1 0 0,0 1-1 0 0,1 0 1 0 0,0 1-1 0 0,0 0 1 0 0,1 1-1 0 0,1 0 1 0 0,0 1-1 0 0,-17 25 1 0 0,25-33 4 0 0,0-1 1 0 0,0 1 0 0 0,0 0 0 0 0,1-1 0 0 0,0 1 0 0 0,0 0 0 0 0,0 0-1 0 0,0 0 1 0 0,1 0 0 0 0,-1 0 0 0 0,1 0 0 0 0,0 0 0 0 0,0 0 0 0 0,0 0-1 0 0,1 0 1 0 0,0 0 0 0 0,-1 0 0 0 0,1 0 0 0 0,1 0 0 0 0,-1 0 0 0 0,1-1-1 0 0,-1 1 1 0 0,1 0 0 0 0,0-1 0 0 0,0 1 0 0 0,1-1 0 0 0,-1 0 0 0 0,1 0-1 0 0,4 5 1 0 0,2 1 1 0 0,2 1 0 0 0,-1-1-1 0 0,1 0 1 0 0,1-1-1 0 0,-1-1 1 0 0,1 0 0 0 0,18 8-1 0 0,41 13-10 0 0,22 10-19 0 0,-80-32 25 0 0,0 1-1 0 0,-1 0 0 0 0,0 1 1 0 0,19 16-1 0 0,-28-22 4 0 0,-1 0-1 0 0,0 1 0 0 0,0-1 1 0 0,0 0-1 0 0,0 1 1 0 0,-1-1-1 0 0,1 1 1 0 0,-1-1-1 0 0,1 1 0 0 0,-1 0 1 0 0,0 0-1 0 0,0 0 1 0 0,0 0-1 0 0,-1 0 1 0 0,1 0-1 0 0,0 0 1 0 0,-1 0-1 0 0,0 0 0 0 0,0 0 1 0 0,0 0-1 0 0,0 0 1 0 0,0 0-1 0 0,-1 0 1 0 0,-1 5-1 0 0,1-4 4 0 0,-1 0-1 0 0,0 0 1 0 0,0 0-1 0 0,0 0 1 0 0,0 0 0 0 0,-1 0-1 0 0,1-1 1 0 0,-1 1-1 0 0,0-1 1 0 0,0 0 0 0 0,-1 0-1 0 0,1 0 1 0 0,0 0-1 0 0,-1-1 1 0 0,0 1 0 0 0,-5 2-1 0 0,-8 3-16 0 0,-1-1 0 0 0,1-1 0 0 0,-1-1 0 0 0,0 0 0 0 0,0-1-1 0 0,0-1 1 0 0,0-1 0 0 0,-1-1 0 0 0,1 0 0 0 0,-1-1 0 0 0,-36-6 0 0 0,51 5-103 0 0,1 0-1 0 0,0 0 1 0 0,-1 0 0 0 0,1-1 0 0 0,-1 1 0 0 0,1-1 0 0 0,0 0-1 0 0,0 0 1 0 0,0 0 0 0 0,0 0 0 0 0,1-1 0 0 0,-1 1-1 0 0,0-1 1 0 0,1 1 0 0 0,0-1 0 0 0,0 0 0 0 0,-1 0 0 0 0,2 0-1 0 0,-1 0 1 0 0,0-1 0 0 0,1 1 0 0 0,-1 0 0 0 0,1-1-1 0 0,0 1 1 0 0,0-1 0 0 0,1 0 0 0 0,-2-5 0 0 0,1-3-421 0 0,1 0 1 0 0,0 0 0 0 0,0 0-1 0 0,1 0 1 0 0,0 0 0 0 0,1 0-1 0 0,4-12 1 0 0,2-5-706 0 0</inkml:trace>
</inkml:ink>
</file>

<file path=ppt/ink/ink10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6:10:06.303"/>
    </inkml:context>
    <inkml:brush xml:id="br0">
      <inkml:brushProperty name="width" value="0.05" units="cm"/>
      <inkml:brushProperty name="height" value="0.05" units="cm"/>
    </inkml:brush>
  </inkml:definitions>
  <inkml:trace contextRef="#ctx0" brushRef="#br0">203 226 9501 0 0,'37'-20'178'0'0,"-20"11"436"0"0,27-18-1 0 0,-40 25-440 0 0,0-1 0 0 0,-1 0 1 0 0,1 0-1 0 0,-1 0 0 0 0,0-1 0 0 0,0 1 0 0 0,0-1 0 0 0,0 1 0 0 0,-1-1 0 0 0,1 0 0 0 0,-1 0 0 0 0,2-5 1 0 0,-4 5-67 0 0,1 0 1 0 0,-1 0 0 0 0,1 0 0 0 0,-1 0-1 0 0,0 0 1 0 0,-1 0 0 0 0,1 0 0 0 0,-1 0 0 0 0,0 1-1 0 0,0-1 1 0 0,0 0 0 0 0,0 0 0 0 0,0 0-1 0 0,-1 1 1 0 0,-3-6 0 0 0,3 5-30 0 0,0 0 0 0 0,0 1 1 0 0,-1-1-1 0 0,1 0 0 0 0,-1 1 0 0 0,0-1 1 0 0,0 1-1 0 0,-1 0 0 0 0,1 0 0 0 0,-1 0 0 0 0,1 0 1 0 0,-1 1-1 0 0,-5-3 0 0 0,3 3-57 0 0,0 1 1 0 0,0 0-1 0 0,0 0 0 0 0,0 1 1 0 0,-1-1-1 0 0,1 1 0 0 0,0 1 1 0 0,0-1-1 0 0,0 1 0 0 0,-1 0 1 0 0,1 1-1 0 0,0-1 0 0 0,0 1 0 0 0,0 0 1 0 0,1 1-1 0 0,-6 2 0 0 0,-3 2 13 0 0,0 1-1 0 0,1 0 1 0 0,0 1-1 0 0,0 0 0 0 0,-14 15 1 0 0,19-16-1 0 0,-1 1-1 0 0,1 0 1 0 0,1 0 0 0 0,0 0 0 0 0,0 1 0 0 0,1 0-1 0 0,0 1 1 0 0,1-1 0 0 0,-7 20 0 0 0,11-25-29 0 0,0 0 0 0 0,0 1 0 0 0,0-1 0 0 0,0 0 0 0 0,1 1 1 0 0,0-1-1 0 0,0 1 0 0 0,0-1 0 0 0,1 0 0 0 0,0 1 0 0 0,0-1 1 0 0,0 0-1 0 0,0 1 0 0 0,1-1 0 0 0,0 0 0 0 0,0 0 0 0 0,1 0 0 0 0,-1-1 1 0 0,1 1-1 0 0,0 0 0 0 0,1-1 0 0 0,-1 0 0 0 0,5 5 0 0 0,0-1 3 0 0,0-1-1 0 0,1 0 0 0 0,0-1 1 0 0,1 0-1 0 0,11 6 1 0 0,55 23 87 0 0,-56-26-45 0 0,54 20 55 0 0,-49-21-99 0 0,-1 2 0 0 0,1 0 0 0 0,-2 2 0 0 0,0 0 1 0 0,43 31-1 0 0,-65-42-7 0 0,1 0 1 0 0,-1 0-1 0 0,0 0 0 0 0,1 0 1 0 0,-1 0-1 0 0,0 0 0 0 0,0 1 1 0 0,0-1-1 0 0,0 0 0 0 0,0 1 1 0 0,0-1-1 0 0,0 1 0 0 0,0-1 1 0 0,-1 1-1 0 0,1-1 0 0 0,0 1 1 0 0,-1 0-1 0 0,0-1 0 0 0,1 1 1 0 0,-1 0-1 0 0,0-1 1 0 0,0 1-1 0 0,0 0 0 0 0,0 0 1 0 0,0-1-1 0 0,0 1 0 0 0,0 0 1 0 0,-1-1-1 0 0,1 1 0 0 0,0 0 1 0 0,-1-1-1 0 0,0 1 0 0 0,1-1 1 0 0,-1 1-1 0 0,0-1 0 0 0,0 1 1 0 0,0-1-1 0 0,0 1 0 0 0,0-1 1 0 0,0 0-1 0 0,0 0 0 0 0,0 1 1 0 0,-1-1-1 0 0,1 0 0 0 0,-2 1 1 0 0,-5 4-23 0 0,0-1 1 0 0,0 0-1 0 0,0-1 0 0 0,-1 1 1 0 0,1-2-1 0 0,-18 6 1 0 0,7-3-165 0 0,0-1 1 0 0,0-2 0 0 0,-1 0 0 0 0,0 0 0 0 0,-30-2 0 0 0,43-1-51 0 0,1 0 0 0 0,0-1 1 0 0,-1 0-1 0 0,1 0 0 0 0,0-1 1 0 0,0 0-1 0 0,-1 0 1 0 0,2 0-1 0 0,-1-1 0 0 0,0 0 1 0 0,0 0-1 0 0,1 0 0 0 0,0-1 1 0 0,-1 1-1 0 0,1-1 1 0 0,1-1-1 0 0,-1 1 0 0 0,1-1 1 0 0,-1 0-1 0 0,-6-10 0 0 0,9 10-38 0 0,-1 0-1 0 0,1 0 1 0 0,0 0-1 0 0,1 0 0 0 0,-2-7 1 0 0,1 6 46 0 0,-4-16-772 0 0</inkml:trace>
</inkml:ink>
</file>

<file path=ppt/ink/ink10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6:10:06.742"/>
    </inkml:context>
    <inkml:brush xml:id="br0">
      <inkml:brushProperty name="width" value="0.05" units="cm"/>
      <inkml:brushProperty name="height" value="0.05" units="cm"/>
    </inkml:brush>
  </inkml:definitions>
  <inkml:trace contextRef="#ctx0" brushRef="#br0">224 129 9945 0 0,'1'-6'319'0'0,"-2"0"-1"0"0,1 0 1 0 0,0 1-1 0 0,-1-1 1 0 0,0 0 0 0 0,-1 0-1 0 0,1 1 1 0 0,-4-8 0 0 0,4 11-228 0 0,0 1 0 0 0,0 0 0 0 0,0-1 0 0 0,0 1 0 0 0,0-1 0 0 0,0 1 0 0 0,0 0 0 0 0,0 0 0 0 0,-1 0 0 0 0,1 0 0 0 0,-1 0 0 0 0,1 0 0 0 0,0 0 0 0 0,-1 0 0 0 0,1 0 0 0 0,-1 1 0 0 0,0-1 1 0 0,1 1-1 0 0,-1-1 0 0 0,0 1 0 0 0,1 0 0 0 0,-1-1 0 0 0,0 1 0 0 0,1 0 0 0 0,-1 0 0 0 0,0 0 0 0 0,1 0 0 0 0,-1 1 0 0 0,0-1 0 0 0,1 0 0 0 0,-1 1 0 0 0,0-1 0 0 0,1 1 0 0 0,-2 0 0 0 0,-3 2-39 0 0,0-1 0 0 0,0 1-1 0 0,1 1 1 0 0,-1-1-1 0 0,1 1 1 0 0,0 0-1 0 0,0 0 1 0 0,0 0-1 0 0,1 1 1 0 0,-1 0 0 0 0,1-1-1 0 0,-4 8 1 0 0,-3 4 92 0 0,1 1 1 0 0,-14 31 0 0 0,14-26-14 0 0,2 0 0 0 0,1 1 0 0 0,1 0 0 0 0,1 0 0 0 0,-4 47 1 0 0,7-56-39 0 0,2 1 1 0 0,0-1-1 0 0,1 1 1 0 0,1 0 0 0 0,0-1-1 0 0,1 0 1 0 0,0 1 0 0 0,1-1-1 0 0,1 0 1 0 0,11 24-1 0 0,-14-34-78 0 0,0 0 1 0 0,1-1-1 0 0,-1 0 0 0 0,0 1 0 0 0,1-1 0 0 0,0 0 0 0 0,-1 0 0 0 0,1-1 0 0 0,1 1 0 0 0,-1-1 0 0 0,0 1 0 0 0,1-1 0 0 0,-1 0 0 0 0,1 0 0 0 0,-1 0 1 0 0,1-1-1 0 0,0 1 0 0 0,4 0 0 0 0,-2-1-27 0 0,0-1 0 0 0,0 1 0 0 0,0-1 0 0 0,0 0 0 0 0,0 0 0 0 0,0-1 0 0 0,0 0 0 0 0,0 0 0 0 0,0 0 0 0 0,11-5 0 0 0,-1-1-120 0 0,0-1 0 0 0,-1 0 1 0 0,1-1-1 0 0,-2-1 1 0 0,1 0-1 0 0,-1-1 1 0 0,16-17-1 0 0,-21 18 56 0 0,0 0 1 0 0,-1-1-1 0 0,0 0 0 0 0,-1 0 0 0 0,-1-1 0 0 0,1 0 0 0 0,-2 0 0 0 0,0 0 0 0 0,0-1 0 0 0,-1 0 0 0 0,-1 1 0 0 0,0-2 1 0 0,-1 1-1 0 0,0 0 0 0 0,-1 0 0 0 0,0-1 0 0 0,-1 1 0 0 0,-3-18 0 0 0,2 17 83 0 0,-1 0 0 0 0,-1 1-1 0 0,-1-1 1 0 0,0 1 0 0 0,0 0 0 0 0,-1 0 0 0 0,-1 0-1 0 0,0 1 1 0 0,-1 0 0 0 0,0 0 0 0 0,-1 1 0 0 0,0 0-1 0 0,-1 0 1 0 0,0 1 0 0 0,-1 0 0 0 0,0 0-1 0 0,-19-13 1 0 0,24 19-4 0 0,0 1 0 0 0,-1 0 0 0 0,0 0 0 0 0,1 1 0 0 0,-1-1 0 0 0,0 1 0 0 0,0 0 0 0 0,-1 1 0 0 0,1-1 0 0 0,0 1 0 0 0,0 1 0 0 0,-1-1 0 0 0,1 1 0 0 0,-10 1 0 0 0,12-1-108 0 0,0 1 1 0 0,-1 0-1 0 0,1 0 1 0 0,0 1-1 0 0,0-1 0 0 0,0 1 1 0 0,0 0-1 0 0,0 0 1 0 0,0 0-1 0 0,1 1 1 0 0,-1-1-1 0 0,1 1 1 0 0,-1 0-1 0 0,1 0 0 0 0,0 0 1 0 0,0 0-1 0 0,0 0 1 0 0,1 1-1 0 0,-1-1 1 0 0,1 1-1 0 0,-3 6 1 0 0,4-8 2 0 0,-1 2-221 0 0,-1-1 0 0 0,2 1 0 0 0,-1 0 0 0 0,0-1 0 0 0,1 1 0 0 0,0 0 0 0 0,-1 0 0 0 0,2 0 1 0 0,-1 0-1 0 0,0 0 0 0 0,1 0 0 0 0,0 0 0 0 0,0 1 0 0 0,0-1 0 0 0,0 0 0 0 0,1 0 0 0 0,1 7 0 0 0,4 4-916 0 0</inkml:trace>
</inkml:ink>
</file>

<file path=ppt/ink/ink10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6:10:07.251"/>
    </inkml:context>
    <inkml:brush xml:id="br0">
      <inkml:brushProperty name="width" value="0.05" units="cm"/>
      <inkml:brushProperty name="height" value="0.05" units="cm"/>
    </inkml:brush>
  </inkml:definitions>
  <inkml:trace contextRef="#ctx0" brushRef="#br0">332 148 11197 0 0,'-1'-30'632'0'0,"-3"7"175"0"0,3 20-663 0 0,1 0-1 0 0,0 0 0 0 0,-1 0 1 0 0,1 0-1 0 0,-1 1 0 0 0,0-1 1 0 0,0 0-1 0 0,0 0 0 0 0,0 1 1 0 0,0-1-1 0 0,-1 1 1 0 0,1-1-1 0 0,-1 1 0 0 0,0 0 1 0 0,0-1-1 0 0,0 1 0 0 0,-4-4 1 0 0,-2 0 155 0 0,0-1 0 0 0,-1 1 1 0 0,0 1-1 0 0,-17-9 0 0 0,24 13-279 0 0,0 0 0 0 0,-1 0 0 0 0,1 0-1 0 0,-1 1 1 0 0,1-1 0 0 0,0 1 0 0 0,-1-1-1 0 0,1 1 1 0 0,-1 0 0 0 0,1 0 0 0 0,-1 0-1 0 0,1 0 1 0 0,-1 1 0 0 0,1-1-1 0 0,-1 1 1 0 0,1-1 0 0 0,-1 1 0 0 0,1 0-1 0 0,0 0 1 0 0,-1 0 0 0 0,1 0 0 0 0,0 0-1 0 0,0 1 1 0 0,0-1 0 0 0,0 1 0 0 0,-3 2-1 0 0,-4 6 36 0 0,0 1-1 0 0,2-1 0 0 0,-1 1 1 0 0,-10 21-1 0 0,-20 54 190 0 0,20-42-80 0 0,3-10 84 0 0,1 1 1 0 0,-15 66-1 0 0,26-84-181 0 0,0 1-1 0 0,1 0 1 0 0,0 0-1 0 0,2 0 1 0 0,0 0-1 0 0,1 0 1 0 0,1-1-1 0 0,4 19 1 0 0,-4-30-64 0 0,-1-1 1 0 0,1 1-1 0 0,0-1 1 0 0,1 0-1 0 0,-1 0 1 0 0,1 0 0 0 0,0 0-1 0 0,0-1 1 0 0,1 1-1 0 0,-1-1 1 0 0,1 0-1 0 0,0 0 1 0 0,0 0-1 0 0,0 0 1 0 0,1-1-1 0 0,-1 1 1 0 0,1-1-1 0 0,0 0 1 0 0,0-1-1 0 0,0 1 1 0 0,0-1 0 0 0,1 0-1 0 0,-1 0 1 0 0,0-1-1 0 0,11 2 1 0 0,-1-1-106 0 0,0 0 0 0 0,1-1 0 0 0,-1-1 1 0 0,0-1-1 0 0,0 0 0 0 0,0-1 0 0 0,0 0 0 0 0,21-7 1 0 0,-7 1-477 0 0,-1-2 0 0 0,0-1 0 0 0,-1-1 0 0 0,0-1 0 0 0,-1-1 0 0 0,35-25 0 0 0,-49 29 273 0 0,0 0 0 0 0,-1 0 0 0 0,0-1 0 0 0,0 0 0 0 0,-1-1 0 0 0,-1 0 0 0 0,0-1 0 0 0,0 0 0 0 0,-2 0 0 0 0,1-1 0 0 0,-2 0 0 0 0,0 0 0 0 0,0 0 0 0 0,3-18 0 0 0,-3 5 195 0 0,-1-1 1 0 0,-2 0-1 0 0,0-29 0 0 0,-3 41 549 0 0,0 0-1 0 0,-2 0 1 0 0,0 0-1 0 0,0 1 1 0 0,-2-1-1 0 0,-8-26 1 0 0,11 41-322 0 0,1 0 0 0 0,0 0 1 0 0,-1 0-1 0 0,1 0 0 0 0,-1 0 0 0 0,1 0 1 0 0,-1 0-1 0 0,0 0 0 0 0,1 0 0 0 0,-1 0 1 0 0,0 0-1 0 0,0 0 0 0 0,1 0 0 0 0,-1 1 1 0 0,0-1-1 0 0,0 0 0 0 0,0 1 0 0 0,-2-2 1 0 0,2 2-75 0 0,1 0 0 0 0,-1 1 0 0 0,1-1 0 0 0,-1 0 0 0 0,1 0-1 0 0,-1 0 1 0 0,1 1 0 0 0,-1-1 0 0 0,1 0 0 0 0,-1 1 0 0 0,1-1 0 0 0,0 0 0 0 0,-1 1 0 0 0,1-1 0 0 0,-1 1 0 0 0,1-1 0 0 0,0 1 0 0 0,0-1 0 0 0,-1 0 0 0 0,1 1 0 0 0,0-1 0 0 0,0 1 0 0 0,-1 0 0 0 0,1-1 0 0 0,0 1 0 0 0,0-1 0 0 0,0 1 0 0 0,0-1 0 0 0,0 1 0 0 0,0-1 0 0 0,0 1 0 0 0,0-1 0 0 0,0 1 0 0 0,0 0 0 0 0,0 0 0 0 0,-2 36 593 0 0,6 74 0 0 0,-1-42-226 0 0,1 2 93 0 0,18 96 1 0 0,-20-160-566 0 0,-1 0 0 0 0,2 1-1 0 0,-1-1 1 0 0,5 10 0 0 0,-6-15-121 0 0,0 0-1 0 0,1 1 0 0 0,-1-1 1 0 0,0 0-1 0 0,1 0 0 0 0,0 0 1 0 0,-1 0-1 0 0,1 0 0 0 0,0-1 0 0 0,0 1 1 0 0,0 0-1 0 0,0-1 0 0 0,0 0 1 0 0,0 1-1 0 0,0-1 0 0 0,4 1 1 0 0,-6-2 141 0 0,0 0 0 0 0,0 0 0 0 0,0 0 0 0 0,0 1 0 0 0,0-1 0 0 0,0 0 0 0 0,0 0 0 0 0,0 0 0 0 0,1 0 0 0 0,-1 0 0 0 0,0 0 0 0 0,0 0 0 0 0,0 0-1 0 0,0 0 1 0 0,0 0 0 0 0,0 0 0 0 0,0 0 0 0 0,1 0 0 0 0,-1 0 0 0 0,0 0 0 0 0,0 0 0 0 0,0 0 0 0 0,0 0 0 0 0,0 0 0 0 0,0 0 0 0 0,0 0 0 0 0,1 0 0 0 0,-1 0 0 0 0,0 0 0 0 0,0 0 0 0 0,0 0 0 0 0,0 0 0 0 0,0 0 0 0 0,0 0 0 0 0,0 0 0 0 0,0 0 0 0 0,0-1 0 0 0,1 1 0 0 0,-1 0 0 0 0,0 0 0 0 0,0 0 0 0 0,0 0 0 0 0,0 0 0 0 0,0 0 0 0 0,0 0 0 0 0,0 0 0 0 0,0 0 0 0 0,0-1 0 0 0,0 1 0 0 0,0 0 0 0 0,0 0 0 0 0,1-2-747 0 0,2-1-1055 0 0</inkml:trace>
</inkml:ink>
</file>

<file path=ppt/ink/ink10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6:10:07.578"/>
    </inkml:context>
    <inkml:brush xml:id="br0">
      <inkml:brushProperty name="width" value="0.05" units="cm"/>
      <inkml:brushProperty name="height" value="0.05" units="cm"/>
    </inkml:brush>
  </inkml:definitions>
  <inkml:trace contextRef="#ctx0" brushRef="#br0">31 0 10049 0 0,'-2'1'58'0'0,"0"0"1"0"0,0-1-1 0 0,0 1 0 0 0,0 0 1 0 0,0 0-1 0 0,0 0 1 0 0,1 0-1 0 0,-1 1 0 0 0,0-1 1 0 0,1 1-1 0 0,-1-1 0 0 0,1 1 1 0 0,-1-1-1 0 0,-1 4 1 0 0,2-3 23 0 0,1 0 1 0 0,-1 0 0 0 0,1 1 0 0 0,0-1-1 0 0,-1 1 1 0 0,1-1 0 0 0,0 0 0 0 0,0 1-1 0 0,1-1 1 0 0,-1 0 0 0 0,0 1 0 0 0,1 2-1 0 0,15 91-1620 0 0,-12-85 932 0 0,0 1-1 0 0,0 0 0 0 0,1-1 0 0 0,0 0 1 0 0,1 0-1 0 0,11 14 0 0 0,-1-6-436 0 0</inkml:trace>
</inkml:ink>
</file>

<file path=ppt/ink/ink10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6:10:08.142"/>
    </inkml:context>
    <inkml:brush xml:id="br0">
      <inkml:brushProperty name="width" value="0.05" units="cm"/>
      <inkml:brushProperty name="height" value="0.05" units="cm"/>
    </inkml:brush>
  </inkml:definitions>
  <inkml:trace contextRef="#ctx0" brushRef="#br0">156 848 6973 0 0,'3'1'72'0'0,"0"0"0"0"0,0-1 0 0 0,0 1 0 0 0,0 0-1 0 0,0-1 1 0 0,1 0 0 0 0,-1 0 0 0 0,0 0 0 0 0,0 0 0 0 0,0 0 0 0 0,0-1 0 0 0,1 1 0 0 0,-1-1 0 0 0,0 0 0 0 0,0 0 0 0 0,4-2 0 0 0,-2 0 237 0 0,0 0-1 0 0,0-1 1 0 0,0 0-1 0 0,-1 0 1 0 0,1 0-1 0 0,-1 0 1 0 0,7-10-1 0 0,-7 9-98 0 0,-1-1 0 0 0,0 0-1 0 0,1 0 1 0 0,-2 0 0 0 0,1 0-1 0 0,-1 0 1 0 0,0-1 0 0 0,0 1-1 0 0,-1-1 1 0 0,1 1 0 0 0,-2-1-1 0 0,1 0 1 0 0,-1 1 0 0 0,0-1 0 0 0,0 0-1 0 0,-1 1 1 0 0,-1-9 0 0 0,0 4-33 0 0,-1 0 1 0 0,0 0-1 0 0,0 0 1 0 0,-1 0 0 0 0,-1 1-1 0 0,0 0 1 0 0,0 0 0 0 0,-1 0-1 0 0,-10-13 1 0 0,15 22-165 0 0,0 0 0 0 0,0 0 0 0 0,0-1 0 0 0,0 1 0 0 0,0 0 0 0 0,0 0 0 0 0,0 1 0 0 0,-1-1 0 0 0,1 0 0 0 0,0 0 0 0 0,-1 1-1 0 0,1-1 1 0 0,0 1 0 0 0,-1-1 0 0 0,1 1 0 0 0,-1-1 0 0 0,1 1 0 0 0,-1 0 0 0 0,1 0 0 0 0,-1 0 0 0 0,1 0 0 0 0,-1 0 0 0 0,1 0 0 0 0,-1 0 0 0 0,1 0 0 0 0,-1 1 0 0 0,1-1 0 0 0,-1 0 0 0 0,1 1 0 0 0,-1 0 0 0 0,1-1 0 0 0,0 1 0 0 0,-1 0 0 0 0,1-1 0 0 0,0 1 0 0 0,0 0 0 0 0,-1 0 0 0 0,1 0 0 0 0,-1 2 0 0 0,-6 4 33 0 0,0 1 1 0 0,0 0-1 0 0,1 1 0 0 0,-7 11 1 0 0,9-15 0 0 0,-12 21 115 0 0,0 0 0 0 0,2 1 0 0 0,1 0 1 0 0,-17 45-1 0 0,24-50-128 0 0,0 0 0 0 0,2 0 0 0 0,0 1 0 0 0,1-1 0 0 0,1 1 0 0 0,1 41 0 0 0,2-56-32 0 0,1 0 0 0 0,0 0 1 0 0,0 0-1 0 0,1 0 0 0 0,0 0 1 0 0,1 0-1 0 0,-1 0 0 0 0,1 0 1 0 0,1-1-1 0 0,0 0 0 0 0,0 1 0 0 0,6 7 1 0 0,-6-10-50 0 0,-1-1 0 0 0,1 0 1 0 0,0-1-1 0 0,1 1 0 0 0,-1-1 0 0 0,1 0 1 0 0,-1 0-1 0 0,1 0 0 0 0,0 0 0 0 0,0-1 1 0 0,0 0-1 0 0,0 0 0 0 0,0 0 0 0 0,1-1 1 0 0,-1 0-1 0 0,1 0 0 0 0,-1 0 0 0 0,1 0 1 0 0,7-1-1 0 0,1 0-189 0 0,0-1 1 0 0,1 0-1 0 0,-1-1 0 0 0,1 0 0 0 0,-1-1 1 0 0,0-1-1 0 0,-1 0 0 0 0,1-1 1 0 0,22-12-1 0 0,-28 13 115 0 0,0-1 1 0 0,-1-1-1 0 0,0 1 0 0 0,0-1 0 0 0,0 0 1 0 0,-1-1-1 0 0,0 1 0 0 0,0-1 1 0 0,0-1-1 0 0,-1 1 0 0 0,0-1 0 0 0,-1 0 1 0 0,0 0-1 0 0,0 0 0 0 0,-1-1 1 0 0,5-14-1 0 0,-3 1 96 0 0,-1 0-1 0 0,-1 0 1 0 0,0-1 0 0 0,-2 1 0 0 0,-1-1 0 0 0,0 1-1 0 0,-2 0 1 0 0,-1-1 0 0 0,0 1 0 0 0,-9-28-1 0 0,12 49 45 0 0,0 0-1 0 0,-1 0 1 0 0,1 0-1 0 0,0 0 0 0 0,0 0 1 0 0,-1 1-1 0 0,1-1 0 0 0,0 0 1 0 0,-1 0-1 0 0,1 0 0 0 0,-1 0 1 0 0,1 0-1 0 0,-1 0 0 0 0,0 1 1 0 0,1-1-1 0 0,-1 0 0 0 0,0 0 1 0 0,0 1-1 0 0,0-2 0 0 0,0 3 1 0 0,0-1-1 0 0,1 0 0 0 0,-1 1 0 0 0,1-1 0 0 0,0 0 0 0 0,-1 1 0 0 0,1-1 0 0 0,-1 1 1 0 0,1-1-1 0 0,0 1 0 0 0,-1-1 0 0 0,1 1 0 0 0,0-1 0 0 0,-1 1 0 0 0,1-1 0 0 0,0 1 1 0 0,0-1-1 0 0,0 1 0 0 0,-1 0 0 0 0,1-1 0 0 0,0 1 0 0 0,0 0 0 0 0,-7 44 586 0 0,0 60 345 0 0,8-90-805 0 0,0-1 0 0 0,0 1 0 0 0,1 0-1 0 0,1 0 1 0 0,5 15 0 0 0,-6-24-89 0 0,0-1 0 0 0,1 1 1 0 0,-1-1-1 0 0,1 0 0 0 0,0 0 0 0 0,0 0 0 0 0,1 0 1 0 0,0 0-1 0 0,0 0 0 0 0,0-1 0 0 0,0 0 0 0 0,0 0 1 0 0,1 0-1 0 0,0-1 0 0 0,0 1 0 0 0,0-1 0 0 0,0 0 1 0 0,0-1-1 0 0,1 1 0 0 0,-1-1 0 0 0,1 0 0 0 0,0 0 1 0 0,-1-1-1 0 0,1 0 0 0 0,6 1 0 0 0,0-1-47 0 0,0 0 0 0 0,1-1 1 0 0,-1-1-1 0 0,-1 0 0 0 0,1-1 0 0 0,0 0 0 0 0,0-1 0 0 0,0 0 0 0 0,-1 0 1 0 0,0-2-1 0 0,16-7 0 0 0,-14 6-142 0 0,-1-1 0 0 0,0 0 0 0 0,0-1 0 0 0,0 0 0 0 0,-1-1 1 0 0,-1 0-1 0 0,1-1 0 0 0,-2 0 0 0 0,1-1 0 0 0,-1 0 0 0 0,-1 0 0 0 0,0-1 0 0 0,0 0 1 0 0,-2 0-1 0 0,1-1 0 0 0,-2 0 0 0 0,1 0 0 0 0,-2 0 0 0 0,0-1 0 0 0,5-27 0 0 0,-1-56-333 0 0,-3 0 0 0 0,-14-157 1 0 0,8 222 580 0 0,-2 0 0 0 0,-2-1 0 0 0,0 2 0 0 0,-2-1 0 0 0,-2 0 1 0 0,0 2-1 0 0,-22-47 0 0 0,30 75-80 0 0,-1-1 0 0 0,1 1 0 0 0,0 0 0 0 0,0 0 0 0 0,-1 0 0 0 0,1 0 0 0 0,-1 0 1 0 0,0 1-1 0 0,0-1 0 0 0,1 0 0 0 0,-5-2 0 0 0,6 4-27 0 0,0 0 0 0 0,-1 0 0 0 0,1 0 1 0 0,0 0-1 0 0,-1 0 0 0 0,1 0 0 0 0,0 0 1 0 0,-1 0-1 0 0,1 0 0 0 0,0 0 0 0 0,-1 0 1 0 0,1 0-1 0 0,0 0 0 0 0,-1 0 0 0 0,1 0 1 0 0,0 0-1 0 0,0 0 0 0 0,-1 0 0 0 0,1 0 1 0 0,0 0-1 0 0,-1 1 0 0 0,1-1 0 0 0,0 0 0 0 0,0 0 1 0 0,-1 0-1 0 0,1 0 0 0 0,0 1 0 0 0,0-1 1 0 0,-1 0-1 0 0,1 1 0 0 0,-6 19 95 0 0,-3 79-13 0 0,5 1 0 0 0,4 0 0 0 0,13 103 0 0 0,-4-126-78 0 0,6 77-202 0 0,38 154 0 0 0,-49-291-112 0 0,18 62-2800 0 0,-18-68 1730 0 0</inkml:trace>
</inkml:ink>
</file>

<file path=ppt/ink/ink10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6:10:08.534"/>
    </inkml:context>
    <inkml:brush xml:id="br0">
      <inkml:brushProperty name="width" value="0.05" units="cm"/>
      <inkml:brushProperty name="height" value="0.05" units="cm"/>
    </inkml:brush>
  </inkml:definitions>
  <inkml:trace contextRef="#ctx0" brushRef="#br0">33 305 9029 0 0,'-32'36'389'0'0,"33"-36"-356"0"0,-1 1-1 0 0,1-1 1 0 0,0 1 0 0 0,0-1-1 0 0,0 1 1 0 0,-1-1-1 0 0,1 0 1 0 0,0 1-1 0 0,0-1 1 0 0,0 0 0 0 0,0 0-1 0 0,0 1 1 0 0,0-1-1 0 0,0 0 1 0 0,-1 0 0 0 0,1 0-1 0 0,0 0 1 0 0,0 0-1 0 0,0-1 1 0 0,1 1 0 0 0,28-1 118 0 0,-1-4-138 0 0,-1-2 1 0 0,1-2 0 0 0,-1 0 0 0 0,-1-2 0 0 0,40-21 0 0 0,2 0-56 0 0,-58 27 14 0 0,0 0-1 0 0,0-1 1 0 0,-1 0-1 0 0,0 0 1 0 0,0-2-1 0 0,-1 1 1 0 0,1-1 0 0 0,7-9-1 0 0,-12 11 11 0 0,-1 1-1 0 0,1-1 0 0 0,-2 0 1 0 0,1 0-1 0 0,-1 0 0 0 0,1-1 1 0 0,-2 1-1 0 0,1-1 0 0 0,-1 0 1 0 0,0 0-1 0 0,0 1 0 0 0,-1-1 1 0 0,0 0-1 0 0,0-14 1 0 0,-2 2 63 0 0,1 14 93 0 0,-1 0 0 0 0,1-1 0 0 0,0 1-1 0 0,0-1 1 0 0,2-7 0 0 0,-2 13-124 0 0,0 0 0 0 0,0 0 0 0 0,0 0 0 0 0,0 0 1 0 0,0 0-1 0 0,0 0 0 0 0,0 0 0 0 0,1 0 0 0 0,-1 0 0 0 0,0 0 0 0 0,0 0 0 0 0,0 0 0 0 0,0 0 0 0 0,0 0 0 0 0,0 1 0 0 0,0-1 0 0 0,0 0 0 0 0,0 0 0 0 0,0 0 0 0 0,0 0 0 0 0,0 0 0 0 0,1 0 0 0 0,-1 0 0 0 0,0 0 0 0 0,0 0 0 0 0,0 0 0 0 0,0 0 0 0 0,0 0 1 0 0,0 0-1 0 0,0 0 0 0 0,0-1 0 0 0,0 1 0 0 0,0 0 0 0 0,0 0 0 0 0,0 0 0 0 0,0 0 0 0 0,1 0 0 0 0,-1 0 0 0 0,0 0 0 0 0,0 0 0 0 0,0 0 0 0 0,0 0 0 0 0,0 0 0 0 0,0 0 0 0 0,0 0 0 0 0,0 0 0 0 0,0 0 0 0 0,0 0 0 0 0,0 0 0 0 0,0 0 0 0 0,0-1 0 0 0,0 1 1 0 0,0 0-1 0 0,0 0 0 0 0,0 0 0 0 0,0 0 0 0 0,0 0 0 0 0,0 0 0 0 0,0 0 0 0 0,0 0 0 0 0,0 0 0 0 0,0 0 0 0 0,0 0 0 0 0,0 0 0 0 0,0-1 0 0 0,3 11 600 0 0,-1 13 36 0 0,-31 133 1490 0 0,24-109-1904 0 0,3 0 0 0 0,2 0 0 0 0,1 0 0 0 0,16 91 0 0 0,-17-137-308 0 0,0 1 1 0 0,1-1 0 0 0,-1 1-1 0 0,0-1 1 0 0,0 0-1 0 0,1 1 1 0 0,-1-1 0 0 0,1 1-1 0 0,-1-1 1 0 0,1 0-1 0 0,0 1 1 0 0,0-1-1 0 0,-1 0 1 0 0,1 0 0 0 0,0 1-1 0 0,0-1 1 0 0,0 0-1 0 0,2 1 1 0 0,1-12-5182 0 0</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3:41:33.736"/>
    </inkml:context>
    <inkml:brush xml:id="br0">
      <inkml:brushProperty name="width" value="0.05" units="cm"/>
      <inkml:brushProperty name="height" value="0.05" units="cm"/>
    </inkml:brush>
  </inkml:definitions>
  <inkml:trace contextRef="#ctx0" brushRef="#br0">0 126 7937 0 0,'3'-9'86'0'0,"-1"0"0"0"0,-1 0 1 0 0,0 0-1 0 0,0 0 1 0 0,-1 0-1 0 0,0 0 0 0 0,-2-16 1 0 0,0-12 1381 0 0,15 58-1174 0 0,-7 5 52 0 0,-2 0 1 0 0,0 0 0 0 0,0 35 0 0 0,2 16 236 0 0,8 12-562 0 0,37 131 1 0 0,-47-200-2090 0 0</inkml:trace>
</inkml:ink>
</file>

<file path=ppt/ink/ink10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6:10:08.876"/>
    </inkml:context>
    <inkml:brush xml:id="br0">
      <inkml:brushProperty name="width" value="0.05" units="cm"/>
      <inkml:brushProperty name="height" value="0.05" units="cm"/>
    </inkml:brush>
  </inkml:definitions>
  <inkml:trace contextRef="#ctx0" brushRef="#br0">39 1 10081 0 0,'-8'3'4'0'0,"2"-3"32"0"0,2 3 68 0 0,4 2 16 0 0,-6-5 12 0 0,1 0-20 0 0,5 7 24 0 0,0-4-16 0 0,0 4-48 0 0,-2 0-152 0 0,-4 1-184 0 0,4 10-152 0 0,2-8-216 0 0,2-1-116 0 0</inkml:trace>
</inkml:ink>
</file>

<file path=ppt/ink/ink10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6:10:09.581"/>
    </inkml:context>
    <inkml:brush xml:id="br0">
      <inkml:brushProperty name="width" value="0.05" units="cm"/>
      <inkml:brushProperty name="height" value="0.05" units="cm"/>
    </inkml:brush>
  </inkml:definitions>
  <inkml:trace contextRef="#ctx0" brushRef="#br0">134 189 10081 0 0,'-2'0'191'0'0,"0"-1"-1"0"0,-1 1 1 0 0,1-1 0 0 0,0 1-1 0 0,0 0 1 0 0,0 0 0 0 0,0 0 0 0 0,0 0-1 0 0,0 0 1 0 0,0 1 0 0 0,0-1 0 0 0,-1 1-1 0 0,1-1 1 0 0,0 1 0 0 0,0 0-1 0 0,-2 1 1 0 0,0 0 32 0 0,0 1 0 0 0,0 0 0 0 0,1-1 0 0 0,-1 1 0 0 0,1 1 1 0 0,0-1-1 0 0,0 0 0 0 0,-4 6 0 0 0,0 3 9 0 0,0 0 1 0 0,0 1 0 0 0,1-1 0 0 0,1 1-1 0 0,0 0 1 0 0,1 1 0 0 0,0-1 0 0 0,-3 26-1 0 0,2 5 113 0 0,1 65 0 0 0,4-91-299 0 0,1 0 1 0 0,1 1-1 0 0,0-2 1 0 0,1 1-1 0 0,1 0 1 0 0,1-1-1 0 0,1 1 0 0 0,0-1 1 0 0,11 20-1 0 0,-13-30-65 0 0,0 0 1 0 0,0 0-1 0 0,1 0 0 0 0,0-1 0 0 0,0 0 0 0 0,1 0 0 0 0,-1 0 1 0 0,1-1-1 0 0,1 1 0 0 0,-1-2 0 0 0,1 1 0 0 0,-1-1 1 0 0,1 0-1 0 0,1 0 0 0 0,-1 0 0 0 0,0-1 0 0 0,1-1 0 0 0,0 1 1 0 0,0-1-1 0 0,-1-1 0 0 0,1 1 0 0 0,16 0 0 0 0,-13-2-157 0 0,0-1 0 0 0,0 0 0 0 0,0-1 0 0 0,0 0 0 0 0,0 0 0 0 0,0-1 0 0 0,-1-1 0 0 0,0 0 0 0 0,1 0 0 0 0,-1-1 0 0 0,-1 0 0 0 0,1-1 1 0 0,-1 0-1 0 0,0-1 0 0 0,0 0 0 0 0,-1 0 0 0 0,0-1 0 0 0,11-13 0 0 0,-10 10 46 0 0,0 0 0 0 0,-1-1 1 0 0,-1 0-1 0 0,0 0 0 0 0,0-1 1 0 0,-1 0-1 0 0,-1 0 0 0 0,0-1 1 0 0,-1 1-1 0 0,-1-1 0 0 0,0 0 1 0 0,0 0-1 0 0,0-27 0 0 0,-4 18 132 0 0,0 1 0 0 0,-2-1 0 0 0,-1 1 0 0 0,0 0 0 0 0,-2 0 0 0 0,-11-27 0 0 0,11 32 119 0 0,-1 1 0 0 0,-1 0 0 0 0,-1 1 0 0 0,0-1 0 0 0,-1 2 0 0 0,-1-1 0 0 0,0 1 1 0 0,-20-18-1 0 0,29 30-96 0 0,-1-1 0 0 0,1 1 0 0 0,-1 0 0 0 0,0 0 0 0 0,0 1 0 0 0,1-1 0 0 0,-1 0 0 0 0,0 1 0 0 0,-1 0 0 0 0,1 0 0 0 0,0 0 0 0 0,0 0 0 0 0,-1 0 0 0 0,1 1 0 0 0,0 0 0 0 0,0-1 0 0 0,-1 1 0 0 0,-3 1 0 0 0,3-1 2 0 0,-1 1 1 0 0,0 1 0 0 0,1-1-1 0 0,-1 1 1 0 0,1 0 0 0 0,-1 0 0 0 0,1 0-1 0 0,0 0 1 0 0,0 1 0 0 0,0 0-1 0 0,-5 4 1 0 0,-2 4 59 0 0,1 0 1 0 0,-1 0 0 0 0,2 2-1 0 0,-1-1 1 0 0,2 1-1 0 0,-13 24 1 0 0,17-28-23 0 0,0 0 0 0 0,1 1 1 0 0,0-1-1 0 0,1 1 0 0 0,0 0 0 0 0,0 0 1 0 0,0 12-1 0 0,2-18-53 0 0,0-1-1 0 0,0 0 1 0 0,0 1 0 0 0,0-1-1 0 0,0 0 1 0 0,0 0 0 0 0,1 1-1 0 0,0-1 1 0 0,0 0 0 0 0,0 0-1 0 0,0 0 1 0 0,0 0 0 0 0,0 0-1 0 0,1 0 1 0 0,0 0 0 0 0,-1 0-1 0 0,1-1 1 0 0,0 1 0 0 0,0-1-1 0 0,1 1 1 0 0,-1-1 0 0 0,0 0-1 0 0,1 0 1 0 0,0 0 0 0 0,5 4-1 0 0,-4-5-8 0 0,0 0 0 0 0,1 0-1 0 0,-1 0 1 0 0,1-1 0 0 0,-1 1 0 0 0,1-1-1 0 0,-1 0 1 0 0,1 0 0 0 0,-1-1 0 0 0,1 1-1 0 0,-1-1 1 0 0,0 0 0 0 0,1 0 0 0 0,-1-1-1 0 0,0 1 1 0 0,0-1 0 0 0,4-2 0 0 0,10-5-2 0 0,-2 0 1 0 0,25-19 0 0 0,-17 8-17 0 0,-1-1 0 0 0,-1 0 0 0 0,-1-2 0 0 0,22-30 0 0 0,-23 26 11 0 0,1 2-1 0 0,1 1 1 0 0,38-31 0 0 0,-56 51 4 0 0,1 0 1 0 0,0 1 0 0 0,0 0-1 0 0,1 0 1 0 0,-1 1-1 0 0,1-1 1 0 0,-1 1-1 0 0,1 1 1 0 0,0-1-1 0 0,-1 1 1 0 0,1 0 0 0 0,10-1-1 0 0,-12 2 1 0 0,0 0 0 0 0,-1 1 0 0 0,1-1 0 0 0,0 1 0 0 0,0 0-1 0 0,0 0 1 0 0,0 0 0 0 0,-1 0 0 0 0,1 1 0 0 0,0-1 0 0 0,-1 1 0 0 0,0 0 0 0 0,1 0 0 0 0,-1 1-1 0 0,0-1 1 0 0,0 0 0 0 0,0 1 0 0 0,0 0 0 0 0,-1 0 0 0 0,3 3 0 0 0,7 10 67 0 0,-2 1 1 0 0,0 1 0 0 0,0-1-1 0 0,-2 1 1 0 0,-1 1 0 0 0,0 0-1 0 0,-1 0 1 0 0,-1 0-1 0 0,3 24 1 0 0,1 25 404 0 0,-1 90 1 0 0,-6-97-340 0 0,-1-42-104 0 0,0-3 2 0 0,0 0 0 0 0,-1 0-1 0 0,-1 0 1 0 0,-1 0 0 0 0,-4 21 0 0 0,0-26 29 0 0,2-19-35 0 0,0-21-103 0 0,8-29-61 0 0,1 0-1 0 0,23-94 1 0 0,-13 82 137 0 0,30-84 1 0 0,-37 131 0 0 0,2 0 1 0 0,0 0-1 0 0,1 1 1 0 0,2 1-1 0 0,0 0 1 0 0,1 1-1 0 0,23-26 1 0 0,-32 40-2 0 0,1 1 1 0 0,0 0-1 0 0,-1 0 1 0 0,2 1-1 0 0,-1 0 1 0 0,0 0-1 0 0,1 0 1 0 0,0 1-1 0 0,0 0 1 0 0,9-3-1 0 0,-13 5 1 0 0,1 0 0 0 0,0 0-1 0 0,0 1 1 0 0,0-1-1 0 0,0 1 1 0 0,0 0 0 0 0,0 0-1 0 0,0 1 1 0 0,0-1-1 0 0,0 1 1 0 0,-1-1 0 0 0,1 1-1 0 0,0 1 1 0 0,0-1-1 0 0,-1 0 1 0 0,1 1 0 0 0,0 0-1 0 0,-1 0 1 0 0,0 0-1 0 0,6 4 1 0 0,-2 0 2 0 0,0 1 0 0 0,0 0-1 0 0,-1 0 1 0 0,1 1 0 0 0,-2 0 0 0 0,1 0 0 0 0,-1 0-1 0 0,0 0 1 0 0,-1 1 0 0 0,0 0 0 0 0,-1 0 0 0 0,4 11-1 0 0,9 26 229 0 0,-2 1 0 0 0,-3 1-1 0 0,11 82 1 0 0,-21-106-118 0 0,0 0 0 0 0,-1 0 0 0 0,-1 0 0 0 0,-2 0 0 0 0,0-1 0 0 0,-1 1 0 0 0,-2-1 0 0 0,0 0 0 0 0,-17 38 0 0 0,19-52-141 0 0,-1 4-456 0 0,0 0 1 0 0,-1-1-1 0 0,-1 0 0 0 0,0 0 0 0 0,0-1 1 0 0,-2 1-1 0 0,-17 18 0 0 0,10-17-1262 0 0</inkml:trace>
</inkml:ink>
</file>

<file path=ppt/ink/ink10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6:10:23.491"/>
    </inkml:context>
    <inkml:brush xml:id="br0">
      <inkml:brushProperty name="width" value="0.05" units="cm"/>
      <inkml:brushProperty name="height" value="0.05" units="cm"/>
    </inkml:brush>
  </inkml:definitions>
  <inkml:trace contextRef="#ctx0" brushRef="#br0">178 92 8761 0 0,'-2'-2'37'0'0,"1"-1"0"0"0,0 0 0 0 0,-1 1 0 0 0,1-1 0 0 0,0 0 0 0 0,0 0 0 0 0,0 0 0 0 0,1 0 0 0 0,-1 0 0 0 0,1 0 1 0 0,-1 0-1 0 0,1 0 0 0 0,0 0 0 0 0,1-5 0 0 0,-1 6 20 0 0,1-1 0 0 0,0 1 0 0 0,0 0 0 0 0,0-1 0 0 0,0 1 0 0 0,1 0 0 0 0,-1 0 0 0 0,0 0 0 0 0,1 0 0 0 0,0 0 0 0 0,-1 0 0 0 0,1 0 0 0 0,0 0 0 0 0,0 1 0 0 0,0-1 1 0 0,0 1-1 0 0,3-2 0 0 0,-4 2-29 0 0,0 0 1 0 0,0 0-1 0 0,0 1 0 0 0,1-1 1 0 0,-1 1-1 0 0,0-1 1 0 0,0 1-1 0 0,0 0 1 0 0,0-1-1 0 0,0 1 1 0 0,1 0-1 0 0,-1 0 1 0 0,0-1-1 0 0,0 1 0 0 0,1 0 1 0 0,-1 0-1 0 0,0 0 1 0 0,0 1-1 0 0,0-1 1 0 0,1 0-1 0 0,-1 0 1 0 0,2 2-1 0 0,-1-1 9 0 0,-1 0-1 0 0,1 0 0 0 0,-1 0 1 0 0,0 0-1 0 0,1 1 1 0 0,-1-1-1 0 0,0 1 1 0 0,0-1-1 0 0,0 1 1 0 0,0-1-1 0 0,0 1 1 0 0,0-1-1 0 0,1 4 1 0 0,0 3 105 0 0,1 1 1 0 0,-1-1 0 0 0,0 1-1 0 0,0 16 1 0 0,-1 5 136 0 0,-1 0-1 0 0,-2 1 1 0 0,-1-1 0 0 0,-7 34-1 0 0,-40 117 581 0 0,-7-29-330 0 0,30-82-89 0 0,2 1 1 0 0,-21 101-1 0 0,14 50 479 0 0,31-195-857 0 0,0 0 0 0 0,1-1 0 0 0,2 1 0 0 0,1 0 0 0 0,1-1 0 0 0,10 37 0 0 0,-12-57-46 0 0,0 0-1 0 0,1 1 1 0 0,-1-1 0 0 0,1 0-1 0 0,0 0 1 0 0,1 0 0 0 0,-1 0-1 0 0,9 9 1 0 0,-10-13-12 0 0,1 0 1 0 0,-1 0 0 0 0,0-1-1 0 0,0 1 1 0 0,1-1-1 0 0,-1 1 1 0 0,1-1-1 0 0,0 0 1 0 0,-1 0-1 0 0,1 0 1 0 0,0 0-1 0 0,-1-1 1 0 0,1 1 0 0 0,0-1-1 0 0,0 0 1 0 0,0 1-1 0 0,-1-1 1 0 0,1-1-1 0 0,0 1 1 0 0,0 0-1 0 0,0-1 1 0 0,-1 1-1 0 0,6-2 1 0 0,14-7 7 0 0,0 0 0 0 0,0-1-1 0 0,-1-1 1 0 0,-1-1 0 0 0,26-19 0 0 0,20-12-16 0 0,-24 19 28 0 0,1 2 1 0 0,71-26-1 0 0,-86 38-155 0 0,0 2 0 0 0,0 2 1 0 0,1 0-1 0 0,-1 2 0 0 0,48-1 0 0 0,-66 5-281 0 0,-7 1-145 0 0,1-1-1 0 0,-1 0 1 0 0,0 0 0 0 0,1 0-1 0 0,-1 0 1 0 0,1-1 0 0 0,-1 1 0 0 0,0-1-1 0 0,1 0 1 0 0,3-1 0 0 0,-5-1-1230 0 0</inkml:trace>
</inkml:ink>
</file>

<file path=ppt/ink/ink10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6:10:23.868"/>
    </inkml:context>
    <inkml:brush xml:id="br0">
      <inkml:brushProperty name="width" value="0.05" units="cm"/>
      <inkml:brushProperty name="height" value="0.05" units="cm"/>
    </inkml:brush>
  </inkml:definitions>
  <inkml:trace contextRef="#ctx0" brushRef="#br0">135 43 10081 0 0,'-2'-1'59'0'0,"-1"1"1"0"0,0 0-1 0 0,1 0 1 0 0,-1 0-1 0 0,0 1 1 0 0,1-1-1 0 0,-1 1 1 0 0,1-1-1 0 0,-1 1 1 0 0,1 0-1 0 0,-1 0 1 0 0,1 0-1 0 0,-1 0 1 0 0,1 0-1 0 0,0 0 1 0 0,0 1-1 0 0,0-1 1 0 0,-1 1-1 0 0,2 0 1 0 0,-1 0-1 0 0,0 0 1 0 0,0 0-1 0 0,0 0 1 0 0,-2 3-1 0 0,-3 7 265 0 0,0 0 0 0 0,0 0-1 0 0,1 0 1 0 0,1 1 0 0 0,-6 21-1 0 0,-13 66 640 0 0,21-84-769 0 0,1 0 0 0 0,1 0 0 0 0,0 1 0 0 0,1-1 0 0 0,0 0-1 0 0,2 0 1 0 0,0 1 0 0 0,5 20 0 0 0,-4-29-102 0 0,-1 1 0 0 0,1-1 0 0 0,0 0 0 0 0,1 0 0 0 0,0 0 1 0 0,1 0-1 0 0,-1 0 0 0 0,1-1 0 0 0,1 0 0 0 0,-1 0 0 0 0,1 0 0 0 0,0-1 0 0 0,1 0 0 0 0,0 0 0 0 0,0-1 1 0 0,13 9-1 0 0,-14-12-79 0 0,0 1 1 0 0,1-1-1 0 0,-1 0 1 0 0,1 0-1 0 0,0-1 1 0 0,-1 0-1 0 0,1 0 1 0 0,0-1 0 0 0,0 0-1 0 0,0 0 1 0 0,-1 0-1 0 0,1-1 1 0 0,0 0-1 0 0,0 0 1 0 0,-1-1-1 0 0,1 0 1 0 0,-1 0-1 0 0,1 0 1 0 0,-1-1 0 0 0,7-4-1 0 0,4-2-7 0 0,1-2 0 0 0,-2 0 1 0 0,1 0-1 0 0,-2-2 0 0 0,24-22 0 0 0,-32 27-18 0 0,0 0 0 0 0,-1 0 1 0 0,0-1-1 0 0,0 0 0 0 0,-1 0 0 0 0,0 0 0 0 0,-1-1 1 0 0,0 1-1 0 0,0-1 0 0 0,-1 0 0 0 0,-1 0 0 0 0,1 0 1 0 0,-1-1-1 0 0,-1 1 0 0 0,0-1 0 0 0,-1 1 0 0 0,0-14 1 0 0,-2 7-2 0 0,0 0 0 0 0,-1 0 0 0 0,-1 0 1 0 0,0 1-1 0 0,-1-1 0 0 0,-1 1 0 0 0,0 0 0 0 0,-2 1 1 0 0,-17-29-1 0 0,19 35 9 0 0,0 0-1 0 0,-2 1 1 0 0,1-1 0 0 0,-1 1-1 0 0,-10-8 1 0 0,14 13 2 0 0,0 0 0 0 0,-1 0 0 0 0,1 0 0 0 0,-1 0 0 0 0,1 1 0 0 0,-1 0 0 0 0,0 0 0 0 0,0 0 0 0 0,0 0 0 0 0,0 1 0 0 0,0 0 0 0 0,0 0 0 0 0,-6 0 0 0 0,-2 1-14 0 0,-1 1 1 0 0,1 0-1 0 0,-1 1 1 0 0,1 1-1 0 0,0 0 0 0 0,0 0 1 0 0,-13 7-1 0 0,17-7-164 0 0,1 1-1 0 0,0 0 1 0 0,1 1 0 0 0,-1 0-1 0 0,1 0 1 0 0,0 1 0 0 0,0 0-1 0 0,0 0 1 0 0,1 0 0 0 0,0 1-1 0 0,-8 12 1 0 0,10-14-214 0 0,0 1 1 0 0,1 0-1 0 0,0 0 0 0 0,0 0 1 0 0,1 0-1 0 0,-1 0 0 0 0,1 0 0 0 0,1 1 1 0 0,-1-1-1 0 0,1 1 0 0 0,0 10 1 0 0,1 1-1052 0 0</inkml:trace>
</inkml:ink>
</file>

<file path=ppt/ink/ink10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6:10:24.263"/>
    </inkml:context>
    <inkml:brush xml:id="br0">
      <inkml:brushProperty name="width" value="0.05" units="cm"/>
      <inkml:brushProperty name="height" value="0.05" units="cm"/>
    </inkml:brush>
  </inkml:definitions>
  <inkml:trace contextRef="#ctx0" brushRef="#br0">521 222 9877 0 0,'13'-16'93'0'0,"14"-21"357"0"0,-26 35-382 0 0,0 1-1 0 0,0-1 0 0 0,0 0 1 0 0,0 0-1 0 0,0 0 1 0 0,-1 1-1 0 0,1-1 0 0 0,0 0 1 0 0,-1 0-1 0 0,0 0 0 0 0,1 0 1 0 0,-1 0-1 0 0,0 0 1 0 0,0 0-1 0 0,0 0 0 0 0,-1-4 1 0 0,-2-2 185 0 0,-1 0 0 0 0,0 0 1 0 0,0 0-1 0 0,-1 1 0 0 0,0-1 1 0 0,0 1-1 0 0,-1 0 0 0 0,1 1 1 0 0,-2 0-1 0 0,1 0 0 0 0,-1 0 1 0 0,0 0-1 0 0,-7-4 0 0 0,7 6-190 0 0,1 0 0 0 0,-1 0 0 0 0,0 1 0 0 0,0 0-1 0 0,0 0 1 0 0,-1 1 0 0 0,1-1 0 0 0,-1 2 0 0 0,1-1 0 0 0,-1 1-1 0 0,0 0 1 0 0,0 1 0 0 0,1-1 0 0 0,-15 3 0 0 0,4 2-26 0 0,1 0 0 0 0,0 1 1 0 0,1 1-1 0 0,-31 16 0 0 0,-59 43 59 0 0,100-61-90 0 0,0 1 0 0 0,0 0 1 0 0,0 0-1 0 0,0 0 0 0 0,1 0 1 0 0,0 1-1 0 0,0 0 0 0 0,0 0 1 0 0,1 1-1 0 0,0-1 0 0 0,0 1 1 0 0,-2 7-1 0 0,4-9 18 0 0,1 0 1 0 0,-1 1-1 0 0,1-1 1 0 0,0 0-1 0 0,1 1 1 0 0,-1-1-1 0 0,1 1 1 0 0,0-1-1 0 0,0 1 1 0 0,1-1-1 0 0,0 0 1 0 0,0 1-1 0 0,0-1 1 0 0,1 0-1 0 0,-1 0 1 0 0,1 0-1 0 0,5 9 1 0 0,-1-4 3 0 0,0-1 0 0 0,1 1 0 0 0,0-1 0 0 0,0-1 0 0 0,1 0 0 0 0,0 0 0 0 0,1 0 0 0 0,-1-1 0 0 0,2 0 0 0 0,-1-1 0 0 0,13 7 0 0 0,15 6 133 0 0,67 23 1 0 0,-84-34-154 0 0,17 5-6 0 0,-13-5 2 0 0,0 0 0 0 0,-1 2 0 0 0,0 1 0 0 0,-1 1 0 0 0,36 24 0 0 0,-56-35-6 0 0,-1 0 1 0 0,0 0 0 0 0,1 0-1 0 0,-1 1 1 0 0,0-1-1 0 0,1 0 1 0 0,-1 0-1 0 0,0 1 1 0 0,0-1-1 0 0,0 1 1 0 0,0-1-1 0 0,0 1 1 0 0,0-1-1 0 0,-1 1 1 0 0,1 0 0 0 0,-1-1-1 0 0,1 1 1 0 0,-1 0-1 0 0,1 0 1 0 0,-1-1-1 0 0,0 1 1 0 0,0 0-1 0 0,0 0 1 0 0,0-1-1 0 0,0 1 1 0 0,0 0-1 0 0,0 0 1 0 0,-1-1-1 0 0,1 1 1 0 0,-1 0 0 0 0,1 0-1 0 0,-1-1 1 0 0,1 1-1 0 0,-1-1 1 0 0,0 1-1 0 0,0 0 1 0 0,0-1-1 0 0,0 0 1 0 0,0 1-1 0 0,0-1 1 0 0,-1 0-1 0 0,1 1 1 0 0,-2 0-1 0 0,-5 5-1 0 0,0 0 0 0 0,-1-1 0 0 0,0 0-1 0 0,0-1 1 0 0,-19 9 0 0 0,-10 0-203 0 0,0-2 1 0 0,-1-1-1 0 0,0-2 1 0 0,0-2-1 0 0,-1-2 1 0 0,-46 1-1 0 0,73-5-22 0 0,-1-1 0 0 0,1 0 0 0 0,0-1 0 0 0,-1-1 0 0 0,-18-5 0 0 0,27 6 30 0 0,1 0 1 0 0,1 0-1 0 0,-1-1 0 0 0,0 1 1 0 0,0-1-1 0 0,0 0 1 0 0,1 0-1 0 0,-1-1 1 0 0,1 1-1 0 0,0-1 0 0 0,-1 1 1 0 0,1-1-1 0 0,1 0 1 0 0,-1 0-1 0 0,0-1 0 0 0,1 1 1 0 0,-1-1-1 0 0,1 1 1 0 0,0-1-1 0 0,0 0 1 0 0,-2-6-1 0 0,-1-12-1284 0 0</inkml:trace>
</inkml:ink>
</file>

<file path=ppt/ink/ink10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6:10:24.702"/>
    </inkml:context>
    <inkml:brush xml:id="br0">
      <inkml:brushProperty name="width" value="0.05" units="cm"/>
      <inkml:brushProperty name="height" value="0.05" units="cm"/>
    </inkml:brush>
  </inkml:definitions>
  <inkml:trace contextRef="#ctx0" brushRef="#br0">127 281 11093 0 0,'-106'34'3312'0'0,"98"-32"-2309"0"0,9-2-412 0 0,17-4-262 0 0,-1 3-294 0 0,-1 0 0 0 0,1-2 0 0 0,0 0 0 0 0,-1 0 0 0 0,1-2 0 0 0,-1 0-1 0 0,0-1 1 0 0,25-13 0 0 0,7-7-119 0 0,57-43 0 0 0,-78 50 25 0 0,8-2-103 0 0,-25 16 34 0 0,-1-1 0 0 0,1 0 0 0 0,9-9 0 0 0,-18 15 116 0 0,0-1-1 0 0,-1 1 1 0 0,1-1-1 0 0,-1 0 0 0 0,1 1 1 0 0,-1-1-1 0 0,1 0 0 0 0,-1 1 1 0 0,0-1-1 0 0,1 0 1 0 0,-1 1-1 0 0,0-1 0 0 0,0 0 1 0 0,1 0-1 0 0,-1 1 0 0 0,0-1 1 0 0,0 0-1 0 0,0 0 1 0 0,0 0-1 0 0,0 1 0 0 0,0-1 1 0 0,0 0-1 0 0,0 0 1 0 0,0 0-1 0 0,-1-1 0 0 0,0 0-4 0 0,0-1 0 0 0,0 1 1 0 0,0 0-1 0 0,-1 0 0 0 0,1-1 0 0 0,-1 1 0 0 0,1 0 0 0 0,-3-2 0 0 0,-2-2 0 0 0,0 1 0 0 0,0 0-1 0 0,-1 0 1 0 0,-11-6 0 0 0,9 6 22 0 0,-1 1 0 0 0,0 1 0 0 0,0-1 0 0 0,-1 2 0 0 0,1-1 0 0 0,-1 2 0 0 0,1-1 0 0 0,-1 1 0 0 0,1 1 0 0 0,-1 0 0 0 0,0 1 0 0 0,-19 3 0 0 0,7 0 129 0 0,1 2 1 0 0,0 0-1 0 0,1 2 0 0 0,0 0 0 0 0,-21 12 0 0 0,35-16-32 0 0,-1 1-1 0 0,1-1 0 0 0,0 1 0 0 0,1 0 0 0 0,-1 1 0 0 0,1 0 0 0 0,0 0 0 0 0,0 0 0 0 0,1 1 0 0 0,0-1 0 0 0,0 1 0 0 0,0 1 0 0 0,1-1 0 0 0,-5 13 0 0 0,5-9 95 0 0,0 1 0 0 0,1 0 0 0 0,0 0-1 0 0,1 0 1 0 0,1 0 0 0 0,0 1 0 0 0,0-1-1 0 0,1 0 1 0 0,2 19 0 0 0,1-15 1 0 0,-1 1 0 0 0,2-1 0 0 0,0 0 0 0 0,1 0 1 0 0,1-1-1 0 0,0 0 0 0 0,1 0 0 0 0,0 0 0 0 0,2-1 0 0 0,-1 0 0 0 0,2 0 0 0 0,0-1 0 0 0,0 0 1 0 0,2-1-1 0 0,17 16 0 0 0,-21-22-250 0 0,1-1 1 0 0,0 1-1 0 0,0-2 1 0 0,0 1-1 0 0,0-1 0 0 0,1-1 1 0 0,0 1-1 0 0,0-2 1 0 0,0 1-1 0 0,0-1 1 0 0,0-1-1 0 0,0 0 1 0 0,1 0-1 0 0,-1-1 0 0 0,12-2 1 0 0,-7 1-517 0 0,-1-2 1 0 0,0 0-1 0 0,0 0 1 0 0,0-1-1 0 0,-1-1 0 0 0,1-1 1 0 0,-1 0-1 0 0,0 0 1 0 0,-1-1-1 0 0,16-12 0 0 0,1-3-1619 0 0</inkml:trace>
</inkml:ink>
</file>

<file path=ppt/ink/ink10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6:10:25.271"/>
    </inkml:context>
    <inkml:brush xml:id="br0">
      <inkml:brushProperty name="width" value="0.05" units="cm"/>
      <inkml:brushProperty name="height" value="0.05" units="cm"/>
    </inkml:brush>
  </inkml:definitions>
  <inkml:trace contextRef="#ctx0" brushRef="#br0">419 182 8397 0 0,'3'-2'108'0'0,"-1"-1"1"0"0,1 0 0 0 0,0 1-1 0 0,-1-1 1 0 0,0-1 0 0 0,1 1-1 0 0,-1 0 1 0 0,0 0 0 0 0,-1-1-1 0 0,1 1 1 0 0,-1-1 0 0 0,1 0-1 0 0,-1 1 1 0 0,0-1 0 0 0,0-6-1 0 0,8-19 1009 0 0,-8 27-1033 0 0,0 0 0 0 0,0 0-1 0 0,-1-1 1 0 0,1 1 0 0 0,-1 0 0 0 0,1-1 0 0 0,-1 1 0 0 0,0 0 0 0 0,0-1 0 0 0,0 1 0 0 0,0-1 0 0 0,-1 1 0 0 0,1 0-1 0 0,-1-1 1 0 0,1 1 0 0 0,-1 0 0 0 0,0 0 0 0 0,0-1 0 0 0,0 1 0 0 0,0 0 0 0 0,0 0 0 0 0,0 0 0 0 0,-1 0 0 0 0,1 0 0 0 0,-1 0-1 0 0,1 0 1 0 0,-1 1 0 0 0,0-1 0 0 0,0 1 0 0 0,1-1 0 0 0,-1 1 0 0 0,0 0 0 0 0,-5-3 0 0 0,2 1-29 0 0,-1 0 1 0 0,0 0 0 0 0,0 0-1 0 0,0 1 1 0 0,0 0 0 0 0,-1 0-1 0 0,1 1 1 0 0,0 0 0 0 0,-1 0-1 0 0,0 0 1 0 0,-8 1 0 0 0,0 2 96 0 0,0 0 0 0 0,0 1 1 0 0,0 1-1 0 0,1 1 0 0 0,-1 0 0 0 0,1 0 1 0 0,0 2-1 0 0,1 0 0 0 0,-1 0 0 0 0,2 1 1 0 0,-1 1-1 0 0,1 0 0 0 0,0 1 1 0 0,1 0-1 0 0,0 1 0 0 0,1 0 0 0 0,0 1 1 0 0,0 0-1 0 0,-15 26 0 0 0,14-17 31 0 0,0 0-1 0 0,1 0 1 0 0,1 1 0 0 0,1 1-1 0 0,1-1 1 0 0,0 2 0 0 0,2-1-1 0 0,1 0 1 0 0,1 1 0 0 0,1 0-1 0 0,1-1 1 0 0,3 28 0 0 0,-2-42-150 0 0,1-1 0 0 0,1 0 1 0 0,-1 0-1 0 0,1 0 1 0 0,1 0-1 0 0,0-1 1 0 0,0 1-1 0 0,0-1 1 0 0,1 1-1 0 0,0-1 1 0 0,0 0-1 0 0,1-1 0 0 0,-1 1 1 0 0,2-1-1 0 0,10 11 1 0 0,-9-12-88 0 0,0 1 0 0 0,0-2 0 0 0,1 1 0 0 0,0-1 1 0 0,-1 0-1 0 0,2 0 0 0 0,-1-1 0 0 0,0 0 0 0 0,1-1 1 0 0,0 0-1 0 0,-1 0 0 0 0,1 0 0 0 0,0-2 0 0 0,11 1 1 0 0,7-1-699 0 0,0-2 1 0 0,-1-1-1 0 0,1-1 1 0 0,49-15 0 0 0,-26 2-1886 0 0,73-35 0 0 0,-80 31 452 0 0,76-50-1 0 0,-84 46 1252 0 0</inkml:trace>
</inkml:ink>
</file>

<file path=ppt/ink/ink10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6:10:26.057"/>
    </inkml:context>
    <inkml:brush xml:id="br0">
      <inkml:brushProperty name="width" value="0.05" units="cm"/>
      <inkml:brushProperty name="height" value="0.05" units="cm"/>
    </inkml:brush>
  </inkml:definitions>
  <inkml:trace contextRef="#ctx0" brushRef="#br0">279 143 7645 0 0,'3'-7'-17'0'0,"-2"4"67"0"0,0 0 0 0 0,0 1 0 0 0,-1-1 0 0 0,1 0 0 0 0,0 0 1 0 0,-1 1-1 0 0,1-5 0 0 0,-1 6-23 0 0,-1 1 0 0 0,1-1 0 0 0,0 0 0 0 0,0 0 0 0 0,-1 1 0 0 0,1-1 0 0 0,0 0 0 0 0,-1 1 0 0 0,1-1 0 0 0,0 1 0 0 0,-1-1 0 0 0,1 0 1 0 0,-1 1-1 0 0,1-1 0 0 0,-1 1 0 0 0,1-1 0 0 0,-1 1 0 0 0,0-1 0 0 0,1 1 0 0 0,-1 0 0 0 0,1-1 0 0 0,-1 1 0 0 0,0 0 0 0 0,0-1 0 0 0,1 1 0 0 0,-1 0 0 0 0,0 0 0 0 0,1 0 1 0 0,-1 0-1 0 0,0 0 0 0 0,0 0 0 0 0,1 0 0 0 0,-2 0 0 0 0,-5 0 168 0 0,0 0 1 0 0,1 0 0 0 0,-1 1-1 0 0,0 0 1 0 0,1 0 0 0 0,-1 1-1 0 0,0 0 1 0 0,1 0 0 0 0,0 0-1 0 0,0 1 1 0 0,-1 0 0 0 0,1 0-1 0 0,1 1 1 0 0,-1 0 0 0 0,-9 8-1 0 0,-3 3 250 0 0,1 1-1 0 0,1 1 1 0 0,-18 23-1 0 0,25-28-183 0 0,1 0 0 0 0,0 0 0 0 0,0 1 0 0 0,1 0 0 0 0,1 1 0 0 0,0 0 0 0 0,1 0 0 0 0,1 0 0 0 0,-4 18 1 0 0,7-24-182 0 0,0-1 0 0 0,0 0 1 0 0,0 0-1 0 0,1 0 1 0 0,0 1-1 0 0,1-1 1 0 0,0 0-1 0 0,0 0 1 0 0,0 0-1 0 0,1 0 0 0 0,0 0 1 0 0,0 0-1 0 0,1 0 1 0 0,0 0-1 0 0,0-1 1 0 0,0 1-1 0 0,1-1 1 0 0,0 0-1 0 0,0 0 1 0 0,10 10-1 0 0,-9-12-77 0 0,1 0 0 0 0,0 0 0 0 0,-1-1 1 0 0,1 1-1 0 0,0-1 0 0 0,1-1 0 0 0,-1 1 0 0 0,0-1 0 0 0,1 0 0 0 0,-1-1 0 0 0,1 1 1 0 0,0-1-1 0 0,0 0 0 0 0,-1-1 0 0 0,1 0 0 0 0,0 0 0 0 0,0 0 0 0 0,-1-1 0 0 0,1 0 1 0 0,9-3-1 0 0,3 0-172 0 0,-1-2 1 0 0,1 0 0 0 0,-1-1 0 0 0,-1-1-1 0 0,34-19 1 0 0,-36 17-89 0 0,0-1 1 0 0,0 0-1 0 0,-2 0 0 0 0,1-2 1 0 0,-2 0-1 0 0,1 0 1 0 0,-2-1-1 0 0,13-19 0 0 0,-20 26 134 0 0,0 1 0 0 0,-1-1-1 0 0,0 0 1 0 0,0 0 0 0 0,-1-1-1 0 0,1 1 1 0 0,-2 0 0 0 0,1-1-1 0 0,0-12 1 0 0,-2 14 77 0 0,0 0 0 0 0,-1 0 0 0 0,1 1 1 0 0,-1-1-1 0 0,-1 0 0 0 0,1 1 0 0 0,-1-1 0 0 0,0 1 0 0 0,0-1 0 0 0,-1 1 0 0 0,1 0 1 0 0,-1 0-1 0 0,0 0 0 0 0,-5-5 0 0 0,3 3 72 0 0,0 0-1 0 0,-1 1 1 0 0,0 0 0 0 0,0 0-1 0 0,-1 0 1 0 0,0 1 0 0 0,0 0-1 0 0,0 0 1 0 0,0 1 0 0 0,-1 0-1 0 0,0 0 1 0 0,0 0 0 0 0,0 1 0 0 0,0 1-1 0 0,0-1 1 0 0,-1 1 0 0 0,1 1-1 0 0,-1 0 1 0 0,1 0 0 0 0,-1 0-1 0 0,0 1 1 0 0,1 0 0 0 0,-1 1-1 0 0,0 0 1 0 0,1 0 0 0 0,-1 1 0 0 0,-15 6-1 0 0,10-3 83 0 0,1 0 0 0 0,0 1 0 0 0,0 1-1 0 0,-13 9 1 0 0,23-14-83 0 0,0-1 1 0 0,0 1-1 0 0,0 1 0 0 0,1-1 1 0 0,-1 0-1 0 0,1 1 0 0 0,-1-1 0 0 0,1 1 1 0 0,0 0-1 0 0,0 0 0 0 0,0 0 1 0 0,0 0-1 0 0,0 0 0 0 0,1 0 1 0 0,0 0-1 0 0,-1 1 0 0 0,1-1 0 0 0,0 0 1 0 0,1 1-1 0 0,-1-1 0 0 0,0 1 1 0 0,1 5-1 0 0,0-8-12 0 0,0 0 0 0 0,1 0 0 0 0,-1 0 0 0 0,1 0 0 0 0,-1 0 0 0 0,1 0 0 0 0,-1 0 0 0 0,1 0 0 0 0,-1 0 0 0 0,1 0 0 0 0,0 0 0 0 0,-1 0 1 0 0,1 0-1 0 0,0 0 0 0 0,0-1 0 0 0,0 1 0 0 0,0 0 0 0 0,0-1 0 0 0,0 1 0 0 0,0-1 0 0 0,0 1 0 0 0,0-1 0 0 0,0 1 0 0 0,0-1 0 0 0,0 0 0 0 0,0 1 0 0 0,2-1 0 0 0,36 3 130 0 0,-28-3-100 0 0,63 1 65 0 0,119-12-1 0 0,-148 5-204 0 0,-1-2 1 0 0,0-2 0 0 0,82-30-1 0 0,-116 35 77 0 0,-1 1 0 0 0,1-1 0 0 0,-1-1 0 0 0,0 0 0 0 0,0 0 0 0 0,8-9 0 0 0,-12 11 53 0 0,-1 0 0 0 0,1-1 0 0 0,-1 1 1 0 0,0-1-1 0 0,0-1 0 0 0,-1 1 1 0 0,0 0-1 0 0,0-1 0 0 0,0 0 1 0 0,0 1-1 0 0,2-11 0 0 0,-4 7 393 0 0,-5 7-164 0 0,-10 16-74 0 0,-13 26-38 0 0,21-27-38 0 0,0 0 1 0 0,1 0-1 0 0,0 1 1 0 0,1 0-1 0 0,1 0 1 0 0,0 0-1 0 0,1 0 1 0 0,0 0-1 0 0,1 1 1 0 0,1-1-1 0 0,1 1 0 0 0,0-1 1 0 0,0 0-1 0 0,1 0 1 0 0,1 1-1 0 0,8 21 1 0 0,-7-23-50 0 0,1-2-1 0 0,0 1 1 0 0,1 0 0 0 0,0-1 0 0 0,1 0 0 0 0,0-1-1 0 0,1 1 1 0 0,0-1 0 0 0,0-1 0 0 0,1 0-1 0 0,0 0 1 0 0,1 0 0 0 0,0-1 0 0 0,1-1 0 0 0,-1 0-1 0 0,1 0 1 0 0,1-1 0 0 0,22 9 0 0 0,-18-11-111 0 0,0 0 0 0 0,0 0 0 0 0,1-2 0 0 0,-1 0 0 0 0,1-1 0 0 0,0-1 0 0 0,-1 0 0 0 0,1-1 0 0 0,-1-1 0 0 0,1 0 0 0 0,-1-2 0 0 0,0 0 0 0 0,0 0 0 0 0,27-13 0 0 0,-32 13-58 0 0,0-1 0 0 0,0-1 0 0 0,-1 0 0 0 0,0 0 1 0 0,0-1-1 0 0,-1 0 0 0 0,0-1 0 0 0,0 0 0 0 0,-1-1 0 0 0,0 1 0 0 0,0-1 0 0 0,-1-1 1 0 0,0 0-1 0 0,-1 0 0 0 0,0 0 0 0 0,-1-1 0 0 0,0 1 0 0 0,0-1 0 0 0,-1 0 1 0 0,-1-1-1 0 0,4-16 0 0 0,-6 13 74 0 0,0-1-1 0 0,-1 0 1 0 0,-1 1 0 0 0,0-1 0 0 0,-2 1-1 0 0,1 0 1 0 0,-2 0 0 0 0,0 0 0 0 0,-9-21-1 0 0,-3-2 146 0 0,-1 1-1 0 0,-30-47 0 0 0,46 84-109 0 0,1 0 1 0 0,0-1-1 0 0,0 1 1 0 0,0 0-1 0 0,0-1 1 0 0,0 1-1 0 0,-1 0 0 0 0,1-1 1 0 0,0 1-1 0 0,0 0 1 0 0,-1 0-1 0 0,1-1 1 0 0,0 1-1 0 0,0 0 0 0 0,-1 0 1 0 0,1-1-1 0 0,0 1 1 0 0,-1 0-1 0 0,1 0 1 0 0,0 0-1 0 0,-1 0 1 0 0,1-1-1 0 0,0 1 0 0 0,-1 0 1 0 0,1 0-1 0 0,0 0 1 0 0,-1 0-1 0 0,1 0 1 0 0,-1 0-1 0 0,-4 9 15 0 0,1 24-64 0 0,3-27 55 0 0,-1 8 11 0 0,2 1 1 0 0,-1 0-1 0 0,2-1 1 0 0,0 1-1 0 0,5 24 1 0 0,-5-33-69 0 0,0 0 0 0 0,1 0 0 0 0,0 0 1 0 0,0-1-1 0 0,0 1 0 0 0,1-1 0 0 0,-1 0 0 0 0,1 1 0 0 0,1-1 1 0 0,-1 0-1 0 0,1-1 0 0 0,0 1 0 0 0,0-1 0 0 0,0 1 0 0 0,0-1 1 0 0,9 6-1 0 0,-5-7-497 0 0,0 0 1 0 0,1-1-1 0 0,-1 0 1 0 0,1 0-1 0 0,-1-1 1 0 0,1 0-1 0 0,0 0 1 0 0,12-2-1 0 0,3 1-884 0 0</inkml:trace>
</inkml:ink>
</file>

<file path=ppt/ink/ink10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6:10:26.545"/>
    </inkml:context>
    <inkml:brush xml:id="br0">
      <inkml:brushProperty name="width" value="0.05" units="cm"/>
      <inkml:brushProperty name="height" value="0.05" units="cm"/>
    </inkml:brush>
  </inkml:definitions>
  <inkml:trace contextRef="#ctx0" brushRef="#br0">114 143 10049 0 0,'-3'-3'-12'0'0,"-2"-3"179"0"0,-1 0-1 0 0,0 1 1 0 0,0 0-1 0 0,0 0 1 0 0,-8-4 0 0 0,13 8-89 0 0,-1 0-1 0 0,1 0 1 0 0,0 1 0 0 0,-1-1 0 0 0,1 1 0 0 0,-1-1 0 0 0,1 1 0 0 0,-1-1 0 0 0,1 1 0 0 0,-1 0 0 0 0,1 0 0 0 0,-1 0-1 0 0,1 0 1 0 0,-1 0 0 0 0,1 0 0 0 0,-1 0 0 0 0,1 0 0 0 0,-1 1 0 0 0,1-1 0 0 0,-1 0 0 0 0,1 1 0 0 0,0-1-1 0 0,-1 1 1 0 0,1 0 0 0 0,-1 0 0 0 0,1-1 0 0 0,0 1 0 0 0,0 0 0 0 0,0 0 0 0 0,-1 0 0 0 0,1 0 0 0 0,0 0-1 0 0,0 0 1 0 0,-1 3 0 0 0,-1 1 62 0 0,1-1 0 0 0,-1 1 0 0 0,1 0 0 0 0,0 0 0 0 0,1 1 0 0 0,-1-1 0 0 0,1 0 0 0 0,0 1 0 0 0,0-1 0 0 0,1 0 0 0 0,0 1 0 0 0,0-1 0 0 0,0 1-1 0 0,0-1 1 0 0,1 1 0 0 0,1 5 0 0 0,3 13 213 0 0,2 0-1 0 0,10 27 0 0 0,-17-50-339 0 0,52 139 818 0 0,44 130-376 0 0,-79-217-448 0 0,-4-18 0 0 0,-2 0 0 0 0,-2 1 1 0 0,9 64-1 0 0,-18-98-6 0 0,1-1 0 0 0,-1 1 0 0 0,0 0 0 0 0,0 0 0 0 0,0 0 0 0 0,0-1 0 0 0,-1 1 0 0 0,1 0 0 0 0,0 0 0 0 0,-1-1 0 0 0,1 1-1 0 0,-1 0 1 0 0,0 0 0 0 0,1-1 0 0 0,-1 1 0 0 0,-2 2 0 0 0,2-3-1 0 0,0-1-1 0 0,0 0 0 0 0,0 1 0 0 0,0-1 0 0 0,0 0 1 0 0,0 0-1 0 0,0 1 0 0 0,0-1 0 0 0,0 0 0 0 0,0 0 1 0 0,0 0-1 0 0,0 0 0 0 0,0 0 0 0 0,0-1 0 0 0,0 1 1 0 0,0 0-1 0 0,0 0 0 0 0,1-1 0 0 0,-1 1 0 0 0,0 0 1 0 0,0-1-1 0 0,0 1 0 0 0,0-1 0 0 0,0 1 0 0 0,0-1 1 0 0,1 0-1 0 0,-1 1 0 0 0,0-1 0 0 0,0 0 0 0 0,0-1 1 0 0,-11-8-38 0 0,1-1 1 0 0,1-1-1 0 0,0 1 1 0 0,0-2-1 0 0,2 1 1 0 0,-1-1-1 0 0,2 0 1 0 0,-1-1-1 0 0,2 0 1 0 0,0 0-1 0 0,1-1 1 0 0,0 1-1 0 0,-4-24 1 0 0,2 1-65 0 0,2-1 0 0 0,1 0 0 0 0,3 1 0 0 0,3-53 1 0 0,1 45-50 0 0,3 0 0 0 0,2 0 1 0 0,20-65-1 0 0,-17 77 112 0 0,1-1 0 0 0,2 2 0 0 0,1 0 0 0 0,2 1 1 0 0,21-30-1 0 0,-32 53 36 0 0,0 0 0 0 0,0 1 0 0 0,1-1 0 0 0,0 1 0 0 0,0 1 1 0 0,1 0-1 0 0,0 0 0 0 0,0 0 0 0 0,1 1 0 0 0,-1 0 0 0 0,17-6 1 0 0,-21 9 1 0 0,1 1 1 0 0,0-1 0 0 0,-1 1 0 0 0,1 1 0 0 0,0-1 0 0 0,0 0 0 0 0,0 1 0 0 0,-1 0 0 0 0,1 0 0 0 0,0 1-1 0 0,0-1 1 0 0,0 1 0 0 0,-1 0 0 0 0,1 0 0 0 0,0 1 0 0 0,-1-1 0 0 0,1 1 0 0 0,-1 0 0 0 0,0 1-1 0 0,1-1 1 0 0,-1 1 0 0 0,0-1 0 0 0,0 1 0 0 0,-1 0 0 0 0,7 7 0 0 0,-3-2 1 0 0,0 1 0 0 0,-1 1 0 0 0,0-1 0 0 0,0 1 0 0 0,-1 0 0 0 0,0 0 0 0 0,-1 0 0 0 0,0 1 0 0 0,-1-1 1 0 0,0 1-1 0 0,0 0 0 0 0,-1 0 0 0 0,-1 0 0 0 0,0 1 0 0 0,0-1 0 0 0,-1 0 0 0 0,-1 0 0 0 0,-2 14 0 0 0,0-6 5 0 0,0 0 0 0 0,-1 0 0 0 0,-2 0-1 0 0,1 0 1 0 0,-2-1 0 0 0,-1 0 0 0 0,0-1 0 0 0,-1 0 0 0 0,-20 29 0 0 0,22-37-28 0 0,-1-1 1 0 0,0 1 0 0 0,0-1 0 0 0,0-1 0 0 0,-1 1 0 0 0,0-2-1 0 0,-1 1 1 0 0,1-1 0 0 0,-1-1 0 0 0,-14 7 0 0 0,20-10-107 0 0,-1-1 1 0 0,1 1-1 0 0,0-1 1 0 0,-1 0-1 0 0,1 0 1 0 0,-1 0-1 0 0,0-1 1 0 0,1 0-1 0 0,-1 0 1 0 0,1 0-1 0 0,-1 0 1 0 0,1 0-1 0 0,-1-1 1 0 0,1 0 0 0 0,-1 0-1 0 0,1-1 1 0 0,-1 1-1 0 0,1-1 1 0 0,0 0-1 0 0,0 0 1 0 0,0 0-1 0 0,0 0 1 0 0,0-1-1 0 0,0 0 1 0 0,1 1-1 0 0,-1-1 1 0 0,-5-7-1 0 0,4 5-315 0 0,0-1-1 0 0,1 0 0 0 0,-1 0 1 0 0,1-1-1 0 0,0 1 0 0 0,1-1 0 0 0,0 0 1 0 0,-4-12-1 0 0,2-2-773 0 0</inkml:trace>
</inkml:ink>
</file>

<file path=ppt/ink/ink10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6:10:26.879"/>
    </inkml:context>
    <inkml:brush xml:id="br0">
      <inkml:brushProperty name="width" value="0.05" units="cm"/>
      <inkml:brushProperty name="height" value="0.05" units="cm"/>
    </inkml:brush>
  </inkml:definitions>
  <inkml:trace contextRef="#ctx0" brushRef="#br0">1 42 9805 0 0,'7'-5'35'0'0,"-2"2"649"0"0,0 0 1 0 0,1 0-1 0 0,-2-1 0 0 0,1 0 1 0 0,6-7-1 0 0,-10 11-572 0 0,-1-1 1 0 0,1 0-1 0 0,-1 1 1 0 0,1-1-1 0 0,-1 0 0 0 0,1 1 1 0 0,0-1-1 0 0,-1 1 1 0 0,1-1-1 0 0,0 1 0 0 0,-1 0 1 0 0,1-1-1 0 0,0 1 1 0 0,0 0-1 0 0,-1-1 0 0 0,1 1 1 0 0,0 0-1 0 0,0 0 1 0 0,-1-1-1 0 0,1 1 0 0 0,0 0 1 0 0,0 0-1 0 0,0 0 1 0 0,-1 0-1 0 0,1 0 0 0 0,0 0 1 0 0,0 1-1 0 0,0-1 1 0 0,1 0-1 0 0,0 1-14 0 0,0 1 0 0 0,0-1-1 0 0,0 0 1 0 0,0 1 0 0 0,-1-1 0 0 0,1 1-1 0 0,0-1 1 0 0,0 1 0 0 0,-1 0 0 0 0,2 3 0 0 0,4 4 42 0 0,-1 1 0 0 0,-1 0 0 0 0,7 16 0 0 0,-5-3 0 0 0,0 0 0 0 0,-1 0 1 0 0,-2 0-1 0 0,0 1 0 0 0,0 28 1 0 0,-6 122 57 0 0,-4-77-134 0 0,-2 40-634 0 0,7-112-29 0 0,1 24-1772 0 0,0-46 2057 0 0,0-1 0 0 0,0 1 1 0 0,1 0-1 0 0,0-1 0 0 0,-1 1 1 0 0,1 0-1 0 0,0-1 0 0 0,0 1 1 0 0,1-1-1 0 0,-1 0 0 0 0,0 1 1 0 0,1-1-1 0 0,3 4 0 0 0,5 2-1283 0 0</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3:41:34.191"/>
    </inkml:context>
    <inkml:brush xml:id="br0">
      <inkml:brushProperty name="width" value="0.05" units="cm"/>
      <inkml:brushProperty name="height" value="0.05" units="cm"/>
    </inkml:brush>
  </inkml:definitions>
  <inkml:trace contextRef="#ctx0" brushRef="#br0">126 138 5849 0 0,'1'-5'60'0'0,"0"0"0"0"0,0-1 0 0 0,0 1-1 0 0,1 0 1 0 0,3-10 0 0 0,5-12 433 0 0,-2-1-101 0 0,-7 26-292 0 0,-6 17 42 0 0,-14 32 296 0 0,-1 0 0 0 0,-46 76 0 0 0,53-105-403 0 0,8-11-26 0 0,1-1 1 0 0,-1 1-1 0 0,1 1 1 0 0,0-1 0 0 0,1 0-1 0 0,-4 11 1 0 0,7-18-10 0 0,0 0 0 0 0,0 1 0 0 0,0-1 0 0 0,0 0 0 0 0,0 0 0 0 0,0 0 0 0 0,0 0 0 0 0,0 0 0 0 0,0 0 0 0 0,0 0 0 0 0,0 1 0 0 0,0-1 0 0 0,0 0 1 0 0,0 0-1 0 0,0 0 0 0 0,0 0 0 0 0,0 0 0 0 0,0 0 0 0 0,0 0 0 0 0,0 1 0 0 0,0-1 0 0 0,0 0 0 0 0,0 0 0 0 0,0 0 0 0 0,0 0 0 0 0,0 0 0 0 0,0 0 0 0 0,1 0 0 0 0,-1 0 0 0 0,0 0 0 0 0,0 1 0 0 0,0-1 0 0 0,0 0 1 0 0,0 0-1 0 0,0 0 0 0 0,0 0 0 0 0,0 0 0 0 0,1 0 0 0 0,-1 0 0 0 0,0 0 0 0 0,0 0 0 0 0,0 0 0 0 0,0 0 0 0 0,0 0 0 0 0,0 0 0 0 0,0 0 0 0 0,1 0 0 0 0,-1 0 0 0 0,0 0 0 0 0,0 0 0 0 0,0 0 0 0 0,0 0 0 0 0,0 0 1 0 0,0 0-1 0 0,0 0 0 0 0,1 0 0 0 0,-1 0 0 0 0,0 0 0 0 0,0 0 0 0 0,0 0 0 0 0,0 0 0 0 0,0 0 0 0 0,0-1 0 0 0,0 1 0 0 0,0 0 0 0 0,1 0 0 0 0,12-9-103 0 0,12-13-218 0 0,183-165-978 0 0,-182 165 1359 0 0,1-1-82 0 0,43-26 1 0 0,-61 43 2 0 0,1 0 1 0 0,-1 2 0 0 0,1-1 0 0 0,0 1-1 0 0,0 0 1 0 0,0 1 0 0 0,1 0 0 0 0,-1 1 0 0 0,12-1-1 0 0,-15 3 46 0 0,-1 0 0 0 0,0 1 0 0 0,0-1-1 0 0,0 2 1 0 0,0-1 0 0 0,-1 0 0 0 0,1 1-1 0 0,0 0 1 0 0,0 1 0 0 0,-1-1 0 0 0,0 1-1 0 0,1 0 1 0 0,-1 0 0 0 0,0 1 0 0 0,0-1-1 0 0,-1 1 1 0 0,1 0 0 0 0,-1 1 0 0 0,0-1-1 0 0,0 1 1 0 0,0 0 0 0 0,4 7 0 0 0,6 11 39 0 0,-1 1 0 0 0,-1 0-1 0 0,15 44 1 0 0,-19-48-154 0 0,5 15-236 0 0,0 0-339 0 0</inkml:trace>
</inkml:ink>
</file>

<file path=ppt/ink/ink10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6:10:27.205"/>
    </inkml:context>
    <inkml:brush xml:id="br0">
      <inkml:brushProperty name="width" value="0.05" units="cm"/>
      <inkml:brushProperty name="height" value="0.05" units="cm"/>
    </inkml:brush>
  </inkml:definitions>
  <inkml:trace contextRef="#ctx0" brushRef="#br0">24 398 10289 0 0,'0'-1'44'0'0,"0"0"0"0"0,-1-1 0 0 0,1 1 0 0 0,0 0 0 0 0,-1 0 0 0 0,1-1 0 0 0,-1 1 0 0 0,1 0 0 0 0,-1 0 0 0 0,1 0 0 0 0,-1 0 0 0 0,0 0 0 0 0,0 0 0 0 0,-1-1 0 0 0,2 1 15 0 0,0 1 0 0 0,0 0 0 0 0,-1 0 0 0 0,1 0 0 0 0,0 0 0 0 0,0 0 0 0 0,-1 0 0 0 0,1 0 1 0 0,0 0-1 0 0,-1 0 0 0 0,1 0 0 0 0,0 0 0 0 0,0 0 0 0 0,-1 0 0 0 0,1 0 0 0 0,0 0 0 0 0,-1 0 0 0 0,1 0 0 0 0,0 0 0 0 0,0 0 0 0 0,-1 0 1 0 0,1 0-1 0 0,0 0 0 0 0,0 0 0 0 0,-1 1 0 0 0,1-1 0 0 0,0 0 0 0 0,0 0 0 0 0,-1 0 0 0 0,1 0 0 0 0,0 1 0 0 0,0-1 0 0 0,0 0 0 0 0,-1 0 1 0 0,1 1-1 0 0,-1 0 57 0 0,0 1 0 0 0,1-1 0 0 0,-1 1 0 0 0,1-1 0 0 0,-1 1 0 0 0,1-1 0 0 0,-1 1 0 0 0,1-1 0 0 0,0 1 0 0 0,0-1 0 0 0,0 1 0 0 0,0 0 0 0 0,0-1 0 0 0,0 1 0 0 0,0-1 0 0 0,0 1 0 0 0,1-1 1 0 0,-1 1-1 0 0,1-1 0 0 0,-1 1 0 0 0,1-1 0 0 0,0 3 0 0 0,26 54 729 0 0,-2 1 0 0 0,17 65 0 0 0,-8-19-1538 0 0,-31-98 322 0 0,-2-6-25 0 0,0 1 0 0 0,0 0 0 0 0,0 0 0 0 0,0 0 0 0 0,-1 0 0 0 0,1 0 0 0 0,-1 0 0 0 0,1 0 0 0 0,-1 0 0 0 0,0 3 1 0 0,-6-14-4233 0 0</inkml:trace>
  <inkml:trace contextRef="#ctx0" brushRef="#br0" timeOffset="1">79 226 7133 0 0,'-8'-35'94'0'0,"-5"-24"1009"0"0,-23-66-1 0 0,34 118-598 0 0,4 11-267 0 0,2 13-202 0 0,-3-7-74 0 0,1 10-809 0 0,7 34-1 0 0,-5-32-38 0 0</inkml:trace>
</inkml:ink>
</file>

<file path=ppt/ink/ink10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6:10:28.152"/>
    </inkml:context>
    <inkml:brush xml:id="br0">
      <inkml:brushProperty name="width" value="0.05" units="cm"/>
      <inkml:brushProperty name="height" value="0.05" units="cm"/>
    </inkml:brush>
  </inkml:definitions>
  <inkml:trace contextRef="#ctx0" brushRef="#br0">43 116 9433 0 0,'-40'-39'4163'0'0,"37"35"-2165"0"0,6 4-1077 0 0,10 12-278 0 0,-6 0-461 0 0,0 0 0 0 0,-1 0 1 0 0,6 15-1 0 0,1 2 19 0 0,-4-6-134 0 0,0 0 0 0 0,5 28 1 0 0,9 24-18 0 0,17 42-49 0 0,-40-116-3 0 0,0-1 1 0 0,0 0-1 0 0,0 0 0 0 0,0 0 1 0 0,0 0-1 0 0,0 0 0 0 0,0 0 1 0 0,1 0-1 0 0,-1 0 1 0 0,0 0-1 0 0,0 1 0 0 0,0-1 1 0 0,0 0-1 0 0,0 0 0 0 0,0 0 1 0 0,0 0-1 0 0,1 0 0 0 0,-1 0 1 0 0,0 0-1 0 0,0 0 0 0 0,0 0 1 0 0,0 0-1 0 0,0 0 0 0 0,0 0 1 0 0,1 0-1 0 0,-1 0 1 0 0,0 0-1 0 0,0 0 0 0 0,0 0 1 0 0,0 0-1 0 0,0 0 0 0 0,0 0 1 0 0,1 0-1 0 0,-1 0 0 0 0,0 0 1 0 0,0 0-1 0 0,0 0 0 0 0,0-1 1 0 0,0 1-1 0 0,0 0 1 0 0,0 0-1 0 0,0 0 0 0 0,1 0 1 0 0,-1 0-1 0 0,0 0 0 0 0,0 0 1 0 0,0 0-1 0 0,0 0 0 0 0,0-1 1 0 0,0 1-1 0 0,9-10-182 0 0,6-15-220 0 0,-14 23 367 0 0,9-13-323 0 0,1 1-1 0 0,18-21 1 0 0,8-8-38 0 0,26-54 70 0 0,-41 60 292 0 0,38-49 1 0 0,-52 76 35 0 0,1 0 0 0 0,0 1 0 0 0,1-1 0 0 0,0 2 0 0 0,0 0 0 0 0,1 0 0 0 0,0 1 0 0 0,24-12 0 0 0,-30 17 20 0 0,0 0 0 0 0,1 0 0 0 0,-1 0-1 0 0,1 1 1 0 0,0 0 0 0 0,-1 0 0 0 0,1 0 0 0 0,0 0 0 0 0,0 1-1 0 0,-1 0 1 0 0,1 1 0 0 0,0-1 0 0 0,0 1 0 0 0,0 0 0 0 0,6 2-1 0 0,-7-1 22 0 0,-1 0 0 0 0,0 0-1 0 0,0 1 1 0 0,0-1 0 0 0,0 1-1 0 0,-1-1 1 0 0,1 1 0 0 0,-1 1 0 0 0,1-1-1 0 0,-1 0 1 0 0,0 1 0 0 0,0-1-1 0 0,-1 1 1 0 0,1 0 0 0 0,-1 0-1 0 0,0 0 1 0 0,0 0 0 0 0,0 1-1 0 0,2 6 1 0 0,-1 4 59 0 0,0 1 0 0 0,-1-1-1 0 0,-1 1 1 0 0,0-1 0 0 0,-2 1 0 0 0,1-1 0 0 0,-2 1 0 0 0,-4 21 0 0 0,3-21-57 0 0,0 1 1 0 0,2 0-1 0 0,0 0 0 0 0,0 0 1 0 0,2-1-1 0 0,0 1 1 0 0,4 17-1 0 0,-5-31-64 0 0,1 1 0 0 0,0 0 1 0 0,0-1-1 0 0,0 0 0 0 0,1 1 0 0 0,-1-1 0 0 0,1 0 1 0 0,-1 1-1 0 0,1-1 0 0 0,0 0 0 0 0,0 0 1 0 0,1-1-1 0 0,-1 1 0 0 0,1 0 0 0 0,-1-1 0 0 0,1 1 1 0 0,0-1-1 0 0,0 0 0 0 0,0 0 0 0 0,0 0 0 0 0,0 0 1 0 0,0-1-1 0 0,1 1 0 0 0,-1-1 0 0 0,0 0 0 0 0,1 0 1 0 0,-1 0-1 0 0,1 0 0 0 0,0-1 0 0 0,-1 0 0 0 0,1 1 1 0 0,4-1-1 0 0,6-2-285 0 0,-1-1 0 0 0,1 0 0 0 0,-1 0 0 0 0,1-2 0 0 0,-1 0 0 0 0,-1 0 0 0 0,1-1 0 0 0,20-13 0 0 0,20-8-938 0 0,-32 16 945 0 0,-1-1 0 0 0,0 0 0 0 0,-1-2 0 0 0,0 0 0 0 0,-2-1 0 0 0,30-31 0 0 0,84-116 801 0 0,-126 155-426 0 0,-5 7-56 0 0,0 0 1 0 0,1-1-1 0 0,-1 1 0 0 0,0 0 0 0 0,0 0 0 0 0,0 0 0 0 0,1 0 0 0 0,-1-1 0 0 0,0 1 0 0 0,0 0 0 0 0,0 0 0 0 0,0 0 0 0 0,0-1 0 0 0,0 1 0 0 0,0 0 0 0 0,1 0 0 0 0,-1 0 0 0 0,0-1 1 0 0,0 1-1 0 0,0 0 0 0 0,0 0 0 0 0,0-1 0 0 0,0 1 0 0 0,0 0 0 0 0,0 0 0 0 0,0 0 0 0 0,0-1 0 0 0,0 1 0 0 0,0 0 0 0 0,0 0 0 0 0,0-1 0 0 0,-1 1 0 0 0,1 0 0 0 0,0 0 0 0 0,0 0 1 0 0,0-1-1 0 0,0 1 0 0 0,0 0 0 0 0,0 0 0 0 0,-1 0 0 0 0,1-1 0 0 0,0 1 0 0 0,0 0 0 0 0,0 0 0 0 0,0 0 0 0 0,-1 0 0 0 0,1-1 0 0 0,-17 1 545 0 0,-37 10-50 0 0,33-5-266 0 0,-6 0 11 0 0,9-3-76 0 0,0 1 0 0 0,1 1-1 0 0,-1 0 1 0 0,1 2-1 0 0,0 0 1 0 0,-23 11-1 0 0,39-16-168 0 0,-1 0 0 0 0,1 0 0 0 0,-1 0 0 0 0,1 0 0 0 0,0 0 0 0 0,-1 0 0 0 0,1 0 0 0 0,0 1 0 0 0,0-1 0 0 0,0 0 0 0 0,0 1 0 0 0,0-1 0 0 0,0 0 0 0 0,0 1 0 0 0,1-1 0 0 0,-1 1 0 0 0,0 0 0 0 0,1-1 0 0 0,-1 1 0 0 0,1-1 0 0 0,0 1 0 0 0,-1 0 0 0 0,1-1 0 0 0,0 1 0 0 0,0 0 0 0 0,0 0 0 0 0,0-1 0 0 0,0 1 0 0 0,1 0 0 0 0,-1-1 0 0 0,1 1 0 0 0,-1 0 0 0 0,2 2 0 0 0,-2-4-14 0 0,1 1 1 0 0,0-1-1 0 0,0 1 0 0 0,0-1 0 0 0,0 1 0 0 0,-1-1 0 0 0,1 0 0 0 0,0 1 0 0 0,0-1 0 0 0,0 0 0 0 0,0 0 0 0 0,0 0 0 0 0,0 0 0 0 0,0 0 0 0 0,0 0 0 0 0,0 0 0 0 0,0 0 0 0 0,0 0 0 0 0,0 0 0 0 0,0 0 0 0 0,2-1 0 0 0,21-6-3 0 0,-23 7 2 0 0,162-50-1018 0 0,-124 33 888 0 0,-39 43 117 0 0,-1-13 51 0 0,0 1-1 0 0,0-1 1 0 0,2 0 0 0 0,-1 1 0 0 0,4 15 0 0 0,18 71 472 0 0,-12-56-318 0 0,103 460 1597 0 0,-92-415-1556 0 0,13 67-58 0 0,-29-125-165 0 0,-2 1-1 0 0,0 62 1 0 0,-4-82-9 0 0,-1 0 0 0 0,0 0 0 0 0,0 0 0 0 0,-2 0 0 0 0,1 0 0 0 0,-2 0 1 0 0,1-1-1 0 0,-1 0 0 0 0,-1 0 0 0 0,0 0 0 0 0,-1-1 0 0 0,-13 17 0 0 0,16-22 0 0 0,0-1 0 0 0,0 1 0 0 0,0-1 0 0 0,-1 0-1 0 0,0-1 1 0 0,1 1 0 0 0,-1-1 0 0 0,-1 0 0 0 0,1 0-1 0 0,0 0 1 0 0,-1-1 0 0 0,1 1 0 0 0,-1-2 0 0 0,0 1-1 0 0,0 0 1 0 0,0-1 0 0 0,0 0 0 0 0,0-1 0 0 0,0 1 0 0 0,0-1-1 0 0,0 0 1 0 0,0-1 0 0 0,0 1 0 0 0,0-1 0 0 0,0-1-1 0 0,1 1 1 0 0,-12-5 0 0 0,10 3-1 0 0,0 0 1 0 0,0-1-1 0 0,0 0 0 0 0,1 0 0 0 0,-1 0 1 0 0,1-1-1 0 0,0 0 0 0 0,1-1 0 0 0,-1 1 1 0 0,-7-12-1 0 0,5 7 1 0 0,2 0 0 0 0,0-1 0 0 0,0 0 0 0 0,1-1 0 0 0,0 1 0 0 0,-3-14 0 0 0,-1-11 3 0 0,2-2-1 0 0,2 1 1 0 0,-2-54-1 0 0,5 11-13 0 0,8-100 0 0 0,-1 133 2 0 0,2 1-1 0 0,2 0 1 0 0,23-68 0 0 0,-27 99 6 0 0,0 1 1 0 0,2-1 0 0 0,0 1-1 0 0,0 1 1 0 0,12-16 0 0 0,-17 26 1 0 0,0 0 0 0 0,1 0 0 0 0,0 0 0 0 0,0 1 0 0 0,0-1 0 0 0,0 1 0 0 0,0-1 0 0 0,0 1 0 0 0,1 0-1 0 0,-1 0 1 0 0,5-1 0 0 0,-5 2 0 0 0,-1 1 0 0 0,1-1 0 0 0,0 1 0 0 0,-1 0 1 0 0,1-1-1 0 0,-1 1 0 0 0,1 1 0 0 0,-1-1 0 0 0,1 0 0 0 0,0 0 0 0 0,-1 1 0 0 0,1 0 0 0 0,-1-1 0 0 0,0 1 0 0 0,1 0 0 0 0,-1 0 0 0 0,1 1 0 0 0,3 1 0 0 0,6 7-266 0 0,1 0 0 0 0,-2 1 1 0 0,0 0-1 0 0,0 1 1 0 0,-1 0-1 0 0,11 17 0 0 0,2 1-323 0 0,10 24-4762 0 0,-27-42 3602 0 0</inkml:trace>
</inkml:ink>
</file>

<file path=ppt/ink/ink10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6:10:28.510"/>
    </inkml:context>
    <inkml:brush xml:id="br0">
      <inkml:brushProperty name="width" value="0.05" units="cm"/>
      <inkml:brushProperty name="height" value="0.05" units="cm"/>
    </inkml:brush>
  </inkml:definitions>
  <inkml:trace contextRef="#ctx0" brushRef="#br0">0 3 10253 0 0,'4'-3'144'0'0,"2"8"188"0"0,0 8 160 0 0,7 6 116 0 0,-5-1 96 0 0,0 7 92 0 0,2 5 68 0 0,0 3 60 0 0,4 2-140 0 0,-4 0-179 0 0,2-1-161 0 0,-3-1-108 0 0,-1 3-104 0 0,0-4-176 0 0,-8-4-272 0 0,2-2-388 0 0,-8-2-365 0 0,-11 5-523 0 0</inkml:trace>
</inkml:ink>
</file>

<file path=ppt/ink/ink10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6:10:41.257"/>
    </inkml:context>
    <inkml:brush xml:id="br0">
      <inkml:brushProperty name="width" value="0.05" units="cm"/>
      <inkml:brushProperty name="height" value="0.05" units="cm"/>
    </inkml:brush>
  </inkml:definitions>
  <inkml:trace contextRef="#ctx0" brushRef="#br0">665 112 6501 0 0,'0'-5'69'0'0,"0"-1"0"0"0,-1 1 0 0 0,1 0 0 0 0,-1 0 0 0 0,0 0 0 0 0,-1 0 0 0 0,1 0 0 0 0,-1 0 0 0 0,0 1 0 0 0,0-1 1 0 0,0 0-1 0 0,-1 1 0 0 0,1 0 0 0 0,-1-1 0 0 0,-6-5 0 0 0,6 7-5 0 0,0 0 0 0 0,-1 0-1 0 0,1 1 1 0 0,-1-1 0 0 0,1 1 0 0 0,-1 0 0 0 0,0 0 0 0 0,0 0 0 0 0,0 1-1 0 0,0 0 1 0 0,0-1 0 0 0,0 1 0 0 0,0 1 0 0 0,-1-1 0 0 0,1 0-1 0 0,0 1 1 0 0,0 0 0 0 0,-1 0 0 0 0,-5 1 0 0 0,-5 2 126 0 0,0 0 0 0 0,1 0 0 0 0,-1 2 0 0 0,1 0 0 0 0,0 1 0 0 0,0 0 0 0 0,1 1 0 0 0,-1 0 0 0 0,-23 18 0 0 0,7-1 302 0 0,2 1-1 0 0,-47 52 0 0 0,36-30-36 0 0,3 2 1 0 0,1 2-1 0 0,-30 61 0 0 0,52-86-299 0 0,1 1 0 0 0,1-1 0 0 0,2 2 1 0 0,1-1-1 0 0,1 1 0 0 0,1 1 0 0 0,1-1 0 0 0,2 1 1 0 0,1 0-1 0 0,1 0 0 0 0,2 0 0 0 0,0-1 0 0 0,2 1 0 0 0,2 0 1 0 0,13 49-1 0 0,-13-62-87 0 0,1 0-1 0 0,1-1 1 0 0,0 0 0 0 0,1-1 0 0 0,0 1 0 0 0,1-2 0 0 0,1 1-1 0 0,0-1 1 0 0,1-1 0 0 0,0 1 0 0 0,1-2 0 0 0,16 13-1 0 0,-9-11-25 0 0,0 0 0 0 0,1-2 0 0 0,0 0-1 0 0,1-1 1 0 0,0-1 0 0 0,0-1 0 0 0,1-1 0 0 0,29 6-1 0 0,-2-3-34 0 0,1-3-1 0 0,0-2 0 0 0,0-2 1 0 0,91-6-1 0 0,-106-1-5 0 0,0 0 0 0 0,-1-3 0 0 0,0-1 0 0 0,0-1 0 0 0,-1-2 0 0 0,0-1 1 0 0,55-29-1 0 0,-77 34-36 0 0,0 0 0 0 0,0 0 0 0 0,0-1 0 0 0,-1-1 1 0 0,0 0-1 0 0,-1 0 0 0 0,0-1 0 0 0,0 0 0 0 0,-1-1 1 0 0,-1 1-1 0 0,0-2 0 0 0,0 1 0 0 0,-1-1 0 0 0,0 0 1 0 0,-1 0-1 0 0,7-26 0 0 0,-8 20-60 0 0,-1 0 0 0 0,-1 0 0 0 0,-1 0 0 0 0,0-1-1 0 0,-2 1 1 0 0,0-1 0 0 0,0 1 0 0 0,-2 0 0 0 0,-1 0 0 0 0,-6-21 0 0 0,7 29 81 0 0,0 1 1 0 0,-1 0-1 0 0,0 0 0 0 0,-1 0 1 0 0,0 0-1 0 0,-1 1 0 0 0,1-1 0 0 0,-2 1 1 0 0,1 1-1 0 0,-1-1 0 0 0,0 1 1 0 0,0 1-1 0 0,-1-1 0 0 0,0 1 1 0 0,0 0-1 0 0,-1 1 0 0 0,0 0 1 0 0,1 0-1 0 0,-2 1 0 0 0,-11-4 0 0 0,-3 2 5 0 0,0 1 0 0 0,0 1 0 0 0,-1 0-1 0 0,-25 1 1 0 0,-103 6-43 0 0,123-2 41 0 0,19 0 10 0 0,-28 0-28 0 0,0 1-1 0 0,-64 14 0 0 0,99-15 31 0 0,1 0-1 0 0,-1 0 0 0 0,1 1 0 0 0,-1-1 0 0 0,1 1 0 0 0,0 0 1 0 0,0 0-1 0 0,0 0 0 0 0,0 0 0 0 0,-5 5 0 0 0,7-6 2 0 0,1 0 0 0 0,-1-1 0 0 0,1 1 1 0 0,-1 0-1 0 0,1 0 0 0 0,-1-1 0 0 0,1 1 0 0 0,0 0 0 0 0,-1 0 0 0 0,1 0 0 0 0,0-1 0 0 0,0 1 0 0 0,0 0 1 0 0,-1 0-1 0 0,1 0 0 0 0,0 0 0 0 0,0 0 0 0 0,0-1 0 0 0,0 1 0 0 0,1 1 0 0 0,-1-1 4 0 0,1 1 0 0 0,-1-1-1 0 0,1 0 1 0 0,0 0 0 0 0,0 0-1 0 0,-1 0 1 0 0,1 0 0 0 0,0 0-1 0 0,0 0 1 0 0,0 0 0 0 0,0 0-1 0 0,0 0 1 0 0,0 0 0 0 0,1-1-1 0 0,-1 1 1 0 0,0 0 0 0 0,2 0-1 0 0,7 3 22 0 0,0 0 0 0 0,0-1-1 0 0,1 0 1 0 0,0 0-1 0 0,-1-1 1 0 0,1-1 0 0 0,18 1-1 0 0,80-6 64 0 0,-86 2-85 0 0,92-11 6 0 0,134-32 1 0 0,-144 23 0 0 0,-82 18-6 0 0,324-77-40 0 0,-347 80 34 0 0,1 1-1 0 0,-1 0 0 0 0,0 0 0 0 0,0 0 0 0 0,0 0 0 0 0,1 0 0 0 0,-1 0 0 0 0,0 0 1 0 0,0 0-1 0 0,1-1 0 0 0,-1 1 0 0 0,0 0 0 0 0,1 0 0 0 0,-1 0 0 0 0,0 0 0 0 0,0 0 1 0 0,1 0-1 0 0,-1 0 0 0 0,0 1 0 0 0,0-1 0 0 0,1 0 0 0 0,-1 0 0 0 0,0 0 0 0 0,0 0 1 0 0,1 0-1 0 0,-1 0 0 0 0,0 0 0 0 0,0 1 0 0 0,1-1 0 0 0,-1 0 0 0 0,0 0 0 0 0,0 0 1 0 0,-2 9-2 0 0,-14 16 4 0 0,12-18 7 0 0,-14 22 54 0 0,1 1 0 0 0,1 1 0 0 0,2 0 0 0 0,1 1 0 0 0,1 1 0 0 0,2 0 0 0 0,2 0 0 0 0,1 1 0 0 0,1 0 0 0 0,2 0 0 0 0,0 41 0 0 0,4-46 57 0 0,1-1 0 0 0,9 47 0 0 0,-8-63-110 0 0,2 1 1 0 0,-1-1 0 0 0,2 1-1 0 0,-1-1 1 0 0,2-1 0 0 0,-1 1-1 0 0,2-1 1 0 0,9 14 0 0 0,-14-22-72 0 0,0-1 0 0 0,1 1 0 0 0,-1-1 0 0 0,1 0 0 0 0,-1 0 0 0 0,1 0 0 0 0,0 0 0 0 0,0-1 0 0 0,-1 1 0 0 0,1-1 0 0 0,0 1 1 0 0,1-1-1 0 0,-1 0 0 0 0,0 0 0 0 0,0-1 0 0 0,0 1 0 0 0,1-1 0 0 0,-1 1 0 0 0,0-1 0 0 0,0 0 0 0 0,1 0 0 0 0,4-1 0 0 0,0 0-497 0 0,0-1 0 0 0,0 0-1 0 0,-1 0 1 0 0,1-1 0 0 0,-1 0-1 0 0,0 0 1 0 0,0 0-1 0 0,10-8 1 0 0,0-1-937 0 0</inkml:trace>
</inkml:ink>
</file>

<file path=ppt/ink/ink10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6:10:42.041"/>
    </inkml:context>
    <inkml:brush xml:id="br0">
      <inkml:brushProperty name="width" value="0.05" units="cm"/>
      <inkml:brushProperty name="height" value="0.05" units="cm"/>
    </inkml:brush>
  </inkml:definitions>
  <inkml:trace contextRef="#ctx0" brushRef="#br0">222 50 9533 0 0,'-3'-3'157'0'0,"0"-1"0"0"0,0 1 0 0 0,0 0 1 0 0,0 0-1 0 0,0 0 0 0 0,-1 0 0 0 0,1 0 0 0 0,-1 1 1 0 0,-5-4-1 0 0,6 5 25 0 0,0 1-1 0 0,0-1 1 0 0,-1 0 0 0 0,1 1 0 0 0,0-1 0 0 0,0 1 0 0 0,0 0 0 0 0,-1 0-1 0 0,1 1 1 0 0,0-1 0 0 0,0 0 0 0 0,-1 1 0 0 0,1 0 0 0 0,-3 1 0 0 0,-1 0-73 0 0,0 1 1 0 0,0-1 0 0 0,1 2-1 0 0,-1-1 1 0 0,1 1 0 0 0,-1-1-1 0 0,1 2 1 0 0,0-1 0 0 0,1 1-1 0 0,-1 0 1 0 0,1 0 0 0 0,0 0-1 0 0,0 1 1 0 0,1 0 0 0 0,-5 6-1 0 0,4-3-23 0 0,0 1 0 0 0,1-1 0 0 0,0 1 0 0 0,0 0-1 0 0,1 0 1 0 0,1 0 0 0 0,-1 0 0 0 0,2 1 0 0 0,-1-1-1 0 0,1 12 1 0 0,1-10-30 0 0,0 0 0 0 0,1 0 0 0 0,1 0 1 0 0,0-1-1 0 0,0 1 0 0 0,1 0 0 0 0,0-1 0 0 0,10 21 0 0 0,-9-25-23 0 0,0 1 1 0 0,0-1 0 0 0,1 0-1 0 0,0 0 1 0 0,0 0-1 0 0,1-1 1 0 0,-1 0-1 0 0,1 0 1 0 0,1 0 0 0 0,-1-1-1 0 0,1 0 1 0 0,13 8-1 0 0,-10-9-38 0 0,0 0 1 0 0,0-1-1 0 0,0 0 0 0 0,0-1 0 0 0,1 0 1 0 0,-1 0-1 0 0,1-1 0 0 0,-1 0 0 0 0,1-1 0 0 0,0 0 1 0 0,-1-1-1 0 0,1 0 0 0 0,-1-1 0 0 0,1 0 0 0 0,-1-1 1 0 0,0 0-1 0 0,13-6 0 0 0,-6 3-147 0 0,-1-2-1 0 0,-1 0 1 0 0,0 0-1 0 0,0-2 0 0 0,0 0 1 0 0,-1 0-1 0 0,-1-2 1 0 0,0 1-1 0 0,21-25 1 0 0,-30 31 113 0 0,-1 0 0 0 0,1 0 0 0 0,-1 0 0 0 0,0-1 0 0 0,0 1 0 0 0,0-1 0 0 0,-1 0 0 0 0,0 0 0 0 0,0 0 0 0 0,-1 0 0 0 0,1 0 0 0 0,-1-1 1 0 0,-1 1-1 0 0,1 0 0 0 0,-1 0 0 0 0,0-1 0 0 0,0 1 0 0 0,-1 0 0 0 0,0 0 0 0 0,0-1 0 0 0,-3-9 0 0 0,0 7 34 0 0,0 1 0 0 0,0-1-1 0 0,-1 1 1 0 0,0-1 0 0 0,0 1 0 0 0,-1 1-1 0 0,0-1 1 0 0,0 1 0 0 0,0 0 0 0 0,-1 1-1 0 0,-1-1 1 0 0,1 1 0 0 0,-14-8 0 0 0,5 4-3 0 0,0 1 1 0 0,-1 1-1 0 0,0 0 1 0 0,-19-5 0 0 0,29 11 3 0 0,0 0 1 0 0,-1 0 0 0 0,1 1 0 0 0,-1 0 0 0 0,1 0-1 0 0,-1 1 1 0 0,1 0 0 0 0,-1 0 0 0 0,0 0 0 0 0,1 1-1 0 0,-1 1 1 0 0,-12 3 0 0 0,19-5 2 0 0,0 0 1 0 0,0 1-1 0 0,0-1 0 0 0,0 0 1 0 0,0 1-1 0 0,0-1 0 0 0,0 1 1 0 0,0 0-1 0 0,0-1 1 0 0,0 1-1 0 0,0 0 0 0 0,0-1 1 0 0,0 1-1 0 0,0 0 0 0 0,1 0 1 0 0,-1 0-1 0 0,0 0 0 0 0,1 0 1 0 0,-1 0-1 0 0,0 2 0 0 0,1-2 3 0 0,0 0-1 0 0,0-1 1 0 0,0 1-1 0 0,0 0 1 0 0,0 0-1 0 0,0 0 1 0 0,0 0-1 0 0,1 0 0 0 0,-1-1 1 0 0,0 1-1 0 0,1 0 1 0 0,-1 0-1 0 0,1 0 1 0 0,-1-1-1 0 0,1 1 1 0 0,-1 0-1 0 0,1-1 0 0 0,-1 1 1 0 0,1 0-1 0 0,1 0 1 0 0,2 2 7 0 0,0 1 0 0 0,0-1 0 0 0,1-1 0 0 0,-1 1 1 0 0,1-1-1 0 0,0 1 0 0 0,8 1 0 0 0,10 2 8 0 0,1-2 0 0 0,0 0-1 0 0,36 0 1 0 0,74-7 6 0 0,-113 2-22 0 0,405-41 22 0 0,-412 41-35 0 0,-28 7 39 0 0,-2-1-21 0 0,3 2-5 0 0,1 0 0 0 0,0 1 1 0 0,0 0-1 0 0,1 1 0 0 0,0 0 1 0 0,0 0-1 0 0,1 1 0 0 0,0 1 1 0 0,1 0-1 0 0,1 0 1 0 0,-1 1-1 0 0,2 0 0 0 0,-1 0 1 0 0,2 1-1 0 0,-9 22 0 0 0,9-18 70 0 0,0 0 0 0 0,2 0 0 0 0,0 0-1 0 0,0 1 1 0 0,2-1 0 0 0,0 1 0 0 0,2 0 0 0 0,-1-1 0 0 0,2 1-1 0 0,1 0 1 0 0,0-1 0 0 0,6 24 0 0 0,-7-36-42 0 0,1 1 1 0 0,0 0-1 0 0,0-1 1 0 0,1 0-1 0 0,-1 0 1 0 0,1 0-1 0 0,0 0 1 0 0,0 0-1 0 0,1 0 1 0 0,-1-1-1 0 0,1 1 1 0 0,0-1-1 0 0,1 0 1 0 0,-1 0 0 0 0,1-1-1 0 0,-1 1 1 0 0,1-1-1 0 0,0 0 1 0 0,0-1-1 0 0,0 1 1 0 0,1-1-1 0 0,8 3 1 0 0,-4-3 10 0 0,0 0 0 0 0,-1-1 0 0 0,1 0 0 0 0,0-1 0 0 0,-1 0 0 0 0,1 0 0 0 0,0-1 0 0 0,0 0 0 0 0,-1-1 0 0 0,1 0 0 0 0,-1-1 0 0 0,18-6 0 0 0,-8 0-22 0 0,0 0-1 0 0,-1-1 1 0 0,0-1 0 0 0,-1-1-1 0 0,17-14 1 0 0,-22 15-7 0 0,-1 1 0 0 0,0-2 0 0 0,0 1 1 0 0,-1-2-1 0 0,0 1 0 0 0,-1-1 0 0 0,9-19 1 0 0,-14 25-14 0 0,-1-1 1 0 0,-1 1-1 0 0,1 0 1 0 0,-1-1-1 0 0,0 0 1 0 0,-1 1-1 0 0,0-1 1 0 0,0 0 0 0 0,-1 0-1 0 0,0 0 1 0 0,0 0-1 0 0,-3-14 1 0 0,1 12-1 0 0,-1 0 0 0 0,0 0 0 0 0,-1 0 0 0 0,0 1 0 0 0,0-1 0 0 0,-1 1 0 0 0,0 0 1 0 0,-1 1-1 0 0,-7-10 0 0 0,3 6-12 0 0,-1 1 1 0 0,0 0-1 0 0,0 0 1 0 0,-1 1-1 0 0,-1 1 0 0 0,0 0 1 0 0,0 1-1 0 0,-1 0 1 0 0,0 1-1 0 0,0 0 1 0 0,0 1-1 0 0,-31-7 1 0 0,36 11 9 0 0,0 1 0 0 0,0 0 0 0 0,0 1 0 0 0,0 0 0 0 0,0 1 0 0 0,0 0 0 0 0,0 0 0 0 0,0 1 1 0 0,0 0-1 0 0,-14 6 0 0 0,18-7-84 0 0,1 0 0 0 0,0 1 1 0 0,0 0-1 0 0,1 0 0 0 0,-1 0 1 0 0,0 0-1 0 0,1 1 1 0 0,-1 0-1 0 0,1-1 0 0 0,0 1 1 0 0,0 0-1 0 0,0 1 0 0 0,0-1 1 0 0,0 0-1 0 0,1 1 0 0 0,0-1 1 0 0,-1 1-1 0 0,1 0 0 0 0,1 0 1 0 0,-1 0-1 0 0,0 0 0 0 0,1 0 1 0 0,0 0-1 0 0,-1 6 0 0 0,2-6-186 0 0,0-1-1 0 0,1 0 0 0 0,-1 1 0 0 0,0-1 0 0 0,1 0 1 0 0,0 1-1 0 0,0-1 0 0 0,0 0 0 0 0,0 0 1 0 0,1 0-1 0 0,-1 0 0 0 0,1 0 0 0 0,0 0 0 0 0,2 2 1 0 0,7 7-1053 0 0</inkml:trace>
</inkml:ink>
</file>

<file path=ppt/ink/ink10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6:10:42.634"/>
    </inkml:context>
    <inkml:brush xml:id="br0">
      <inkml:brushProperty name="width" value="0.05" units="cm"/>
      <inkml:brushProperty name="height" value="0.05" units="cm"/>
    </inkml:brush>
  </inkml:definitions>
  <inkml:trace contextRef="#ctx0" brushRef="#br0">586 775 10637 0 0,'-3'-8'277'0'0,"0"1"0"0"0,0 0 0 0 0,0 0 0 0 0,-1 1-1 0 0,0-1 1 0 0,0 1 0 0 0,-1 0 0 0 0,0 0 0 0 0,-6-7 0 0 0,3 4 63 0 0,1-1 0 0 0,1 0 0 0 0,-7-13 1 0 0,-17-26-106 0 0,27 46-233 0 0,0-1 1 0 0,0 1-1 0 0,0-1 0 0 0,-1 1 1 0 0,0 0-1 0 0,1 1 0 0 0,-1-1 0 0 0,0 0 1 0 0,0 1-1 0 0,-5-2 0 0 0,-8-2-6 0 0,1 0 0 0 0,-1 1 0 0 0,0 1 0 0 0,-1 1-1 0 0,1 0 1 0 0,0 2 0 0 0,-35 0 0 0 0,42 1 11 0 0,1 1 0 0 0,-1 0 0 0 0,0 1 0 0 0,0 0 1 0 0,1 1-1 0 0,-1 0 0 0 0,1 0 0 0 0,0 1 0 0 0,0 0 1 0 0,0 1-1 0 0,0 0 0 0 0,1 0 0 0 0,0 1 0 0 0,0 0 1 0 0,-12 12-1 0 0,8-3 59 0 0,0 0 1 0 0,2 1 0 0 0,0 1 0 0 0,0 0-1 0 0,1 0 1 0 0,2 0 0 0 0,-1 1-1 0 0,2 1 1 0 0,1-1 0 0 0,0 1 0 0 0,1 0-1 0 0,1 0 1 0 0,1 0 0 0 0,0 1-1 0 0,3 34 1 0 0,0-44-28 0 0,0-1 0 0 0,0 0 0 0 0,1 0 0 0 0,1 0-1 0 0,-1 0 1 0 0,1 0 0 0 0,1 0 0 0 0,-1-1 0 0 0,2 1 0 0 0,-1-1 0 0 0,1 0-1 0 0,0 0 1 0 0,1-1 0 0 0,0 1 0 0 0,0-1 0 0 0,1-1 0 0 0,-1 1 0 0 0,1-1-1 0 0,1 0 1 0 0,-1-1 0 0 0,14 8 0 0 0,-9-7 3 0 0,1 0 0 0 0,0-1 0 0 0,0 0 0 0 0,0-1 0 0 0,0-1 0 0 0,1 0 0 0 0,-1 0 0 0 0,1-2 0 0 0,0 0 0 0 0,0 0 0 0 0,-1-1 0 0 0,1-1 0 0 0,0 0 0 0 0,16-4 0 0 0,-8 0-49 0 0,-1-1 1 0 0,0-1-1 0 0,0-1 1 0 0,-1-1 0 0 0,0 0-1 0 0,0-2 1 0 0,-1 0-1 0 0,0-1 1 0 0,28-25-1 0 0,-35 27-72 0 0,-1-1 0 0 0,0 0 0 0 0,-1-1 0 0 0,0 0 0 0 0,-1-1-1 0 0,0 0 1 0 0,-1 0 0 0 0,-1-1 0 0 0,0 0 0 0 0,-1 0 0 0 0,0-1 0 0 0,-1 0 0 0 0,-1 0 0 0 0,5-25 0 0 0,-7 13-132 0 0,-1-1 1 0 0,-1 0 0 0 0,-1 1 0 0 0,-9-54 0 0 0,-37-108-327 0 0,13 56 388 0 0,21 78 100 0 0,2 1 0 0 0,-6-112 0 0 0,19 157 25 0 0,1 14-16 0 0,3 18-14 0 0,6 112 519 0 0,-4-32 620 0 0,31 141-1 0 0,38 121 274 0 0,-70-325-1369 0 0,-3-12-257 0 0,2 0 1 0 0,15 46-1 0 0,-14-59-1130 0 0,-6-15 1287 0 0,-1 0-1 0 0,0 1 1 0 0,0-1 0 0 0,0 0 0 0 0,0 1 0 0 0,0-1 0 0 0,1 0 0 0 0,-1 0 0 0 0,0 1 0 0 0,0-1 0 0 0,1 0-1 0 0,-1 0 1 0 0,0 1 0 0 0,0-1 0 0 0,1 0 0 0 0,-1 0 0 0 0,0 0 0 0 0,1 0 0 0 0,-1 1 0 0 0,0-1 0 0 0,0 0 0 0 0,1 0-1 0 0,-1 0 1 0 0,0 0 0 0 0,1 0 0 0 0,-1 0 0 0 0,0 0 0 0 0,1 0 0 0 0,-1 0 0 0 0,0 0 0 0 0,1 0 0 0 0,-1 0-1 0 0,0 0 1 0 0,1 0 0 0 0,-1 0 0 0 0,1 0 0 0 0,3-4-1685 0 0</inkml:trace>
</inkml:ink>
</file>

<file path=ppt/ink/ink10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6:10:43.024"/>
    </inkml:context>
    <inkml:brush xml:id="br0">
      <inkml:brushProperty name="width" value="0.05" units="cm"/>
      <inkml:brushProperty name="height" value="0.05" units="cm"/>
    </inkml:brush>
  </inkml:definitions>
  <inkml:trace contextRef="#ctx0" brushRef="#br0">66 137 10253 0 0,'0'-19'86'0'0,"-1"-38"626"0"0,1 53-582 0 0,-1 0 1 0 0,0 0-1 0 0,1 0 1 0 0,-1 1-1 0 0,-1-1 1 0 0,1 1-1 0 0,0-1 1 0 0,-1 1-1 0 0,0-1 1 0 0,0 1-1 0 0,-4-6 0 0 0,5 8-70 0 0,1 0 0 0 0,-1 0 0 0 0,0 0-1 0 0,0 1 1 0 0,0-1 0 0 0,1 0-1 0 0,-1 0 1 0 0,0 1 0 0 0,0-1-1 0 0,0 0 1 0 0,0 1 0 0 0,0-1 0 0 0,0 1-1 0 0,0 0 1 0 0,-1-1 0 0 0,1 1-1 0 0,0 0 1 0 0,-2-1 0 0 0,3 1-34 0 0,-1 1-1 0 0,1-1 1 0 0,-1 0 0 0 0,0 0 0 0 0,1 1-1 0 0,-1-1 1 0 0,1 0 0 0 0,-1 1 0 0 0,1-1-1 0 0,-1 1 1 0 0,1-1 0 0 0,-1 1 0 0 0,1-1-1 0 0,-1 1 1 0 0,1-1 0 0 0,-1 1 0 0 0,1-1-1 0 0,0 1 1 0 0,-1-1 0 0 0,1 1 0 0 0,0 0-1 0 0,-1 0 1 0 0,-1 6 40 0 0,1 0 0 0 0,-1 0 0 0 0,1 0 1 0 0,0 11-1 0 0,0-11-33 0 0,-5 119 1421 0 0,18 249-1 0 0,-11-367-1409 0 0,21 190 535 0 0,-15-159-622 0 0,2 0 0 0 0,1 0 0 0 0,16 36 0 0 0,-26-74-47 0 0,1 0 0 0 0,0 1 0 0 0,0-1 0 0 0,0 0 0 0 0,0 0 0 0 0,0 0 0 0 0,0 0 0 0 0,0 0 0 0 0,0 0 0 0 0,0 0 0 0 0,0-1-1 0 0,0 1 1 0 0,0 0 0 0 0,1-1 0 0 0,-1 1 0 0 0,0 0 0 0 0,1-1 0 0 0,-1 0 0 0 0,0 1 0 0 0,1-1 0 0 0,-1 0 0 0 0,1 0 0 0 0,-1 1 0 0 0,0-1 0 0 0,1 0 0 0 0,-1-1 0 0 0,1 1 0 0 0,-1 0 0 0 0,0 0 0 0 0,1 0 0 0 0,-1-1 0 0 0,3 0 0 0 0,5-2-868 0 0,0 0 1 0 0,-1 0 0 0 0,15-8 0 0 0,0 0-703 0 0</inkml:trace>
</inkml:ink>
</file>

<file path=ppt/ink/ink10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6:10:43.524"/>
    </inkml:context>
    <inkml:brush xml:id="br0">
      <inkml:brushProperty name="width" value="0.05" units="cm"/>
      <inkml:brushProperty name="height" value="0.05" units="cm"/>
    </inkml:brush>
  </inkml:definitions>
  <inkml:trace contextRef="#ctx0" brushRef="#br0">37 95 8729 0 0,'-3'1'113'0'0,"1"-1"1"0"0,-1 1-1 0 0,1-1 1 0 0,0 0 0 0 0,-1 0-1 0 0,1 0 1 0 0,-1 0-1 0 0,1 0 1 0 0,0 0-1 0 0,-1-1 1 0 0,1 1-1 0 0,-5-2 1826 0 0,12 5-1776 0 0,1 0 1 0 0,0-1-1 0 0,0 0 1 0 0,0 0-1 0 0,0 0 1 0 0,0 0-1 0 0,1-1 1 0 0,-1 0-1 0 0,0-1 1 0 0,10 0 0 0 0,10-1-35 0 0,33-5 1 0 0,-23 1-73 0 0,26-1-72 0 0,109-9-16 0 0,-136 14 30 0 0,-1 1 0 0 0,67 10-1 0 0,-79-9-31 0 0,-17-1-33 0 0,-15 6 19 0 0,0-2 64 0 0,0 0 1 0 0,0 0 0 0 0,0-1 0 0 0,-14 2 0 0 0,-21 7 123 0 0,33-8-91 0 0,-11 4 191 0 0,1 1-1 0 0,-36 20 0 0 0,51-25-138 0 0,-1 1 0 0 0,1 1 0 0 0,1-1 0 0 0,-1 1-1 0 0,1 1 1 0 0,0-1 0 0 0,0 1 0 0 0,1 0 0 0 0,0 0-1 0 0,-8 15 1 0 0,9-14-19 0 0,1-1 0 0 0,0 1-1 0 0,1 0 1 0 0,0 0 0 0 0,0 0 0 0 0,0 0-1 0 0,1 0 1 0 0,0 0 0 0 0,1 0 0 0 0,0 1-1 0 0,0-1 1 0 0,0 0 0 0 0,1 0 0 0 0,1 0-1 0 0,-1 0 1 0 0,1 0 0 0 0,1 0 0 0 0,-1 0-1 0 0,2 0 1 0 0,-1-1 0 0 0,1 0 0 0 0,7 11-1 0 0,-6-10-54 0 0,0-1-1 0 0,1 0 1 0 0,0 0-1 0 0,0-1 0 0 0,1 0 1 0 0,0 0-1 0 0,0-1 1 0 0,0 1-1 0 0,1-2 0 0 0,0 1 1 0 0,0-1-1 0 0,0 0 1 0 0,0-1-1 0 0,0 1 1 0 0,1-2-1 0 0,0 1 0 0 0,0-1 1 0 0,-1-1-1 0 0,1 1 1 0 0,14-1-1 0 0,-4-2-42 0 0,1-1 0 0 0,-1-1-1 0 0,-1 0 1 0 0,1-1 0 0 0,0-2 0 0 0,-1 1 0 0 0,0-2 0 0 0,0-1-1 0 0,-1 0 1 0 0,26-17 0 0 0,-26 14-106 0 0,0-1-1 0 0,0 0 1 0 0,-1-2 0 0 0,-1 0 0 0 0,0-1 0 0 0,-1 0-1 0 0,-1-1 1 0 0,-1 0 0 0 0,19-31 0 0 0,-28 41 107 0 0,1-1 1 0 0,-1 0-1 0 0,0 1 1 0 0,-1-1-1 0 0,1 0 1 0 0,-1 0-1 0 0,-1 0 1 0 0,1-1 0 0 0,-1 1-1 0 0,0 0 1 0 0,-1-1-1 0 0,0 1 1 0 0,0 0-1 0 0,-1-1 1 0 0,0 1-1 0 0,0 0 1 0 0,0-1 0 0 0,-1 1-1 0 0,0 0 1 0 0,-1 0-1 0 0,1 0 1 0 0,-1 1-1 0 0,-1-1 1 0 0,1 1 0 0 0,-1-1-1 0 0,0 1 1 0 0,-1 0-1 0 0,0 1 1 0 0,1-1-1 0 0,-12-9 1 0 0,3 4 10 0 0,-1-1 1 0 0,0 2 0 0 0,-1 0-1 0 0,-22-12 1 0 0,32 19 1 0 0,0 1 0 0 0,-1 0 0 0 0,1 0 0 0 0,-1 1 0 0 0,1 0 0 0 0,-1 0 0 0 0,1 0 0 0 0,-1 0 0 0 0,1 1 0 0 0,-1 0 0 0 0,0 0 0 0 0,1 1 0 0 0,-1-1 0 0 0,0 1 0 0 0,1 0 0 0 0,-1 1 0 0 0,1-1 0 0 0,-6 4 0 0 0,5-3-117 0 0,0 1 0 0 0,1 0 1 0 0,-1 1-1 0 0,1-1 1 0 0,-9 8-1 0 0,13-10 7 0 0,0 0-1 0 0,0-1 0 0 0,0 1 1 0 0,0 0-1 0 0,0 0 0 0 0,1 0 1 0 0,-1 0-1 0 0,0 0 1 0 0,0 0-1 0 0,1 0 0 0 0,-1 0 1 0 0,1 0-1 0 0,-1 1 0 0 0,1-1 1 0 0,-1 0-1 0 0,1 0 1 0 0,0 0-1 0 0,0 1 0 0 0,-1-1 1 0 0,1 0-1 0 0,0 0 0 0 0,0 1 1 0 0,0-1-1 0 0,0 0 1 0 0,0 0-1 0 0,1 1 0 0 0,-1-1 1 0 0,0 0-1 0 0,1 0 0 0 0,-1 0 1 0 0,0 0-1 0 0,1 1 1 0 0,0-1-1 0 0,-1 0 0 0 0,1 0 1 0 0,0 0-1 0 0,0 1 0 0 0,7 6-1253 0 0</inkml:trace>
</inkml:ink>
</file>

<file path=ppt/ink/ink10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6:10:43.992"/>
    </inkml:context>
    <inkml:brush xml:id="br0">
      <inkml:brushProperty name="width" value="0.05" units="cm"/>
      <inkml:brushProperty name="height" value="0.05" units="cm"/>
    </inkml:brush>
  </inkml:definitions>
  <inkml:trace contextRef="#ctx0" brushRef="#br0">24 63 9773 0 0,'-5'-10'57'0'0,"1"2"88"0"0,1 0 0 0 0,-1 0-1 0 0,2-1 1 0 0,-4-11 0 0 0,44 165 2946 0 0,2 7-1862 0 0,-37-140-1100 0 0,13 59 465 0 0,-4 0-1 0 0,6 125 1 0 0,-10-40-632 0 0,-8-156 38 0 0,0 0 1 0 0,0 0 0 0 0,0 0 0 0 0,1 0 0 0 0,-1 0 0 0 0,0-1 0 0 0,0 1 0 0 0,0 0 0 0 0,0 0 0 0 0,0 0 0 0 0,0 0-1 0 0,0 0 1 0 0,0 0 0 0 0,0 0 0 0 0,1 0 0 0 0,-1 0 0 0 0,0 0 0 0 0,0 0 0 0 0,0 0 0 0 0,0 0 0 0 0,0 0 0 0 0,0 0-1 0 0,0 0 1 0 0,1 0 0 0 0,-1 0 0 0 0,0 0 0 0 0,0 0 0 0 0,0 0 0 0 0,0 0 0 0 0,0 0 0 0 0,0 0 0 0 0,0 0 0 0 0,0 0-1 0 0,1 0 1 0 0,-1 0 0 0 0,0 0 0 0 0,0 1 0 0 0,0-1 0 0 0,0 0 0 0 0,0 0 0 0 0,0 0 0 0 0,0 0 0 0 0,0 0-1 0 0,0 0 1 0 0,0 0 0 0 0,0 0 0 0 0,0 0 0 0 0,1 1 0 0 0,-1-1 0 0 0,0 0 0 0 0,0 0 0 0 0,0 0 0 0 0,0 0 0 0 0,0 0-1 0 0,0 0 1 0 0,10-17-6 0 0,9-24-141 0 0,69-145-1381 0 0,-54 120 1040 0 0,31-83 0 0 0,-35 74 403 0 0,-27 67 69 0 0,1 1 0 0 0,1-1 0 0 0,-1 1 0 0 0,1 0 0 0 0,0 1 0 0 0,1-1 0 0 0,9-7 0 0 0,-14 13 16 0 0,0 0 1 0 0,0 0-1 0 0,0 0 1 0 0,0 0 0 0 0,0 0-1 0 0,0 0 1 0 0,1 0-1 0 0,-1 1 1 0 0,0-1-1 0 0,1 0 1 0 0,-1 1-1 0 0,0-1 1 0 0,1 1-1 0 0,-1 0 1 0 0,1-1-1 0 0,-1 1 1 0 0,1 0-1 0 0,-1 0 1 0 0,0 0-1 0 0,1 0 1 0 0,-1 0-1 0 0,1 0 1 0 0,-1 0-1 0 0,1 1 1 0 0,-1-1-1 0 0,1 0 1 0 0,-1 1-1 0 0,0 0 1 0 0,1-1-1 0 0,-1 1 1 0 0,0-1 0 0 0,1 1-1 0 0,-1 0 1 0 0,0 0-1 0 0,0 0 1 0 0,0 0-1 0 0,0 0 1 0 0,0 0-1 0 0,0 0 1 0 0,0 0-1 0 0,0 0 1 0 0,1 3-1 0 0,2 3 38 0 0,0-1 0 0 0,-1 1-1 0 0,0 0 1 0 0,0 0 0 0 0,-1 1-1 0 0,0-1 1 0 0,1 8 0 0 0,0 10 79 0 0,-1-1 0 0 0,-1 1 0 0 0,-3 25 0 0 0,1-28-110 0 0,0 0 1 0 0,2 1 0 0 0,0-1 0 0 0,6 28 0 0 0,-4-40-393 0 0,0 0 0 0 0,0-1 1 0 0,1 1-1 0 0,1-1 0 0 0,0 0 1 0 0,0 0-1 0 0,0-1 0 0 0,1 0 1 0 0,1 0-1 0 0,-1 0 0 0 0,1 0 1 0 0,13 10-1 0 0,-3-4-918 0 0</inkml:trace>
</inkml:ink>
</file>

<file path=ppt/ink/ink10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6:10:44.460"/>
    </inkml:context>
    <inkml:brush xml:id="br0">
      <inkml:brushProperty name="width" value="0.05" units="cm"/>
      <inkml:brushProperty name="height" value="0.05" units="cm"/>
    </inkml:brush>
  </inkml:definitions>
  <inkml:trace contextRef="#ctx0" brushRef="#br0">362 194 8693 0 0,'-24'-45'300'0'0,"-21"-35"1058"0"0,41 73-1121 0 0,-1 0 1 0 0,0 1-1 0 0,0 0 1 0 0,-1 0-1 0 0,1 0 1 0 0,-1 1-1 0 0,-1 0 1 0 0,-9-7-1 0 0,13 10-157 0 0,-1 1-1 0 0,0 0 0 0 0,1 0 0 0 0,-1 0 1 0 0,0 0-1 0 0,1 0 0 0 0,-1 1 0 0 0,0-1 1 0 0,0 1-1 0 0,0 0 0 0 0,1 1 0 0 0,-1-1 0 0 0,0 0 1 0 0,0 1-1 0 0,1 0 0 0 0,-1 0 0 0 0,0 0 1 0 0,1 0-1 0 0,-1 1 0 0 0,1 0 0 0 0,-1-1 1 0 0,1 1-1 0 0,0 0 0 0 0,0 1 0 0 0,-5 3 0 0 0,-4 4 192 0 0,0 0 0 0 0,1 2 0 0 0,0-1-1 0 0,-16 24 1 0 0,17-20-83 0 0,2 1-1 0 0,0 0 0 0 0,1 0 1 0 0,1 0-1 0 0,1 1 1 0 0,0 0-1 0 0,1 0 1 0 0,-4 30-1 0 0,7-37-139 0 0,1 0 0 0 0,0 0 0 0 0,0 0 0 0 0,1-1 0 0 0,0 1 0 0 0,0 0 0 0 0,1-1 0 0 0,1 1 0 0 0,-1-1-1 0 0,2 1 1 0 0,-1-1 0 0 0,9 15 0 0 0,-10-20-55 0 0,0-1-1 0 0,1 1 0 0 0,-1-1 0 0 0,1 0 0 0 0,-1 0 1 0 0,1 0-1 0 0,0 0 0 0 0,0-1 0 0 0,0 1 1 0 0,0-1-1 0 0,1 0 0 0 0,-1 0 0 0 0,1 0 0 0 0,-1 0 1 0 0,1 0-1 0 0,0-1 0 0 0,-1 0 0 0 0,1 0 0 0 0,0 0 1 0 0,0 0-1 0 0,0 0 0 0 0,0-1 0 0 0,0 0 1 0 0,0 1-1 0 0,0-2 0 0 0,0 1 0 0 0,0 0 0 0 0,0-1 1 0 0,0 0-1 0 0,0 0 0 0 0,0 0 0 0 0,0 0 0 0 0,3-2 1 0 0,4-3-159 0 0,0 1 0 0 0,0-2 0 0 0,-1 1 0 0 0,0-1 1 0 0,-1-1-1 0 0,14-13 0 0 0,13-10-460 0 0,-30 26 551 0 0,-1 1 0 0 0,1-1 1 0 0,-2-1-1 0 0,1 1 0 0 0,0-1 1 0 0,-1 1-1 0 0,0-1 0 0 0,-1-1 1 0 0,1 1-1 0 0,-1 0 0 0 0,3-10 1 0 0,0-5 16 0 0,0 1 1 0 0,3-32 0 0 0,-7 34 53 0 0,1 1 1 0 0,1-1-1 0 0,1 0 0 0 0,8-20 1 0 0,-13 38 1 0 0,0-1 1 0 0,0 1-1 0 0,0-1 1 0 0,0 1-1 0 0,1-1 1 0 0,-1 1-1 0 0,0-1 1 0 0,0 1-1 0 0,1-1 1 0 0,-1 1-1 0 0,0-1 1 0 0,1 1-1 0 0,-1 0 1 0 0,0-1-1 0 0,1 1 1 0 0,-1-1-1 0 0,1 1 1 0 0,-1 0-1 0 0,0 0 1 0 0,1-1-1 0 0,-1 1 1 0 0,1 0-1 0 0,-1 0 1 0 0,1-1-1 0 0,-1 1 1 0 0,1 0 0 0 0,-1 0-1 0 0,2 0 1 0 0,-2 0-2 0 0,1 0 1 0 0,0 1 0 0 0,-1-1 0 0 0,1 1 0 0 0,-1-1 0 0 0,1 1-1 0 0,-1-1 1 0 0,1 1 0 0 0,-1 0 0 0 0,1-1 0 0 0,-1 1 0 0 0,1-1-1 0 0,-1 1 1 0 0,0 0 0 0 0,1 0 0 0 0,-1-1 0 0 0,0 2 0 0 0,10 35-25 0 0,-10-35 30 0 0,3 21 23 0 0,0 1-1 0 0,-2-1 1 0 0,-3 28-1 0 0,1-32-12 0 0,0 1 1 0 0,2-1 0 0 0,0 1-1 0 0,1-1 1 0 0,7 31-1 0 0,-6-43-155 0 0,-1 0 0 0 0,1 0 0 0 0,1-1 0 0 0,-1 1 0 0 0,1-1 0 0 0,0 1 0 0 0,6 5 0 0 0,-7-8-109 0 0,-1-2-1 0 0,1 1 1 0 0,0 0-1 0 0,0 0 1 0 0,0-1 0 0 0,0 0-1 0 0,1 0 1 0 0,-1 0-1 0 0,0 0 1 0 0,1 0 0 0 0,0 0-1 0 0,-1-1 1 0 0,1 0-1 0 0,0 0 1 0 0,4 1 0 0 0,12 0-1230 0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3:40:25.339"/>
    </inkml:context>
    <inkml:brush xml:id="br0">
      <inkml:brushProperty name="width" value="0.05" units="cm"/>
      <inkml:brushProperty name="height" value="0.05" units="cm"/>
    </inkml:brush>
  </inkml:definitions>
  <inkml:trace contextRef="#ctx0" brushRef="#br0">2265 588 9333 0 0,'3'0'5'0'0,"23"-3"91"0"0,-25 3-87 0 0,-1 0 0 0 0,1 0 0 0 0,0 0 0 0 0,-1 0 0 0 0,1-1 0 0 0,-1 1 0 0 0,1 0 0 0 0,0 0 0 0 0,-1-1 0 0 0,1 1 0 0 0,-1-1 0 0 0,1 1 0 0 0,-1 0 0 0 0,1-1 0 0 0,-1 1 0 0 0,1-1 0 0 0,-1 1 0 0 0,1-1 0 0 0,-1 1 0 0 0,0-1 0 0 0,1 0 0 0 0,-1 1 0 0 0,0-1 0 0 0,0 1 0 0 0,1-1 0 0 0,-1 0 0 0 0,0 1 0 0 0,0-1 0 0 0,0 0 0 0 0,0 1 0 0 0,0-1 0 0 0,0 0 0 0 0,0 1 0 0 0,0-1 0 0 0,0 0 0 0 0,0 0 0 0 0,-2-5 60 0 0,0 0 0 0 0,0 0 1 0 0,-1 0-1 0 0,1 1 0 0 0,-1-1 0 0 0,-1 1 0 0 0,1 0 1 0 0,-1 0-1 0 0,0 0 0 0 0,0 1 0 0 0,0-1 0 0 0,-1 1 1 0 0,1 0-1 0 0,-1 0 0 0 0,0 0 0 0 0,0 1 0 0 0,-1 0 1 0 0,-8-4-1 0 0,-9-4 107 0 0,-1 1 0 0 0,0 1 1 0 0,-29-6-1 0 0,-35-5 210 0 0,0 3 0 0 0,-1 5 0 0 0,-1 3 0 0 0,0 4 0 0 0,0 5 0 0 0,0 3 0 0 0,0 4 0 0 0,1 4 0 0 0,-170 43 0 0 0,208-38-193 0 0,0 2-1 0 0,1 2 0 0 0,0 3 0 0 0,2 1 1 0 0,-85 59-1 0 0,76-40 78 0 0,2 3 1 0 0,1 2 0 0 0,-92 108 0 0 0,86-82 44 0 0,-96 152 0 0 0,136-192-220 0 0,2 1 0 0 0,1 2-1 0 0,2-1 1 0 0,1 2-1 0 0,2 0 1 0 0,2 0 0 0 0,-8 51-1 0 0,16-69-24 0 0,1 1 0 0 0,0-1-1 0 0,2 1 1 0 0,0-1 0 0 0,2 0 0 0 0,0 1 0 0 0,1-1-1 0 0,1-1 1 0 0,10 27 0 0 0,-6-24 1 0 0,2 0 1 0 0,0-1 0 0 0,1-1-1 0 0,1 0 1 0 0,1-1 0 0 0,1 0-1 0 0,31 30 1 0 0,-8-13 52 0 0,3-2 1 0 0,1-1-1 0 0,1-3 1 0 0,55 30-1 0 0,-35-27-20 0 0,2-3-1 0 0,111 35 1 0 0,-61-33-93 0 0,2-6 1 0 0,1-5-1 0 0,181 10 0 0 0,-39-23-204 0 0,-1-11-1 0 0,0-11 1 0 0,0-12-1 0 0,-2-11 1 0 0,344-95-1 0 0,-449 89 155 0 0,250-107-1 0 0,-331 117 11 0 0,-2-3 0 0 0,-1-3 0 0 0,-2-3 0 0 0,-2-3-1 0 0,85-76 1 0 0,-118 91 8 0 0,0-1 1 0 0,-3-2-1 0 0,0 0 0 0 0,-3-2 1 0 0,0-1-1 0 0,-3-1 0 0 0,35-76 0 0 0,-49 93 17 0 0,-1-1-1 0 0,-2 1 0 0 0,0-1 1 0 0,-1 0-1 0 0,-1-1 0 0 0,-1 1 0 0 0,0-37 1 0 0,-4 41 8 0 0,0 0 0 0 0,-1 0 0 0 0,0 0 0 0 0,-2 1-1 0 0,0-1 1 0 0,0 1 0 0 0,-2 0 0 0 0,0 1 0 0 0,-1-1 0 0 0,-15-22 0 0 0,1 9 4 0 0,-1 1 0 0 0,-1 1 0 0 0,-1 2 0 0 0,-1 0 0 0 0,-1 1 0 0 0,-2 2 0 0 0,-54-33 0 0 0,-12 2-5 0 0,-129-51 0 0 0,31 28-67 0 0,-252-65 1 0 0,-214-11-271 0 0,284 81-2182 0 0,-549-33-1 0 0,766 93 577 0 0</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3:41:34.765"/>
    </inkml:context>
    <inkml:brush xml:id="br0">
      <inkml:brushProperty name="width" value="0.05" units="cm"/>
      <inkml:brushProperty name="height" value="0.05" units="cm"/>
    </inkml:brush>
  </inkml:definitions>
  <inkml:trace contextRef="#ctx0" brushRef="#br0">61 18 6033 0 0,'-7'-8'239'0'0,"-3"-1"811"0"0,9 9-1022 0 0,1 1 0 0 0,-1-1 0 0 0,1 0 0 0 0,-1 1 0 0 0,1-1 0 0 0,0 1-1 0 0,-1-1 1 0 0,1 1 0 0 0,0-1 0 0 0,-1 1 0 0 0,1-1 0 0 0,0 1 0 0 0,0-1 0 0 0,-1 1 0 0 0,1-1-1 0 0,0 1 1 0 0,0-1 0 0 0,0 1 0 0 0,0 0 0 0 0,0-1 0 0 0,0 1 0 0 0,0-1 0 0 0,0 1 0 0 0,0 0 0 0 0,0 0-1 0 0,-2 25 609 0 0,4 48 0 0 0,0-18-182 0 0,-2 28 76 0 0,-11 454 574 0 0,6-476-2600 0 0,-16 62 0 0 0,18-101 374 0 0</inkml:trace>
</inkml:ink>
</file>

<file path=ppt/ink/ink1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6:10:45.260"/>
    </inkml:context>
    <inkml:brush xml:id="br0">
      <inkml:brushProperty name="width" value="0.05" units="cm"/>
      <inkml:brushProperty name="height" value="0.05" units="cm"/>
    </inkml:brush>
  </inkml:definitions>
  <inkml:trace contextRef="#ctx0" brushRef="#br0">54 103 8329 0 0,'-5'-6'30'0'0,"-36"-34"1317"0"0,34 33 43 0 0,9 20-438 0 0,1 11-240 0 0,1 0 0 0 0,1 0-1 0 0,1-1 1 0 0,16 40-1 0 0,49 86 1613 0 0,-65-137-2184 0 0,13 27-27 0 0,13 44-1 0 0,-31-81-110 0 0,-1-1-1 0 0,1 0 1 0 0,-1 1 0 0 0,0-1-1 0 0,1 0 1 0 0,0 1 0 0 0,-1-1-1 0 0,1 0 1 0 0,0 0-1 0 0,0 1 1 0 0,0-1 0 0 0,0 0-1 0 0,0 0 1 0 0,0 0 0 0 0,0 0-1 0 0,0 0 1 0 0,0-1 0 0 0,0 1-1 0 0,3 1 1 0 0,-3-2-16 0 0,0 0 0 0 0,0 0 0 0 0,0 0 0 0 0,0 0 1 0 0,0 0-1 0 0,0 0 0 0 0,0 0 0 0 0,0-1 0 0 0,0 1 0 0 0,0 0 0 0 0,0-1 0 0 0,0 1 1 0 0,0 0-1 0 0,0-1 0 0 0,0 0 0 0 0,0 1 0 0 0,0-1 0 0 0,-1 1 0 0 0,1-1 0 0 0,1-1 1 0 0,5-6-152 0 0,-1 1 0 0 0,0-1 0 0 0,-1-1 0 0 0,7-11 0 0 0,-9 13 78 0 0,2-1-17 0 0,8-13-13 0 0,-1 0 1 0 0,-1-1-1 0 0,-1-1 0 0 0,-1 0 1 0 0,11-41-1 0 0,20-132 113 0 0,-40 193 1 0 0,1 0 0 0 0,-1 1 0 0 0,1-1-1 0 0,0 1 1 0 0,0-1 0 0 0,0 1 0 0 0,0 0-1 0 0,0-1 1 0 0,0 1 0 0 0,2-3 0 0 0,-3 5-1 0 0,1 0 1 0 0,-1 0-1 0 0,0 0 1 0 0,0 0-1 0 0,1 0 1 0 0,-1 0-1 0 0,0 0 1 0 0,0 0-1 0 0,0 0 1 0 0,1 0-1 0 0,-1 0 1 0 0,0 0 0 0 0,0 0-1 0 0,1 0 1 0 0,-1 0-1 0 0,0 0 1 0 0,0 0-1 0 0,1 0 1 0 0,-1 0-1 0 0,0 0 1 0 0,0 0-1 0 0,1 0 1 0 0,-1 0-1 0 0,0 0 1 0 0,0 0-1 0 0,0 1 1 0 0,1-1-1 0 0,-1 0 1 0 0,0 0-1 0 0,0 0 1 0 0,1 1 0 0 0,9 12-265 0 0,-3-1-363 0 0,1-1 0 0 0,0 0-1 0 0,1-1 1 0 0,0 1 0 0 0,1-2-1 0 0,0 0 1 0 0,0 0 0 0 0,1 0-1 0 0,18 10 1 0 0,-20-14 450 0 0,0 0 1 0 0,0-1-1 0 0,1 0 0 0 0,0-1 1 0 0,0 0-1 0 0,0 0 0 0 0,0-1 1 0 0,1 0-1 0 0,-1-1 0 0 0,0 0 1 0 0,1-1-1 0 0,-1 0 0 0 0,12-1 1 0 0,-20 0 168 0 0,0 1 0 0 0,-1 0 0 0 0,1 0 0 0 0,0 0 1 0 0,0 0-1 0 0,0 0 0 0 0,0 0 0 0 0,-1 0 0 0 0,1 1 1 0 0,0-1-1 0 0,0 1 0 0 0,-1 0 0 0 0,3 0 0 0 0,-3-1 149 0 0,-1 1 0 0 0,1-1 0 0 0,-1 0 0 0 0,1 1 0 0 0,-1-1 0 0 0,1 1 0 0 0,-1-1-1 0 0,1 0 1 0 0,-1 1 0 0 0,0-1 0 0 0,1 1 0 0 0,-1-1 0 0 0,0 1 0 0 0,1-1 0 0 0,-1 1 0 0 0,0 0-1 0 0,0-1 1 0 0,0 1 0 0 0,1-1 0 0 0,-1 1 0 0 0,0 0 0 0 0,-1-7 1213 0 0,1 12-958 0 0,0-6-244 0 0,0 1-1 0 0,0-1 1 0 0,0 1 0 0 0,0-1-1 0 0,0 1 1 0 0,0-1 0 0 0,0 1 0 0 0,0-1-1 0 0,0 1 1 0 0,0-1 0 0 0,1 1-1 0 0,-1-1 1 0 0,0 1 0 0 0,0-1-1 0 0,0 1 1 0 0,1-1 0 0 0,-1 1-1 0 0,0-1 1 0 0,1 0 0 0 0,-1 1 0 0 0,0-1-1 0 0,1 1 1 0 0,-1-1 0 0 0,1 0-1 0 0,-1 1 1 0 0,0-1 0 0 0,1 0-1 0 0,-1 0 1 0 0,1 1 0 0 0,-1-1-1 0 0,1 0 1 0 0,-1 0 0 0 0,1 0 0 0 0,0 0-1 0 0,112-12-86 0 0,-110 12-61 0 0,-1 0 1 0 0,1 0-1 0 0,0-1 0 0 0,-1 1 1 0 0,1-1-1 0 0,0 0 1 0 0,-1 0-1 0 0,1 0 0 0 0,-1 0 1 0 0,1 0-1 0 0,-1 0 1 0 0,1-1-1 0 0,-1 1 0 0 0,0-1 1 0 0,4-3-1 0 0,-3 2-7 0 0,-2 2-61 0 0,3-10-2 0 0,14-31 32 0 0,-14 31-20 0 0,-5 2-12 0 0,-26-103 25 0 0,26 105 53 0 0,-3-2-17 0 0,4 8 15 0 0,-1 1 1 0 0,0 0 0 0 0,0 0-1 0 0,0 0 1 0 0,0-1-1 0 0,1 1 1 0 0,-1 0 0 0 0,0 0-1 0 0,0 0 1 0 0,0 0 0 0 0,1 0-1 0 0,-1 0 1 0 0,0 1-1 0 0,0-1 1 0 0,0 0 0 0 0,-1 1-1 0 0,-45 11 120 0 0,35-9 462 0 0,-3 20-358 0 0,-46 74-2 0 0,59-94-205 0 0,0 1 0 0 0,0-1 1 0 0,0 1-1 0 0,0 0 0 0 0,1 0 1 0 0,-1 0-1 0 0,1 0 0 0 0,0 0 1 0 0,0 0-1 0 0,1 0 1 0 0,-1 0-1 0 0,1 0 0 0 0,0 1 1 0 0,0-1-1 0 0,1 5 0 0 0,0 6 86 0 0,-1 23 163 0 0,-1-1 87 0 0,1 0-1 0 0,9 51 0 0 0,-8-79-327 0 0,1 1 0 0 0,0-1-1 0 0,1 0 1 0 0,-1 0-1 0 0,2-1 1 0 0,0 1 0 0 0,0 0-1 0 0,0-1 1 0 0,1 0-1 0 0,0 0 1 0 0,1 0 0 0 0,-1-1-1 0 0,1 0 1 0 0,12 10 0 0 0,-14-13-54 0 0,0-1 0 0 0,1-1 0 0 0,-1 1 1 0 0,1-1-1 0 0,0 1 0 0 0,0-1 1 0 0,0 0-1 0 0,0-1 0 0 0,0 0 1 0 0,0 1-1 0 0,0-1 0 0 0,0-1 0 0 0,0 1 1 0 0,1-1-1 0 0,-1 0 0 0 0,0 0 1 0 0,0-1-1 0 0,0 1 0 0 0,8-3 1 0 0,-6 1-175 0 0,-1 0 1 0 0,1 0-1 0 0,-1-1 1 0 0,0 0 0 0 0,0 0-1 0 0,0-1 1 0 0,0 0 0 0 0,0 0-1 0 0,-1 0 1 0 0,1 0-1 0 0,-1-1 1 0 0,-1 0 0 0 0,1 0-1 0 0,5-8 1 0 0,-5 4-418 0 0,5-7-158 0 0,-3 10-2501 0 0</inkml:trace>
</inkml:ink>
</file>

<file path=ppt/ink/ink1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6:10:45.588"/>
    </inkml:context>
    <inkml:brush xml:id="br0">
      <inkml:brushProperty name="width" value="0.05" units="cm"/>
      <inkml:brushProperty name="height" value="0.05" units="cm"/>
    </inkml:brush>
  </inkml:definitions>
  <inkml:trace contextRef="#ctx0" brushRef="#br0">6 5 16177 0 0,'-2'3'229'0'0,"2"0"91"0"0,0-4 104 0 0,4 4 24 0 0,-8 1 28 0 0,6-6-8 0 0,2 2-8 0 0,0-4-96 0 0,-2 1-460 0 0,-2 0-440 0 0,-2-1-632 0 0,-12 9-701 0 0</inkml:trace>
</inkml:ink>
</file>

<file path=ppt/ink/ink1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6:10:56.170"/>
    </inkml:context>
    <inkml:brush xml:id="br0">
      <inkml:brushProperty name="width" value="0.05" units="cm"/>
      <inkml:brushProperty name="height" value="0.05" units="cm"/>
    </inkml:brush>
  </inkml:definitions>
  <inkml:trace contextRef="#ctx0" brushRef="#br0">726 77 7777 0 0,'3'-3'80'0'0,"11"-8"57"0"0,-11 8 1859 0 0,2-3-1516 0 0,17-16-24 0 0,-17 17 2044 0 0,2 0-2142 0 0,20-12-26 0 0,-20 12 1811 0 0,-26 20-2065 0 0,-84 61 19 0 0,-119 66-1 0 0,-181 92 977 0 0,338-183-1054 0 0,65-49 84 0 0,5-4-51 0 0,-5 2-51 0 0,0 0-1 0 0,0 1 1 0 0,0-1-1 0 0,1 0 1 0 0,-1 0-1 0 0,0 0 1 0 0,0 0-1 0 0,0 0 1 0 0,1 0-1 0 0,-1 0 1 0 0,0 0-1 0 0,0 0 1 0 0,0-1-1 0 0,0 1 1 0 0,1 0-1 0 0,-1 0 1 0 0,0 0-1 0 0,0 0 1 0 0,0 0-1 0 0,0 0 1 0 0,0 0-1 0 0,1 0 1 0 0,-1 0-1 0 0,0 0 1 0 0,0-1-1 0 0,0 1 1 0 0,0 0-1 0 0,0 0 1 0 0,0 0-1 0 0,1 0 1 0 0,-1 0-1 0 0,0-1 1 0 0,0 1-1 0 0,0 0 1 0 0,0 0-1 0 0,0 0 1 0 0,0 0-1 0 0,0 0 1 0 0,0-1-1 0 0,0 1 1 0 0,0 0-1 0 0,0 0 1 0 0,0 0-1 0 0,0-1 1 0 0,0 1-1 0 0,0 0 1 0 0,0 0-1 0 0,0 0 1 0 0,0 0-1 0 0,0-1 1 0 0,0 1-1 0 0,0 0 1 0 0,-3 4-982 0 0,2-3 887 0 0,-1 0 1 0 0,1 0-1 0 0,1 0 1 0 0,-1-1 0 0 0,0 1-1 0 0,0 0 1 0 0,0 1-1 0 0,0-1 1 0 0,1 0-1 0 0,-1 0 1 0 0,0 0-1 0 0,1 0 1 0 0,-1 1 0 0 0,1-1-1 0 0,-1 0 1 0 0,1 0-1 0 0,0 2 1 0 0,0-3 30 0 0,0 7 28 0 0,0 0 37 0 0,0-1 0 0 0,1 1 0 0 0,0 0 0 0 0,0 0 0 0 0,5 12 0 0 0,-5-17 19 0 0,0 1 0 0 0,0 0-1 0 0,0-1 1 0 0,0 1 0 0 0,1-1 0 0 0,-1 1 0 0 0,1-1-1 0 0,0 0 1 0 0,0 0 0 0 0,0 1 0 0 0,0-1 0 0 0,0 0-1 0 0,0-1 1 0 0,0 1 0 0 0,1 0 0 0 0,4 2 0 0 0,-6-3 34 0 0,1-1 1 0 0,0 1 0 0 0,0-1-1 0 0,0 1 1 0 0,0-1 0 0 0,0 1-1 0 0,0-1 1 0 0,0 0-1 0 0,0 0 1 0 0,0 0 0 0 0,0 0-1 0 0,0 0 1 0 0,0-1 0 0 0,0 1-1 0 0,0-1 1 0 0,0 1 0 0 0,0-1-1 0 0,-1 1 1 0 0,3-2 0 0 0,2 0 23 0 0,0 0 0 0 0,0 0 1 0 0,0 1-1 0 0,0 0 1 0 0,1 0-1 0 0,-1 0 0 0 0,0 1 1 0 0,0 0-1 0 0,1 0 1 0 0,8 2-1 0 0,-7 0-44 0 0,0 1 1 0 0,0 0-1 0 0,0 0 1 0 0,0 1-1 0 0,0 0 1 0 0,-1 0-1 0 0,10 8 1 0 0,3 4 38 0 0,20 21 1 0 0,-25-22-50 0 0,0-1 0 0 0,31 21 1 0 0,-43-33-22 0 0,11 5 3 0 0,-1 2 0 0 0,0 0 0 0 0,0 0 0 0 0,-1 2 0 0 0,0-1 0 0 0,0 1 0 0 0,14 19 0 0 0,33 48 117 0 0,-56-74 14 0 0,3-4-222 0 0,17-2 49 0 0,38-7-1 0 0,-31 3 27 0 0,101-17-3 0 0,67-3 33 0 0,-124 19-24 0 0,1116-74-108 0 0,-485 73 66 0 0,-685 5 51 0 0,-1 0 0 0 0,0-2 0 0 0,25-8 0 0 0,-38 10 27 0 0,-6 3-33 0 0,4 1-1 0 0,2-4 14 0 0,2 1-14 0 0,-3 3-3 0 0,0-1 0 0 0,-1 1-1 0 0,1-1 1 0 0,-1 0 0 0 0,1-1-1 0 0,-1 1 1 0 0,1-1 0 0 0,4-1-1 0 0,22-1-3 0 0,-23 2 13 0 0,-1 0 0 0 0,0 0 0 0 0,0-1 0 0 0,11-3 0 0 0,18-4 27 0 0,250-36-26 0 0,-20 12-35 0 0,-263 33 29 0 0,2 0 6 0 0,0-1 0 0 0,0 0-1 0 0,0 1 1 0 0,0-2 0 0 0,0 1-1 0 0,9-4 1 0 0,-14 2-8 0 0,-6 1-4 0 0,-7 1-13 0 0,-271 25-6168 0 0,245-23 4639 0 0</inkml:trace>
</inkml:ink>
</file>

<file path=ppt/ink/ink1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6:10:57.887"/>
    </inkml:context>
    <inkml:brush xml:id="br0">
      <inkml:brushProperty name="width" value="0.05" units="cm"/>
      <inkml:brushProperty name="height" value="0.05" units="cm"/>
    </inkml:brush>
  </inkml:definitions>
  <inkml:trace contextRef="#ctx0" brushRef="#br0">7 1018 6597 0 0,'0'0'9'0'0,"-1"-1"0"0"0,1 1 0 0 0,0 0 0 0 0,0 0 0 0 0,0 0 0 0 0,0 0 1 0 0,0 0-1 0 0,0 0 0 0 0,0 0 0 0 0,-1 0 0 0 0,1 0 0 0 0,0 0 0 0 0,0 0 1 0 0,0-1-1 0 0,0 1 0 0 0,0 0 0 0 0,0 0 0 0 0,-1 0 0 0 0,1 0 0 0 0,0 0 0 0 0,0 0 1 0 0,0 0-1 0 0,0 0 0 0 0,0 0 0 0 0,-1 0 0 0 0,1 0 0 0 0,0 0 0 0 0,0 0 1 0 0,0 1-1 0 0,0-1 0 0 0,0 0 0 0 0,-1 0 0 0 0,1 0 0 0 0,0 0 0 0 0,0 0 1 0 0,0 0-1 0 0,0 0 0 0 0,0 0 0 0 0,0 0 0 0 0,0 0 0 0 0,-1 0 0 0 0,1 1 1 0 0,0-1-1 0 0,0 0 0 0 0,0 0 0 0 0,0 0 0 0 0,0 0 0 0 0,0 0 0 0 0,0 0 0 0 0,0 1 1 0 0,0-1-1 0 0,0 0 0 0 0,0 0 0 0 0,0 0 0 0 0,0 0 0 0 0,0 0 0 0 0,0 1 1 0 0,0-1-1 0 0,0 0 0 0 0,0 0 0 0 0,0 1 18 0 0,0-1-1 0 0,0 0 1 0 0,0 0-1 0 0,0 1 1 0 0,0-1-1 0 0,0 0 1 0 0,0 1-1 0 0,0-1 1 0 0,0 0-1 0 0,0 1 1 0 0,0-1-1 0 0,1 0 1 0 0,-1 1-1 0 0,0-1 1 0 0,0 0 0 0 0,0 0-1 0 0,0 1 1 0 0,1-1-1 0 0,-1 0 1 0 0,0 0-1 0 0,0 1 1 0 0,1-1-1 0 0,-1 0 1 0 0,0 0-1 0 0,0 0 1 0 0,1 0-1 0 0,-1 1 1 0 0,0-1-1 0 0,1 0 1 0 0,-1 0 0 0 0,0 0-1 0 0,1 0 1 0 0,-1 0-1 0 0,0 0 1 0 0,1 0-1 0 0,-1 0 1 0 0,0 0-1 0 0,0 0 1 0 0,1 0-1 0 0,-1 0 1 0 0,0 0-1 0 0,1 0 1 0 0,0 0-1 0 0,271-5 3486 0 0,440-30-2407 0 0,-1-46-1226 0 0,-459 53 182 0 0,314-54 926 0 0,-481 63-990 0 0,-1-5 0 0 0,83-34 1 0 0,-125 39-2 0 0,-1-2 0 0 0,64-44 0 0 0,67-64 12 0 0,-132 98-4 0 0,144-140 28 0 0,-140 128-30 0 0,-38 37-6 0 0,0 1 0 0 0,1 0 0 0 0,0 0 0 0 0,-1 1 0 0 0,2 0 0 0 0,-1 0-1 0 0,13-5 1 0 0,6 1 3 0 0,27-5 1 0 0,-29 7 0 0 0,31-11 0 0 0,216-74 44 0 0,-211 72-38 0 0,3 0 6 0 0,-63 19-7 0 0,0 0 0 0 0,0 0 0 0 0,0 0-1 0 0,0 0 1 0 0,0 0 0 0 0,0 0 0 0 0,0 0 0 0 0,0 0 0 0 0,0 0 0 0 0,0 0 0 0 0,0 0 0 0 0,0 0 0 0 0,0 0 0 0 0,0 0 0 0 0,0 0 0 0 0,-1 0 0 0 0,1 0 0 0 0,0 0 0 0 0,0 0 0 0 0,0-1 0 0 0,0 1 0 0 0,0 0 0 0 0,0 0 0 0 0,0 0 0 0 0,0 0 0 0 0,0 0 0 0 0,0 0 0 0 0,0 0 0 0 0,0 0 0 0 0,0 0 0 0 0,0 0 0 0 0,0 0 0 0 0,0 0 0 0 0,0 0 0 0 0,0 0 0 0 0,0 0 0 0 0,0 0-1 0 0,0-1 1 0 0,0 1 0 0 0,0 0 0 0 0,0 0 0 0 0,0 0 0 0 0,0 0 0 0 0,1 2 157 0 0,8 4-163 0 0,-4-4 17 0 0,0 1 0 0 0,-1 0-1 0 0,1 1 1 0 0,-1-1 0 0 0,1 1 0 0 0,-1 0 0 0 0,0 0 0 0 0,6 8-1 0 0,24 42 108 0 0,-11-17 8 0 0,-19-29-96 0 0,0 0-1 0 0,-1 1 1 0 0,0-1-1 0 0,-1 1 1 0 0,0-1-1 0 0,0 1 1 0 0,0 0-1 0 0,-1 12 1 0 0,3 5 13 0 0,-2-12-30 0 0,29 248 279 0 0,-31-215-222 0 0,-12 91-1 0 0,6-91-84 0 0,-7 51 45 0 0,-5 62 36 0 0,17-144-72 0 0,-1 1 0 0 0,-1-1 0 0 0,0 0 0 0 0,-1 0 0 0 0,0 0 0 0 0,-1 0 0 0 0,-10 19 0 0 0,3-12 6 0 0,0 0 0 0 0,-31 40-1 0 0,33-49 8 0 0,1 0 0 0 0,-13 26 0 0 0,16-28-18 0 0,-1 1 0 0 0,0-1 1 0 0,0 0-1 0 0,-2-1 0 0 0,-9 12 1 0 0,-1-7 19 0 0,0 0-1 0 0,-1-2 1 0 0,-22 13 0 0 0,38-25-16 0 0,-22 13-1 0 0,-1 0 1 0 0,0-2-1 0 0,-1-2 1 0 0,-57 17-1 0 0,23-14-10 0 0,-84 8-1 0 0,93-15 6 0 0,0 1-1 0 0,0 4 0 0 0,1 1 1 0 0,-59 24-1 0 0,33-4-2346 0 0,57-24 1068 0 0</inkml:trace>
</inkml:ink>
</file>

<file path=ppt/ink/ink1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6:10:58.590"/>
    </inkml:context>
    <inkml:brush xml:id="br0">
      <inkml:brushProperty name="width" value="0.05" units="cm"/>
      <inkml:brushProperty name="height" value="0.05" units="cm"/>
    </inkml:brush>
  </inkml:definitions>
  <inkml:trace contextRef="#ctx0" brushRef="#br0">112 387 6281 0 0,'-37'10'736'0'0,"32"-8"-502"0"0,0 0 1 0 0,0-1-1 0 0,0 1 0 0 0,0-1 0 0 0,0 0 0 0 0,0 0 1 0 0,0-1-1 0 0,-1 1 0 0 0,1-1 0 0 0,0 0 0 0 0,0-1 0 0 0,-9-1 1 0 0,17 3-10 0 0,1-1 1 0 0,-1 0-1 0 0,0 1 1 0 0,0-1-1 0 0,0 0 1 0 0,0-1 0 0 0,0 1-1 0 0,0-1 1 0 0,0 1-1 0 0,1-1 1 0 0,-1 0-1 0 0,-1 0 1 0 0,1 0 0 0 0,0-1-1 0 0,0 1 1 0 0,3-3-1 0 0,11-6-156 0 0,24-21 0 0 0,-7 5 42 0 0,298-158-171 0 0,-228 132 44 0 0,108-39-477 0 0,-335 152-4767 0 0,80-38 3544 0 0,26-14 897 0 0</inkml:trace>
</inkml:ink>
</file>

<file path=ppt/ink/ink1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6:10:58.920"/>
    </inkml:context>
    <inkml:brush xml:id="br0">
      <inkml:brushProperty name="width" value="0.05" units="cm"/>
      <inkml:brushProperty name="height" value="0.05" units="cm"/>
    </inkml:brush>
  </inkml:definitions>
  <inkml:trace contextRef="#ctx0" brushRef="#br0">0 40 6813 0 0,'2'-1'114'0'0,"0"1"0"0"0,0-1 0 0 0,0 0 0 0 0,0-1 0 0 0,-1 1 0 0 0,1 0 0 0 0,0-1 1 0 0,-1 1-1 0 0,1-1 0 0 0,1-2 0 0 0,-1 2 51 0 0,-1 1 0 0 0,1-1 0 0 0,0 0 0 0 0,0 1 0 0 0,-1-1 0 0 0,1 1 0 0 0,0 0 0 0 0,0-1-1 0 0,0 1 1 0 0,1 0 0 0 0,-1 0 0 0 0,4-1 0 0 0,-2 1 61 0 0,1 0 1 0 0,-1 0-1 0 0,1 0 0 0 0,0 1 0 0 0,-1 0 1 0 0,1 0-1 0 0,8 0 0 0 0,-11 1-159 0 0,0 0 0 0 0,1-1 0 0 0,-1 1 0 0 0,-1 0 0 0 0,1 0 0 0 0,0 0 0 0 0,0 1 0 0 0,0-1 0 0 0,0 0 0 0 0,-1 1 0 0 0,1-1 0 0 0,-1 1 0 0 0,1-1 0 0 0,-1 1 0 0 0,1 0 0 0 0,-1-1 0 0 0,0 1 0 0 0,0 0 0 0 0,2 4 0 0 0,3 9 93 0 0,0 1 0 0 0,-1 0-1 0 0,5 26 1 0 0,-8-30-140 0 0,0 1-1 0 0,2 0 1 0 0,-1-1-1 0 0,2 0 1 0 0,0 0-1 0 0,0 0 1 0 0,11 16-1 0 0,-15-26-72 0 0,0 0 0 0 0,1 0-1 0 0,-1 0 1 0 0,1 0 0 0 0,-1 0-1 0 0,1-1 1 0 0,0 1 0 0 0,0-1-1 0 0,0 1 1 0 0,0-1 0 0 0,0 0-1 0 0,0 0 1 0 0,0 0 0 0 0,0 0-1 0 0,0 0 1 0 0,0 0 0 0 0,3 0-1 0 0,-4-1-103 0 0,0 0-487 0 0</inkml:trace>
</inkml:ink>
</file>

<file path=ppt/ink/ink1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6:10:59.807"/>
    </inkml:context>
    <inkml:brush xml:id="br0">
      <inkml:brushProperty name="width" value="0.05" units="cm"/>
      <inkml:brushProperty name="height" value="0.05" units="cm"/>
    </inkml:brush>
  </inkml:definitions>
  <inkml:trace contextRef="#ctx0" brushRef="#br0">115 49 7549 0 0,'0'-1'53'0'0,"-1"0"0"0"0,0 0-1 0 0,0 1 1 0 0,0-1 0 0 0,-1 1 0 0 0,1-1 0 0 0,0 1 0 0 0,0 0 0 0 0,0-1 0 0 0,0 1 0 0 0,0 0 0 0 0,0 0 0 0 0,-1 0-1 0 0,-1 0 1 0 0,3-1-2 0 0,-1 1 0 0 0,1 0-1 0 0,-1 0 1 0 0,1 0-1 0 0,-1 0 1 0 0,1 0 0 0 0,-1 0-1 0 0,0 0 1 0 0,1 0-1 0 0,-1 0 1 0 0,1 0 0 0 0,-1 1-1 0 0,1-1 1 0 0,0 0-1 0 0,-1 0 1 0 0,1 0 0 0 0,-1 1-1 0 0,1-1 1 0 0,-1 0-1 0 0,1 0 1 0 0,-1 1 0 0 0,1-1-1 0 0,0 0 1 0 0,-1 1-1 0 0,1-1 1 0 0,0 0 0 0 0,-1 1-1 0 0,1-1 1 0 0,0 1-1 0 0,-1 0 1 0 0,1 2 21 0 0,-1 0 0 0 0,0-1 0 0 0,0 1 0 0 0,0 0 0 0 0,0 0 0 0 0,0-1 0 0 0,0 1 0 0 0,-3 3 0 0 0,-6 17 239 0 0,5-7-100 0 0,2 1 0 0 0,0-1 0 0 0,1 1 0 0 0,0 22-1 0 0,1-27-153 0 0,0 0-1 0 0,-1 0 1 0 0,-1-1-1 0 0,1 1 0 0 0,-2-1 1 0 0,0 1-1 0 0,0-1 1 0 0,-1 0-1 0 0,-8 13 0 0 0,12-22-54 0 0,0 0 0 0 0,0 0 0 0 0,0 0 0 0 0,0 0 0 0 0,1 0 0 0 0,-1 0 0 0 0,0 0 0 0 0,1 1 0 0 0,0-1 0 0 0,-1 0 0 0 0,1 0-1 0 0,0 0 1 0 0,0 1 0 0 0,0 2 0 0 0,1-4 8 0 0,-1-1-1 0 0,0 1 1 0 0,0-1 0 0 0,1 1-1 0 0,-1-1 1 0 0,0 1-1 0 0,0-1 1 0 0,1 1 0 0 0,-1-1-1 0 0,0 0 1 0 0,1 1-1 0 0,-1-1 1 0 0,1 0-1 0 0,-1 1 1 0 0,1-1 0 0 0,-1 0-1 0 0,1 1 1 0 0,-1-1-1 0 0,0 0 1 0 0,1 0 0 0 0,0 0-1 0 0,0 1 1 0 0,1-1 21 0 0,-1 0 0 0 0,1 0 0 0 0,0 0 0 0 0,0 0 1 0 0,-1 0-1 0 0,1 0 0 0 0,0 0 0 0 0,0-1 0 0 0,-1 1 0 0 0,3-1 1 0 0,112-47 191 0 0,243-53-355 0 0,-230 69 79 0 0,58-7 588 0 0,-194 40-408 0 0,0-1 0 0 0,0 1 0 0 0,0-2 1 0 0,0 1-1 0 0,0-1 0 0 0,0 0 0 0 0,-13-4 0 0 0,17 5-126 0 0,1-1-1 0 0,-1 0 1 0 0,1 0 0 0 0,0 0-1 0 0,-1-1 1 0 0,1 1-1 0 0,0-1 1 0 0,0 1 0 0 0,0-1-1 0 0,0 0 1 0 0,0 1 0 0 0,0-1-1 0 0,0 0 1 0 0,1 0 0 0 0,-1 0-1 0 0,1-1 1 0 0,0 1-1 0 0,-1 0 1 0 0,1 0 0 0 0,0-1-1 0 0,0 1 1 0 0,0-1 0 0 0,1 1-1 0 0,-1-1 1 0 0,1 1-1 0 0,-1-1 1 0 0,1 0 0 0 0,0-4-1 0 0,-8-79-130 0 0,8 83-112 0 0,-10 7-2316 0 0,5 0 1473 0 0,4 2-136 0 0</inkml:trace>
</inkml:ink>
</file>

<file path=ppt/ink/ink1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6:11:00.681"/>
    </inkml:context>
    <inkml:brush xml:id="br0">
      <inkml:brushProperty name="width" value="0.05" units="cm"/>
      <inkml:brushProperty name="height" value="0.05" units="cm"/>
    </inkml:brush>
  </inkml:definitions>
  <inkml:trace contextRef="#ctx0" brushRef="#br0">265 131 7101 0 0,'0'0'-4'0'0,"-2"-4"129"0"0,-6-11 9 0 0,6 11 1285 0 0,5-1-1088 0 0,-1 2-152 0 0,-1 2-60 0 0,0-1 0 0 0,0 1 0 0 0,0 0 0 0 0,0-1 1 0 0,-1 1-1 0 0,1-1 0 0 0,0 1 0 0 0,-1-1 1 0 0,1 0-1 0 0,-1 1 0 0 0,1-1 0 0 0,-1-2 0 0 0,13-8 193 0 0,38-37-11 0 0,-37 38-326 0 0,-14 11 71 0 0,0 0-1 0 0,0 0 0 0 0,0 0 0 0 0,0 0 0 0 0,0 0 0 0 0,0 0 1 0 0,0 0-1 0 0,0 0 0 0 0,0 1 0 0 0,0-1 0 0 0,0 0 0 0 0,0 0 1 0 0,0 0-1 0 0,0 0 0 0 0,0 0 0 0 0,0 0 0 0 0,0 0 0 0 0,0 0 0 0 0,0 0 1 0 0,0 1-1 0 0,1-1 0 0 0,-1 0 0 0 0,0 0 0 0 0,0 0 0 0 0,0 0 1 0 0,0 0-1 0 0,0 0 0 0 0,0 0 0 0 0,0 0 0 0 0,0 0 0 0 0,0 0 0 0 0,0 0 1 0 0,0 0-1 0 0,0 0 0 0 0,1 1 0 0 0,-1-1 0 0 0,0 0 0 0 0,0 0 1 0 0,0 0-1 0 0,0 0 0 0 0,0 0 0 0 0,0 0 0 0 0,0 0 0 0 0,0 0 0 0 0,0 0 1 0 0,1 0-1 0 0,-1 0 0 0 0,-2 4-42 0 0,-1 0 1 0 0,1 0-1 0 0,-1 0 0 0 0,0 0 1 0 0,0 0-1 0 0,-1-1 0 0 0,1 1 1 0 0,-1-1-1 0 0,1 0 0 0 0,-1 0 1 0 0,0 0-1 0 0,0 0 0 0 0,0-1 1 0 0,-8 4-1 0 0,-120 58 4 0 0,-24 0-27 0 0,154-63 267 0 0,33 3-172 0 0,96 12-37 0 0,-118-14-37 0 0,0-1 1 0 0,0-1 0 0 0,-1 0 0 0 0,1 0 0 0 0,0-1 0 0 0,0 0-1 0 0,16-4 1 0 0,-9 0-2 0 0,65-13 30 0 0,134-52 0 0 0,-203 66-22 0 0,38-19 33 0 0,-47 22-36 0 0,0-1 1 0 0,-1 1-1 0 0,1-1 0 0 0,-1 0 0 0 0,0 0 0 0 0,0 0 1 0 0,1 0-1 0 0,-1 0 0 0 0,0 0 0 0 0,-1 0 0 0 0,1-1 1 0 0,0 1-1 0 0,-1-1 0 0 0,1 1 0 0 0,1-5 0 0 0,-3 6-6 0 0,0 0-1 0 0,0 0 1 0 0,0 0 0 0 0,0 0-1 0 0,0 0 1 0 0,-1 0-1 0 0,1 0 1 0 0,0 0-1 0 0,0 0 1 0 0,-1 1-1 0 0,1-1 1 0 0,0 0 0 0 0,-1 0-1 0 0,1 0 1 0 0,-1 0-1 0 0,1 0 1 0 0,-1 1-1 0 0,0-1 1 0 0,1 0 0 0 0,-1 0-1 0 0,0 1 1 0 0,1-1-1 0 0,-1 0 1 0 0,0 1-1 0 0,0-1 1 0 0,0 1-1 0 0,0-1 1 0 0,1 1 0 0 0,-1 0-1 0 0,0-1 1 0 0,-2 0-1 0 0,-35-10-46 0 0,29 9 39 0 0,-8-2-8 0 0,0 1 0 0 0,0 0 0 0 0,0 2 0 0 0,-1 0 0 0 0,1 0 1 0 0,-29 5-1 0 0,12 0-106 0 0,0 3 0 0 0,-46 14 0 0 0,69-18 79 0 0,7-3-202 0 0,1 1 0 0 0,-1 0-1 0 0,1 0 1 0 0,0 0 0 0 0,-1 0-1 0 0,-4 3 1 0 0,8-4 191 0 0,0 0-1 0 0,-1 1 1 0 0,1-1-1 0 0,0 0 1 0 0,-1 1 0 0 0,1-1-1 0 0,0 0 1 0 0,-1 1-1 0 0,1-1 1 0 0,0 0-1 0 0,0 1 1 0 0,0-1 0 0 0,-1 0-1 0 0,1 1 1 0 0,0-1-1 0 0,0 1 1 0 0,0-1-1 0 0,0 1 1 0 0,0-1 0 0 0,-1 0-1 0 0,1 1 1 0 0,0-1-1 0 0,0 1 1 0 0,1 0-44 0 0,-1 0-1 0 0,0 0 1 0 0,1 0 0 0 0,-1 0-1 0 0,1 0 1 0 0,-1 0 0 0 0,1 0-1 0 0,-1 0 1 0 0,1 0 0 0 0,0 0-1 0 0,-1 0 1 0 0,1 0 0 0 0,1 1-1 0 0,7 5-801 0 0</inkml:trace>
</inkml:ink>
</file>

<file path=ppt/ink/ink1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6:11:01.259"/>
    </inkml:context>
    <inkml:brush xml:id="br0">
      <inkml:brushProperty name="width" value="0.05" units="cm"/>
      <inkml:brushProperty name="height" value="0.05" units="cm"/>
    </inkml:brush>
  </inkml:definitions>
  <inkml:trace contextRef="#ctx0" brushRef="#br0">358 94 7421 0 0,'-14'-15'-137'0'0,"13"13"175"0"0,0 0 1 0 0,-1 0 0 0 0,0 0-1 0 0,1 1 1 0 0,-1-1 0 0 0,0 0 0 0 0,0 1-1 0 0,0-1 1 0 0,0 1 0 0 0,0 0-1 0 0,-3-1 1 0 0,4 0 41 0 0,-1 0-1 0 0,0 0 1 0 0,1 0 0 0 0,-1 0-1 0 0,1 0 1 0 0,0 0 0 0 0,0 0-1 0 0,-1 0 1 0 0,2 0 0 0 0,-1-1-1 0 0,0 1 1 0 0,0 0 0 0 0,1-1-1 0 0,-2-3 1 0 0,-3-13 559 0 0,4 19-634 0 0,1-1 0 0 0,-1 1 0 0 0,0-1 0 0 0,1 1 0 0 0,-1 0 0 0 0,0-1 0 0 0,0 1 0 0 0,1 0 0 0 0,-1 0 1 0 0,0-1-1 0 0,0 1 0 0 0,1 0 0 0 0,-1 0 0 0 0,0 0 0 0 0,0 0 0 0 0,0 0 0 0 0,1 0 0 0 0,-1 0 0 0 0,0 0 0 0 0,0 0 0 0 0,1 1 0 0 0,-1-1 0 0 0,0 0 0 0 0,0 0 0 0 0,-1 1 0 0 0,-27 9 125 0 0,22-7-115 0 0,-30 10 120 0 0,0 1 0 0 0,-53 29 0 0 0,82-38-53 0 0,0 0 1 0 0,0 1-1 0 0,0 0 0 0 0,1 0 0 0 0,0 0 1 0 0,0 1-1 0 0,0 0 0 0 0,-9 14 1 0 0,16-21-83 0 0,0 0 1 0 0,0 1-1 0 0,1-1 1 0 0,-1 1 0 0 0,0-1-1 0 0,0 0 1 0 0,0 1-1 0 0,0-1 1 0 0,1 0 0 0 0,-1 1-1 0 0,0-1 1 0 0,0 0-1 0 0,1 0 1 0 0,-1 1-1 0 0,0-1 1 0 0,0 0 0 0 0,1 0-1 0 0,-1 1 1 0 0,0-1-1 0 0,1 0 1 0 0,-1 0 0 0 0,0 0-1 0 0,1 1 1 0 0,-1-1-1 0 0,0 0 1 0 0,1 0-1 0 0,-1 0 1 0 0,1 0 0 0 0,-1 0-1 0 0,0 0 1 0 0,1 0-1 0 0,-1 0 1 0 0,0 0 0 0 0,1 0-1 0 0,-1 0 1 0 0,1 0-1 0 0,16 2 63 0 0,3-3-27 0 0,0-1 0 0 0,-1-1-1 0 0,1 0 1 0 0,35-12-1 0 0,74-34-5 0 0,-127 48-29 0 0,1 0 0 0 0,-1 0 0 0 0,0 0 0 0 0,0 0 0 0 0,1 0 0 0 0,-1-1 0 0 0,0 1 0 0 0,-1-1 0 0 0,1 0 0 0 0,0 1 1 0 0,0-1-1 0 0,1-2 0 0 0,-3 3-1 0 0,1 1 1 0 0,-1 0-1 0 0,0-1 0 0 0,0 1 1 0 0,0-1-1 0 0,0 1 1 0 0,0 0-1 0 0,0-1 1 0 0,0 1-1 0 0,0-1 1 0 0,0 1-1 0 0,0 0 0 0 0,0-1 1 0 0,0 1-1 0 0,0-1 1 0 0,0 1-1 0 0,0 0 1 0 0,0-1-1 0 0,0 1 1 0 0,0-1-1 0 0,0 1 0 0 0,-1 0 1 0 0,1-1-1 0 0,0 1 1 0 0,0 0-1 0 0,0-1 1 0 0,-1 1-1 0 0,0-1 1 0 0,-1 0 1 0 0,1 0-1 0 0,0 0 0 0 0,-1 0 1 0 0,1 0-1 0 0,0 1 0 0 0,-1-1 0 0 0,1 1 1 0 0,-1-1-1 0 0,1 1 0 0 0,-3-1 1 0 0,-13-2-60 0 0,-1 1 1 0 0,1 0 0 0 0,-1 2-1 0 0,0 0 1 0 0,-26 4 0 0 0,26 3-539 0 0,18-7 550 0 0,-1 0-1 0 0,1 1 0 0 0,-1-1 1 0 0,1 0-1 0 0,-1 0 1 0 0,1 0-1 0 0,-1 1 0 0 0,1-1 1 0 0,-1 0-1 0 0,1 0 1 0 0,0 1-1 0 0,-1-1 0 0 0,1 1 1 0 0,0-1-1 0 0,-1 0 1 0 0,1 1-1 0 0,0-1 0 0 0,-1 1 1 0 0,1-1-1 0 0,0 0 0 0 0,0 1 1 0 0,-1-1-1 0 0,1 1 1 0 0,0-1-1 0 0,0 1 0 0 0,0-1 1 0 0,0 1-1 0 0,0-1 1 0 0,-1 1-1 0 0,1-1 0 0 0,0 1 1 0 0,1 0-1 0 0,18 3-1929 0 0,-12-3 1105 0 0</inkml:trace>
</inkml:ink>
</file>

<file path=ppt/ink/ink1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6:11:01.775"/>
    </inkml:context>
    <inkml:brush xml:id="br0">
      <inkml:brushProperty name="width" value="0.05" units="cm"/>
      <inkml:brushProperty name="height" value="0.05" units="cm"/>
    </inkml:brush>
  </inkml:definitions>
  <inkml:trace contextRef="#ctx0" brushRef="#br0">275 22 6565 0 0,'0'-1'17'0'0,"1"1"1"0"0,-1-1 0 0 0,0 1-1 0 0,1 0 1 0 0,-1-1 0 0 0,0 1-1 0 0,1 0 1 0 0,-1-1-1 0 0,1 1 1 0 0,-1 0 0 0 0,1-1-1 0 0,-1 1 1 0 0,0 0 0 0 0,1 0-1 0 0,-1 0 1 0 0,1 0 0 0 0,-1-1-1 0 0,1 1 1 0 0,0 0 0 0 0,-1 0-1 0 0,1 0 1 0 0,-1 0 0 0 0,1 0-1 0 0,-1 0 9 0 0,1 0 0 0 0,-1 0-1 0 0,0 0 1 0 0,0 1 0 0 0,1-1-1 0 0,-1 0 1 0 0,0 0 0 0 0,0 0-1 0 0,0 0 1 0 0,1 0-1 0 0,-1 0 1 0 0,0 0 0 0 0,0 1-1 0 0,0-1 1 0 0,0 0 0 0 0,1 0-1 0 0,-1 0 1 0 0,0 0 0 0 0,0 1-1 0 0,0-1 1 0 0,0 0 0 0 0,0 0-1 0 0,0 0 1 0 0,1 1 0 0 0,-1-1-1 0 0,0 0 1 0 0,0 0-1 0 0,0 0 1 0 0,0 1 0 0 0,0-1-1 0 0,0 0 1 0 0,0 0 0 0 0,0 1-1 0 0,0-1 1 0 0,0 0 0 0 0,0 0-1 0 0,0 0 1 0 0,0 1 0 0 0,0-1-1 0 0,0 0 1 0 0,0 0 0 0 0,0 1-1 0 0,-1-1 1 0 0,1 0 0 0 0,0 0-1 0 0,0 0 1 0 0,0 0-1 0 0,0 1 1 0 0,-1-1 0 0 0,-9-19 2937 0 0,7 18-2954 0 0,1 0 0 0 0,-1 0-1 0 0,0 0 1 0 0,0 0 0 0 0,-1 1-1 0 0,1 0 1 0 0,0-1 0 0 0,0 1-1 0 0,0 0 1 0 0,-5 1-1 0 0,-34 4 163 0 0,22-1-26 0 0,0 0 0 0 0,0 1 0 0 0,0 1-1 0 0,0 1 1 0 0,1 1 0 0 0,0 1 0 0 0,-32 19-1 0 0,51-27-141 0 0,-1-1 0 0 0,0 1 0 0 0,0-1 0 0 0,1 1-1 0 0,-1-1 1 0 0,1 1 0 0 0,-1 0 0 0 0,0-1 0 0 0,1 1-1 0 0,-1 0 1 0 0,1-1 0 0 0,0 1 0 0 0,-1 0 0 0 0,1 0-1 0 0,-1-1 1 0 0,1 1 0 0 0,0 0 0 0 0,0 0 0 0 0,0 0-1 0 0,-1 0 1 0 0,1-1 0 0 0,0 1 0 0 0,0 0 0 0 0,0 0-1 0 0,0 0 1 0 0,0 0 0 0 0,0-1 0 0 0,1 2 0 0 0,0 0 10 0 0,-1 0 0 0 0,1 0 1 0 0,0 0-1 0 0,0 0 0 0 0,1-1 1 0 0,-1 1-1 0 0,0 0 1 0 0,1-1-1 0 0,-1 1 0 0 0,1-1 1 0 0,1 2-1 0 0,3 2 38 0 0,0-1 0 0 0,1 0 1 0 0,-1 0-1 0 0,1-1 0 0 0,10 5 0 0 0,6-2-19 0 0,-1-2 0 0 0,1 0 0 0 0,-1-1 0 0 0,1-1 0 0 0,0-2 1 0 0,0 0-1 0 0,0-1 0 0 0,0-1 0 0 0,-1-2 0 0 0,1 0 0 0 0,41-14 0 0 0,-59 16-26 0 0,0 0-1 0 0,-1 0 1 0 0,1-1 0 0 0,0 1 0 0 0,-1-1-1 0 0,0 0 1 0 0,0-1 0 0 0,0 1 0 0 0,6-8-1 0 0,-9 10-4 0 0,0 0-1 0 0,0 0 1 0 0,0 0-1 0 0,-1 0 1 0 0,1 0 0 0 0,-1-1-1 0 0,1 1 1 0 0,-1 0-1 0 0,1 0 1 0 0,-1-1-1 0 0,0 1 1 0 0,1 0-1 0 0,-1-1 1 0 0,0 1-1 0 0,0 0 1 0 0,0-1-1 0 0,0-1 1 0 0,-1 1-2 0 0,0 1 1 0 0,1-1-1 0 0,-1 1 1 0 0,0-1-1 0 0,0 1 1 0 0,1 0-1 0 0,-1-1 1 0 0,0 1 0 0 0,-1 0-1 0 0,1 0 1 0 0,0-1-1 0 0,0 1 1 0 0,0 0-1 0 0,-1 0 1 0 0,1 0-1 0 0,-1 1 1 0 0,1-1-1 0 0,-2-1 1 0 0,-5-1 0 0 0,0-1-1 0 0,0 2 1 0 0,-1-1 0 0 0,1 1-1 0 0,-1 0 1 0 0,0 1-1 0 0,1 0 1 0 0,-1 0 0 0 0,-14 1-1 0 0,10 1-34 0 0,1 0-1 0 0,-1 0 0 0 0,0 2 1 0 0,1-1-1 0 0,0 2 0 0 0,-13 4 1 0 0,17-6-244 0 0,-5 1-1429 0 0,13 0 529 0 0,6 1-61 0 0,2 2 98 0 0</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3:41:35.090"/>
    </inkml:context>
    <inkml:brush xml:id="br0">
      <inkml:brushProperty name="width" value="0.05" units="cm"/>
      <inkml:brushProperty name="height" value="0.05" units="cm"/>
    </inkml:brush>
  </inkml:definitions>
  <inkml:trace contextRef="#ctx0" brushRef="#br0">76 2 6881 0 0,'-4'0'47'0'0,"0"-1"0"0"0,0 1 0 0 0,0-1 0 0 0,0 1 0 0 0,0 1 1 0 0,0-1-1 0 0,0 0 0 0 0,0 1 0 0 0,-7 2 0 0 0,-17 1 1194 0 0,77-10 47 0 0,-45 7-621 0 0,136 2-488 0 0,453 11 10 0 0,-280-4 10 0 0,806 40 915 0 0,1447 44 1424 0 0,-307-90-2176 0 0,-2238-4-566 0 0,-9 1-239 0 0,1-2 0 0 0,23-2 1 0 0,-36 2 411 0 0,0 1 0 0 0,0 0 0 0 0,0 0 0 0 0,-1 0 1 0 0,1 0-1 0 0,0 0 0 0 0,0 0 0 0 0,0 0 0 0 0,0 0 1 0 0,0 0-1 0 0,0 0 0 0 0,0 0 0 0 0,0 0 0 0 0,0-1 1 0 0,-1 1-1 0 0,1 0 0 0 0,0 0 0 0 0,0 0 0 0 0,0 0 1 0 0,0 0-1 0 0,0 0 0 0 0,0 0 0 0 0,0-1 0 0 0,0 1 1 0 0,0 0-1 0 0,0 0 0 0 0,0 0 0 0 0,0 0 0 0 0,0 0 0 0 0,0 0 1 0 0,0-1-1 0 0,0 1 0 0 0,0 0 0 0 0,0 0 0 0 0,0 0 1 0 0,0 0-1 0 0,0 0 0 0 0,0 0 0 0 0,0 0 0 0 0,0-1 1 0 0,0 1-1 0 0,0 0 0 0 0,1 0 0 0 0,-1 0 0 0 0,0 0 1 0 0,0 0-1 0 0,0 0 0 0 0,0 0 0 0 0,0 0 0 0 0,0 0 1 0 0,0-1-1 0 0,0 1 0 0 0,1 0 0 0 0,-15-5-820 0 0,-17-2-850 0 0</inkml:trace>
</inkml:ink>
</file>

<file path=ppt/ink/ink1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6:11:02.201"/>
    </inkml:context>
    <inkml:brush xml:id="br0">
      <inkml:brushProperty name="width" value="0.05" units="cm"/>
      <inkml:brushProperty name="height" value="0.05" units="cm"/>
    </inkml:brush>
  </inkml:definitions>
  <inkml:trace contextRef="#ctx0" brushRef="#br0">245 49 8993 0 0,'11'-9'168'0'0,"-10"8"-127"0"0,-1 1 0 0 0,1 0 0 0 0,0 0 0 0 0,-1-1-1 0 0,1 1 1 0 0,-1 0 0 0 0,1-1 0 0 0,0 1 0 0 0,-1-1 0 0 0,1 1 0 0 0,-1 0 0 0 0,1-1 0 0 0,-1 1 0 0 0,0-1-1 0 0,1 0 1 0 0,-1 1 0 0 0,1-1 0 0 0,-1 1 0 0 0,0-1 0 0 0,0 0 0 0 0,1 1 0 0 0,-1-1 0 0 0,0 1 0 0 0,0-1 0 0 0,0 0-1 0 0,0 1 1 0 0,1-1 0 0 0,-1 0 0 0 0,0 0 0 0 0,0 1 0 0 0,0-1 0 0 0,-1 0 0 0 0,1 1 0 0 0,0-1 0 0 0,0 0-1 0 0,0 1 1 0 0,0-1 0 0 0,-1 0 0 0 0,1 1 0 0 0,0-1 0 0 0,-1 1 0 0 0,1-1 0 0 0,0 1 0 0 0,-1-1 0 0 0,1 0-1 0 0,-1 1 1 0 0,1-1 0 0 0,-1 1 0 0 0,1 0 0 0 0,-1-1 0 0 0,1 1 0 0 0,-1-1 0 0 0,0 1 0 0 0,-1-2-5 0 0,0 1 0 0 0,0 0 0 0 0,0 0 1 0 0,0 0-1 0 0,0 0 0 0 0,0 0 0 0 0,0 0 0 0 0,-1 1 1 0 0,1-1-1 0 0,0 1 0 0 0,0 0 0 0 0,-1-1 0 0 0,1 1 1 0 0,0 0-1 0 0,-1 0 0 0 0,1 1 0 0 0,0-1 0 0 0,-3 1 1 0 0,-42 10 195 0 0,45-11-225 0 0,-21 7 348 0 0,-43 18 0 0 0,60-22-291 0 0,0 0-1 0 0,0 0 0 0 0,0 1 1 0 0,1 0-1 0 0,-1 0 1 0 0,1 0-1 0 0,0 0 0 0 0,1 1 1 0 0,-1 0-1 0 0,1 0 1 0 0,0 0-1 0 0,-4 8 0 0 0,6-11-42 0 0,1 0 1 0 0,1 1-1 0 0,-1-1 0 0 0,0 1 0 0 0,0-1 0 0 0,1 0 1 0 0,0 1-1 0 0,-1-1 0 0 0,1 1 0 0 0,0-1 0 0 0,0 1 0 0 0,0-1 1 0 0,0 1-1 0 0,1-1 0 0 0,-1 0 0 0 0,1 1 0 0 0,0-1 0 0 0,-1 1 1 0 0,1-1-1 0 0,0 0 0 0 0,0 0 0 0 0,0 1 0 0 0,1-1 1 0 0,-1 0-1 0 0,1 0 0 0 0,-1 0 0 0 0,1 0 0 0 0,1 1 0 0 0,1 1 2 0 0,0-1-1 0 0,0 1 1 0 0,0-1-1 0 0,0 0 1 0 0,0 0-1 0 0,1-1 1 0 0,0 1-1 0 0,-1-1 1 0 0,1 0-1 0 0,0 0 0 0 0,0-1 1 0 0,7 2-1 0 0,2-1-10 0 0,-1-1-1 0 0,1-1 1 0 0,0 0-1 0 0,-1-1 1 0 0,1 0 0 0 0,-1-1-1 0 0,0 0 1 0 0,0-1-1 0 0,0-1 1 0 0,0 0-1 0 0,0-1 1 0 0,-1 0-1 0 0,1-1 1 0 0,-1-1-1 0 0,-1 0 1 0 0,1 0-1 0 0,-2-1 1 0 0,1 0-1 0 0,18-19 1 0 0,-27 24-11 0 0,0-1-1 0 0,0 1 1 0 0,0-1-1 0 0,0 1 1 0 0,0-1 0 0 0,-1 0-1 0 0,1 0 1 0 0,-1 0-1 0 0,0 0 1 0 0,0 0 0 0 0,-1 0-1 0 0,1-8 1 0 0,-1 11-1 0 0,0-1 1 0 0,0 0-1 0 0,0 1 1 0 0,0-1-1 0 0,0 1 1 0 0,0-1-1 0 0,-1 1 1 0 0,1-1-1 0 0,-1 1 1 0 0,1-1-1 0 0,-1 1 1 0 0,0-1-1 0 0,1 1 1 0 0,-1 0-1 0 0,0-1 1 0 0,0 1-1 0 0,0 0 1 0 0,0 0-1 0 0,0 0 1 0 0,0-1-1 0 0,0 1 1 0 0,-1 0 0 0 0,1 0-1 0 0,0 1 1 0 0,0-1-1 0 0,-1 0 1 0 0,1 0-1 0 0,-1 1 1 0 0,1-1-1 0 0,-1 1 1 0 0,1-1-1 0 0,-1 1 1 0 0,1-1-1 0 0,-1 1 1 0 0,1 0-1 0 0,-4 0 1 0 0,-12 0-161 0 0,-1 1 1 0 0,0 1-1 0 0,-17 4 0 0 0,6-2-550 0 0,22-2 292 0 0,-1 0 1 0 0,1 0-1 0 0,-13 7 0 0 0,0-1-756 0 0</inkml:trace>
</inkml:ink>
</file>

<file path=ppt/ink/ink1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6:11:09.409"/>
    </inkml:context>
    <inkml:brush xml:id="br0">
      <inkml:brushProperty name="width" value="0.05" units="cm"/>
      <inkml:brushProperty name="height" value="0.05" units="cm"/>
    </inkml:brush>
  </inkml:definitions>
  <inkml:trace contextRef="#ctx0" brushRef="#br0">26 337 7005 0 0,'0'0'-124'0'0,"-15"0"126"0"0,5 3 77 0 0,12 0 73 0 0,-2-4 249 0 0,6-2 46 0 0,5 1 1479 0 0,-9 2-1953 0 0,1 0 23 0 0,-2 0 154 0 0,9 2 3261 0 0,-13 2-2385 0 0,3-4-1019 0 0,0 0 1 0 0,0 0 0 0 0,0 0 0 0 0,0 0 0 0 0,0 0-1 0 0,0 0 1 0 0,0-1 0 0 0,0 1 0 0 0,0 0-1 0 0,0 0 1 0 0,0 0 0 0 0,0 0 0 0 0,0 0 0 0 0,0 0-1 0 0,0 0 1 0 0,0 0 0 0 0,0 0 0 0 0,0-1-1 0 0,0 1 1 0 0,0 0 0 0 0,0 0 0 0 0,0 0 0 0 0,0 0-1 0 0,0 0 1 0 0,0 0 0 0 0,0 0 0 0 0,0 0-1 0 0,0 0 1 0 0,0 0 0 0 0,0 0 0 0 0,0-1-1 0 0,0 1 1 0 0,-1 0 0 0 0,1 0 0 0 0,0 0 0 0 0,0 0-1 0 0,0 0 1 0 0,0 0 0 0 0,0 0 0 0 0,0 0-1 0 0,0 0 1 0 0,0 0 0 0 0,0 0 0 0 0,0 0 0 0 0,-1 0-1 0 0,1 0 1 0 0,0 0 0 0 0,0 0 0 0 0,0 0-1 0 0,0 0 1 0 0,0 0 0 0 0,0 0 0 0 0,0 0 0 0 0,-1 0-1 0 0,2 26 3560 0 0,0-6-3511 0 0,-2 1-1 0 0,-2 20 1 0 0,-14 74 148 0 0,38-305 180 0 0,-17 100-434 0 0,-14-175 1 0 0,10 248 34 0 0,0 17 14 0 0,0 0 1 0 0,0 0-1 0 0,0 0 1 0 0,0 0-1 0 0,0 0 1 0 0,0 0-1 0 0,0 0 0 0 0,0 0 1 0 0,0 0-1 0 0,0 0 1 0 0,0 0-1 0 0,0 1 1 0 0,0-1-1 0 0,0 0 0 0 0,0 0 1 0 0,0 0-1 0 0,0 0 1 0 0,0 0-1 0 0,0 0 1 0 0,0 0-1 0 0,0 0 1 0 0,0 0-1 0 0,0 0 0 0 0,0 0 1 0 0,1 0-1 0 0,-1 0 1 0 0,0 0-1 0 0,0 0 1 0 0,0 0-1 0 0,0 0 0 0 0,0 0 1 0 0,0 0-1 0 0,0 0 1 0 0,0 0-1 0 0,0 0 1 0 0,0 0-1 0 0,0 0 1 0 0,0 0-1 0 0,0 0 0 0 0,1 0 1 0 0,-1 0-1 0 0,0 0 1 0 0,0 0-1 0 0,0 0 1 0 0,0 0-1 0 0,0 0 0 0 0,0 0 1 0 0,0 0-1 0 0,0 0 1 0 0,0 0-1 0 0,0 0 1 0 0,0 0-1 0 0,0 0 0 0 0,0 0 1 0 0,1 0-1 0 0,-1 0 1 0 0,0 0-1 0 0,0 0 1 0 0,0 0-1 0 0,0 0 1 0 0,0 0-1 0 0,0 0 0 0 0,11 28-79 0 0,-5-11 62 0 0,32 84 128 0 0,-23-59 179 0 0,2-1 0 0 0,30 56 0 0 0,-41-88-169 0 0,26 44 479 0 0,27 62 1 0 0,-59-113-656 0 0,1-1 1 0 0,-1 0 0 0 0,1 0 0 0 0,-1 1-1 0 0,1-1 1 0 0,0 0 0 0 0,-1 0 0 0 0,1 0 0 0 0,0 0-1 0 0,0 0 1 0 0,0 0 0 0 0,0 0 0 0 0,0 0-1 0 0,0 0 1 0 0,0 0 0 0 0,0-1 0 0 0,0 1-1 0 0,0 0 1 0 0,0-1 0 0 0,3 2 0 0 0,-4-3-66 0 0,1 1 0 0 0,0 0 1 0 0,0 0-1 0 0,0-1 0 0 0,0 1 1 0 0,-1 0-1 0 0,1-1 0 0 0,0 1 1 0 0,0-1-1 0 0,-1 1 0 0 0,1-1 1 0 0,0 1-1 0 0,-1-1 0 0 0,1 0 1 0 0,0 1-1 0 0,-1-1 0 0 0,1 0 1 0 0,-1 1-1 0 0,1-1 0 0 0,-1 0 1 0 0,1 0-1 0 0,-1 0 0 0 0,0 1 1 0 0,0-1-1 0 0,1 0 0 0 0,-1 0 1 0 0,0 0-1 0 0,0 0 0 0 0,0 0 1 0 0,0-1-1 0 0,1 0-54 0 0,-1 1 0 0 0,0-1 0 0 0,-1 0 0 0 0,1 1 0 0 0,0-1-1 0 0,0 0 1 0 0,-1 1 0 0 0,1-1 0 0 0,-1 0 0 0 0,1 1 0 0 0,-1-1 0 0 0,0 1 0 0 0,0-1 0 0 0,1 1-1 0 0,-1-1 1 0 0,0 1 0 0 0,0 0 0 0 0,-3-3 0 0 0,-26-25-2139 0 0,17 18 1300 0 0,-30-41-1905 0 0,33 42 2182 0 0</inkml:trace>
</inkml:ink>
</file>

<file path=ppt/ink/ink1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6:11:09.742"/>
    </inkml:context>
    <inkml:brush xml:id="br0">
      <inkml:brushProperty name="width" value="0.05" units="cm"/>
      <inkml:brushProperty name="height" value="0.05" units="cm"/>
    </inkml:brush>
  </inkml:definitions>
  <inkml:trace contextRef="#ctx0" brushRef="#br0">13 51 8001 0 0,'-5'1'27'0'0,"-3"2"1542"0"0,15-1 1022 0 0,-5-2-2308 0 0,1 0 1 0 0,-1-1-1 0 0,1 1 1 0 0,-1-1 0 0 0,0 0-1 0 0,0 0 1 0 0,1 0-1 0 0,-1 0 1 0 0,0 0-1 0 0,0-1 1 0 0,0 1 0 0 0,0 0-1 0 0,3-4 1 0 0,-1 2-130 0 0,0 0-1 0 0,0 1 1 0 0,0-1 0 0 0,0 1 0 0 0,8-3 0 0 0,7-1 222 0 0,-7 2-309 0 0,-1 1 0 0 0,1 0 0 0 0,0 1 0 0 0,0 0 1 0 0,14 1-1 0 0,-5 0-510 0 0,1 0-4647 0 0</inkml:trace>
</inkml:ink>
</file>

<file path=ppt/ink/ink1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6:11:10.195"/>
    </inkml:context>
    <inkml:brush xml:id="br0">
      <inkml:brushProperty name="width" value="0.05" units="cm"/>
      <inkml:brushProperty name="height" value="0.05" units="cm"/>
    </inkml:brush>
  </inkml:definitions>
  <inkml:trace contextRef="#ctx0" brushRef="#br0">20 182 9773 0 0,'-13'-7'689'0'0,"18"13"1071"0"0,14 18-33 0 0,37 83 411 0 0,-48-91-2090 0 0,0 0-1 0 0,-2 1 0 0 0,0-1 0 0 0,5 21 0 0 0,5 17-10 0 0,-19-67-48 0 0,-1-5-75 0 0,0 0-1 0 0,-1 0 0 0 0,-1 0 1 0 0,-12-26-1 0 0,-1 15 15 0 0,2-2 0 0 0,-18-40 1 0 0,30 59 58 0 0,1 0 1 0 0,0-1-1 0 0,1 1 0 0 0,0-1 1 0 0,0 0-1 0 0,2 0 1 0 0,0 0-1 0 0,0 0 0 0 0,2-17 1 0 0,-1 27 8 0 0,0 0 1 0 0,1 0-1 0 0,-1 0 0 0 0,1 0 1 0 0,0 0-1 0 0,0 1 0 0 0,0-1 1 0 0,0 0-1 0 0,0 0 1 0 0,0 1-1 0 0,1-1 0 0 0,0 1 1 0 0,-1-1-1 0 0,1 1 0 0 0,0 0 1 0 0,0 0-1 0 0,0 0 1 0 0,0 0-1 0 0,1 0 0 0 0,4-3 1 0 0,-4 3-1 0 0,0 1 0 0 0,1 0 0 0 0,-1 0 0 0 0,0 0 0 0 0,1 1 1 0 0,-1-1-1 0 0,1 1 0 0 0,-1 0 0 0 0,1 0 0 0 0,0 0 0 0 0,-1 0 1 0 0,1 0-1 0 0,-1 1 0 0 0,1 0 0 0 0,-1 0 0 0 0,0 0 0 0 0,4 1 0 0 0,1 1 2 0 0,-1 0-1 0 0,-1 0 0 0 0,1 1 1 0 0,0-1-1 0 0,-1 2 0 0 0,0-1 1 0 0,0 1-1 0 0,0-1 0 0 0,0 2 1 0 0,-1-1-1 0 0,0 1 0 0 0,0-1 1 0 0,6 11-1 0 0,-9-13 6 0 0,0 1-1 0 0,0-1 1 0 0,-1 1 0 0 0,1 0-1 0 0,-1-1 1 0 0,0 1 0 0 0,0 0-1 0 0,0 0 1 0 0,-1 0 0 0 0,1 0-1 0 0,-1 0 1 0 0,0 0 0 0 0,0 0-1 0 0,0 0 1 0 0,-1 0 0 0 0,0 0-1 0 0,1 0 1 0 0,-1 0 0 0 0,-1 0-1 0 0,1-1 1 0 0,0 1 0 0 0,-1 0-1 0 0,0-1 1 0 0,0 1 0 0 0,0-1-1 0 0,-5 6 1 0 0,2-2-83 0 0,0-2 0 0 0,0 1-1 0 0,-1-1 1 0 0,0 0 0 0 0,0 0 0 0 0,0 0 0 0 0,-1-1-1 0 0,1 0 1 0 0,-1 0 0 0 0,-10 3 0 0 0,5-3-695 0 0,1 0 0 0 0,-1-1-1 0 0,0 0 1 0 0,0-1 0 0 0,-23 1 0 0 0,17-1-779 0 0</inkml:trace>
</inkml:ink>
</file>

<file path=ppt/ink/ink1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6:11:10.695"/>
    </inkml:context>
    <inkml:brush xml:id="br0">
      <inkml:brushProperty name="width" value="0.05" units="cm"/>
      <inkml:brushProperty name="height" value="0.05" units="cm"/>
    </inkml:brush>
  </inkml:definitions>
  <inkml:trace contextRef="#ctx0" brushRef="#br0">689 1 8297 0 0,'-15'1'106'0'0,"-6"0"318"0"0,0 1 0 0 0,1 0 0 0 0,0 2-1 0 0,0 0 1 0 0,0 2 0 0 0,-38 15 0 0 0,-3 12 505 0 0,2 4 0 0 0,2 2 0 0 0,-90 80-1 0 0,134-108-801 0 0,1 0-1 0 0,0 1 0 0 0,1 1 0 0 0,0 0 0 0 0,1 0 1 0 0,1 1-1 0 0,0 0 0 0 0,-12 29 0 0 0,17-34-51 0 0,1 1-1 0 0,1-1 1 0 0,-1 1-1 0 0,1-1 1 0 0,1 1-1 0 0,0 0 1 0 0,0 0-1 0 0,1-1 1 0 0,1 1-1 0 0,-1 0 1 0 0,1 0-1 0 0,1-1 1 0 0,0 1-1 0 0,0-1 1 0 0,1 1-1 0 0,5 11 1 0 0,0-6-24 0 0,-1 0 0 0 0,2-1 0 0 0,0 0 0 0 0,1 0 0 0 0,0-1 0 0 0,1-1 0 0 0,1 0 0 0 0,0 0 0 0 0,0-1 0 0 0,1-1 0 0 0,1 0 0 0 0,-1-1 0 0 0,2 0 0 0 0,-1-1 0 0 0,1 0 0 0 0,18 5 0 0 0,0-1-25 0 0,0-1 0 0 0,1-2-1 0 0,0-2 1 0 0,1-1-1 0 0,-1-2 1 0 0,61 1-1 0 0,-69-6-82 0 0,0 0 0 0 0,0-2-1 0 0,0-1 1 0 0,0-1 0 0 0,-1-2-1 0 0,0 0 1 0 0,48-21-1 0 0,-60 22-50 0 0,-1 0-1 0 0,0-1 0 0 0,0 0 0 0 0,0-1 0 0 0,-1 0 0 0 0,-1-1 0 0 0,1 0 0 0 0,-1-1 0 0 0,-1 0 0 0 0,0-1 1 0 0,0 0-1 0 0,-1 0 0 0 0,0-1 0 0 0,-1 0 0 0 0,0 0 0 0 0,7-20 0 0 0,-12 24 48 0 0,0-1 1 0 0,0 1-1 0 0,-1-1 0 0 0,0 1 0 0 0,-1-1 1 0 0,1 0-1 0 0,-2 0 0 0 0,1 1 0 0 0,-1-1 1 0 0,-3-10-1 0 0,-3-8-64 0 0,-19-48 1 0 0,16 49 72 0 0,-5-12 19 0 0,-1 2 0 0 0,-36-60 1 0 0,39 76 28 0 0,0 1 1 0 0,-1 0 0 0 0,-1 1-1 0 0,-1 1 1 0 0,-1 1 0 0 0,-18-16-1 0 0,25 25 21 0 0,-1 1-1 0 0,1-1 0 0 0,-1 2 0 0 0,0-1 0 0 0,0 1 1 0 0,-1 1-1 0 0,1 0 0 0 0,-18-3 0 0 0,10 4 23 0 0,1 1-1 0 0,-1 0 0 0 0,1 2 1 0 0,-37 2-1 0 0,11 5 28 0 0,-1 2 1 0 0,1 2-1 0 0,-72 27 0 0 0,74-22-27 0 0,-51 26 0 0 0,79-34-150 0 0,1 0 0 0 0,0 0 0 0 0,0 2-1 0 0,1-1 1 0 0,0 2 0 0 0,1-1 0 0 0,-13 17 0 0 0,22-24-64 0 0,0 0-1 0 0,0 0 0 0 0,0 0 0 0 0,0 1 0 0 0,1-1 0 0 0,-1 1 0 0 0,1-1 1 0 0,0 1-1 0 0,0 0 0 0 0,0 4 0 0 0,0-6 3 0 0,1 0-1 0 0,0 0 1 0 0,0 1-1 0 0,0-1 1 0 0,0 0-1 0 0,0 0 1 0 0,1 0-1 0 0,-1 0 1 0 0,0 0-1 0 0,1 1 1 0 0,0-1-1 0 0,-1 0 1 0 0,1 0-1 0 0,0 0 1 0 0,0-1-1 0 0,0 1 1 0 0,3 3-1 0 0,2 2-1001 0 0</inkml:trace>
</inkml:ink>
</file>

<file path=ppt/ink/ink1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6:11:03.337"/>
    </inkml:context>
    <inkml:brush xml:id="br0">
      <inkml:brushProperty name="width" value="0.05" units="cm"/>
      <inkml:brushProperty name="height" value="0.05" units="cm"/>
    </inkml:brush>
  </inkml:definitions>
  <inkml:trace contextRef="#ctx0" brushRef="#br0">425 76 7133 0 0,'-2'-62'2973'0'0,"2"61"-2957"0"0,-1 0 0 0 0,1 1 0 0 0,0-1 1 0 0,-1 0-1 0 0,1 1 0 0 0,-1-1 1 0 0,1 0-1 0 0,-1 1 0 0 0,1-1 0 0 0,-1 1 1 0 0,1-1-1 0 0,-1 0 0 0 0,0 1 0 0 0,1 0 1 0 0,-1-1-1 0 0,0 1 0 0 0,1-1 1 0 0,-1 1-1 0 0,0 0 0 0 0,1-1 0 0 0,-1 1 1 0 0,0 0-1 0 0,0 0 0 0 0,0 0 0 0 0,1 0 1 0 0,-1 0-1 0 0,-1 0 0 0 0,-25-2 294 0 0,11 4-153 0 0,0 1 1 0 0,0 0-1 0 0,0 1 1 0 0,0 1-1 0 0,1 0 0 0 0,0 1 1 0 0,0 1-1 0 0,0 0 0 0 0,1 1 1 0 0,0 1-1 0 0,1 0 1 0 0,-18 15-1 0 0,10-4 257 0 0,0 1 0 0 0,1 0 0 0 0,1 2-1 0 0,1 0 1 0 0,-28 51 0 0 0,43-69-350 0 0,0 0 0 0 0,1 0 0 0 0,-1 0-1 0 0,1 1 1 0 0,0-1 0 0 0,1 1 0 0 0,0-1 0 0 0,0 1-1 0 0,0 0 1 0 0,0-1 0 0 0,1 1 0 0 0,0 0 0 0 0,0 0 0 0 0,0-1-1 0 0,1 1 1 0 0,0 0 0 0 0,0-1 0 0 0,1 1 0 0 0,-1 0 0 0 0,1-1-1 0 0,0 0 1 0 0,4 7 0 0 0,-2-6-31 0 0,0 0 0 0 0,0-1-1 0 0,0 1 1 0 0,1-1 0 0 0,0 0 0 0 0,0 0 0 0 0,0-1 0 0 0,1 1-1 0 0,-1-1 1 0 0,1 0 0 0 0,0-1 0 0 0,0 0 0 0 0,1 0 0 0 0,-1 0-1 0 0,1 0 1 0 0,-1-1 0 0 0,14 3 0 0 0,0-3-66 0 0,1 0 1 0 0,0-1-1 0 0,-1 0 1 0 0,1-2-1 0 0,-1-1 0 0 0,1-1 1 0 0,-1 0-1 0 0,0-1 1 0 0,0-2-1 0 0,0 0 0 0 0,-1-1 1 0 0,0 0-1 0 0,0-2 1 0 0,-1 0-1 0 0,0-2 0 0 0,0 0 1 0 0,-1 0-1 0 0,23-22 1 0 0,-11 12-148 0 0,-20 15 127 0 0,0-1 1 0 0,0 0 0 0 0,0 0-1 0 0,9-11 1 0 0,-16 16 43 0 0,-1 0 0 0 0,0 0 1 0 0,1 0-1 0 0,-1 0 0 0 0,0 0 0 0 0,0 0 1 0 0,0 0-1 0 0,0 0 0 0 0,0 0 0 0 0,0 0 0 0 0,-1-1 1 0 0,1 1-1 0 0,-1 0 0 0 0,0-1 0 0 0,1 1 0 0 0,-1 0 1 0 0,0-1-1 0 0,0 1 0 0 0,-1 0 0 0 0,1 0 0 0 0,0-1 1 0 0,-1 1-1 0 0,0 0 0 0 0,1-1 0 0 0,-3-2 0 0 0,-4-9-2 0 0,-1 1-1 0 0,0 0 0 0 0,-1 1 0 0 0,0 0 0 0 0,-1 0 0 0 0,-14-11 0 0 0,-2-1 7 0 0,-46-32 0 0 0,67 52 7 0 0,0 1 0 0 0,-1-1-1 0 0,0 1 1 0 0,0 0 0 0 0,0 1-1 0 0,0-1 1 0 0,0 1 0 0 0,0 0 0 0 0,0 1-1 0 0,-1 0 1 0 0,-8-1 0 0 0,10 2-59 0 0,1 0 0 0 0,-1 0 0 0 0,1 1 0 0 0,-1 0 0 0 0,1 0 0 0 0,0 0 0 0 0,-1 0-1 0 0,1 1 1 0 0,0 0 0 0 0,0 0 0 0 0,0 0 0 0 0,0 0 0 0 0,1 0 0 0 0,-1 1 0 0 0,0 0 0 0 0,1 0 0 0 0,-4 4 0 0 0,3-4-243 0 0,1 1 0 0 0,0 0 1 0 0,0 0-1 0 0,0 0 0 0 0,0 1 0 0 0,0-1 0 0 0,1 1 1 0 0,0-1-1 0 0,0 1 0 0 0,0 0 0 0 0,1 0 0 0 0,0 0 1 0 0,0 0-1 0 0,-1 8 0 0 0,0 2-1008 0 0</inkml:trace>
</inkml:ink>
</file>

<file path=ppt/ink/ink1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6:11:03.991"/>
    </inkml:context>
    <inkml:brush xml:id="br0">
      <inkml:brushProperty name="width" value="0.05" units="cm"/>
      <inkml:brushProperty name="height" value="0.05" units="cm"/>
    </inkml:brush>
  </inkml:definitions>
  <inkml:trace contextRef="#ctx0" brushRef="#br0">258 98 9773 0 0,'-5'-22'454'0'0,"4"20"-255"0"0,1-1-1 0 0,0 1 1 0 0,-1 0 0 0 0,0 0-1 0 0,1-1 1 0 0,-1 1-1 0 0,0 0 1 0 0,0 0 0 0 0,-2-3-1 0 0,3 5-178 0 0,0-1 0 0 0,0 1 0 0 0,0-1 0 0 0,0 1 0 0 0,-1-1 0 0 0,1 1 0 0 0,0 0 0 0 0,0-1 0 0 0,-1 1 0 0 0,1 0 0 0 0,0-1 0 0 0,-1 1 0 0 0,1-1 0 0 0,0 1 0 0 0,-1 0-1 0 0,1 0 1 0 0,0-1 0 0 0,-1 1 0 0 0,1 0 0 0 0,-1 0 0 0 0,1-1 0 0 0,-1 1 0 0 0,1 0 0 0 0,0 0 0 0 0,-1 0 0 0 0,1 0 0 0 0,-1 0 0 0 0,1 0 0 0 0,-1 0 0 0 0,1 0 0 0 0,-1 0 0 0 0,1 0 0 0 0,-1 0 0 0 0,1 0 0 0 0,-1 0 0 0 0,-9 15 702 0 0,7-7-637 0 0,-18 33-66 0 0,-114 255 478 0 0,117-249-395 0 0,9-25-53 0 0,0 0-1 0 0,2 1 1 0 0,1 0-1 0 0,-6 36 1 0 0,12-58-44 0 0,0 0-1 0 0,0 0 1 0 0,-1 0 0 0 0,1 0-1 0 0,0 0 1 0 0,0 0 0 0 0,0 0-1 0 0,0 0 1 0 0,1 0 0 0 0,-1 0-1 0 0,0 0 1 0 0,0 0 0 0 0,1 0-1 0 0,-1 0 1 0 0,0 0-1 0 0,1 0 1 0 0,-1 0 0 0 0,1 0-1 0 0,-1 0 1 0 0,1 0 0 0 0,0 0-1 0 0,-1 0 1 0 0,1-1 0 0 0,0 1-1 0 0,-1 0 1 0 0,1-1 0 0 0,0 1-1 0 0,0 0 1 0 0,0-1 0 0 0,0 1-1 0 0,0-1 1 0 0,0 1 0 0 0,0-1-1 0 0,0 1 1 0 0,0-1 0 0 0,0 0-1 0 0,0 0 1 0 0,0 1 0 0 0,0-1-1 0 0,0 0 1 0 0,0 0-1 0 0,0 0 1 0 0,0 0 0 0 0,0 0-1 0 0,0 0 1 0 0,0-1 0 0 0,0 1-1 0 0,0 0 1 0 0,1-1 0 0 0,8-1 19 0 0,0-1 0 0 0,0 0 0 0 0,-1 0 0 0 0,11-6-1 0 0,-14 6-27 0 0,51-23 32 0 0,54-23-6 0 0,-94 43-25 0 0,0 1 0 0 0,1 0 0 0 0,-1 2 0 0 0,31-4 0 0 0,-42 7-4 0 0,0 1 0 0 0,0 0 0 0 0,-1 0 0 0 0,1 0 0 0 0,-1 0 0 0 0,1 1 0 0 0,5 2-1 0 0,15 4 1 0 0,-17-4 11 0 0,-9-4-1 0 0,1 1 1 0 0,0-1-1 0 0,0 1 0 0 0,0-1 0 0 0,0 1 1 0 0,0-1-1 0 0,0 0 0 0 0,0 1 0 0 0,-1-1 1 0 0,1 0-1 0 0,0 0 0 0 0,0 0 0 0 0,0 0 1 0 0,0 0-1 0 0,0 0 0 0 0,0 0 0 0 0,0 0 1 0 0,0 0-1 0 0,2-1 0 0 0,-1 0 1 0 0,-1 0 1 0 0,0-1-1 0 0,1 1 1 0 0,-1-1-1 0 0,0 0 0 0 0,1 1 1 0 0,-1-1-1 0 0,0 0 0 0 0,0 0 1 0 0,-1 1-1 0 0,1-1 1 0 0,0 0-1 0 0,0 0 0 0 0,0-4 1 0 0,7-31 23 0 0,-6 19-29 0 0,-1 0 1 0 0,-1 0-1 0 0,0 0 0 0 0,-2 0 1 0 0,0 0-1 0 0,-1 0 0 0 0,0 0 1 0 0,-2 1-1 0 0,0-1 0 0 0,-9-20 1 0 0,-6-4-11 0 0,9 20 15 0 0,1 0 0 0 0,1-1-1 0 0,1 0 1 0 0,-10-47 0 0 0,9 26-62 0 0,12 70-1361 0 0,8 36 1 0 0,-3-43-862 0 0,0-8 909 0 0</inkml:trace>
</inkml:ink>
</file>

<file path=ppt/ink/ink1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6:11:04.490"/>
    </inkml:context>
    <inkml:brush xml:id="br0">
      <inkml:brushProperty name="width" value="0.05" units="cm"/>
      <inkml:brushProperty name="height" value="0.05" units="cm"/>
    </inkml:brush>
  </inkml:definitions>
  <inkml:trace contextRef="#ctx0" brushRef="#br0">333 130 7873 0 0,'7'-16'109'0'0,"-6"14"-48"0"0,0-1-1 0 0,0 1 1 0 0,0 0-1 0 0,-1 0 1 0 0,1 0-1 0 0,-1-1 1 0 0,1 1-1 0 0,-1 0 1 0 0,0-1-1 0 0,0 1 1 0 0,0 0 0 0 0,0-1-1 0 0,0 1 1 0 0,-1-4-1 0 0,1 3-7 0 0,0 0 1 0 0,-1 1-1 0 0,1-1 0 0 0,-1 0 1 0 0,0 1-1 0 0,1-1 0 0 0,-1 1 0 0 0,0-1 1 0 0,-1 1-1 0 0,1 0 0 0 0,0-1 1 0 0,-1 1-1 0 0,1 0 0 0 0,-1 0 0 0 0,0 0 1 0 0,0 0-1 0 0,0 0 0 0 0,0 0 1 0 0,0 1-1 0 0,0-1 0 0 0,0 1 0 0 0,0-1 1 0 0,-1 1-1 0 0,1 0 0 0 0,-1 0 1 0 0,1 0-1 0 0,-1 0 0 0 0,1 0 0 0 0,-1 0 1 0 0,1 1-1 0 0,-1-1 0 0 0,0 1 1 0 0,1 0-1 0 0,-1 0 0 0 0,0 0 0 0 0,1 0 1 0 0,-5 1-1 0 0,-7 1 192 0 0,1 1 0 0 0,-1 0 0 0 0,1 1 1 0 0,0 0-1 0 0,0 1 0 0 0,1 0 0 0 0,-14 9 0 0 0,0 0 205 0 0,2 2 0 0 0,-29 24 1 0 0,48-36-387 0 0,0 0 1 0 0,1 0 0 0 0,0 1 0 0 0,0 0 0 0 0,0-1-1 0 0,0 1 1 0 0,1 1 0 0 0,0-1 0 0 0,0 0 0 0 0,0 1-1 0 0,1 0 1 0 0,-3 6 0 0 0,5-10-40 0 0,-1 1 1 0 0,1-1-1 0 0,-1 1 0 0 0,1-1 1 0 0,0 0-1 0 0,0 1 1 0 0,0-1-1 0 0,1 1 0 0 0,-1-1 1 0 0,0 0-1 0 0,1 1 0 0 0,0-1 1 0 0,-1 0-1 0 0,1 1 0 0 0,0-1 1 0 0,0 0-1 0 0,0 0 1 0 0,0 0-1 0 0,1 0 0 0 0,-1 0 1 0 0,1 0-1 0 0,-1 0 0 0 0,1 0 1 0 0,0 0-1 0 0,-1-1 1 0 0,1 1-1 0 0,0-1 0 0 0,0 0 1 0 0,0 1-1 0 0,0-1 0 0 0,1 0 1 0 0,2 1-1 0 0,12 6 50 0 0,1 0-1 0 0,0-2 1 0 0,0 0-1 0 0,22 4 1 0 0,-30-9-66 0 0,1 0 0 0 0,-1 0 1 0 0,0-1-1 0 0,0 0 0 0 0,0 0 0 0 0,0-1 0 0 0,0-1 0 0 0,0 0 1 0 0,15-5-1 0 0,1-1-20 0 0,-11 4 14 0 0,-1-1 0 0 0,1-1 0 0 0,-1 0 0 0 0,22-13-1 0 0,-33 17-3 0 0,0 0-1 0 0,-1 0 0 0 0,1 0 0 0 0,0 0 1 0 0,-1-1-1 0 0,1 0 0 0 0,-1 1 1 0 0,0-1-1 0 0,0 0 0 0 0,0 0 0 0 0,0 0 1 0 0,0 0-1 0 0,-1 0 0 0 0,1-1 0 0 0,-1 1 1 0 0,0 0-1 0 0,0-1 0 0 0,0 1 1 0 0,-1-1-1 0 0,1 1 0 0 0,-1-1 0 0 0,0 1 1 0 0,0-1-1 0 0,0 0 0 0 0,-1-4 0 0 0,-1-2-38 0 0,0 1 0 0 0,-1-1-1 0 0,0 1 1 0 0,0-1 0 0 0,-1 1-1 0 0,0 1 1 0 0,-1-1 0 0 0,-8-12-1 0 0,8 15 26 0 0,1 0 0 0 0,-1 0-1 0 0,0 1 1 0 0,0-1 0 0 0,0 1-1 0 0,-1 0 1 0 0,0 1 0 0 0,0-1-1 0 0,0 1 1 0 0,-1 0-1 0 0,-11-4 1 0 0,16 7-57 0 0,-1 0 0 0 0,0 0 0 0 0,0 1 0 0 0,0-1 0 0 0,1 1 0 0 0,-1 0 0 0 0,0-1 0 0 0,0 2 0 0 0,0-1 0 0 0,0 0 0 0 0,0 0 0 0 0,1 1 0 0 0,-1 0 0 0 0,0-1 0 0 0,0 1 0 0 0,1 0 0 0 0,-1 0 0 0 0,0 1-1 0 0,1-1 1 0 0,-1 0 0 0 0,1 1 0 0 0,0 0 0 0 0,-1-1 0 0 0,-2 5 0 0 0,-3 2-872 0 0,0 1-1 0 0,1 0 0 0 0,0 0 1 0 0,-9 19-1 0 0,6-11-188 0 0</inkml:trace>
</inkml:ink>
</file>

<file path=ppt/ink/ink1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6:11:05.145"/>
    </inkml:context>
    <inkml:brush xml:id="br0">
      <inkml:brushProperty name="width" value="0.05" units="cm"/>
      <inkml:brushProperty name="height" value="0.05" units="cm"/>
    </inkml:brush>
  </inkml:definitions>
  <inkml:trace contextRef="#ctx0" brushRef="#br0">246 98 9129 0 0,'7'-7'176'0'0,"-7"7"-121"0"0,0 0 1 0 0,1 0-1 0 0,-1 0 1 0 0,1-1-1 0 0,-1 1 1 0 0,0 0-1 0 0,1 0 1 0 0,-1-1 0 0 0,0 1-1 0 0,1 0 1 0 0,-1 0-1 0 0,0-1 1 0 0,1 1-1 0 0,-1 0 1 0 0,0-1-1 0 0,0 1 1 0 0,1-1-1 0 0,-1 1 1 0 0,0 0 0 0 0,0-1-1 0 0,0 1 1 0 0,0-1-1 0 0,1 1 1 0 0,-1 0-1 0 0,0-1 1 0 0,0 1-1 0 0,0-1 1 0 0,0 1 0 0 0,0-1-1 0 0,0 1 1 0 0,0 0-1 0 0,0-1 1 0 0,0 1-1 0 0,0-1 1 0 0,-1 1-1 0 0,1-1 1 0 0,-1-1 1673 0 0,-29 53 2038 0 0,-27 30-2895 0 0,-16 25-966 0 0,68-97 93 0 0,-16 26 1 0 0,-26 57-1 0 0,42-81 0 0 0,1-1 0 0 0,0 1 0 0 0,1-1 0 0 0,1 1 0 0 0,-1 0-1 0 0,2 1 1 0 0,0-1 0 0 0,0 0 0 0 0,1 0 0 0 0,1 18 0 0 0,0-28 0 0 0,-1 0 1 0 0,0 0 0 0 0,0 0 0 0 0,0 0 0 0 0,1 0 0 0 0,-1 0-1 0 0,0 0 1 0 0,1 0 0 0 0,-1-1 0 0 0,1 1 0 0 0,-1 0-1 0 0,1 0 1 0 0,0-1 0 0 0,-1 1 0 0 0,1 0 0 0 0,-1 0 0 0 0,1-1-1 0 0,0 1 1 0 0,0-1 0 0 0,-1 1 0 0 0,1-1 0 0 0,0 1 0 0 0,0-1-1 0 0,0 1 1 0 0,0-1 0 0 0,0 0 0 0 0,0 0 0 0 0,-1 1-1 0 0,1-1 1 0 0,0 0 0 0 0,0 0 0 0 0,0 0 0 0 0,0 0 0 0 0,0 0-1 0 0,0 0 1 0 0,0 0 0 0 0,0 0 0 0 0,0 0 0 0 0,0-1 0 0 0,0 1-1 0 0,1-1 1 0 0,7-1-4 0 0,-1-1-1 0 0,0-1 1 0 0,14-7 0 0 0,-10 5 0 0 0,15-6 8 0 0,42-14 0 0 0,-58 23-13 0 0,0 0-1 0 0,-1 1 0 0 0,1 1 1 0 0,0 0-1 0 0,0 1 1 0 0,0-1-1 0 0,15 3 0 0 0,37 10 12 0 0,-47-7 14 0 0,1-2-1 0 0,-1 0 0 0 0,1-1 1 0 0,32-1-1 0 0,-47-1-13 0 0,1-1-1 0 0,-1 0 1 0 0,0 1 0 0 0,0-1 0 0 0,0 0-1 0 0,0-1 1 0 0,0 1 0 0 0,0 0 0 0 0,0 0-1 0 0,0-1 1 0 0,-1 1 0 0 0,1-1 0 0 0,0 0-1 0 0,-1 1 1 0 0,0-1 0 0 0,1 0-1 0 0,-1 0 1 0 0,0 0 0 0 0,0 0 0 0 0,0 0-1 0 0,0 0 1 0 0,0 0 0 0 0,0-1 0 0 0,0-1-1 0 0,1-3-8 0 0,0 0 0 0 0,0 0 0 0 0,-1-1 0 0 0,0 1 0 0 0,0 0-1 0 0,-1-13 1 0 0,-5-35-32 0 0,-20-95-1 0 0,19 125 46 0 0,-1 0 0 0 0,-1 1 0 0 0,-1 0 0 0 0,-2 0 0 0 0,0 1 0 0 0,-16-24 0 0 0,22 41-2 0 0,0 1-1 0 0,-1-1 1 0 0,0 1-1 0 0,0 0 1 0 0,0 1-1 0 0,0 0 1 0 0,-1 0 0 0 0,1 0-1 0 0,-1 0 1 0 0,0 1-1 0 0,0 0 1 0 0,-8-2 0 0 0,14 5-31 0 0,0 0 0 0 0,1 0 0 0 0,-1 0 0 0 0,1 0 0 0 0,-1 0 0 0 0,0 0 0 0 0,1 0 1 0 0,-1 0-1 0 0,0 0 0 0 0,1 0 0 0 0,-1 0 0 0 0,0 0 0 0 0,1 0 0 0 0,-1 0 0 0 0,0 0 1 0 0,1 1-1 0 0,-1-1 0 0 0,1 0 0 0 0,-1 0 0 0 0,1 1 0 0 0,-1-1 0 0 0,0 1 0 0 0,1-1 1 0 0,-1 0-1 0 0,1 1 0 0 0,0-1 0 0 0,-1 1 0 0 0,1-1 0 0 0,-1 1 0 0 0,1-1 0 0 0,0 1 1 0 0,-1 0-1 0 0,1-1 0 0 0,0 1 0 0 0,-1-1 0 0 0,1 1 0 0 0,0 0 0 0 0,0-1 0 0 0,0 1 0 0 0,0-1 1 0 0,0 1-1 0 0,0 0 0 0 0,0-1 0 0 0,0 1 0 0 0,0 0 0 0 0,0 0 0 0 0,0 4-654 0 0,0-1 0 0 0,0 0 0 0 0,0 1 0 0 0,1-1 0 0 0,0 0 0 0 0,1 5-1 0 0,2 3-793 0 0</inkml:trace>
</inkml:ink>
</file>

<file path=ppt/ink/ink1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6:11:05.722"/>
    </inkml:context>
    <inkml:brush xml:id="br0">
      <inkml:brushProperty name="width" value="0.05" units="cm"/>
      <inkml:brushProperty name="height" value="0.05" units="cm"/>
    </inkml:brush>
  </inkml:definitions>
  <inkml:trace contextRef="#ctx0" brushRef="#br0">336 244 8001 0 0,'3'-1'34'0'0,"0"-1"1"0"0,0 1 0 0 0,1-1-1 0 0,-1 0 1 0 0,0 0-1 0 0,-1 0 1 0 0,1 0 0 0 0,0 0-1 0 0,-1-1 1 0 0,1 1-1 0 0,-1-1 1 0 0,3-4 0 0 0,23-39 1049 0 0,-18 26-531 0 0,-3 4 583 0 0,1 0-1 0 0,17-25 1 0 0,-24 40-1083 0 0,0 0 1 0 0,-1 0-1 0 0,1-1 1 0 0,0 1 0 0 0,-1 0-1 0 0,1-1 1 0 0,-1 1 0 0 0,0-1-1 0 0,1 1 1 0 0,-1-1 0 0 0,0 1-1 0 0,0 0 1 0 0,0-1-1 0 0,0 1 1 0 0,0-1 0 0 0,0 1-1 0 0,0-1 1 0 0,0 1 0 0 0,-1-1-1 0 0,1 1 1 0 0,0-1-1 0 0,-1 1 1 0 0,0 0 0 0 0,1-1-1 0 0,-1 1 1 0 0,0 0 0 0 0,1 0-1 0 0,-1-1 1 0 0,0 1 0 0 0,0 0-1 0 0,0 0 1 0 0,0 0-1 0 0,0 0 1 0 0,-2-1 0 0 0,0-1-51 0 0,0 0 0 0 0,0 1 0 0 0,-1-1 1 0 0,1 1-1 0 0,-1 0 0 0 0,1 0 0 0 0,-1 0 1 0 0,1 1-1 0 0,-1-1 0 0 0,0 1 0 0 0,-7-2 1 0 0,-23 3 108 0 0,0 0 1 0 0,0 3-1 0 0,0 0 0 0 0,0 3 1 0 0,1 0-1 0 0,-33 12 0 0 0,56-15-7 0 0,0 0 0 0 0,0 1-1 0 0,1 0 1 0 0,-1 1-1 0 0,1 0 1 0 0,-16 11-1 0 0,22-14-61 0 0,-1 1 0 0 0,1 0-1 0 0,0 1 1 0 0,0-1 0 0 0,0 0-1 0 0,0 1 1 0 0,0 0 0 0 0,1 0 0 0 0,0 0-1 0 0,0 0 1 0 0,0 0 0 0 0,0 0 0 0 0,0 0-1 0 0,1 1 1 0 0,0-1 0 0 0,0 0 0 0 0,0 1-1 0 0,0 4 1 0 0,0 1 3 0 0,1-1 0 0 0,0 0 0 0 0,1 0-1 0 0,-1 1 1 0 0,4 9 0 0 0,-3-15-21 0 0,0-1 0 0 0,0 1 0 0 0,1-1-1 0 0,-1 0 1 0 0,1 1 0 0 0,0-1 0 0 0,0 0 0 0 0,0 0-1 0 0,0 0 1 0 0,0 0 0 0 0,1-1 0 0 0,0 1 0 0 0,-1-1-1 0 0,1 1 1 0 0,0-1 0 0 0,4 2 0 0 0,5 4 57 0 0,1-1 0 0 0,0 0 1 0 0,1 0-1 0 0,-1-2 0 0 0,1 0 1 0 0,24 6-1 0 0,-28-10-65 0 0,0 0-1 0 0,0 0 1 0 0,0-1 0 0 0,-1 0-1 0 0,1 0 1 0 0,0-1 0 0 0,0-1-1 0 0,-1 0 1 0 0,1 0-1 0 0,-1-1 1 0 0,11-4 0 0 0,7-3 4 0 0,42-19-22 0 0,-63 26-8 0 0,0 0 0 0 0,0-1 0 0 0,0 0 0 0 0,0 0 0 0 0,-1 0 0 0 0,1-1 1 0 0,-1 0-1 0 0,5-6 0 0 0,-8 8-2 0 0,1-1 0 0 0,-1 0 0 0 0,0 0 1 0 0,0 0-1 0 0,0 0 0 0 0,0 0 0 0 0,-1 0 1 0 0,0 0-1 0 0,1 0 0 0 0,-2-1 0 0 0,1 1 1 0 0,0 0-1 0 0,-1-1 0 0 0,0 1 0 0 0,0-8 1 0 0,-1 6-9 0 0,-1-1 1 0 0,1 1-1 0 0,-1 0 1 0 0,0 0-1 0 0,0 0 1 0 0,-1 0 0 0 0,0 0-1 0 0,0 0 1 0 0,0 1-1 0 0,-5-6 1 0 0,3 4-39 0 0,0 1 0 0 0,0 0 1 0 0,-1 0-1 0 0,0 0 0 0 0,0 1 1 0 0,0 0-1 0 0,-1 0 0 0 0,1 1 1 0 0,-1-1-1 0 0,-1 1 1 0 0,1 1-1 0 0,0 0 0 0 0,-1 0 1 0 0,0 0-1 0 0,0 1 0 0 0,1 0 1 0 0,-12-1-1 0 0,16 3-59 0 0,0 0-1 0 0,-1 0 1 0 0,1 0-1 0 0,0 1 1 0 0,-1-1 0 0 0,1 1-1 0 0,0 0 1 0 0,0 0-1 0 0,0 0 1 0 0,-1 1 0 0 0,1-1-1 0 0,1 1 1 0 0,-1 0 0 0 0,0 0-1 0 0,0 0 1 0 0,-2 2-1 0 0,-3 4-752 0 0,0 0 0 0 0,1 0 0 0 0,-9 15 0 0 0,-5 4-1473 0 0,11-12 1129 0 0,2 3-123 0 0</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3:41:36.040"/>
    </inkml:context>
    <inkml:brush xml:id="br0">
      <inkml:brushProperty name="width" value="0.05" units="cm"/>
      <inkml:brushProperty name="height" value="0.05" units="cm"/>
    </inkml:brush>
  </inkml:definitions>
  <inkml:trace contextRef="#ctx0" brushRef="#br0">86 130 6625 0 0,'-16'-5'350'0'0,"1"-2"0"0"0,0 1 1 0 0,-21-14-1 0 0,36 20-336 0 0,-1-1 0 0 0,1 1 0 0 0,0-1 0 0 0,-1 1 0 0 0,1-1 0 0 0,0 0 0 0 0,-1 1 0 0 0,1-1 0 0 0,0 1 0 0 0,0-1 0 0 0,0 0 0 0 0,-1 1 0 0 0,1-1 0 0 0,0 0 0 0 0,0 1 0 0 0,0-1 0 0 0,0 0 0 0 0,0 1 0 0 0,0-1 0 0 0,0 0 0 0 0,1 1 0 0 0,-1-1 0 0 0,0 0 0 0 0,0 1 0 0 0,0-1 0 0 0,1 1 0 0 0,-1-1 0 0 0,0 0 0 0 0,1 1 0 0 0,-1-1 0 0 0,0 1 0 0 0,1-1 0 0 0,-1 1 0 0 0,1-1 0 0 0,-1 1 0 0 0,1-1 0 0 0,-1 1 0 0 0,1 0 0 0 0,-1-1 0 0 0,1 1 0 0 0,-1 0 0 0 0,1-1 0 0 0,0 1 0 0 0,0 0 0 0 0,20-6 28 0 0,1 0 1 0 0,-1 2-1 0 0,1 1 0 0 0,29-1 1 0 0,-25 2-36 0 0,510-19 52 0 0,5 28 57 0 0,-491-6-109 0 0,2391 85-198 0 0,-1167-34 333 0 0,-29-42 274 0 0,-1174-12-355 0 0,-1-3 0 0 0,96-19 1 0 0,-158 22-30 0 0,0-1 0 0 0,0 0 1 0 0,11-4-1 0 0,-18 6-24 0 0,1 0 0 0 0,-1 1 1 0 0,0-1-1 0 0,0 0 0 0 0,0 0 0 0 0,0 0 0 0 0,1 0 1 0 0,-1 0-1 0 0,0 0 0 0 0,0 0 0 0 0,-1 0 0 0 0,2-2 0 0 0,-2 3-2 0 0,1-1 0 0 0,-1 0-1 0 0,0 1 1 0 0,0-1 0 0 0,0 0-1 0 0,0 1 1 0 0,0-1-1 0 0,0 0 1 0 0,0 1 0 0 0,0-1-1 0 0,0 1 1 0 0,0-1-1 0 0,0 0 1 0 0,-1 1 0 0 0,1-1-1 0 0,0 0 1 0 0,0 1-1 0 0,0-1 1 0 0,-1 1 0 0 0,1-1-1 0 0,0 1 1 0 0,-1-1 0 0 0,1 0-1 0 0,-1 1 1 0 0,1-1-1 0 0,-1 1 1 0 0,1 0 0 0 0,-1-1-1 0 0,-5-4 21 0 0,1 1-1 0 0,-1 0 1 0 0,0 0-1 0 0,0 1 0 0 0,-1-1 1 0 0,1 1-1 0 0,-14-4 1 0 0,-53-12 23 0 0,60 16-47 0 0,-162-24-22 0 0,48 9-21 0 0,214 25-647 0 0,0-2 487 0 0,-71-4 153 0 0,-1 0-116 0 0,-24 0-42 0 0,1-1 72 0 0,13 1 118 0 0,16-2 112 0 0,-3-1 480 0 0,33 1 0 0 0,-38 1 187 0 0,-13 1-735 0 0,1 0 0 0 0,-1-1 1 0 0,1 1-1 0 0,-1 0 0 0 0,0 0 1 0 0,0-1-1 0 0,1 1 1 0 0,-1 0-1 0 0,0 0 0 0 0,0-1 1 0 0,0 1-1 0 0,0 0 0 0 0,0 0 1 0 0,0 0-1 0 0,0-1 0 0 0,0 1 1 0 0,0 0-1 0 0,0 0 0 0 0,-1 1 1 0 0,1-2 6 0 0,-12 225 1397 0 0,-3 26-1079 0 0,7-127 37 0 0,12 171 0 0 0,4-223-312 0 0,-5-55-66 0 0,0-1 1 0 0,-1 1-1 0 0,-1 0 0 0 0,-1 0 0 0 0,0 0 0 0 0,-2 0 0 0 0,-2 17 1 0 0,4-34-20 0 0,0 0 1 0 0,0 1-1 0 0,0-1 1 0 0,0 0 0 0 0,0 0-1 0 0,0 0 1 0 0,0 0 0 0 0,-1 0-1 0 0,1 1 1 0 0,0-1-1 0 0,0 0 1 0 0,0 0 0 0 0,0 0-1 0 0,0 0 1 0 0,0 0 0 0 0,0 0-1 0 0,0 1 1 0 0,0-1-1 0 0,0 0 1 0 0,-1 0 0 0 0,1 0-1 0 0,0 0 1 0 0,0 0 0 0 0,0 0-1 0 0,0 0 1 0 0,0 0-1 0 0,0 0 1 0 0,-1 0 0 0 0,1 0-1 0 0,0 1 1 0 0,0-1 0 0 0,0 0-1 0 0,0 0 1 0 0,0 0-1 0 0,-1 0 1 0 0,1 0 0 0 0,0 0-1 0 0,0 0 1 0 0,0 0 0 0 0,0 0-1 0 0,0 0 1 0 0,-1-1-1 0 0,1 1 1 0 0,0 0 0 0 0,0 0-1 0 0,0 0 1 0 0,0 0-1 0 0,0 0 1 0 0,0 0 0 0 0,-1 0-1 0 0,1 0 1 0 0,-9-10-648 0 0,-9-19-1140 0 0,15 24 1309 0 0,-7-11-626 0 0</inkml:trace>
</inkml:ink>
</file>

<file path=ppt/ink/ink1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6:11:06.353"/>
    </inkml:context>
    <inkml:brush xml:id="br0">
      <inkml:brushProperty name="width" value="0.05" units="cm"/>
      <inkml:brushProperty name="height" value="0.05" units="cm"/>
    </inkml:brush>
  </inkml:definitions>
  <inkml:trace contextRef="#ctx0" brushRef="#br0">152 117 9465 0 0,'2'0'130'0'0,"-1"0"0"0"0,1 0 0 0 0,0 0 1 0 0,-1 1-1 0 0,1-1 0 0 0,-1 0 0 0 0,1 1 1 0 0,-1-1-1 0 0,1 1 0 0 0,-1-1 0 0 0,1 1 0 0 0,1 1 1 0 0,-2-2 5 0 0,-1 1 1 0 0,1-1 0 0 0,-1 1 0 0 0,1-1-1 0 0,-1 1 1 0 0,1-1 0 0 0,-1 1-1 0 0,1 0 1 0 0,-1-1 0 0 0,0 1 0 0 0,1-1-1 0 0,-1 1 1 0 0,0 0 0 0 0,0 0 0 0 0,0-1-1 0 0,1 1 1 0 0,-1 0 0 0 0,0-1 0 0 0,0 2-1 0 0,-1 3 425 0 0,0 0-1 0 0,0 0 0 0 0,0-1 1 0 0,0 1-1 0 0,-1-1 1 0 0,-4 9-1 0 0,0 3-1119 0 0,-14 30 936 0 0,-32 53-1 0 0,28-55-291 0 0,-26 62 0 0 0,45-93-75 0 0,3-9 0 0 0,1 1-1 0 0,-1-1 0 0 0,0 1 1 0 0,1-1-1 0 0,0 1 1 0 0,0 0-1 0 0,0 6 0 0 0,1-11-6 0 0,1 0-1 0 0,-1 0 1 0 0,0 1-1 0 0,0-1 1 0 0,1 0-1 0 0,-1 0 1 0 0,0 1-1 0 0,1-1 1 0 0,-1 0-1 0 0,0 0 1 0 0,1 0-1 0 0,-1 0 1 0 0,0 0-1 0 0,1 1 1 0 0,-1-1-1 0 0,0 0 1 0 0,1 0-1 0 0,-1 0 1 0 0,1 0-1 0 0,-1 0 1 0 0,0 0-1 0 0,1 0 1 0 0,-1 0-1 0 0,0 0 1 0 0,1 0-1 0 0,-1 0 1 0 0,0-1-1 0 0,1 1 1 0 0,-1 0-1 0 0,0 0 1 0 0,1 0-1 0 0,0-1 1 0 0,14-3 79 0 0,-13 3-89 0 0,70-24 101 0 0,-43 13 200 0 0,1 2-1 0 0,60-12 1 0 0,-67 19-57 0 0,0 0 0 0 0,45 1 0 0 0,-60 3-207 0 0,1 0 1 0 0,0 0-1 0 0,0 1 0 0 0,0 0 0 0 0,-1 1 1 0 0,1 0-1 0 0,-1 0 0 0 0,0 0 1 0 0,0 1-1 0 0,14 9 0 0 0,43 28-52 0 0,-48-94 53 0 0,-14 40-37 0 0,0-1 1 0 0,-1 1-1 0 0,-1-1 1 0 0,0 1-1 0 0,-1-1 1 0 0,0 1-1 0 0,-1-1 1 0 0,-1 1-1 0 0,0 0 0 0 0,-1-1 1 0 0,-4-12-1 0 0,-6-12-17 0 0,-1 1-1 0 0,-26-51 0 0 0,29 67 10 0 0,6 9 10 0 0,-1-1 0 0 0,0 1 0 0 0,-1 0 1 0 0,-1 1-1 0 0,1 0 0 0 0,-2 0 0 0 0,1 1 0 0 0,-2 0 0 0 0,-11-10 0 0 0,21 19-8 0 0,-1 0-1 0 0,0 1 1 0 0,0-1-1 0 0,1 1 1 0 0,-1-1-1 0 0,0 1 1 0 0,0-1-1 0 0,0 1 1 0 0,0 0-1 0 0,0-1 1 0 0,0 1-1 0 0,1 0 1 0 0,-1-1-1 0 0,0 1 1 0 0,0 0-1 0 0,0 0 1 0 0,0 0-1 0 0,0 0 1 0 0,0 0 0 0 0,0 0-1 0 0,0 0 1 0 0,0 1-1 0 0,0-1 1 0 0,0 0-1 0 0,0 0 1 0 0,0 1-1 0 0,0-1 1 0 0,1 0-1 0 0,-1 1 1 0 0,0-1-1 0 0,0 1 1 0 0,0 0-1 0 0,1-1 1 0 0,-1 1-1 0 0,0-1 1 0 0,-1 2-1 0 0,-1 3-448 0 0,0-1 0 0 0,0 1 0 0 0,1 0 0 0 0,-1 0 0 0 0,-2 8 0 0 0,-3 8-1677 0 0,-1-5 326 0 0</inkml:trace>
</inkml:ink>
</file>

<file path=ppt/ink/ink1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6:11:11.959"/>
    </inkml:context>
    <inkml:brush xml:id="br0">
      <inkml:brushProperty name="width" value="0.05" units="cm"/>
      <inkml:brushProperty name="height" value="0.05" units="cm"/>
    </inkml:brush>
  </inkml:definitions>
  <inkml:trace contextRef="#ctx0" brushRef="#br0">56 212 9297 0 0,'-1'-1'25'0'0,"1"1"0"0"0,0-1 1 0 0,1 1-1 0 0,-1-1 0 0 0,0 1 1 0 0,0-1-1 0 0,0 1 0 0 0,0-1 1 0 0,0 1-1 0 0,0-1 0 0 0,1 1 1 0 0,-1-1-1 0 0,0 1 0 0 0,0-1 1 0 0,1 1-1 0 0,-1 0 0 0 0,0-1 1 0 0,1 1-1 0 0,-1-1 0 0 0,0 1 1 0 0,1 0-1 0 0,-1-1 0 0 0,1 1 0 0 0,-1 0 1 0 0,0 0-1 0 0,1-1 0 0 0,-1 1 1 0 0,1 0-1 0 0,-1 0 0 0 0,1 0 1 0 0,-1-1-1 0 0,1 1 0 0 0,-1 0 1 0 0,1 0-1 0 0,0 0 0 0 0,4 18 1018 0 0,-3 12-666 0 0,-1 0 0 0 0,-2 0-1 0 0,-6 46 1 0 0,-1 5-36 0 0,6-51-202 0 0,0-23-112 0 0,1 1 0 0 0,0 0 0 0 0,1-1 0 0 0,0 1-1 0 0,0 0 1 0 0,0-1 0 0 0,1 1 0 0 0,0 0 0 0 0,1-1-1 0 0,0 1 1 0 0,3 7 0 0 0,-5-14-26 0 0,0 0 1 0 0,0-1-1 0 0,1 1 1 0 0,-1 0-1 0 0,0-1 1 0 0,1 1-1 0 0,-1-1 1 0 0,0 1-1 0 0,1-1 0 0 0,-1 1 1 0 0,0 0-1 0 0,1-1 1 0 0,-1 1-1 0 0,1-1 1 0 0,-1 0-1 0 0,1 1 1 0 0,-1-1-1 0 0,1 1 0 0 0,0-1 1 0 0,-1 0-1 0 0,1 1 1 0 0,-1-1-1 0 0,1 0 1 0 0,0 0-1 0 0,0 1 1 0 0,0-2-4 0 0,-1 1 0 0 0,1-1 0 0 0,-1 1 0 0 0,1-1 1 0 0,-1 0-1 0 0,0 1 0 0 0,1-1 0 0 0,-1 0 0 0 0,0 1 1 0 0,1-1-1 0 0,-1 0 0 0 0,0 1 0 0 0,0-1 0 0 0,1 0 0 0 0,-1 1 1 0 0,0-1-1 0 0,0 0 0 0 0,0-1 0 0 0,2-43-262 0 0,-2 42 196 0 0,-1-9-9 0 0,-1 1 0 0 0,0 0 0 0 0,0 0 0 0 0,-1 0 0 0 0,-7-18 0 0 0,-2-5 33 0 0,-31-143 34 0 0,39 158 9 0 0,2 0 0 0 0,0 0 0 0 0,2 0 0 0 0,0-1 0 0 0,1 1 0 0 0,1 0 0 0 0,5-27 0 0 0,-6 43-1 0 0,0-1-1 0 0,0 1 0 0 0,1-1 1 0 0,-1 1-1 0 0,1 0 1 0 0,-1-1-1 0 0,1 1 0 0 0,0 0 1 0 0,0 0-1 0 0,1 0 0 0 0,-1 1 1 0 0,1-1-1 0 0,-1 0 1 0 0,1 1-1 0 0,0-1 0 0 0,0 1 1 0 0,0 0-1 0 0,3-2 1 0 0,-1 2-1 0 0,0 0 0 0 0,0 1 0 0 0,0-1 1 0 0,0 1-1 0 0,0 0 0 0 0,0 0 0 0 0,0 1 1 0 0,1-1-1 0 0,-1 1 0 0 0,0 0 0 0 0,8 2 1 0 0,-3-1 5 0 0,0 1 0 0 0,0 0 0 0 0,-1 1 0 0 0,1 0 0 0 0,-1 1 0 0 0,0 0 0 0 0,0 0 1 0 0,-1 1-1 0 0,1 0 0 0 0,-1 1 0 0 0,0-1 0 0 0,14 14 0 0 0,-19-15 34 0 0,0-1 1 0 0,1 1-1 0 0,-2 0 0 0 0,1 0 1 0 0,0 1-1 0 0,-1-1 0 0 0,0 1 1 0 0,0-1-1 0 0,0 1 0 0 0,0 0 0 0 0,-1-1 1 0 0,0 1-1 0 0,0 0 0 0 0,0 0 1 0 0,0 0-1 0 0,-1 0 0 0 0,0 0 1 0 0,0 0-1 0 0,0 0 0 0 0,-1 0 1 0 0,-2 8-1 0 0,1-6 0 0 0,-1 0-1 0 0,1 0 1 0 0,-2 0 0 0 0,1-1 0 0 0,-1 1-1 0 0,0-1 1 0 0,-1 0 0 0 0,1 0 0 0 0,-1-1 0 0 0,0 1-1 0 0,0-1 1 0 0,-1 0 0 0 0,-11 8 0 0 0,-8 2 59 0 0,-1 0 0 0 0,-37 15 0 0 0,-8 4-2556 0 0,53-26-1407 0 0,14-6 2742 0 0</inkml:trace>
</inkml:ink>
</file>

<file path=ppt/ink/ink1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6:11:12.661"/>
    </inkml:context>
    <inkml:brush xml:id="br0">
      <inkml:brushProperty name="width" value="0.05" units="cm"/>
      <inkml:brushProperty name="height" value="0.05" units="cm"/>
    </inkml:brush>
  </inkml:definitions>
  <inkml:trace contextRef="#ctx0" brushRef="#br0">203 12 9097 0 0,'6'-6'1'0'0,"-1"1"1105"0"0,-9 13 324 0 0,-4 5-640 0 0,-1 0 0 0 0,0-1 0 0 0,-18 20 0 0 0,17-22-525 0 0,0 1-1 0 0,1 1 1 0 0,0-1 0 0 0,-11 22-1 0 0,15-22-126 0 0,0 0 0 0 0,1 0 0 0 0,0 0 0 0 0,1 0 0 0 0,0 1-1 0 0,1-1 1 0 0,0 1 0 0 0,1 0 0 0 0,0 20 0 0 0,2-25-110 0 0,0 0 1 0 0,0 0-1 0 0,0 0 1 0 0,1 0 0 0 0,0-1-1 0 0,0 1 1 0 0,1-1 0 0 0,0 1-1 0 0,0-1 1 0 0,0 0 0 0 0,1 0-1 0 0,0 0 1 0 0,0-1-1 0 0,0 1 1 0 0,1-1 0 0 0,0 0-1 0 0,10 8 1 0 0,-8-8-25 0 0,-1-1-1 0 0,1 0 1 0 0,0 0 0 0 0,0-1-1 0 0,0 0 1 0 0,1 0 0 0 0,-1-1-1 0 0,1 0 1 0 0,-1 0 0 0 0,13 1-1 0 0,-15-3 0 0 0,0 1 0 0 0,0-1-1 0 0,0 0 1 0 0,0 0 0 0 0,0-1 0 0 0,0 1-1 0 0,0-1 1 0 0,0-1 0 0 0,0 1-1 0 0,0 0 1 0 0,-1-1 0 0 0,1 0-1 0 0,0 0 1 0 0,-1-1 0 0 0,0 1-1 0 0,1-1 1 0 0,4-4 0 0 0,-8 6-5 0 0,0-1 0 0 0,0 1 1 0 0,0-1-1 0 0,0 1 0 0 0,0-1 0 0 0,0 1 1 0 0,0-1-1 0 0,-1 1 0 0 0,1-1 1 0 0,0 0-1 0 0,-1 0 0 0 0,1 1 0 0 0,-1-1 1 0 0,0 0-1 0 0,0 0 0 0 0,0 1 1 0 0,0-1-1 0 0,0 0 0 0 0,0 0 0 0 0,0 0 1 0 0,0 1-1 0 0,-1-1 0 0 0,1 0 1 0 0,-1 0-1 0 0,1 1 0 0 0,-1-1 0 0 0,-1-2 1 0 0,-3-5-5 0 0,1 0 1 0 0,-2 1 0 0 0,-9-14-1 0 0,9 16 8 0 0,-19-22-4 0 0,15 18 0 0 0,8 9 1 0 0,3 2 1 0 0,0 0 0 0 0,-1-1 0 0 0,1 1 0 0 0,0-1 0 0 0,0 0 0 0 0,0 1-1 0 0,0-1 1 0 0,-1 0 0 0 0,1 0 0 0 0,0 0 0 0 0,0 1 0 0 0,0-1 0 0 0,0 0 0 0 0,0 0 0 0 0,0 0 0 0 0,-1 0 0 0 0,1-1 0 0 0,2 1 0 0 0,-3 0 0 0 0,1-1 0 0 0,0 1 0 0 0,-1 0 0 0 0,1 0 0 0 0,0 0 0 0 0,0 0 0 0 0,-1 0 1 0 0,1 0-1 0 0,0 0 0 0 0,0 0 0 0 0,-1 0 0 0 0,1 0 0 0 0,0 0 0 0 0,-1 0 0 0 0,1 0 1 0 0,0 1-1 0 0,0-1 0 0 0,-1 0 0 0 0,1 0 0 0 0,0 1 0 0 0,-1-1 0 0 0,1 1 0 0 0,-1-1 1 0 0,1 1-1 0 0,0-1 0 0 0,-1 1 0 0 0,1-1 0 0 0,-1 1 0 0 0,1-1 0 0 0,-1 1 1 0 0,1 0-1 0 0,0 10 121 0 0,0 0 0 0 0,0 0-1 0 0,-2 0 1 0 0,1 0 0 0 0,-4 20 0 0 0,1-12 68 0 0,-5 45 218 0 0,2-19-185 0 0,-1 55 0 0 0,7-99-215 0 0,0 1-1 0 0,0 0 1 0 0,0 0 0 0 0,0 0-1 0 0,0-1 1 0 0,0 1-1 0 0,0 0 1 0 0,-1 0 0 0 0,1-1-1 0 0,-1 1 1 0 0,1 0-1 0 0,-1 0 1 0 0,0-1 0 0 0,0 1-1 0 0,1-1 1 0 0,-1 1-1 0 0,0-1 1 0 0,0 1 0 0 0,-1-1-1 0 0,1 1 1 0 0,0-1-1 0 0,0 0 1 0 0,-1 0 0 0 0,1 0-1 0 0,-1 0 1 0 0,1 0-1 0 0,-1 0 1 0 0,1 0 0 0 0,-3 1-1 0 0,0-1 7 0 0,0-1 0 0 0,0 1 0 0 0,1-1 0 0 0,-1 0 0 0 0,0 0 0 0 0,0-1 0 0 0,0 1 0 0 0,0-1 0 0 0,1 0 0 0 0,-1 0 0 0 0,0 0 0 0 0,1 0 0 0 0,-5-2 0 0 0,-6-3-69 0 0,1 0 0 0 0,1-1 0 0 0,-1 0 0 0 0,1-1 0 0 0,0 0 0 0 0,1-1 0 0 0,0 0 0 0 0,0-1 0 0 0,1 0 0 0 0,0 0 0 0 0,1-1-1 0 0,-11-17 1 0 0,5-9-119 0 0,14 36 27 0 0,1 0 1 0 0,-1 1-1 0 0,1-1 1 0 0,-1 0-1 0 0,1 0 1 0 0,0 0-1 0 0,0 0 0 0 0,-1 0 1 0 0,1 0-1 0 0,0 0 1 0 0,0 0-1 0 0,0 0 1 0 0,0 0-1 0 0,0 0 1 0 0,0 0-1 0 0,0 0 1 0 0,0 0-1 0 0,1 0 1 0 0,-1 1-1 0 0,0-1 1 0 0,1 0-1 0 0,-1 0 1 0 0,1-1-1 0 0,13 6-4563 0 0,-8-4 3429 0 0</inkml:trace>
</inkml:ink>
</file>

<file path=ppt/ink/ink1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6:11:13.237"/>
    </inkml:context>
    <inkml:brush xml:id="br0">
      <inkml:brushProperty name="width" value="0.05" units="cm"/>
      <inkml:brushProperty name="height" value="0.05" units="cm"/>
    </inkml:brush>
  </inkml:definitions>
  <inkml:trace contextRef="#ctx0" brushRef="#br0">1026 323 9705 0 0,'2'-7'52'0'0,"0"0"0"0"0,0 0 0 0 0,-1-1 1 0 0,-1 1-1 0 0,1 0 0 0 0,-1 0 0 0 0,0-1 0 0 0,-1 1 0 0 0,1 0 1 0 0,-1 0-1 0 0,-3-10 0 0 0,0 6 11 0 0,0 1 1 0 0,0-1-1 0 0,0 1 1 0 0,-2 0-1 0 0,1 1 1 0 0,-1 0-1 0 0,-8-10 0 0 0,4 7 4 0 0,-1 0-1 0 0,0 1 1 0 0,0 0-1 0 0,-2 1 1 0 0,1 0-1 0 0,-1 0 1 0 0,0 2-1 0 0,-1 0 1 0 0,0 0-1 0 0,-24-8 1 0 0,17 10 127 0 0,-1 1 0 0 0,1 1 0 0 0,-1 1 0 0 0,0 1 0 0 0,0 1 0 0 0,0 1 1 0 0,0 0-1 0 0,0 2 0 0 0,-40 8 0 0 0,15 1 211 0 0,2 2 0 0 0,0 2 0 0 0,-68 31 0 0 0,91-35-281 0 0,0 1 0 0 0,0 1 1 0 0,1 1-1 0 0,1 1 0 0 0,1 0 0 0 0,0 2 1 0 0,0 0-1 0 0,2 1 0 0 0,-23 31 0 0 0,28-32-20 0 0,1 0 0 0 0,1 1-1 0 0,0 0 1 0 0,1 1-1 0 0,1 0 1 0 0,1 1-1 0 0,1 0 1 0 0,1 0 0 0 0,0 0-1 0 0,2 0 1 0 0,-2 42-1 0 0,5-26 99 0 0,2 0-1 0 0,1-1 0 0 0,2 1 0 0 0,1-1 0 0 0,2 1 1 0 0,2-2-1 0 0,1 1 0 0 0,1-2 0 0 0,2 0 1 0 0,25 43-1 0 0,-29-59-81 0 0,2-1 1 0 0,0 0-1 0 0,0-1 1 0 0,2-1-1 0 0,0 0 1 0 0,0 0-1 0 0,2-1 1 0 0,-1-1-1 0 0,2-1 1 0 0,24 14-1 0 0,-18-14-51 0 0,1-1-1 0 0,1 0 1 0 0,0-2-1 0 0,0-1 1 0 0,1-1-1 0 0,0-1 1 0 0,32 2-1 0 0,-15-5-166 0 0,1-2-1 0 0,0-2 1 0 0,-1-2 0 0 0,1-2-1 0 0,-1-1 1 0 0,-1-3 0 0 0,1-1 0 0 0,-2-2-1 0 0,52-24 1 0 0,-69 26-55 0 0,-1-1 0 0 0,0-1 0 0 0,-1-1 0 0 0,0-1 1 0 0,-1 0-1 0 0,-1-2 0 0 0,0-1 0 0 0,-1 0 0 0 0,-1-1 0 0 0,-1-1 0 0 0,-1-1 1 0 0,-1 0-1 0 0,-1-2 0 0 0,0 1 0 0 0,-2-1 0 0 0,-1-1 0 0 0,0 0 0 0 0,10-41 1 0 0,-14 34 105 0 0,-1-1 1 0 0,-2-1-1 0 0,-1 1 0 0 0,-2 0 1 0 0,-1-1-1 0 0,-2 1 1 0 0,-7-43-1 0 0,4 49 30 0 0,0 1 1 0 0,-2-1-1 0 0,-1 2 0 0 0,-1-1 0 0 0,-1 1 0 0 0,-1 1 0 0 0,-1 0 1 0 0,-1 0-1 0 0,-26-33 0 0 0,31 46 13 0 0,-1 1 0 0 0,-1 0 0 0 0,1 1 0 0 0,-1 0 1 0 0,-1 1-1 0 0,1 0 0 0 0,-1 1 0 0 0,0 0 0 0 0,-1 0 0 0 0,1 1 0 0 0,-1 1 1 0 0,0 0-1 0 0,0 0 0 0 0,-1 1 0 0 0,1 1 0 0 0,-1 0 0 0 0,-16 0 0 0 0,-3 2-137 0 0,0 1-1 0 0,0 1 1 0 0,0 1-1 0 0,0 3 1 0 0,-51 14-1 0 0,64-14-476 0 0,0 1 0 0 0,1 1-1 0 0,0 1 1 0 0,1 0 0 0 0,-24 17-1 0 0,14-6-898 0 0</inkml:trace>
</inkml:ink>
</file>

<file path=ppt/ink/ink1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6:11:15.633"/>
    </inkml:context>
    <inkml:brush xml:id="br0">
      <inkml:brushProperty name="width" value="0.05" units="cm"/>
      <inkml:brushProperty name="height" value="0.05" units="cm"/>
    </inkml:brush>
  </inkml:definitions>
  <inkml:trace contextRef="#ctx0" brushRef="#br0">40 55 6657 0 0,'-2'-1'78'0'0,"0"1"1"0"0,1 0 0 0 0,-1 0-1 0 0,0 0 1 0 0,0 0 0 0 0,1 0-1 0 0,-1 1 1 0 0,0-1 0 0 0,1 0-1 0 0,-3 2 1 0 0,-11 0 1019 0 0,15-3-1062 0 0,-1 1 1 0 0,1-1-1 0 0,0 1 1 0 0,0-1 0 0 0,-1 1-1 0 0,1-1 1 0 0,0 1-1 0 0,0-1 1 0 0,-1 1-1 0 0,1-1 1 0 0,0 1-1 0 0,0-1 1 0 0,0 0-1 0 0,0 1 1 0 0,0-1-1 0 0,0 1 1 0 0,0-1-1 0 0,0 1 1 0 0,0-1-1 0 0,0 1 1 0 0,0-1-1 0 0,0 0 1 0 0,0 1-1 0 0,0-1 1 0 0,1 1-1 0 0,-1-1 1 0 0,0 1-1 0 0,1-2 1 0 0,-1 2 1 0 0,0-1 0 0 0,0 1 0 0 0,1-1 0 0 0,-1 1 0 0 0,0-1 0 0 0,0 1 1 0 0,1 0-1 0 0,-1-1 0 0 0,0 1 0 0 0,1-1 0 0 0,-1 1 0 0 0,0 0 0 0 0,1-1 0 0 0,-1 1 0 0 0,0 0 0 0 0,1-1 0 0 0,-1 1 1 0 0,1 0-1 0 0,-1 0 0 0 0,1-1 0 0 0,-1 1 0 0 0,1 0 0 0 0,-1 0 0 0 0,1 0 0 0 0,-1 0 0 0 0,1 0 0 0 0,-1 0 0 0 0,1-1 1 0 0,-1 1-1 0 0,1 0 0 0 0,-1 0 0 0 0,1 1 0 0 0,-1-1 0 0 0,1 0 0 0 0,-1 0 0 0 0,1 0 0 0 0,-1 0 0 0 0,1 0 0 0 0,-1 1 1 0 0,1-1-1 0 0,-1 0 0 0 0,1 0 0 0 0,-1 1 0 0 0,0-1 0 0 0,1 1 0 0 0,0-1 56 0 0,0 1 0 0 0,1-1 0 0 0,-1 1 0 0 0,0-1 0 0 0,0 1 0 0 0,-1 0 0 0 0,1 0 0 0 0,0 0 1 0 0,0-1-1 0 0,0 1 0 0 0,0 0 0 0 0,-1 0 0 0 0,1 0 0 0 0,0 0 0 0 0,-1 0 0 0 0,2 3 0 0 0,2 6 799 0 0,10-22-730 0 0,-8-5-140 0 0,-2 8-72 0 0,3-1 113 0 0,-4 3-441 0 0,-15 1-1080 0 0,4 5-423 0 0,4 0 707 0 0</inkml:trace>
</inkml:ink>
</file>

<file path=ppt/ink/ink1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6:11:15.978"/>
    </inkml:context>
    <inkml:brush xml:id="br0">
      <inkml:brushProperty name="width" value="0.05" units="cm"/>
      <inkml:brushProperty name="height" value="0.05" units="cm"/>
    </inkml:brush>
  </inkml:definitions>
  <inkml:trace contextRef="#ctx0" brushRef="#br0">14 118 9637 0 0,'-13'-12'2692'0'0,"23"14"-1118"0"0,-9-2-1512 0 0,-1 0 0 0 0,1 0 1 0 0,-1 0-1 0 0,1 0 0 0 0,0 0 1 0 0,-1 0-1 0 0,1 0 0 0 0,-1 0 0 0 0,1 0 1 0 0,-1 0-1 0 0,1 0 0 0 0,0 0 1 0 0,-1 0-1 0 0,1 0 0 0 0,-1-1 1 0 0,1 1-1 0 0,-1 0 0 0 0,1 0 1 0 0,-1-1-1 0 0,1 1 0 0 0,-1 0 1 0 0,1-1-1 0 0,-1 1 0 0 0,0-1 1 0 0,1 1-1 0 0,0-1 0 0 0,8-17 475 0 0,-9 16-546 0 0,1 0-1 0 0,0 0 1 0 0,0 0 0 0 0,0 0 0 0 0,0 0 0 0 0,0 0-1 0 0,0 1 1 0 0,0-1 0 0 0,1 0 0 0 0,-1 0-1 0 0,1 1 1 0 0,-1-1 0 0 0,4-2 0 0 0,16-7-583 0 0,-11 5-38 0 0,-1 1-1 0 0,1 1 0 0 0,0-1 1 0 0,0 2-1 0 0,0-1 1 0 0,11-1-1 0 0,1-1-585 0 0,-18 4 929 0 0,0 1-1 0 0,-1 0 1 0 0,1 0-1 0 0,0 0 1 0 0,0 0-1 0 0,7 0 1 0 0,5 3-843 0 0</inkml:trace>
</inkml:ink>
</file>

<file path=ppt/ink/ink1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6:11:16.317"/>
    </inkml:context>
    <inkml:brush xml:id="br0">
      <inkml:brushProperty name="width" value="0.05" units="cm"/>
      <inkml:brushProperty name="height" value="0.05" units="cm"/>
    </inkml:brush>
  </inkml:definitions>
  <inkml:trace contextRef="#ctx0" brushRef="#br0">10 116 7325 0 0,'2'-3'56'0'0,"-4"7"100"0"0,2-2-84 0 0,-4-2-12 0 0,4 7 4 0 0,-4-7-4 0 0,2 1-84 0 0,4-1-120 0 0,2-8 64 0 0,2 6-224 0 0,2-5 64 0 0,-1 5-72 0 0,3-1-132 0 0,0 1-172 0 0</inkml:trace>
  <inkml:trace contextRef="#ctx0" brushRef="#br0" timeOffset="1">367 87 5973 0 0,'7'2'7'0'0,"-7"-1"-5"0"0,1-1-1 0 0,0 0 0 0 0,-1 1 0 0 0,1-1 0 0 0,0 0 0 0 0,-1 1 0 0 0,1-1 0 0 0,0 0 1 0 0,0 0-1 0 0,0 0 0 0 0,-1 0 0 0 0,1 0 0 0 0,0 0 0 0 0,0 0 0 0 0,-1 0 0 0 0,1 0 1 0 0,0 0-1 0 0,0 0 0 0 0,0 0 0 0 0,-1-1 0 0 0,1 1 0 0 0,0 0 0 0 0,-1 0 0 0 0,1-1 1 0 0,0 1-1 0 0,-1-1 0 0 0,2 0 0 0 0,0 0-91 0 0,1 0 0 0 0,-1 0 0 0 0,0 0 0 0 0,1 0 0 0 0,-1 1 0 0 0,1-1 0 0 0,-1 1 0 0 0,1-1 0 0 0,-1 1 0 0 0,6 0-1 0 0,4-1-426 0 0,69-16-166 0 0,87-8-1 0 0,-165 25 878 0 0,1-1 1 0 0,-1 1-1 0 0,0-1 0 0 0,0 1 0 0 0,0-1 1 0 0,0 0-1 0 0,0 0 0 0 0,0-1 0 0 0,0 1 1 0 0,0-1-1 0 0,0 1 0 0 0,3-4 1 0 0,-5 5-150 0 0,0-1 1 0 0,0 1-1 0 0,0-1 1 0 0,-1 1-1 0 0,1 0 1 0 0,0 0-1 0 0,0-1 1 0 0,0 1-1 0 0,0 0 1 0 0,0 0-1 0 0,0 0 1 0 0,0 0-1 0 0,0 0 1 0 0,0 0-1 0 0,0 0 1 0 0,0 0-1 0 0,0 0 1 0 0,0 1-1 0 0,0-1 1 0 0,0 0-1 0 0,0 0 1 0 0,1 2-1 0 0,10 0 208 0 0,19-3-36 0 0,1-2 0 0 0,54-13 0 0 0,-71 13-601 0 0,3 3-240 0 0</inkml:trace>
</inkml:ink>
</file>

<file path=ppt/ink/ink1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6:11:16.646"/>
    </inkml:context>
    <inkml:brush xml:id="br0">
      <inkml:brushProperty name="width" value="0.05" units="cm"/>
      <inkml:brushProperty name="height" value="0.05" units="cm"/>
    </inkml:brush>
  </inkml:definitions>
  <inkml:trace contextRef="#ctx0" brushRef="#br0">19 84 7453 0 0,'-9'8'762'0'0,"9"-7"-743"0"0,-1-1 0 0 0,1 0 0 0 0,0 0 0 0 0,0 0 0 0 0,-1 0 0 0 0,1 0 0 0 0,0 0 0 0 0,0 0 1 0 0,-1 0-1 0 0,1 0 0 0 0,0 0 0 0 0,-1 0 0 0 0,1 0 0 0 0,0 0 0 0 0,0 0 0 0 0,-1 0 0 0 0,1 0 0 0 0,0 0 0 0 0,0 0 1 0 0,-1 0-1 0 0,1 0 0 0 0,0-1 0 0 0,0 1 0 0 0,-1 0 0 0 0,1 0 0 0 0,0 0 0 0 0,0 0 0 0 0,-1-1 0 0 0,1 1 0 0 0,0 0 1 0 0,0 0-1 0 0,0 0 0 0 0,0-1 0 0 0,-1 1 0 0 0,1 0 0 0 0,0 0 0 0 0,0-1 0 0 0,0 1 0 0 0,0 0 0 0 0,0 0 0 0 0,0-1 1 0 0,0 1-1 0 0,-1 0 0 0 0,1 0 0 0 0,0-1 0 0 0,0 1 0 0 0,0 0 0 0 0,0-1 0 0 0,0 1 0 0 0,0 0 0 0 0,1 0 0 0 0,-1-1 1 0 0,0 1-1 0 0,0 0 0 0 0,0 0 0 0 0,0-1 0 0 0,0 1 0 0 0,0 0 0 0 0,0 0 0 0 0,0-1 0 0 0,1 1 0 0 0,-1 0 0 0 0,0-1 1 0 0,14-14 405 0 0,14 8-1017 0 0,-26 7 200 0 0</inkml:trace>
  <inkml:trace contextRef="#ctx0" brushRef="#br0" timeOffset="1">530 0 6377 0 0,'0'0'692'0'0,"11"2"-462"0"0,43 6 1472 0 0,-52-7-1675 0 0,0-1-1 0 0,0 0 0 0 0,0 0 1 0 0,1 0-1 0 0,-1-1 0 0 0,0 1 1 0 0,0 0-1 0 0,0-1 0 0 0,3 0 1 0 0,1-1 14 0 0,0 1 133 0 0,2 0-151 0 0,33-3-1297 0 0</inkml:trace>
</inkml:ink>
</file>

<file path=ppt/ink/ink1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6:11:16.973"/>
    </inkml:context>
    <inkml:brush xml:id="br0">
      <inkml:brushProperty name="width" value="0.05" units="cm"/>
      <inkml:brushProperty name="height" value="0.05" units="cm"/>
    </inkml:brush>
  </inkml:definitions>
  <inkml:trace contextRef="#ctx0" brushRef="#br0">0 53 7453 0 0,'1'0'81'0'0,"1"0"0"0"0,-1 0 0 0 0,1 0 0 0 0,-1 0 0 0 0,0 0 0 0 0,1-1 1 0 0,-1 1-1 0 0,0 0 0 0 0,1-1 0 0 0,-1 1 0 0 0,0-1 0 0 0,1 0 0 0 0,-1 1 0 0 0,0-1 1 0 0,0 0-1 0 0,0 0 0 0 0,0 0 0 0 0,0 0 0 0 0,0 0 0 0 0,0 0 0 0 0,0 0 0 0 0,0 0 1 0 0,0 0-1 0 0,0-2 0 0 0,2 0 0 0 0,0 0 1 0 0,0 0 0 0 0,0 0-1 0 0,0 1 1 0 0,1-1 0 0 0,-1 1-1 0 0,0 0 1 0 0,1 0-1 0 0,0 0 1 0 0,0 0 0 0 0,-1 1-1 0 0,1-1 1 0 0,5 0-1 0 0,0 1-231 0 0,0 0-1 0 0,0 0 0 0 0,0 1 0 0 0,0 0 0 0 0,9 2 0 0 0,42-4-1552 0 0,-43 5 885 0 0</inkml:trace>
  <inkml:trace contextRef="#ctx0" brushRef="#br0" timeOffset="1">796 142 8529 0 0,'0'0'-2'0'0,"1"0"0"0"0,-1 0 0 0 0,0 0-1 0 0,0 0 1 0 0,1 0 0 0 0,-1 0 0 0 0,0 0 0 0 0,0 0 0 0 0,1 0 0 0 0,-1 1 0 0 0,0-1 0 0 0,0 0 0 0 0,1 0-1 0 0,-1 0 1 0 0,0 0 0 0 0,0 0 0 0 0,0 1 0 0 0,1-1 0 0 0,-1 0 0 0 0,0 0 0 0 0,0 0 0 0 0,0 1 0 0 0,0-1 0 0 0,1 0-1 0 0,-1 0 1 0 0,0 1 0 0 0,0-1 0 0 0,0 0 0 0 0,0 0 0 0 0,0 1 0 0 0,0-1 0 0 0,0 0 0 0 0,0 0 0 0 0,0 1 0 0 0,0-1-1 0 0,0 0 1 0 0,0 1 0 0 0,0-1 0 0 0,0 0 0 0 0,0 0 0 0 0,0 1 0 0 0,0-1 0 0 0,0 0 0 0 0,0 0 0 0 0,0 1-1 0 0,0-1 1 0 0,0 0 0 0 0,-1 0 0 0 0,1 1 0 0 0,0-1 0 0 0,0 0 0 0 0,0 0 0 0 0,0 0 0 0 0,-1 1 0 0 0,1-1 0 0 0,0 0-1 0 0,0 0 1 0 0,0 0 0 0 0,-1 0 0 0 0,1 1 0 0 0,0-1 0 0 0,0 0 0 0 0,-1 0 0 0 0,-5 3 235 0 0,7-7 136 0 0,0 4-386 0 0,0-1 1 0 0,0 1 0 0 0,0 0-1 0 0,0 0 1 0 0,1 0 0 0 0,-1-1-1 0 0,0 1 1 0 0,0 1 0 0 0,0-1-1 0 0,1 0 1 0 0,-1 0 0 0 0,0 0-1 0 0,1 1 1 0 0,7 0-259 0 0,54-1-1780 0 0,-44 1 1246 0 0</inkml:trace>
</inkml:ink>
</file>

<file path=ppt/ink/ink1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6:11:17.317"/>
    </inkml:context>
    <inkml:brush xml:id="br0">
      <inkml:brushProperty name="width" value="0.05" units="cm"/>
      <inkml:brushProperty name="height" value="0.05" units="cm"/>
    </inkml:brush>
  </inkml:definitions>
  <inkml:trace contextRef="#ctx0" brushRef="#br0">0 1 6469 0 0,'14'3'-17'0'0,"-13"-2"14"0"0,0-1 0 0 0,1 1 0 0 0,-1-1 1 0 0,1 1-1 0 0,-1-1 0 0 0,1 0 0 0 0,-1 0 0 0 0,1 0 0 0 0,-1 1 0 0 0,1-2 0 0 0,-1 1 0 0 0,0 0 0 0 0,4-1 0 0 0,-1 1-8 0 0,1 1 0 0 0,0-1-1 0 0,-1 1 1 0 0,1 0 0 0 0,-1 0 0 0 0,1 0-1 0 0,-1 1 1 0 0,1-1 0 0 0,-1 1 0 0 0,0 0-1 0 0,7 5 1 0 0,-6-5-42 0 0,92 56-1492 0 0,-77-47 1059 0 0</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3:41:37.915"/>
    </inkml:context>
    <inkml:brush xml:id="br0">
      <inkml:brushProperty name="width" value="0.05" units="cm"/>
      <inkml:brushProperty name="height" value="0.05" units="cm"/>
    </inkml:brush>
  </inkml:definitions>
  <inkml:trace contextRef="#ctx0" brushRef="#br0">304 170 7777 0 0,'0'0'2069'0'0,"9"-19"-1448"0"0,29-57 36 0 0,-29 57 2114 0 0,-9 10-2575 0 0,0-28-37 0 0,0 27 217 0 0,-13 15-237 0 0,-41 15 21 0 0,40-16 802 0 0,-27 37-817 0 0,-126 125-30 0 0,119-112-39 0 0,47-53-70 0 0,0 1 0 0 0,0-1 0 0 0,0 0-1 0 0,0 0 1 0 0,0 1 0 0 0,1-1 0 0 0,-1 0 0 0 0,1 1-1 0 0,-1-1 1 0 0,1 1 0 0 0,-1 2 0 0 0,-3 9 30 0 0,3-9-25 0 0,-1 0-1 0 0,1 0 1 0 0,-1 0-1 0 0,1 0 0 0 0,0 0 1 0 0,1 0-1 0 0,-1 0 1 0 0,1 0-1 0 0,0 0 0 0 0,0 1 1 0 0,0-1-1 0 0,0 0 0 0 0,1 0 1 0 0,0 0-1 0 0,0 0 1 0 0,0 0-1 0 0,0 0 0 0 0,0 0 1 0 0,4 6-1 0 0,-2-6-40 0 0,0 0 1 0 0,1 0-1 0 0,-1 0 0 0 0,1 0 0 0 0,0-1 1 0 0,0 0-1 0 0,0 0 0 0 0,0 0 1 0 0,0 0-1 0 0,1 0 0 0 0,-1-1 0 0 0,1 0 1 0 0,0 0-1 0 0,0 0 0 0 0,7 1 0 0 0,5 1-512 0 0,-1-1 0 0 0,1-1-1 0 0,0 0 1 0 0,0-1-1 0 0,0-1 1 0 0,31-4 0 0 0,99-26-4127 0 0,-115 23 3708 0 0,-2 0-41 0 0</inkml:trace>
</inkml:ink>
</file>

<file path=ppt/ink/ink1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6:11:17.658"/>
    </inkml:context>
    <inkml:brush xml:id="br0">
      <inkml:brushProperty name="width" value="0.05" units="cm"/>
      <inkml:brushProperty name="height" value="0.05" units="cm"/>
    </inkml:brush>
  </inkml:definitions>
  <inkml:trace contextRef="#ctx0" brushRef="#br0">0 0 5541 0 0,'4'7'-18'0'0,"-4"-6"40"0"0,0 0 0 0 0,1 0-1 0 0,-1 0 1 0 0,1 0-1 0 0,-1 0 1 0 0,1 0-1 0 0,0-1 1 0 0,-1 1-1 0 0,1 0 1 0 0,0 0-1 0 0,0 0 1 0 0,0-1-1 0 0,-1 1 1 0 0,1-1-1 0 0,0 1 1 0 0,0 0-1 0 0,0-1 1 0 0,0 1-1 0 0,0-1 1 0 0,0 0 0 0 0,0 1-1 0 0,0-1 1 0 0,0 0-1 0 0,0 0 1 0 0,0 0-1 0 0,0 0 1 0 0,0 1-1 0 0,1-2 1 0 0,1 1-1 0 0,21 6 3 0 0,44 14-1 0 0,-35-9-22 0 0,3 2 170 0 0,-34-12-154 0 0,1 0 0 0 0,-1 0 0 0 0,0 0 0 0 0,0 0 0 0 0,0 0 0 0 0,0 1 0 0 0,-1-1 0 0 0,1 0 0 0 0,0 1 0 0 0,0 0 0 0 0,-1-1-1 0 0,1 1 1 0 0,2 3 0 0 0,-3-1 79 0 0,1 1-1 0 0,-1-1 1 0 0,0 0-1 0 0,0 1 1 0 0,-1-1-1 0 0,1 1 0 0 0,-1-1 1 0 0,0 1-1 0 0,0-1 1 0 0,-1 1-1 0 0,0 7 1 0 0,3-1-465 0 0,-1-7 68 0 0</inkml:trace>
</inkml:ink>
</file>

<file path=ppt/ink/ink1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6:11:30.572"/>
    </inkml:context>
    <inkml:brush xml:id="br0">
      <inkml:brushProperty name="width" value="0.05" units="cm"/>
      <inkml:brushProperty name="height" value="0.05" units="cm"/>
    </inkml:brush>
  </inkml:definitions>
  <inkml:trace contextRef="#ctx0" brushRef="#br0">1 270 7229 0 0,'6'-22'1071'0'0,"-6"21"-893"0"0,0-1-1 0 0,0 0 1 0 0,1 1 0 0 0,-1-1 0 0 0,0 0-1 0 0,1 1 1 0 0,-1-1 0 0 0,1 1-1 0 0,0-1 1 0 0,0 1 0 0 0,1-3-1 0 0,-2 3-103 0 0,0 1 0 0 0,1-1 0 0 0,-1 1 0 0 0,0 0 0 0 0,1-1 0 0 0,-1 1 0 0 0,0-1 0 0 0,0 1 0 0 0,1 0 0 0 0,-1-1 0 0 0,1 1 0 0 0,-1 0 0 0 0,0 0 0 0 0,1-1 0 0 0,-1 1 0 0 0,1 0 0 0 0,-1 0 0 0 0,1 0 0 0 0,-1-1 0 0 0,1 1 0 0 0,-1 0 0 0 0,0 0 0 0 0,1 0 0 0 0,-1 0 0 0 0,1 0 0 0 0,-1 0 0 0 0,1 0 0 0 0,-1 0 0 0 0,1 0 0 0 0,-1 0 0 0 0,1 0 1 0 0,-1 0-1 0 0,1 1 0 0 0,4 0 984 0 0,-4-2-1033 0 0,-1 1 0 0 0,1 1 0 0 0,0-1 0 0 0,0 0 0 0 0,0 0 0 0 0,-1 0 0 0 0,1 0 0 0 0,0 0 1 0 0,0 1-1 0 0,-1-1 0 0 0,1 0 0 0 0,0 1 0 0 0,0-1 0 0 0,-1 1 0 0 0,1-1 0 0 0,0 1 0 0 0,-1-1 0 0 0,1 1 0 0 0,-1-1 1 0 0,1 1-1 0 0,-1-1 0 0 0,1 1 0 0 0,-1 0 0 0 0,1-1 0 0 0,-1 1 0 0 0,1 0 0 0 0,-1 0 0 0 0,57 78 1621 0 0,-29-21-908 0 0,-27-57-694 0 0,-1 1-1 0 0,1-1 1 0 0,0 0-1 0 0,-1 0 1 0 0,1 0 0 0 0,0 0-1 0 0,0 0 1 0 0,-1 0 0 0 0,1 0-1 0 0,0 0 1 0 0,0-1 0 0 0,0 1-1 0 0,0 0 1 0 0,0 0 0 0 0,0-1-1 0 0,1 1 1 0 0,-1-1 0 0 0,0 1-1 0 0,2 0 1 0 0,-1-1 44 0 0,0 0 1 0 0,1 0-1 0 0,-1 0 1 0 0,1-1 0 0 0,-1 1-1 0 0,0-1 1 0 0,1 1-1 0 0,-1-1 1 0 0,0 0-1 0 0,4-1 1 0 0,14-7 22 0 0,-1-1 0 0 0,0 0 1 0 0,0-2-1 0 0,18-14 1 0 0,63-60-116 0 0,-90 77 6 0 0,36-34 0 0 0,64-45 0 0 0,-94 77-1 0 0,0 0 0 0 0,1 1 0 0 0,1 1-1 0 0,-1 1 1 0 0,1 1 0 0 0,1 0-1 0 0,0 1 1 0 0,26-5 0 0 0,-41 11 6 0 0,10-2-10 0 0,-12 1 24 0 0,-5 1 38 0 0,2 0-83 0 0,1-1-65 0 0,0 1 0 0 0,0 0 0 0 0,0 0 1 0 0,0 0-1 0 0,0 0 0 0 0,0-1 0 0 0,0 1 1 0 0,0 0-1 0 0,0 0 0 0 0,0 0 0 0 0,0-1 0 0 0,0 1 1 0 0,0 0-1 0 0,0 0 0 0 0,0 0 0 0 0,0 0 1 0 0,0-1-1 0 0,0 1 0 0 0,0 0 0 0 0,-1 0 0 0 0,1 0 1 0 0,0 0-1 0 0,0 0 0 0 0,0-1 0 0 0,0 1 1 0 0,0 0-1 0 0,-1 0 0 0 0,1 0 0 0 0,0 0 0 0 0,0 0 1 0 0,0 0-1 0 0,0 0 0 0 0,-1 0 0 0 0,1 0 1 0 0,0 0-1 0 0,0 0 0 0 0,0 0 0 0 0,0 0 0 0 0,-1-1 1 0 0,1 1-1 0 0,0 0 0 0 0,0 1 0 0 0,0-1 1 0 0,-1 0-1 0 0,-6 1-1781 0 0</inkml:trace>
</inkml:ink>
</file>

<file path=ppt/ink/ink1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6:11:33.021"/>
    </inkml:context>
    <inkml:brush xml:id="br0">
      <inkml:brushProperty name="width" value="0.05" units="cm"/>
      <inkml:brushProperty name="height" value="0.05" units="cm"/>
    </inkml:brush>
  </inkml:definitions>
  <inkml:trace contextRef="#ctx0" brushRef="#br0">2 113 7453 0 0,'-1'0'65'0'0,"1"0"1"0"0,0-1-1 0 0,0 1 1 0 0,0 0-1 0 0,0-1 1 0 0,0 1 0 0 0,0-1-1 0 0,0 1 1 0 0,0 0-1 0 0,0-1 1 0 0,0 1-1 0 0,0-1 1 0 0,0 1 0 0 0,0 0-1 0 0,0-1 1 0 0,0 1-1 0 0,0 0 1 0 0,0-1-1 0 0,1 1 1 0 0,-1-1-1 0 0,0 1 1 0 0,0 0 0 0 0,0-1-1 0 0,1 1 1 0 0,-1 0-1 0 0,0 0 1 0 0,0-1-1 0 0,1 1 1 0 0,-1 0 0 0 0,0 0-1 0 0,1-1 1 0 0,-1 1-1 0 0,0 0 1 0 0,1 0-1 0 0,-1 0 1 0 0,0-1-1 0 0,1 1 1 0 0,-1 0 0 0 0,0 0-1 0 0,1 0 1 0 0,-1 0-1 0 0,1 0 1 0 0,-1 0-1 0 0,0 0 1 0 0,1 0 0 0 0,-1 0-1 0 0,0 0 1 0 0,1 0-1 0 0,-1 0 1 0 0,1 0-1 0 0,-1 0 1 0 0,0 0-1 0 0,1 0 1 0 0,-1 0 0 0 0,0 1-1 0 0,1-1 1 0 0,-1 0-1 0 0,0 0 1 0 0,1 0-1 0 0,-1 1 1 0 0,0-1-1 0 0,1 0 1 0 0,-1 0 0 0 0,0 1-1 0 0,0-1 1 0 0,1 0-1 0 0,-1 1 1 0 0,0-1-1 0 0,20 31 1768 0 0,59 85 1019 0 0,-5-9-1702 0 0,-46-56-1011 0 0,-15-27-112 0 0,0-1 0 0 0,19 24 0 0 0,-31-46-58 0 0,8 6 248 0 0,5-11 374 0 0,23-10-528 0 0,0 1 0 0 0,71-14-1 0 0,-43 16-31 0 0,0 4-1 0 0,71-1 0 0 0,21-1-67 0 0,-38 6-86 0 0,-83 4 74 0 0,-19-2 263 0 0,-10-5-218 0 0,0 0 0 0 0,0 0-1 0 0,-1-1 1 0 0,0 0 0 0 0,8-12-1 0 0,-8 12 1 0 0,44-61-64 0 0,-27 37 14 0 0,1 0 1 0 0,30-31 0 0 0,16-3-32 0 0,-65 60 91 0 0,0 0-1 0 0,-1-1 1 0 0,0 1-1 0 0,0-1 1 0 0,0 0 0 0 0,0 0-1 0 0,5-12 1 0 0,0 0-20 0 0,-7 9 24 0 0,-8 7 81 0 0,4 1-95 0 0,0 1-1 0 0,-1 0 0 0 0,1-1 1 0 0,0 1-1 0 0,0-1 1 0 0,-1 0-1 0 0,1 1 1 0 0,-3-3-1 0 0,-9-2-1 0 0,-9 3 15 0 0,0 1 0 0 0,-1 1 0 0 0,1 1 0 0 0,-42 8-1 0 0,28-4-4 0 0,15-3-3 0 0,-218 36 216 0 0,113-19-292 0 0,49-9 39 0 0,-267 14-100 0 0,272-21 129 0 0,35-3-16 0 0,22-1 35 0 0,0 2-1 0 0,-30 3 0 0 0,26-6-28 0 0,19 2 25 0 0,-1 0-52 0 0,2 0 42 0 0,15-8-1968 0 0,3-1-315 0 0,-17 9 2067 0 0,0 0 0 0 0,0 0 0 0 0,0-1 0 0 0,-1 1 0 0 0,1 0 0 0 0,0-1 0 0 0,0 1 0 0 0,0 0 0 0 0,0-1 0 0 0,0 1 0 0 0,0-1-1 0 0,0 0 1 0 0,-1 1 0 0 0,1-1 0 0 0,0 0 0 0 0,0 1 0 0 0,-1-1 0 0 0,1 0 0 0 0,-1 0 0 0 0,1 0 0 0 0,-1 1 0 0 0,1-1 0 0 0,-1 0 0 0 0,1 0 0 0 0,0-2-1 0 0,-1-1-977 0 0</inkml:trace>
</inkml:ink>
</file>

<file path=ppt/ink/ink1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6:11:33.489"/>
    </inkml:context>
    <inkml:brush xml:id="br0">
      <inkml:brushProperty name="width" value="0.05" units="cm"/>
      <inkml:brushProperty name="height" value="0.05" units="cm"/>
    </inkml:brush>
  </inkml:definitions>
  <inkml:trace contextRef="#ctx0" brushRef="#br0">108 43 6033 0 0,'-3'1'1288'0'0,"2"9"-612"0"0,1-6-570 0 0,-1 1 0 0 0,1-1 0 0 0,-1 1 1 0 0,0-1-1 0 0,-3 7 0 0 0,2-6-9 0 0,1-1-1 0 0,0 1 1 0 0,0-1 0 0 0,0 1-1 0 0,0 6 1 0 0,1-10-65 0 0,0 0 1 0 0,-1-1-1 0 0,1 1 0 0 0,0 0 0 0 0,0 0 1 0 0,0-1-1 0 0,0 1 0 0 0,0 0 0 0 0,1 0 1 0 0,-1-1-1 0 0,0 1 0 0 0,0 0 0 0 0,0 0 1 0 0,1-1-1 0 0,-1 1 0 0 0,0 0 0 0 0,1-1 1 0 0,-1 1-1 0 0,0 0 0 0 0,1-1 0 0 0,-1 1 1 0 0,1-1-1 0 0,-1 1 0 0 0,1-1 0 0 0,-1 1 1 0 0,1-1-1 0 0,0 1 0 0 0,-1-1 0 0 0,1 1 1 0 0,-1-1-1 0 0,1 0 0 0 0,0 1 0 0 0,-1-1 1 0 0,2 1-1 0 0,2-1 82 0 0,-1-1 1 0 0,1 1-1 0 0,-1 0 0 0 0,0-1 1 0 0,1 0-1 0 0,-1 0 0 0 0,4-1 1 0 0,-1-1-113 0 0,0 1 1 0 0,-1-1 0 0 0,1 0-1 0 0,-1 0 1 0 0,0-1 0 0 0,0 1-1 0 0,0-1 1 0 0,0 0 0 0 0,5-7-1 0 0,-7 9-1 0 0,-1-1-1 0 0,1 0 1 0 0,-1 0 0 0 0,0 0-1 0 0,0 0 1 0 0,0 0 0 0 0,0 0-1 0 0,-1-1 1 0 0,1 1 0 0 0,-1-1-1 0 0,0 1 1 0 0,0-1 0 0 0,0 1-1 0 0,-1-1 1 0 0,1 0-1 0 0,-1 1 1 0 0,0-8 0 0 0,0 10-2 0 0,0-1 1 0 0,0 1 0 0 0,-1 0 0 0 0,1-1-1 0 0,-1 1 1 0 0,1 0 0 0 0,-1-1 0 0 0,1 1-1 0 0,-1 0 1 0 0,0 0 0 0 0,1 0 0 0 0,-1-1-1 0 0,0 1 1 0 0,0 0 0 0 0,0 0 0 0 0,0 0-1 0 0,0 0 1 0 0,0 0 0 0 0,0 1 0 0 0,0-1-1 0 0,-3-1 1 0 0,1 1-2 0 0,1 0 0 0 0,-1 0 0 0 0,0 0 0 0 0,0 1 0 0 0,0 0 0 0 0,1-1 0 0 0,-1 1 0 0 0,0 0 0 0 0,0 0 0 0 0,-4 1 0 0 0,-3 1-24 0 0,-1 0 1 0 0,1 1-1 0 0,-1 0 1 0 0,-16 8-1 0 0,-45 26-1546 0 0,50-22 453 0 0</inkml:trace>
</inkml:ink>
</file>

<file path=ppt/ink/ink1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6:11:34.847"/>
    </inkml:context>
    <inkml:brush xml:id="br0">
      <inkml:brushProperty name="width" value="0.05" units="cm"/>
      <inkml:brushProperty name="height" value="0.05" units="cm"/>
    </inkml:brush>
  </inkml:definitions>
  <inkml:trace contextRef="#ctx0" brushRef="#br0">112 143 5849 0 0,'0'0'373'0'0,"-1"-8"-98"0"0,-5-22-75 0 0,5 22 818 0 0,0 2-721 0 0,-5-15-43 0 0,5 15 523 0 0,-1 2-672 0 0,-6-16 892 0 0,-1 30-843 0 0,-28 32-5 0 0,28-32 363 0 0,4 1-423 0 0,-17 33-24 0 0,22-42-52 0 0,-1 0 0 0 0,0 0 0 0 0,1 0-1 0 0,-1 0 1 0 0,1 0 0 0 0,0 0 0 0 0,-1 0 0 0 0,1 0 0 0 0,0 0 0 0 0,0 0 0 0 0,0 0 0 0 0,1 0 0 0 0,-1 0 0 0 0,0 0 0 0 0,1-1 0 0 0,0 1 0 0 0,-1 0 0 0 0,1 0 0 0 0,0 0 0 0 0,0 0-1 0 0,0-1 1 0 0,0 1 0 0 0,0 0 0 0 0,0-1 0 0 0,0 1 0 0 0,1-1 0 0 0,1 3 0 0 0,-1-2 41 0 0,1 0-1 0 0,-1 0 1 0 0,1 0 0 0 0,-1-1-1 0 0,1 1 1 0 0,0-1 0 0 0,-1 0-1 0 0,1 1 1 0 0,0-1 0 0 0,0 0-1 0 0,0-1 1 0 0,0 1-1 0 0,5 0 1 0 0,-4-2-44 0 0,-1-1 1 0 0,0 1-1 0 0,1-1 0 0 0,-1 0 0 0 0,0 0 1 0 0,0-1-1 0 0,0 1 0 0 0,0-1 0 0 0,0 1 1 0 0,-1-1-1 0 0,5-6 0 0 0,-1 3-42 0 0,10-10-100 0 0,-7 8-78 0 0,0-2 0 0 0,14-18-1 0 0,-21 25 165 0 0,0 0 0 0 0,0 0-1 0 0,-1 1 1 0 0,0-1-1 0 0,1 0 1 0 0,-1 0-1 0 0,0-1 1 0 0,0 1 0 0 0,-1 0-1 0 0,1 0 1 0 0,-1 0-1 0 0,1-1 1 0 0,-1 1 0 0 0,0 0-1 0 0,0 0 1 0 0,-1-5-1 0 0,0 2 7 0 0,0 0 1 0 0,-1 0-1 0 0,0 1 0 0 0,1-1 0 0 0,-2 0 0 0 0,1 1 0 0 0,-5-8 0 0 0,5 11 38 0 0,1 1-1 0 0,0-1 1 0 0,-1 1-1 0 0,1-1 1 0 0,-1 1-1 0 0,1 0 1 0 0,-1-1-1 0 0,0 1 1 0 0,0 0-1 0 0,1 0 0 0 0,-1 0 1 0 0,0 1-1 0 0,0-1 1 0 0,0 0-1 0 0,0 1 1 0 0,0-1-1 0 0,0 1 1 0 0,0 0-1 0 0,0-1 1 0 0,0 1-1 0 0,0 0 1 0 0,0 0-1 0 0,0 0 1 0 0,0 1-1 0 0,-3 0 1 0 0,3-1 3 0 0,1 0 1 0 0,-1 0-1 0 0,1 0 1 0 0,-1 1 0 0 0,1-1-1 0 0,-1 0 1 0 0,1 1-1 0 0,-1 0 1 0 0,1-1 0 0 0,0 1-1 0 0,-1 0 1 0 0,1 0-1 0 0,0-1 1 0 0,-1 1-1 0 0,1 0 1 0 0,0 0 0 0 0,0 1-1 0 0,0-1 1 0 0,0 0-1 0 0,0 0 1 0 0,0 0 0 0 0,0 1-1 0 0,0 1 1 0 0,-1 1-153 0 0,1 0 1 0 0,1 1 0 0 0,-1-1-1 0 0,1 0 1 0 0,0 1-1 0 0,0-1 1 0 0,0 5 0 0 0,1 7-1107 0 0,-1-12 680 0 0,2 3-181 0 0</inkml:trace>
</inkml:ink>
</file>

<file path=ppt/ink/ink1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6:11:35.268"/>
    </inkml:context>
    <inkml:brush xml:id="br0">
      <inkml:brushProperty name="width" value="0.05" units="cm"/>
      <inkml:brushProperty name="height" value="0.05" units="cm"/>
    </inkml:brush>
  </inkml:definitions>
  <inkml:trace contextRef="#ctx0" brushRef="#br0">57 71 6281 0 0,'1'-3'95'0'0,"0"1"0"0"0,1-1 0 0 0,-1 0 0 0 0,1 1 0 0 0,-1-1 0 0 0,1 1 0 0 0,2-3 0 0 0,-3 4-36 0 0,0 1 1 0 0,-1-1-1 0 0,1 0 0 0 0,0 0 0 0 0,-1 1 0 0 0,1-1 0 0 0,-1 0 1 0 0,1 0-1 0 0,-1 1 0 0 0,0-1 0 0 0,1 0 0 0 0,-1 0 0 0 0,0 0 1 0 0,1-1-1 0 0,0-4 331 0 0,-1 6-373 0 0,0-1 0 0 0,0 1 0 0 0,0 0-1 0 0,0 0 1 0 0,0-1 0 0 0,0 1 0 0 0,1 0 0 0 0,-1 0-1 0 0,0-1 1 0 0,0 1 0 0 0,0 0 0 0 0,0 0-1 0 0,0-1 1 0 0,0 1 0 0 0,0 0 0 0 0,-1 0 0 0 0,1 0-1 0 0,0-1 1 0 0,0 1 0 0 0,0 0 0 0 0,0 0 0 0 0,0-1-1 0 0,0 1 1 0 0,0 0 0 0 0,0 0 0 0 0,-1 0 0 0 0,1-1-1 0 0,0 1 1 0 0,0 0 0 0 0,0 0 0 0 0,0 0 0 0 0,-1 0-1 0 0,1-1 1 0 0,0 1-4 0 0,-1 0-1 0 0,1 0 1 0 0,0 0-1 0 0,0 0 1 0 0,-1 0-1 0 0,1-1 1 0 0,0 1 0 0 0,0 0-1 0 0,-1 0 1 0 0,1 0-1 0 0,0 0 1 0 0,0 0-1 0 0,-1 0 1 0 0,1 0-1 0 0,0 0 1 0 0,-1 0 0 0 0,1 1-1 0 0,0-1 1 0 0,0 0-1 0 0,-1 0 1 0 0,1 0-1 0 0,0 0 1 0 0,0 0 0 0 0,0 0-1 0 0,-1 0 1 0 0,1 1-1 0 0,0-1 1 0 0,0 0-1 0 0,-1 0 1 0 0,1 0-1 0 0,0 1 1 0 0,0-1 0 0 0,0 0-1 0 0,0 0 1 0 0,-1 0-1 0 0,1 1 1 0 0,0-1-1 0 0,0 0 1 0 0,0 0-1 0 0,0 1 1 0 0,0-1 0 0 0,0 0-1 0 0,0 1 1 0 0,-9 21 219 0 0,0 26 168 0 0,9-47-360 0 0,0 1 0 0 0,0 0-1 0 0,0-1 1 0 0,0 1 0 0 0,0 0 0 0 0,0-1 0 0 0,1 1 0 0 0,-1 0-1 0 0,1-1 1 0 0,-1 1 0 0 0,1 0 0 0 0,0-1 0 0 0,-1 1 0 0 0,1-1-1 0 0,0 0 1 0 0,0 1 0 0 0,0-1 0 0 0,0 1 0 0 0,0-1-1 0 0,1 0 1 0 0,-1 0 0 0 0,0 0 0 0 0,1 0 0 0 0,-1 0 0 0 0,0 0-1 0 0,1 0 1 0 0,-1 0 0 0 0,1-1 0 0 0,-1 1 0 0 0,4 1 0 0 0,2-1 171 0 0,1 0 1 0 0,0 0 0 0 0,-1-1 0 0 0,1 1-1 0 0,12-3 1 0 0,2 2-41 0 0,-21-3-187 0 0,-1 0 0 0 0,1 0 0 0 0,-1 0 1 0 0,0 0-1 0 0,0 0 0 0 0,0 0 1 0 0,0 0-1 0 0,0 0 0 0 0,0 0 1 0 0,-2-5-1 0 0,0-1-124 0 0,-1 0 0 0 0,0 1 1 0 0,-1-1-1 0 0,1 0 0 0 0,-2 1 0 0 0,-9-16 1 0 0,12 22 63 0 0,1 0 1 0 0,-1 0-1 0 0,0 0 1 0 0,0 0-1 0 0,0 1 1 0 0,0-1-1 0 0,0 0 1 0 0,0 1 0 0 0,0 0-1 0 0,0-1 1 0 0,0 1-1 0 0,-1 0 1 0 0,1 0-1 0 0,-1 0 1 0 0,1 0-1 0 0,-1 1 1 0 0,1-1 0 0 0,-1 1-1 0 0,1 0 1 0 0,-1-1-1 0 0,1 1 1 0 0,-1 0-1 0 0,1 0 1 0 0,-1 1-1 0 0,0-1 1 0 0,1 0 0 0 0,-1 1-1 0 0,1 0 1 0 0,-4 1-1 0 0,-36 11-2039 0 0,30-8 1355 0 0</inkml:trace>
</inkml:ink>
</file>

<file path=ppt/ink/ink1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6:11:37.628"/>
    </inkml:context>
    <inkml:brush xml:id="br0">
      <inkml:brushProperty name="width" value="0.05" units="cm"/>
      <inkml:brushProperty name="height" value="0.05" units="cm"/>
    </inkml:brush>
  </inkml:definitions>
  <inkml:trace contextRef="#ctx0" brushRef="#br0">144 470 8165 0 0,'-1'-1'33'0'0,"0"0"0"0"0,0 0 0 0 0,0 0 0 0 0,0 0 0 0 0,0 0 0 0 0,1 0 1 0 0,-1 0-1 0 0,0 0 0 0 0,0 0 0 0 0,1-1 0 0 0,-1 1 0 0 0,1 0 0 0 0,-1 0 0 0 0,1-1 0 0 0,-1 1 1 0 0,1 0-1 0 0,0-1 0 0 0,0-1 0 0 0,-1-2 59 0 0,1-1 0 0 0,0 0 0 0 0,0 1 0 0 0,2-10 0 0 0,4-12 238 0 0,10-30-1 0 0,-10 39-159 0 0,-3 5-68 0 0,-2 11-97 0 0,-1-1-1 0 0,1 1 1 0 0,0-1 0 0 0,-1 1-1 0 0,1-1 1 0 0,0 1 0 0 0,1 0-1 0 0,-1 0 1 0 0,2-3-1 0 0,-2 4-6 0 0,0 0 0 0 0,0 1 0 0 0,0-1-1 0 0,0 1 1 0 0,0-1 0 0 0,0 1 0 0 0,1-1-1 0 0,-1 1 1 0 0,0 0 0 0 0,0-1 0 0 0,0 1-1 0 0,0 0 1 0 0,1 0 0 0 0,-1 0 0 0 0,0 0-1 0 0,0 0 1 0 0,0 0 0 0 0,1 0 0 0 0,-1 0-1 0 0,0 1 1 0 0,0-1 0 0 0,0 0-1 0 0,0 1 1 0 0,2 0 0 0 0,9 4 20 0 0,0 0 1 0 0,-1 0-1 0 0,0 2 1 0 0,0-1-1 0 0,0 1 1 0 0,-1 1-1 0 0,0 0 1 0 0,0 0-1 0 0,-1 1 1 0 0,0 0-1 0 0,-1 0 1 0 0,0 1-1 0 0,0 1 1 0 0,-1-1-1 0 0,-1 1 0 0 0,9 17 1 0 0,-14-24-7 0 0,-1-1-1 0 0,1 0 1 0 0,0 1-1 0 0,-1-1 1 0 0,0 0 0 0 0,0 1-1 0 0,0-1 1 0 0,0 1-1 0 0,-1-1 1 0 0,1 1 0 0 0,-2 3-1 0 0,0-6-9 0 0,2-1 2 0 0,-2 0-12 0 0,2 0 2 0 0,-1-25-219 0 0,1 13 81 0 0,-1-1 0 0 0,2 1 0 0 0,2-19 0 0 0,-2 25 111 0 0,0 0-1 0 0,1 0 1 0 0,0 0-1 0 0,0 1 1 0 0,0-1 0 0 0,0 0-1 0 0,1 1 1 0 0,0-1-1 0 0,7-8 1 0 0,-7 11 20 0 0,-1 0 1 0 0,2 0-1 0 0,-1 1 0 0 0,0-1 0 0 0,0 1 0 0 0,1 0 1 0 0,-1 0-1 0 0,1 0 0 0 0,0 0 0 0 0,0 0 1 0 0,0 1-1 0 0,-1 0 0 0 0,1 0 0 0 0,0 0 1 0 0,7 0-1 0 0,12-1-6 0 0,0 2 0 0 0,0 1 0 0 0,46 6 0 0 0,-39-2 30 0 0,-25-5-13 0 0,0 1 1 0 0,0 0 0 0 0,0 0 0 0 0,0 1 0 0 0,0-1-1 0 0,0 1 1 0 0,0 0 0 0 0,-1 1 0 0 0,1-1 0 0 0,-1 1-1 0 0,1 0 1 0 0,-1 0 0 0 0,0 0 0 0 0,6 6 0 0 0,-7-5 8 0 0,-1-1 1 0 0,0 0-1 0 0,1 1 1 0 0,-1 0 0 0 0,0 0-1 0 0,-1-1 1 0 0,1 1-1 0 0,-1 0 1 0 0,1 1 0 0 0,-1-1-1 0 0,-1 0 1 0 0,1 0 0 0 0,0 0-1 0 0,-1 0 1 0 0,0 1-1 0 0,0-1 1 0 0,0 0 0 0 0,-2 6-1 0 0,3 52 23 0 0,-1-62-9 0 0,4-4-40 0 0,0-1 1 0 0,-1 0-1 0 0,1-1 1 0 0,-1 1-1 0 0,4-10 1 0 0,-1 4-23 0 0,0 2-13 0 0,-1 0 1 0 0,1 0-1 0 0,1 1 0 0 0,0 0 1 0 0,0 0-1 0 0,1 0 1 0 0,9-7-1 0 0,-13 13 47 0 0,0 1-1 0 0,0-1 0 0 0,0 1 1 0 0,0 0-1 0 0,0 0 1 0 0,1 1-1 0 0,-1-1 1 0 0,0 1-1 0 0,0 0 0 0 0,0 0 1 0 0,6 1-1 0 0,-4-1 12 0 0,0 1-1 0 0,0-1 0 0 0,0-1 0 0 0,0 1 1 0 0,9-3-1 0 0,-13 2 12 0 0,1 1 1 0 0,-1-1-1 0 0,1 0 0 0 0,-1 0 1 0 0,0 0-1 0 0,0 0 0 0 0,1 0 1 0 0,-1 0-1 0 0,0-1 0 0 0,0 1 1 0 0,0-1-1 0 0,0 0 1 0 0,-1 1-1 0 0,1-1 0 0 0,0 0 1 0 0,-1 0-1 0 0,1 0 0 0 0,1-5 1 0 0,6-6 48 0 0,15-28-19 0 0,-22 39-39 0 0,-1-1 1 0 0,0 1 0 0 0,0-1 0 0 0,-1 0 0 0 0,1 1 0 0 0,-1-1-1 0 0,1 0 1 0 0,-1 0 0 0 0,0 1 0 0 0,0-1 0 0 0,0 0 0 0 0,0 0-1 0 0,-1 1 1 0 0,0-4 0 0 0,0 4-5 0 0,0 0 0 0 0,0 0 1 0 0,-1 0-1 0 0,1 0 0 0 0,-1 0 0 0 0,1 1 0 0 0,-1-1 0 0 0,0 1 1 0 0,0-1-1 0 0,1 1 0 0 0,-1-1 0 0 0,0 1 0 0 0,0 0 0 0 0,-1 0 0 0 0,1 0 1 0 0,-3-1-1 0 0,-39-11 8 0 0,-108-3 70 0 0,126 15 7 0 0,25 1-66 0 0,0 0 0 0 0,0 0 0 0 0,0 0 0 0 0,0-1 0 0 0,0 1-1 0 0,0 0 1 0 0,0 0 0 0 0,0-1 0 0 0,0 1 0 0 0,0 0 0 0 0,0-1 0 0 0,0 1 0 0 0,0-1 0 0 0,0 1 0 0 0,0-1 0 0 0,1 1 0 0 0,-2-2 0 0 0,2 1 19 0 0,-1 1 0 0 0,1-1 0 0 0,0 0 0 0 0,0 0 0 0 0,0 1 0 0 0,0-1 0 0 0,0 0 0 0 0,-1 0 0 0 0,2 0 0 0 0,-1 1 0 0 0,0-1 0 0 0,0 0 0 0 0,0 0 0 0 0,0 1 0 0 0,0-1 0 0 0,1 0 0 0 0,-1 0 0 0 0,0 1 0 0 0,1-2 0 0 0,-3-8 95 0 0,2 10-121 0 0,0-1 0 0 0,-1 0-1 0 0,1 1 1 0 0,0-1-1 0 0,0 0 1 0 0,-1 1 0 0 0,1-1-1 0 0,0 0 1 0 0,0 0-1 0 0,0 1 1 0 0,0-1 0 0 0,0 0-1 0 0,0 0 1 0 0,0 1-1 0 0,0-1 1 0 0,0 0-1 0 0,0 0 1 0 0,0 1 0 0 0,1-1-1 0 0,-1 0 1 0 0,0 1-1 0 0,1-2 1 0 0,18-12-33 0 0,1 1 0 0 0,0 0 0 0 0,1 2 0 0 0,34-14 0 0 0,-50 24 7 0 0,0-1-1 0 0,1 1 0 0 0,-1 0 0 0 0,1 0 1 0 0,0 0-1 0 0,-1 1 0 0 0,1 0 1 0 0,0 0-1 0 0,-1 0 0 0 0,1 1 1 0 0,-1 0-1 0 0,1 0 0 0 0,-1 0 0 0 0,8 3 1 0 0,24 13 22 0 0,-33-16 1414 0 0,-12-5-1467 0 0,-23-12-13 0 0,12 10 2 0 0,-13 0 60 0 0,-1 2-1 0 0,1 2 1 0 0,-50 2 0 0 0,44 4 14 0 0,0 1 1 0 0,1 3-1 0 0,0 1 1 0 0,0 1-1 0 0,1 2 1 0 0,0 2-1 0 0,-56 30 1 0 0,67-31 0 0 0,0-1 0 0 0,-1-1 1 0 0,0-1-1 0 0,-1-1 0 0 0,0-2 0 0 0,0 0 1 0 0,0-2-1 0 0,-39 2 0 0 0,57-6-28 0 0,0 0 0 0 0,0 1 1 0 0,1 0-1 0 0,-1 1 0 0 0,0 0 0 0 0,1 0 0 0 0,-1 1 1 0 0,1 0-1 0 0,0 0 0 0 0,0 1 0 0 0,1 0 0 0 0,-12 9 0 0 0,18-13-2 0 0,0 0 0 0 0,0 0 0 0 0,1-1-1 0 0,-1 1 1 0 0,0 0 0 0 0,1 0 0 0 0,-1 0-1 0 0,1 0 1 0 0,-1 0 0 0 0,1 0 0 0 0,0 0-1 0 0,-1 0 1 0 0,1 0 0 0 0,0 0 0 0 0,0 0-1 0 0,0 0 1 0 0,-1 0 0 0 0,1 0 0 0 0,0 0-1 0 0,0 0 1 0 0,1 0 0 0 0,-1 0-1 0 0,0 0 1 0 0,0 0 0 0 0,0 0 0 0 0,1 0-1 0 0,-1 0 1 0 0,1 0 0 0 0,-1 0 0 0 0,0 0-1 0 0,1 0 1 0 0,0 0 0 0 0,0 1 0 0 0,0 0-222 0 0,0 0 0 0 0,0 0 0 0 0,0 0 1 0 0,-1 1-1 0 0,1-1 0 0 0,0 0 0 0 0,-1 0 1 0 0,1 4-1 0 0,-1-2-677 0 0</inkml:trace>
</inkml:ink>
</file>

<file path=ppt/ink/ink1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6:11:43.790"/>
    </inkml:context>
    <inkml:brush xml:id="br0">
      <inkml:brushProperty name="width" value="0.05" units="cm"/>
      <inkml:brushProperty name="height" value="0.05" units="cm"/>
    </inkml:brush>
  </inkml:definitions>
  <inkml:trace contextRef="#ctx0" brushRef="#br0">217 300 5789 0 0,'-174'-5'1618'0'0,"142"5"-954"0"0,32 0-629 0 0,-1 0-1 0 0,1 0 1 0 0,-1 0-1 0 0,1 0 0 0 0,-1 0 1 0 0,1 0-1 0 0,0 0 1 0 0,-1 0-1 0 0,1 0 0 0 0,-1 0 1 0 0,1 0-1 0 0,-1-1 0 0 0,1 1 1 0 0,-1 0-1 0 0,1 0 1 0 0,0 0-1 0 0,-1-1 0 0 0,1 1 1 0 0,-1 0-1 0 0,1 0 1 0 0,0-1-1 0 0,-1 0 0 0 0,4-7 758 0 0,19-9 506 0 0,22-4-1037 0 0,0 2 0 0 0,1 3 0 0 0,50-13 0 0 0,144-22 85 0 0,-229 49-334 0 0,811-110 293 0 0,-565 96 165 0 0,316 22 0 0 0,-183 24 138 0 0,431 90 0 0 0,-204 1 24 0 0,-393-67-271 0 0,-192-51-80 0 0,-29-3-128 0 0,-4 0 72 0 0,2 0-233 0 0,0 0 1 0 0,0 0-1 0 0,0 0 1 0 0,0 0-1 0 0,0 0 1 0 0,0-1-1 0 0,0 1 1 0 0,0 0 0 0 0,0 0-1 0 0,0 0 1 0 0,0 0-1 0 0,0 0 1 0 0,0 0-1 0 0,0 0 1 0 0,0-1-1 0 0,0 1 1 0 0,0 0-1 0 0,0 0 1 0 0,0 0-1 0 0,0 0 1 0 0,0 0-1 0 0,0 0 1 0 0,0 0-1 0 0,0 0 1 0 0,0 0-1 0 0,0-1 1 0 0,0 1-1 0 0,0 0 1 0 0,0 0-1 0 0,0 0 1 0 0,-1 0 0 0 0,1 0-1 0 0,0 0 1 0 0,0 0-1 0 0,0 0 1 0 0,0 0-1 0 0,0 0 1 0 0,0 0-1 0 0,0 0 1 0 0,0 0-1 0 0,0 0 1 0 0,-1-1-1 0 0,1 1 1 0 0,0 0-1 0 0,1 0-133 0 0,-1 0 0 0 0,0 0 1 0 0,1 0-1 0 0,-1 0 0 0 0,1 0 0 0 0,-1 0 0 0 0,1 0 0 0 0,-1 0 0 0 0,1 0 0 0 0,-1 0 0 0 0,1 0 0 0 0,-1 0 0 0 0,0 0 0 0 0,1 0 0 0 0,-1 0 0 0 0,1 1 0 0 0,-1-1 0 0 0,1 0 0 0 0,-1 0 1 0 0,0 0-1 0 0,1 1 0 0 0,-1-1 0 0 0,1 0 0 0 0,-1 1 0 0 0,0-1 0 0 0,1 0 0 0 0,-1 1 0 0 0,1 0 0 0 0,2 3-1409 0 0</inkml:trace>
</inkml:ink>
</file>

<file path=ppt/ink/ink1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6:11:45.054"/>
    </inkml:context>
    <inkml:brush xml:id="br0">
      <inkml:brushProperty name="width" value="0.05" units="cm"/>
      <inkml:brushProperty name="height" value="0.05" units="cm"/>
    </inkml:brush>
  </inkml:definitions>
  <inkml:trace contextRef="#ctx0" brushRef="#br0">1 1 6625 0 0,'0'0'2'0'0,"1"0"0"0"0,-1 0 1 0 0,0 0-1 0 0,0 0 1 0 0,1 0-1 0 0,-1 0 1 0 0,0 0-1 0 0,0 0 1 0 0,0 1-1 0 0,1-1 0 0 0,-1 0 1 0 0,0 0-1 0 0,0 0 1 0 0,0 0-1 0 0,1 1 1 0 0,-1-1-1 0 0,0 0 0 0 0,0 0 1 0 0,0 0-1 0 0,0 1 1 0 0,0-1-1 0 0,0 0 1 0 0,1 0-1 0 0,-1 0 0 0 0,0 1 1 0 0,0-1-1 0 0,0 0 1 0 0,0 0-1 0 0,0 1 1 0 0,0-1-1 0 0,0 0 0 0 0,0 0 1 0 0,0 1-1 0 0,0-1 1 0 0,0 0-1 0 0,0 0 1 0 0,0 1-1 0 0,0-1 1 0 0,0 0-1 0 0,0 0 0 0 0,0 1 1 0 0,-1-1-1 0 0,1 0 1 0 0,0 0-1 0 0,0 0 1 0 0,0 1-1 0 0,0-1 0 0 0,0 0 1 0 0,-1 0-1 0 0,1 0 1 0 0,0 1-1 0 0,0-1 1 0 0,0 0-1 0 0,-1 0 0 0 0,1 0 1 0 0,0 0-1 0 0,0 0 1 0 0,0 1-1 0 0,-1-1 1 0 0,1 0-1 0 0,0 0 1 0 0,0 0-1 0 0,-1 0 0 0 0,1 0 1 0 0,25 7 857 0 0,-31-8 1677 0 0,6-1-2359 0 0,1-3-2803 0 0,-4 5 1653 0 0,2 2 368 0 0</inkml:trace>
</inkml:ink>
</file>

<file path=ppt/ink/ink1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6:11:46.115"/>
    </inkml:context>
    <inkml:brush xml:id="br0">
      <inkml:brushProperty name="width" value="0.05" units="cm"/>
      <inkml:brushProperty name="height" value="0.05" units="cm"/>
    </inkml:brush>
  </inkml:definitions>
  <inkml:trace contextRef="#ctx0" brushRef="#br0">11 19 7873 0 0,'-8'-13'684'0'0,"6"8"208"0"0,7 7-75 0 0,-3 0-723 0 0,0 0 0 0 0,0 1 1 0 0,0 0-1 0 0,0-1 1 0 0,0 1-1 0 0,0 0 0 0 0,-1 0 1 0 0,0 0-1 0 0,3 6 0 0 0,8 36 490 0 0,-8-32-397 0 0,68 281 2912 0 0,-26-98-1450 0 0,1-2-516 0 0,99 350 654 0 0,-116-457-1659 0 0,17 51-140 0 0,-47-138-23 0 0,0 0 0 0 0,0 1-1 0 0,0-1 1 0 0,0 0 0 0 0,0 0-1 0 0,0 1 1 0 0,0-1 0 0 0,0 0-1 0 0,0 1 1 0 0,0-1 0 0 0,0 0-1 0 0,0 0 1 0 0,0 1-1 0 0,1-1 1 0 0,-1 0 0 0 0,0 0-1 0 0,0 1 1 0 0,0-1 0 0 0,0 0-1 0 0,0 0 1 0 0,1 1 0 0 0,-1-1-1 0 0,0 0 1 0 0,0 0-1 0 0,1 0 1 0 0,-1 1 0 0 0,0-1-1 0 0,0 0 1 0 0,1 0 0 0 0,-1 0-1 0 0,0 0 1 0 0,0 0 0 0 0,1 0-1 0 0,-1 1 1 0 0,0-1 0 0 0,1 0-1 0 0,-1 0 1 0 0,0 0-1 0 0,0 0 1 0 0,1 0 0 0 0,-1 0-1 0 0,0 0 1 0 0,1 0 0 0 0,-1 0-1 0 0,1-1 1 0 0,-1 1-95 0 0,0-1 0 0 0,1 0 0 0 0,-1 1 0 0 0,0-1 0 0 0,0 0 0 0 0,0 1 0 0 0,0-1 0 0 0,0 0 0 0 0,0 1 0 0 0,0-1 0 0 0,0 0 0 0 0,0 0 0 0 0,0 1 0 0 0,0-1 0 0 0,0 0 0 0 0,0 1 0 0 0,-1-1 0 0 0,1 0 1 0 0,0 1-1 0 0,0-1 0 0 0,-1 0 0 0 0,1 1 0 0 0,0-1 0 0 0,-2 0 0 0 0,-3-11-1646 0 0,-2-3-248 0 0</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3:41:38.902"/>
    </inkml:context>
    <inkml:brush xml:id="br0">
      <inkml:brushProperty name="width" value="0.05" units="cm"/>
      <inkml:brushProperty name="height" value="0.05" units="cm"/>
    </inkml:brush>
  </inkml:definitions>
  <inkml:trace contextRef="#ctx0" brushRef="#br0">38 149 6189 0 0,'5'-7'247'0'0,"0"-1"1"0"0,0 0-1 0 0,-1 0 1 0 0,-1-1-1 0 0,5-12 1 0 0,-7 18-90 0 0,-1 1 0 0 0,1-1 0 0 0,-1 0 0 0 0,0 0-1 0 0,0 0 1 0 0,0 1 0 0 0,0-1 0 0 0,0 0 0 0 0,-1 0 0 0 0,1 0 0 0 0,-1 1 0 0 0,1-1 0 0 0,-1 0-1 0 0,0 1 1 0 0,0-1 0 0 0,-1 1 0 0 0,1-1 0 0 0,0 1 0 0 0,-1-1 0 0 0,1 1 0 0 0,-4-4 0 0 0,4 6-115 0 0,1-1 0 0 0,0 1 0 0 0,-1-1 0 0 0,1 1 0 0 0,0 0 1 0 0,-1-1-1 0 0,1 1 0 0 0,-1 0 0 0 0,1 0 0 0 0,0-1 0 0 0,-1 1 0 0 0,1 0 1 0 0,-1 0-1 0 0,1-1 0 0 0,-1 1 0 0 0,1 0 0 0 0,-1 0 0 0 0,1 0 0 0 0,-1 0 1 0 0,1 0-1 0 0,-1 0 0 0 0,1 0 0 0 0,-1 0 0 0 0,1 0 0 0 0,-1 0 0 0 0,1 0 1 0 0,-1 0-1 0 0,1 0 0 0 0,-1 1 0 0 0,-11 11 462 0 0,-1 26-233 0 0,12-35-163 0 0,-2 9 47 0 0,0 1-1 0 0,0 0 1 0 0,1 0 0 0 0,1 0 0 0 0,0 0-1 0 0,1 1 1 0 0,1-1 0 0 0,1 15-1 0 0,-1-24-121 0 0,0 0 0 0 0,0 0 0 0 0,0 0-1 0 0,0-1 1 0 0,0 1 0 0 0,1 0-1 0 0,0-1 1 0 0,0 1 0 0 0,0 0-1 0 0,0-1 1 0 0,0 0 0 0 0,1 0 0 0 0,-1 0-1 0 0,1 0 1 0 0,0 0 0 0 0,0 0-1 0 0,0-1 1 0 0,0 1 0 0 0,1-1-1 0 0,-1 0 1 0 0,1 0 0 0 0,-1 0 0 0 0,1 0-1 0 0,0-1 1 0 0,-1 0 0 0 0,1 1-1 0 0,0-1 1 0 0,0-1 0 0 0,0 1-1 0 0,7 0 1 0 0,2-1-103 0 0,0 0 1 0 0,0-1-1 0 0,0-1 1 0 0,0 0-1 0 0,-1-1 0 0 0,1 0 1 0 0,-1-1-1 0 0,1 0 0 0 0,-1-1 1 0 0,-1-1-1 0 0,1 1 1 0 0,-1-2-1 0 0,0 0 0 0 0,11-8 1 0 0,-19 11 13 0 0,0 1 0 0 0,-1 0-1 0 0,1-1 1 0 0,-1 1 0 0 0,0-1 0 0 0,0 0 0 0 0,0 1 0 0 0,-1-1 0 0 0,1 0 0 0 0,-1 0 0 0 0,0 0 0 0 0,0 0 0 0 0,0-1 0 0 0,0 1 0 0 0,-1 0 0 0 0,0 0 0 0 0,0 0 0 0 0,0-1-1 0 0,0 1 1 0 0,-1 0 0 0 0,-2-8 0 0 0,2 6 12 0 0,0 1 1 0 0,0-1-1 0 0,-1 1 0 0 0,0-1 0 0 0,0 1 0 0 0,-1 0 0 0 0,0 0 0 0 0,0 0 0 0 0,0 0 0 0 0,0 0 1 0 0,-1 0-1 0 0,1 1 0 0 0,-1 0 0 0 0,0 0 0 0 0,-8-6 0 0 0,10 9 44 0 0,1 0 0 0 0,-1 1 0 0 0,0-1 0 0 0,0 1-1 0 0,0-1 1 0 0,1 1 0 0 0,-1 0 0 0 0,0 0 0 0 0,0 0 0 0 0,0 0 0 0 0,0 0-1 0 0,0 0 1 0 0,0 0 0 0 0,1 0 0 0 0,-1 1 0 0 0,0-1 0 0 0,0 1 0 0 0,0 0 0 0 0,1-1-1 0 0,-1 1 1 0 0,0 0 0 0 0,1 0 0 0 0,-1 0 0 0 0,0 0 0 0 0,1 0 0 0 0,0 1-1 0 0,-1-1 1 0 0,1 0 0 0 0,0 1 0 0 0,-1-1 0 0 0,1 1 0 0 0,0-1 0 0 0,0 1-1 0 0,0-1 1 0 0,0 1 0 0 0,1 0 0 0 0,-2 2 0 0 0,2-3 8 0 0,0 0-1 0 0,0 1 1 0 0,0-1 0 0 0,0 0 0 0 0,0 0 0 0 0,0 1-1 0 0,0-1 1 0 0,0 0 0 0 0,0 0 0 0 0,1 1 0 0 0,-1-1-1 0 0,1 0 1 0 0,-1 0 0 0 0,1 0 0 0 0,-1 0-1 0 0,1 0 1 0 0,0 1 0 0 0,-1-1 0 0 0,1 0 0 0 0,0-1-1 0 0,0 1 1 0 0,0 0 0 0 0,0 0 0 0 0,1 1 0 0 0,27 19 481 0 0,-27-20-421 0 0,2 1-32 0 0,-1 0 1 0 0,0-1 0 0 0,1 1 0 0 0,0-1-1 0 0,-1 0 1 0 0,1 0 0 0 0,0 0 0 0 0,-1-1-1 0 0,1 1 1 0 0,0-1 0 0 0,0 0 0 0 0,-1 0 0 0 0,1 0-1 0 0,0-1 1 0 0,7-1 0 0 0,3-2-48 0 0,0 0 1 0 0,24-12-1 0 0,-12 6 69 0 0,-24 9-63 0 0,0 1 0 0 0,0 0 0 0 0,0-1 0 0 0,1 1 1 0 0,-1 0-1 0 0,0 1 0 0 0,0-1 0 0 0,0 0 0 0 0,0 1 1 0 0,0-1-1 0 0,1 1 0 0 0,-1-1 0 0 0,0 1 0 0 0,0 0 1 0 0,0 0-1 0 0,-1 0 0 0 0,4 3 0 0 0,29 22-24 0 0,-31-24 28 0 0,-1 0 0 0 0,1 1 0 0 0,-1 0 1 0 0,1-1-1 0 0,-1 1 0 0 0,0 0 0 0 0,0 0 0 0 0,0 0 0 0 0,-1 0 1 0 0,1 1-1 0 0,-1-1 0 0 0,0 0 0 0 0,1 1 0 0 0,-1-1 0 0 0,-1 1 1 0 0,1 0-1 0 0,-1-1 0 0 0,1 1 0 0 0,-1-1 0 0 0,0 1 0 0 0,0 0 1 0 0,-1-1-1 0 0,1 1 0 0 0,-1-1 0 0 0,1 1 0 0 0,-1-1 0 0 0,0 1 1 0 0,-1-1-1 0 0,1 0 0 0 0,-1 1 0 0 0,1-1 0 0 0,-1 0 0 0 0,0 0 1 0 0,0 0-1 0 0,-4 5 0 0 0,1-4 52 0 0,4-6 147 0 0,11-9 143 0 0,3 1-231 0 0,0 0 0 0 0,-1-1 0 0 0,18-19 0 0 0,14-14-141 0 0,-20 23 10 0 0,29-23-10 0 0,-49 40 26 0 0,1 1 0 0 0,1 0 0 0 0,-1 0 0 0 0,0 1 0 0 0,1-1 0 0 0,-1 1 0 0 0,1 0 0 0 0,11-2 0 0 0,-16 4 2 0 0,0 0-1 0 0,0 0 0 0 0,0 0 0 0 0,0 0 0 0 0,0 0 0 0 0,0 0 0 0 0,1 0 1 0 0,-1 1-1 0 0,0-1 0 0 0,0 0 0 0 0,0 1 0 0 0,0-1 0 0 0,0 0 0 0 0,0 1 1 0 0,-1-1-1 0 0,1 1 0 0 0,0 0 0 0 0,0-1 0 0 0,0 1 0 0 0,0 0 0 0 0,-1-1 1 0 0,1 1-1 0 0,1 1 0 0 0,-1 1 10 0 0,1-1 0 0 0,-1 1-1 0 0,1 0 1 0 0,-1-1 0 0 0,0 1 0 0 0,0 0 0 0 0,-1 0 0 0 0,2 4 0 0 0,-1 4 83 0 0,0 0 0 0 0,-1 0 0 0 0,-1 19 0 0 0,-7 18 303 0 0,6-36-297 0 0,-1 1-1 0 0,1 0 1 0 0,1 0-1 0 0,1-1 1 0 0,-1 1-1 0 0,4 24 1 0 0,-3-35-94 0 0,1-1 0 0 0,-1 0 1 0 0,0 0-1 0 0,0 0 0 0 0,1 0 1 0 0,-1 0-1 0 0,1 1 0 0 0,-1-1 0 0 0,1 0 1 0 0,-1 0-1 0 0,1 0 0 0 0,0 0 1 0 0,-1-1-1 0 0,1 1 0 0 0,0 0 1 0 0,0 0-1 0 0,0 0 0 0 0,-1 0 0 0 0,1-1 1 0 0,0 1-1 0 0,0 0 0 0 0,0-1 1 0 0,0 1-1 0 0,0-1 0 0 0,0 1 0 0 0,2-1 1 0 0,-1 0 2 0 0,0 1 0 0 0,0-2 0 0 0,1 1 0 0 0,-1 0 0 0 0,0 0 0 0 0,0-1 0 0 0,0 1 1 0 0,0-1-1 0 0,0 0 0 0 0,0 1 0 0 0,0-1 0 0 0,0 0 0 0 0,2-1 0 0 0,7-5 2 0 0,0-1 0 0 0,0 0 0 0 0,14-14 0 0 0,-24 21-11 0 0,14-15-9 0 0,0 0 0 0 0,0 0 1 0 0,-2-2-1 0 0,16-25 1 0 0,-21 30 6 0 0,-1 0-1 0 0,-1-1 1 0 0,0 1 0 0 0,-1-2 0 0 0,0 1 0 0 0,-1 0 0 0 0,3-20 0 0 0,-6 6 2 0 0,-1 28-4 0 0,0-1 1 0 0,0 1 0 0 0,0-1-1 0 0,0 1 1 0 0,0-1-1 0 0,0 1 1 0 0,0-1 0 0 0,-1 0-1 0 0,1 1 1 0 0,0-1 0 0 0,0 1-1 0 0,0-1 1 0 0,0 1-1 0 0,-1-1 1 0 0,1 1 0 0 0,0-1-1 0 0,0 1 1 0 0,-1 0-1 0 0,1-1 1 0 0,0 1 0 0 0,-1-1-1 0 0,1 1 1 0 0,-1 0 0 0 0,1-1-1 0 0,0 1 1 0 0,-1 0-1 0 0,1-1 1 0 0,-1 1 0 0 0,1 0-1 0 0,-1 0 1 0 0,1-1 0 0 0,-1 1-1 0 0,1 0 1 0 0,-1 0-1 0 0,1 0 1 0 0,-1 0 0 0 0,1 0-1 0 0,-1 0 1 0 0,0 0-1 0 0,1 0 1 0 0,-1 0 0 0 0,1 0-1 0 0,-1 0 1 0 0,0 0 0 0 0,1 0-1 0 0,-1 1 0 0 0,1-1 1 0 0,0 0-1 0 0,-1 1 0 0 0,1-1 1 0 0,0 0-1 0 0,-1 1 1 0 0,1-1-1 0 0,0 1 0 0 0,0-1 1 0 0,0 0-1 0 0,-1 1 0 0 0,1-1 1 0 0,0 1-1 0 0,0-1 1 0 0,0 1-1 0 0,0-1 0 0 0,0 1 1 0 0,0-1-1 0 0,0 0 0 0 0,0 1 1 0 0,0-1-1 0 0,0 1 1 0 0,0-1-1 0 0,0 1 0 0 0,0-1 1 0 0,0 1-1 0 0,0-1 0 0 0,0 0 1 0 0,1 1-1 0 0,-1-1 1 0 0,0 1-1 0 0,0-1 0 0 0,1 0 1 0 0,-1 1-1 0 0,0-1 0 0 0,0 0 1 0 0,1 1-1 0 0,0 0 1 0 0,11 15 30 0 0,41 34 72 0 0,-40-41-88 0 0,-2 1 0 0 0,1 1-1 0 0,-2 0 1 0 0,1 0 0 0 0,-1 1 0 0 0,-1 0 0 0 0,13 22-1 0 0,-21-32-2 0 0,0 1 0 0 0,-1-1-1 0 0,1 1 1 0 0,0 0-1 0 0,-1-1 1 0 0,1 1 0 0 0,-1 0-1 0 0,0-1 1 0 0,0 1-1 0 0,0 0 1 0 0,0 0-1 0 0,-1-1 1 0 0,1 1 0 0 0,-1 0-1 0 0,1-1 1 0 0,-1 1-1 0 0,0 0 1 0 0,0-1 0 0 0,0 1-1 0 0,0-1 1 0 0,-1 0-1 0 0,1 1 1 0 0,-1-1-1 0 0,1 0 1 0 0,-1 0 0 0 0,0 0-1 0 0,0 0 1 0 0,0 0-1 0 0,0 0 1 0 0,0 0 0 0 0,-5 2-1 0 0,-6 5-2 0 0,-1-1-1 0 0,0-1 1 0 0,0 0-1 0 0,-18 6 1 0 0,25-10-26 0 0,1 0-268 0 0,-1-1 0 0 0,1 1 0 0 0,-1-1 0 0 0,0 0-1 0 0,0-1 1 0 0,0 0 0 0 0,0 0 0 0 0,0 0 0 0 0,0-1 0 0 0,0 0 0 0 0,-9-1-1 0 0,15 1 209 0 0,0-1-1 0 0,1 1 0 0 0,-1 0 0 0 0,1 0 0 0 0,-1-1 0 0 0,1 1 1 0 0,-1 0-1 0 0,1-1 0 0 0,-1 1 0 0 0,1 0 0 0 0,0-1 0 0 0,-1 1 1 0 0,1-1-1 0 0,-1 1 0 0 0,1-1 0 0 0,0 1 0 0 0,-1 0 0 0 0,1-1 1 0 0,0 0-1 0 0,0 1 0 0 0,-1-1 0 0 0,1 1 0 0 0,0-1 0 0 0,0 1 0 0 0,0-1 1 0 0,0 1-1 0 0,0-1 0 0 0,0 0 0 0 0,0 1 0 0 0,0-1 0 0 0,0 1 1 0 0,0-1-1 0 0,0 0 0 0 0,0 1 0 0 0,0-1 0 0 0,0 1 0 0 0,0-1 1 0 0,1 1-1 0 0,-1-1 0 0 0,0-10-1246 0 0</inkml:trace>
</inkml:ink>
</file>

<file path=ppt/ink/ink1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6:11:46.503"/>
    </inkml:context>
    <inkml:brush xml:id="br0">
      <inkml:brushProperty name="width" value="0.05" units="cm"/>
      <inkml:brushProperty name="height" value="0.05" units="cm"/>
    </inkml:brush>
  </inkml:definitions>
  <inkml:trace contextRef="#ctx0" brushRef="#br0">47 25 6125 0 0,'-2'-7'148'0'0,"2"7"-141"0"0,0 0 0 0 0,0-1 1 0 0,0 1-1 0 0,0 0 1 0 0,-1 0-1 0 0,1 0 0 0 0,0 0 1 0 0,0 0-1 0 0,0 0 1 0 0,0 0-1 0 0,0 0 1 0 0,0-1-1 0 0,0 1 0 0 0,0 0 1 0 0,0 0-1 0 0,0 0 1 0 0,0 0-1 0 0,0 0 0 0 0,0 0 1 0 0,0 0-1 0 0,0-1 1 0 0,0 1-1 0 0,1 0 0 0 0,-1 0 1 0 0,0 0-1 0 0,0 0 1 0 0,0 0-1 0 0,0 0 1 0 0,0 0-1 0 0,0 0 0 0 0,0-1 1 0 0,0 1-1 0 0,0 0 1 0 0,0 0-1 0 0,0 0 0 0 0,0 0 1 0 0,1 0-1 0 0,-1 0 1 0 0,0 0-1 0 0,0 0 1 0 0,0 0-1 0 0,0 0 0 0 0,0 0 1 0 0,0 0-1 0 0,0 0 1 0 0,0 0-1 0 0,1 0 0 0 0,-1 0 1 0 0,0 0-1 0 0,0 0 1 0 0,0 0-1 0 0,0 0 0 0 0,0 0 1 0 0,0 0-1 0 0,0 0 1 0 0,1 0-1 0 0,-1 0 1 0 0,0 0-1 0 0,0 0 0 0 0,0 0 1 0 0,0 0-1 0 0,0 0 1 0 0,0 0-1 0 0,0 0 0 0 0,0 0 1 0 0,1 0-1 0 0,-2 3 876 0 0,-7-3-248 0 0,7 0-606 0 0,1 0-1 0 0,0 0 1 0 0,-1 0 0 0 0,1 0 0 0 0,0 0 0 0 0,-1 0-1 0 0,1 0 1 0 0,0 0 0 0 0,-1 0 0 0 0,1 0-1 0 0,0 0 1 0 0,0 0 0 0 0,-1-1 0 0 0,1 1 0 0 0,0 0-1 0 0,-1 0 1 0 0,1 0 0 0 0,0 0 0 0 0,0-1 0 0 0,-1 1-1 0 0,1 0 1 0 0,0 0 0 0 0,0-1 0 0 0,0 1 0 0 0,-1 0-1 0 0,1 0 1 0 0,0-1 0 0 0,0 1 0 0 0,0 0-1 0 0,0 0 1 0 0,0-1 0 0 0,-1 1 0 0 0,1 0 0 0 0,0-1-1 0 0,0 1 1 0 0,0 0 0 0 0,0-1 0 0 0,0 1 0 0 0,0 0-1 0 0,0-1 1 0 0,0 1 0 0 0,0 0 0 0 0,0-1 0 0 0,0 1-1 0 0,0 0 1 0 0,1 0 0 0 0,-1-1 0 0 0,0 1 0 0 0,0 0-1 0 0,0-1 1 0 0,0 1 0 0 0,0 0 0 0 0,1 0-1 0 0,-1-1 1 0 0,0 1-8 0 0,0-1 0 0 0,0 1 0 0 0,0 0 0 0 0,0 0 0 0 0,1 0 0 0 0,-1-1 0 0 0,0 1 0 0 0,0 0 0 0 0,0 0 0 0 0,0 0 0 0 0,0-1 0 0 0,1 1 0 0 0,-1 0 0 0 0,0 0 0 0 0,0 0 0 0 0,0 0 0 0 0,0 0 0 0 0,1-1 0 0 0,-1 1 0 0 0,0 0 0 0 0,0 0 0 0 0,1 0 0 0 0,-1 0 0 0 0,0 0 0 0 0,0 0 0 0 0,0 0 0 0 0,1 0 0 0 0,-1 0 0 0 0,0 0 0 0 0,0 0 0 0 0,1 0 0 0 0,-1 0 0 0 0,0 0 0 0 0,0 0 0 0 0,1 0 0 0 0,-1 0 0 0 0,0 0 0 0 0,1 0 0 0 0,4 10 417 0 0,-1 16-7 0 0,-28 263 592 0 0,23-279-1026 0 0,1-9-65 0 0,0 0 0 0 0,0-1-1 0 0,0 1 1 0 0,0 0 0 0 0,0 0 0 0 0,0-1 0 0 0,0 1 0 0 0,0 0 0 0 0,0 0-1 0 0,-1-1 1 0 0,1 1 0 0 0,0 0 0 0 0,0 0 0 0 0,-1-1 0 0 0,1 1 0 0 0,0 0-1 0 0,-1-1 1 0 0,1 1 0 0 0,-1 0 0 0 0,1-1 0 0 0,-1 1 0 0 0,1-1 0 0 0,-1 1-1 0 0,1-1 1 0 0,-1 1 0 0 0,1-1 0 0 0,-1 1 0 0 0,0-1 0 0 0,1 0 0 0 0,-1 1-1 0 0,0-1 1 0 0,1 0 0 0 0,-1 1 0 0 0,0-1 0 0 0,0 0 0 0 0,1 0 0 0 0,-1 0-1 0 0,0 0 1 0 0,0 0 0 0 0,1 0 0 0 0,-1 0 0 0 0,0 0 0 0 0,-1 0 0 0 0,-2 0-919 0 0</inkml:trace>
</inkml:ink>
</file>

<file path=ppt/ink/ink1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6:11:46.846"/>
    </inkml:context>
    <inkml:brush xml:id="br0">
      <inkml:brushProperty name="width" value="0.05" units="cm"/>
      <inkml:brushProperty name="height" value="0.05" units="cm"/>
    </inkml:brush>
  </inkml:definitions>
  <inkml:trace contextRef="#ctx0" brushRef="#br0">18 4 8893 0 0,'-18'-3'3871'0'0,"25"5"-3402"0"0,20 10-8 0 0,-20-9 1799 0 0,10 6-1946 0 0,55 25-8 0 0,-54-25 870 0 0,19 15-1094 0 0,114 75-34 0 0,-19-13 54 0 0,-17-4-98 0 0,-106-76-20 0 0,-7-5-1 0 0,-1 0 0 0 0,1 1 1 0 0,0-1-1 0 0,0 0 0 0 0,0 0 0 0 0,0 0 0 0 0,0 0 1 0 0,0-1-1 0 0,1 1 0 0 0,-1 0 0 0 0,0-1 1 0 0,0 0-1 0 0,3 1 0 0 0,-4-1-38 0 0,-1 0-1 0 0,1 0 1 0 0,-1 0-1 0 0,1 0 1 0 0,-1 0-1 0 0,1 0 1 0 0,-1 0-1 0 0,1 0 1 0 0,-1 0-1 0 0,1 0 1 0 0,-1 0 0 0 0,1 1-1 0 0,-1-1 1 0 0,1 0-1 0 0,-1 0 1 0 0,0 0-1 0 0,1 1 1 0 0,-1-1-1 0 0,1 0 1 0 0,-1 1 0 0 0,0-1-1 0 0,1 1 1 0 0,-1-1-33 0 0,0 0 0 0 0,0 1 1 0 0,0-1-1 0 0,0 0 1 0 0,0 0-1 0 0,0 1 0 0 0,0-1 1 0 0,0 0-1 0 0,0 0 1 0 0,0 1-1 0 0,0-1 0 0 0,-1 0 1 0 0,1 0-1 0 0,0 0 0 0 0,0 1 1 0 0,0-1-1 0 0,0 0 1 0 0,0 0-1 0 0,-1 0 0 0 0,1 1 1 0 0,0-1-1 0 0,0 0 1 0 0,0 0-1 0 0,-1 0 0 0 0,1 0 1 0 0,0 0-1 0 0,0 0 0 0 0,-1 1 1 0 0,1-1-1 0 0,0 0 1 0 0,0 0-1 0 0,0 0 0 0 0,-1 0 1 0 0,1 0-1 0 0,0 0 1 0 0,-1 0-1 0 0,-5 1-1865 0 0</inkml:trace>
</inkml:ink>
</file>

<file path=ppt/ink/ink1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6:11:56.427"/>
    </inkml:context>
    <inkml:brush xml:id="br0">
      <inkml:brushProperty name="width" value="0.05" units="cm"/>
      <inkml:brushProperty name="height" value="0.05" units="cm"/>
    </inkml:brush>
  </inkml:definitions>
  <inkml:trace contextRef="#ctx0" brushRef="#br0">64 124 6097 0 0,'-10'4'137'0'0,"4"-1"89"0"0,-1-1 0 0 0,0 0-1 0 0,0 0 1 0 0,0-1-1 0 0,-13 2 1 0 0,23-5 1055 0 0,-2 1-1161 0 0,-1 1 0 0 0,1-1 0 0 0,-1 1 0 0 0,1-1 0 0 0,0 1-1 0 0,0-1 1 0 0,-1 1 0 0 0,1 0 0 0 0,0-1 0 0 0,0 1 0 0 0,-1 0-1 0 0,1 0 1 0 0,0-1 0 0 0,0 1 0 0 0,0 0 0 0 0,0 0 0 0 0,1 0-1 0 0,12 1 376 0 0,1 0-1 0 0,-1-1 1 0 0,0-1 0 0 0,22-3-1 0 0,-9 0-242 0 0,234-32 803 0 0,-92 11-717 0 0,477-36 755 0 0,-553 57-899 0 0,-93 4-169 0 0,-29 7-2385 0 0,-19 10-1030 0 0,28-11 2113 0 0</inkml:trace>
</inkml:ink>
</file>

<file path=ppt/ink/ink1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6:11:56.774"/>
    </inkml:context>
    <inkml:brush xml:id="br0">
      <inkml:brushProperty name="width" value="0.05" units="cm"/>
      <inkml:brushProperty name="height" value="0.05" units="cm"/>
    </inkml:brush>
  </inkml:definitions>
  <inkml:trace contextRef="#ctx0" brushRef="#br0">7 143 9569 0 0,'0'0'8'0'0,"0"0"-1"0"0,0 0 1 0 0,-1 0 0 0 0,1 0 0 0 0,0 0 0 0 0,-1-1-1 0 0,1 1 1 0 0,0 0 0 0 0,0 0 0 0 0,-1 0-1 0 0,1 0 1 0 0,0 0 0 0 0,0-1 0 0 0,-1 1 0 0 0,1 0-1 0 0,0 0 1 0 0,0 0 0 0 0,-1-1 0 0 0,1 1 0 0 0,0 0-1 0 0,0 0 1 0 0,0-1 0 0 0,0 1 0 0 0,-1 0-1 0 0,1 0 1 0 0,0-1 0 0 0,0 1 0 0 0,0 0 0 0 0,0 0-1 0 0,0-1 1 0 0,0 1 0 0 0,0 0 0 0 0,0-1-1 0 0,0 1 1 0 0,0 0 0 0 0,0-1 0 0 0,8-10 372 0 0,19-7 399 0 0,-15 11-508 0 0,1 2 0 0 0,-1-1 1 0 0,1 2-1 0 0,1 0 0 0 0,14-3 0 0 0,72-8 592 0 0,-55 9-550 0 0,250-26 1140 0 0,-184 22-1042 0 0,6 1-2266 0 0,-128 12 750 0 0,1-2-229 0 0</inkml:trace>
</inkml:ink>
</file>

<file path=ppt/ink/ink1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6:12:28.105"/>
    </inkml:context>
    <inkml:brush xml:id="br0">
      <inkml:brushProperty name="width" value="0.05" units="cm"/>
      <inkml:brushProperty name="height" value="0.05" units="cm"/>
    </inkml:brush>
  </inkml:definitions>
  <inkml:trace contextRef="#ctx0" brushRef="#br0">2025 13 6785 0 0,'5'-1'-98'0'0,"-1"0"-485"0"0,9-2 2496 0 0,-14 0-175 0 0,-9 0-1202 0 0,7 2-21 0 0,-38 2-392 0 0,-132 4 16 0 0,-73 13 330 0 0,129-7-303 0 0,-269 12 400 0 0,-22 2-54 0 0,329-20-333 0 0,111-5 1463 0 0,-5-10-1397 0 0,-21 8-248 0 0,-1 0 1 0 0,1 0-1 0 0,-1 0 1 0 0,1 1-1 0 0,0-1 1 0 0,8 0-1 0 0,14 1 425 0 0,-28 1-379 0 0,22 7 140 0 0,-14 6-125 0 0,-1 1-1 0 0,0 0 0 0 0,-2 0 1 0 0,8 24-1 0 0,10 64 587 0 0,-13-56-452 0 0,35 280 371 0 0,-25-147-352 0 0,-2 25 46 0 0,-9-83 193 0 0,-7-8-217 0 0,-2-72-199 0 0,0-41-32 0 0,-1 1 1 0 0,1-1-1 0 0,0 1 0 0 0,0-1 0 0 0,0 1 0 0 0,0-1 0 0 0,0 1 0 0 0,0-1 1 0 0,0 1-1 0 0,0 0 0 0 0,1-1 0 0 0,-1 1 0 0 0,0-1 0 0 0,0 1 0 0 0,0-1 0 0 0,0 1 1 0 0,1-1-1 0 0,-1 1 0 0 0,0-1 0 0 0,1 1 0 0 0,-1-1 0 0 0,0 0 0 0 0,1 1 0 0 0,-1-1 1 0 0,1 1-1 0 0,11-6 53 0 0,-13 5-53 0 0,1 0 1 0 0,0 0-1 0 0,-1 0 0 0 0,1-1 1 0 0,0 1-1 0 0,-1 0 1 0 0,1 0-1 0 0,0-1 0 0 0,0 1 1 0 0,-1 0-1 0 0,1 0 0 0 0,0-1 1 0 0,0 1-1 0 0,0 0 0 0 0,0-1 1 0 0,-1 1-1 0 0,1 0 0 0 0,0-1 1 0 0,0 1-1 0 0,0 0 1 0 0,0-1-1 0 0,0 1 0 0 0,0 0 1 0 0,0-1-1 0 0,0 1 0 0 0,0-1 1 0 0,0 1-1 0 0,0 0 0 0 0,0-1 1 0 0,0 1-1 0 0,0 0 1 0 0,0-1-1 0 0,0 1 0 0 0,0 0 1 0 0,1-1-1 0 0,-1-1-1 0 0,0 2-3 0 0,-47 5-77 0 0,-31 6 76 0 0,-83-1-1 0 0,66-5 23 0 0,-98 2 8 0 0,78-4-28 0 0,-115 18 0 0 0,261-29-1839 0 0,35-12 1 0 0,-31 8-2800 0 0,-32 3 1139 0 0,-3 5 2554 0 0</inkml:trace>
</inkml:ink>
</file>

<file path=ppt/ink/ink1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6:12:28.450"/>
    </inkml:context>
    <inkml:brush xml:id="br0">
      <inkml:brushProperty name="width" value="0.05" units="cm"/>
      <inkml:brushProperty name="height" value="0.05" units="cm"/>
    </inkml:brush>
  </inkml:definitions>
  <inkml:trace contextRef="#ctx0" brushRef="#br0">322 61 6001 0 0,'-3'-23'390'0'0,"3"21"-260"0"0,0 0 0 0 0,0 0 0 0 0,0-1 0 0 0,0 1 0 0 0,-1 0 1 0 0,1 0-1 0 0,-1 0 0 0 0,1 0 0 0 0,-1-1 0 0 0,0 1 0 0 0,0 0 1 0 0,0 0-1 0 0,0 0 0 0 0,0 1 0 0 0,0-1 0 0 0,-2-3 0 0 0,-6 33 2269 0 0,1-10-2106 0 0,0 0-1 0 0,-1 0 1 0 0,0-1-1 0 0,-1 0 1 0 0,-1-1-1 0 0,-22 25 1 0 0,5-12-289 0 0,0 0 0 0 0,-40 30 1 0 0,-18 2 41 0 0,91-62 55 0 0,0 0 0 0 0,1 0 0 0 0,-1 1 0 0 0,0 0 0 0 0,0 0 0 0 0,8 2 0 0 0,43 4 606 0 0,-46-4-826 0 0,0 0 1 0 0,0 1 0 0 0,0 0 0 0 0,0 0-1 0 0,-1 1 1 0 0,1 0 0 0 0,14 10-1 0 0,-19-11-5 0 0,1 1-1 0 0,0 1 0 0 0,-1-1 1 0 0,0 1-1 0 0,0 0 0 0 0,0 0 0 0 0,-1 0 1 0 0,0 1-1 0 0,0 0 0 0 0,0 0 1 0 0,0 0-1 0 0,3 9 0 0 0,-1 7-1397 0 0</inkml:trace>
</inkml:ink>
</file>

<file path=ppt/ink/ink1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6:12:29.302"/>
    </inkml:context>
    <inkml:brush xml:id="br0">
      <inkml:brushProperty name="width" value="0.05" units="cm"/>
      <inkml:brushProperty name="height" value="0.05" units="cm"/>
    </inkml:brush>
  </inkml:definitions>
  <inkml:trace contextRef="#ctx0" brushRef="#br0">3 166 8397 0 0,'-1'-4'159'0'0,"0"-1"0"0"0,1 0 1 0 0,0 0-1 0 0,0 0 0 0 0,0 0 1 0 0,1-5-1 0 0,0-10 3019 0 0,14 17-203 0 0,-5 1-2869 0 0,269-16 74 0 0,-245 16-199 0 0,-8 1 26 0 0,0-2-1 0 0,0 0 0 0 0,0-2 0 0 0,32-10 0 0 0,-58 15-4 0 0,1 0-1 0 0,-1 0 0 0 0,1 0 1 0 0,-1 0-1 0 0,0 0 0 0 0,1 0 0 0 0,-1 0 1 0 0,1-1-1 0 0,-1 1 0 0 0,1 0 1 0 0,-1 0-1 0 0,0-1 0 0 0,1 1 1 0 0,-1 0-1 0 0,0 0 0 0 0,1-1 0 0 0,-1 1 1 0 0,0 0-1 0 0,1-1 0 0 0,-1 1 1 0 0,0-1-1 0 0,0 1 0 0 0,0 0 0 0 0,1-1 1 0 0,-1 1-1 0 0,0-1 0 0 0,0 1 1 0 0,0 0-1 0 0,0-1 0 0 0,0 1 0 0 0,1-1 1 0 0,-1 1-1 0 0,0-1 0 0 0,0 1 1 0 0,0-1-1 0 0,0 1 0 0 0,-1 0 0 0 0,1-1 1 0 0,0 1-1 0 0,0-1 0 0 0,0 0 1 0 0,-1-1 2 0 0,-1 0 0 0 0,1 1-1 0 0,0-1 1 0 0,-1 0 0 0 0,1 0 0 0 0,-1 1 0 0 0,0-1 0 0 0,1 1 0 0 0,-4-2 0 0 0,0-1-5 0 0,0 1 0 0 0,0 1 0 0 0,0-1 0 0 0,0 1 0 0 0,0-1 0 0 0,0 1 0 0 0,-11-2 0 0 0,14 4-3 0 0,1 1-1 0 0,-1-1 0 0 0,1 0 1 0 0,0 1-1 0 0,-1-1 0 0 0,1 1 1 0 0,0-1-1 0 0,-1 1 0 0 0,1 0 1 0 0,0 0-1 0 0,-1 0 0 0 0,1-1 1 0 0,0 1-1 0 0,0 0 0 0 0,0 0 1 0 0,0 1-1 0 0,0-1 0 0 0,-1 1 1 0 0,-17 28 4 0 0,10-13 58 0 0,4-10-2 0 0,1 1 1 0 0,0-1-1 0 0,0 1 1 0 0,1 0 0 0 0,0 1-1 0 0,1-1 1 0 0,0 0-1 0 0,-2 10 1 0 0,-4 72 486 0 0,7-69-417 0 0,1 29 204 0 0,2 1 0 0 0,14 77 0 0 0,-2-9-168 0 0,10 47-129 0 0,-23-164-36 0 0,0 3 12 0 0,-2-7 36 0 0,-4-37 68 0 0,-3 24-5120 0 0,8 13 3213 0 0</inkml:trace>
</inkml:ink>
</file>

<file path=ppt/ink/ink1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6:12:30.925"/>
    </inkml:context>
    <inkml:brush xml:id="br0">
      <inkml:brushProperty name="width" value="0.05" units="cm"/>
      <inkml:brushProperty name="height" value="0.05" units="cm"/>
    </inkml:brush>
  </inkml:definitions>
  <inkml:trace contextRef="#ctx0" brushRef="#br0">3 3 5817 0 0,'-3'0'491'0'0,"68"2"1920"0"0,268-6-1174 0 0,-190 6-917 0 0,13-2 922 0 0,-162 0-1221 0 0,-23-1-369 0 0,-36 6-1 0 0,50-4-492 0 0</inkml:trace>
</inkml:ink>
</file>

<file path=ppt/ink/ink1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6:12:31.671"/>
    </inkml:context>
    <inkml:brush xml:id="br0">
      <inkml:brushProperty name="width" value="0.05" units="cm"/>
      <inkml:brushProperty name="height" value="0.05" units="cm"/>
    </inkml:brush>
  </inkml:definitions>
  <inkml:trace contextRef="#ctx0" brushRef="#br0">1223 247 6001 0 0,'-22'-10'174'0'0,"1"1"1"0"0,-1 1 0 0 0,-1 0 0 0 0,1 2 0 0 0,-46-7-1 0 0,13 7 252 0 0,-76 1 0 0 0,86 5-120 0 0,0 2 0 0 0,0 2-1 0 0,-56 12 1 0 0,77-10-168 0 0,1 1 0 0 0,-1 1-1 0 0,1 1 1 0 0,1 1 0 0 0,0 1-1 0 0,0 0 1 0 0,-34 26 0 0 0,19-7 57 0 0,1 0 0 0 0,1 3 0 0 0,2 1 0 0 0,1 1-1 0 0,-36 53 1 0 0,47-56-35 0 0,1 0 0 0 0,2 2-1 0 0,1 0 1 0 0,2 1 0 0 0,1 1-1 0 0,2 0 1 0 0,-9 42-1 0 0,11-19 218 0 0,1 0 0 0 0,4 1 0 0 0,2-1-1 0 0,2 1 1 0 0,16 118 0 0 0,-11-149-222 0 0,2-1 0 0 0,1 0 0 0 0,1 0 0 0 0,1-1 0 0 0,2 0 1 0 0,17 32-1 0 0,-20-44-77 0 0,1-1 0 0 0,1 0 1 0 0,0-1-1 0 0,1 0 0 0 0,1 0 0 0 0,0-2 1 0 0,0 1-1 0 0,1-1 0 0 0,1-1 0 0 0,-1 0 1 0 0,2-1-1 0 0,15 7 0 0 0,3-2-4 0 0,0-1 0 0 0,1-2 0 0 0,0-2 0 0 0,0 0 0 0 0,1-3 0 0 0,0-1 0 0 0,1-1 0 0 0,-1-2-1 0 0,1-2 1 0 0,66-8 0 0 0,-33-2-135 0 0,-2-3 1 0 0,1-3-1 0 0,-2-3 0 0 0,106-45 0 0 0,-119 40-162 0 0,-1-2 0 0 0,-1-3 1 0 0,-1-1-1 0 0,83-68 0 0 0,-98 67 74 0 0,-1-1 0 0 0,-2-1 0 0 0,-2-2 0 0 0,-1-1 1 0 0,-1-2-1 0 0,35-64 0 0 0,-38 53 118 0 0,-2 0-1 0 0,-3-1 1 0 0,-1-1 0 0 0,20-99 0 0 0,-32 113 21 0 0,-1-1 0 0 0,-3 1 0 0 0,-1-1-1 0 0,-1 0 1 0 0,-3 0 0 0 0,-1 1 0 0 0,-14-69 0 0 0,12 84 11 0 0,-2 1-1 0 0,-1 0 1 0 0,0 0 0 0 0,-1 1-1 0 0,-2 0 1 0 0,0 0 0 0 0,-1 1-1 0 0,0 1 1 0 0,-2 0-1 0 0,-23-24 1 0 0,17 24 0 0 0,1 0 1 0 0,-2 2-1 0 0,0 1 1 0 0,-1 0-1 0 0,-1 1 1 0 0,0 2-1 0 0,-1 0 1 0 0,-41-13-1 0 0,18 11 0 0 0,-1 2-1 0 0,0 2 1 0 0,0 2 0 0 0,-71-2-1 0 0,38 9-431 0 0,-154 17-1 0 0,174-5-459 0 0,1 2 1 0 0,-73 25-1 0 0,56-11-456 0 0</inkml:trace>
</inkml:ink>
</file>

<file path=ppt/ink/ink1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6:11:57.985"/>
    </inkml:context>
    <inkml:brush xml:id="br0">
      <inkml:brushProperty name="width" value="0.05" units="cm"/>
      <inkml:brushProperty name="height" value="0.05" units="cm"/>
    </inkml:brush>
  </inkml:definitions>
  <inkml:trace contextRef="#ctx0" brushRef="#br0">133 475 7325 0 0,'-3'-4'101'0'0,"-2"-2"139"0"0,5 6-228 0 0,0 0 0 0 0,0-1-1 0 0,0 1 1 0 0,0 0 0 0 0,0 0 0 0 0,0 0 0 0 0,0 0-1 0 0,0 0 1 0 0,0 0 0 0 0,0-1 0 0 0,0 1 0 0 0,0 0-1 0 0,0 0 1 0 0,0 0 0 0 0,0 0 0 0 0,1 0 0 0 0,-1 0-1 0 0,0 0 1 0 0,0 0 0 0 0,0-1 0 0 0,0 1 0 0 0,0 0-1 0 0,0 0 1 0 0,0 0 0 0 0,0 0 0 0 0,1 0 0 0 0,-1 0-1 0 0,0 0 1 0 0,0 0 0 0 0,0 0 0 0 0,0 0 0 0 0,0 0-1 0 0,0 0 1 0 0,1 0 0 0 0,-1 0 0 0 0,0 0 0 0 0,0 0-1 0 0,0 0 1 0 0,0 0 0 0 0,0 0 0 0 0,0 0 0 0 0,1 0 0 0 0,-1 0-1 0 0,0 0 1 0 0,0 0 0 0 0,0 0 0 0 0,0 0 0 0 0,0 0-1 0 0,0 0 1 0 0,0 0 0 0 0,1 0 0 0 0,-1 0 0 0 0,0 0-1 0 0,0 1 1 0 0,0-1 0 0 0,0 0 0 0 0,3 0 95 0 0,-2 0-53 0 0,1 0 1 0 0,0 0-1 0 0,-1 0 0 0 0,1 1 0 0 0,0-1 0 0 0,0 0 0 0 0,-1 1 0 0 0,1-1 0 0 0,0 1 0 0 0,-1-1 0 0 0,1 1 0 0 0,-1 0 0 0 0,1 0 0 0 0,-1 0 0 0 0,1 0 0 0 0,-1 0 0 0 0,0 0 0 0 0,1 0 0 0 0,-1 0 0 0 0,0 0 0 0 0,0 1 0 0 0,0-1 0 0 0,0 0 0 0 0,0 1 0 0 0,0-1 0 0 0,0 1 0 0 0,0-1 0 0 0,0 1 0 0 0,-1 0 0 0 0,1-1 0 0 0,-1 1 1 0 0,1 0-1 0 0,-1-1 0 0 0,0 4 0 0 0,27 93 1407 0 0,-23-76-1253 0 0,0 1-1 0 0,-2-1 1 0 0,-1 1-1 0 0,-1-1 1 0 0,-5 44 0 0 0,-4 57-13 0 0,10-92-171 0 0,1-10 136 0 0,-28-53 809 0 0,-2-17-961 0 0,2-1 1 0 0,3-1 0 0 0,1-1 0 0 0,3-1-1 0 0,3 0 1 0 0,-16-90 0 0 0,27 106-3 0 0,1 0 1 0 0,3-74-1 0 0,3 92 20 0 0,0 0 0 0 0,0 0 0 0 0,2 1 0 0 0,1-1 1 0 0,0 1-1 0 0,1 0 0 0 0,14-30 0 0 0,-16 41-21 0 0,0 1-1 0 0,1-1 1 0 0,-1 1-1 0 0,1 0 1 0 0,0 0-1 0 0,1 1 1 0 0,-1-1-1 0 0,1 1 1 0 0,0 1-1 0 0,1-1 1 0 0,-1 1-1 0 0,1 0 1 0 0,0 0-1 0 0,0 1 1 0 0,0 0-1 0 0,14-4 1 0 0,4 1-3 0 0,0 2-1 0 0,0 1 1 0 0,47 0-1 0 0,-43 2 29 0 0,11 0 52 0 0,60 7 0 0 0,-82-4-61 0 0,0 1 1 0 0,-1 1-1 0 0,1 0 0 0 0,-1 1 0 0 0,29 13 1 0 0,-39-14-17 0 0,0-1 0 0 0,-1 1 0 0 0,0 0 0 0 0,0 1 0 0 0,0 0 0 0 0,0 0 0 0 0,-1 0 0 0 0,1 0 0 0 0,-1 1 0 0 0,-1 0 0 0 0,1 0 0 0 0,-1 0 0 0 0,0 0 0 0 0,4 10 0 0 0,-5-8 1 0 0,0 1 1 0 0,-1 0 0 0 0,0-1 0 0 0,0 1-1 0 0,-1 0 1 0 0,0 0 0 0 0,-1 0 0 0 0,1 0-1 0 0,-2 0 1 0 0,-1 15 0 0 0,-2-6 2 0 0,-1 0 1 0 0,0 0-1 0 0,-1 0 1 0 0,-1 0-1 0 0,0-1 0 0 0,-2 0 1 0 0,0-1-1 0 0,0 0 1 0 0,-2 0-1 0 0,-21 24 0 0 0,10-17 4 0 0,-1 0-1 0 0,-1-2 0 0 0,-1-1 0 0 0,-49 30 0 0 0,19-20 0 0 0,-84 35-1 0 0,133-62-8 0 0,-6 2 11 0 0,11-7-9 0 0,6-4-3 0 0,7-5-3 0 0,1 0 0 0 0,0 1 0 0 0,0 0 0 0 0,1 1-1 0 0,0 1 1 0 0,1 0 0 0 0,0 1 0 0 0,0 0 0 0 0,0 1 0 0 0,1 1 0 0 0,0 0 0 0 0,0 1 0 0 0,0 1 0 0 0,1 1 0 0 0,22-1 0 0 0,-27 3 3 0 0,0 0-1 0 0,-1 1 1 0 0,1 0 0 0 0,0 1 0 0 0,0 1-1 0 0,-1-1 1 0 0,1 2 0 0 0,-1 0 0 0 0,0 0-1 0 0,0 1 1 0 0,-1 0 0 0 0,1 1 0 0 0,-1 0-1 0 0,0 1 1 0 0,-1 0 0 0 0,1 0 0 0 0,-1 1-1 0 0,-1 1 1 0 0,0-1 0 0 0,0 1 0 0 0,0 1-1 0 0,6 10 1 0 0,-9-11 8 0 0,0 0 0 0 0,0 1 0 0 0,-1-1 0 0 0,0 1 0 0 0,0 0 0 0 0,-1 1 0 0 0,0-1 0 0 0,-1 1 0 0 0,-1-1 0 0 0,1 1 0 0 0,-1 15 0 0 0,-2-20-2 0 0,1 0-1 0 0,-1 0 1 0 0,0 0 0 0 0,0 0-1 0 0,-1 0 1 0 0,1 0 0 0 0,-1 0 0 0 0,-1 0-1 0 0,1-1 1 0 0,-1 1 0 0 0,0-1-1 0 0,0 0 1 0 0,0 0 0 0 0,-1 0-1 0 0,0 0 1 0 0,0-1 0 0 0,0 1 0 0 0,-1-1-1 0 0,1 0 1 0 0,-1 0 0 0 0,-6 3-1 0 0,-8 4 11 0 0,0-1 0 0 0,-1 0 0 0 0,0-2 0 0 0,0 0 0 0 0,-1-1 0 0 0,-22 4 0 0 0,27-8-39 0 0,0 0-1 0 0,0-2 1 0 0,0 0-1 0 0,0 0 1 0 0,0-1-1 0 0,0-1 0 0 0,0-1 1 0 0,-29-7-1 0 0,41 8-113 0 0,0-1-1 0 0,0 1 1 0 0,0-1-1 0 0,0 0 1 0 0,1 0-1 0 0,-1-1 1 0 0,1 1-1 0 0,-1-1 1 0 0,1 1-1 0 0,0-1 1 0 0,0 0-1 0 0,0-1 1 0 0,1 1-1 0 0,-1 0 0 0 0,1-1 1 0 0,0 1-1 0 0,0-1 1 0 0,-3-6-1 0 0,2 3-282 0 0,1 1 0 0 0,0-1 0 0 0,0 0-1 0 0,1 0 1 0 0,-1-1 0 0 0,1 1-1 0 0,1 0 1 0 0,0 0 0 0 0,1-15-1 0 0,1-4-825 0 0</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3:41:40.211"/>
    </inkml:context>
    <inkml:brush xml:id="br0">
      <inkml:brushProperty name="width" value="0.05" units="cm"/>
      <inkml:brushProperty name="height" value="0.05" units="cm"/>
    </inkml:brush>
  </inkml:definitions>
  <inkml:trace contextRef="#ctx0" brushRef="#br0">15 16 9129 0 0,'-4'7'2495'0'0,"3"-6"-2316"0"0,0 1-1 0 0,-1 0 1 0 0,1-1 0 0 0,1 1-1 0 0,-1 0 1 0 0,0-1 0 0 0,0 1 0 0 0,1 0-1 0 0,-1 0 1 0 0,1 0 0 0 0,-1-1-1 0 0,1 1 1 0 0,0 0 0 0 0,0 0 0 0 0,0 0-1 0 0,0 0 1 0 0,0 3 0 0 0,10 41 980 0 0,-7-28-945 0 0,0-1 0 0 0,1 1 0 0 0,1-1 0 0 0,1 0 0 0 0,1-1 0 0 0,8 17 0 0 0,-14-31-200 0 0,1 0-1 0 0,0 1 1 0 0,0-1-1 0 0,0 0 1 0 0,0 0-1 0 0,0 0 1 0 0,0 0-1 0 0,1 0 0 0 0,-1-1 1 0 0,0 1-1 0 0,1-1 1 0 0,0 1-1 0 0,-1-1 1 0 0,1 0-1 0 0,0 0 1 0 0,3 1-1 0 0,-1-1-38 0 0,0-1-1 0 0,1 1 1 0 0,-1-1 0 0 0,0 0-1 0 0,0 0 1 0 0,1-1 0 0 0,-1 1-1 0 0,8-3 1 0 0,1-1-222 0 0,0-1 1 0 0,0-1-1 0 0,-1 0 0 0 0,0 0 0 0 0,21-15 1 0 0,-29 17 191 0 0,0 0 0 0 0,0 0 0 0 0,0-1 0 0 0,-1 1 0 0 0,0-1 0 0 0,0 0-1 0 0,0-1 1 0 0,0 1 0 0 0,-1-1 0 0 0,0 1 0 0 0,0-1 0 0 0,-1 0 0 0 0,1 0 0 0 0,-1 0 0 0 0,-1 0 0 0 0,1-1 0 0 0,-1 1 0 0 0,0 0 0 0 0,0-1 0 0 0,-1 1 0 0 0,0 0 0 0 0,0-1 0 0 0,-1 1 0 0 0,1-1 0 0 0,-1 1 0 0 0,-1 0 0 0 0,1-1 0 0 0,-1 1 0 0 0,0 0-1 0 0,-1 0 1 0 0,1 0 0 0 0,-1 1 0 0 0,-5-8 0 0 0,-5-4-57 0 0,9 16-32 0 0,6 12 19 0 0,1-6 88 0 0,-1 0 0 0 0,1 0 1 0 0,0 0-1 0 0,1 0 0 0 0,-1-1 0 0 0,1 1 0 0 0,0-1 1 0 0,0 0-1 0 0,0 0 0 0 0,1 0 0 0 0,-1-1 0 0 0,1 1 1 0 0,0-1-1 0 0,0 0 0 0 0,0-1 0 0 0,10 4 0 0 0,-6-2 17 0 0,0-1 0 0 0,0 0 0 0 0,0-1 0 0 0,0 0 0 0 0,1 0 0 0 0,-1-1 0 0 0,1 0 0 0 0,0-1 0 0 0,13-1 1 0 0,-22 1 40 0 0,0 0 1 0 0,0 0-1 0 0,0 0 1 0 0,0 0-1 0 0,1 0 1 0 0,-1 0-1 0 0,0-1 1 0 0,0 1-1 0 0,0 0 1 0 0,0-1 0 0 0,0 1-1 0 0,0-1 1 0 0,0 1-1 0 0,0-1 1 0 0,0 1-1 0 0,0-1 1 0 0,0 0-1 0 0,0 0 1 0 0,0 1-1 0 0,0-1 1 0 0,-1 0 0 0 0,1 0-1 0 0,0 0 1 0 0,-1 0-1 0 0,1 0 1 0 0,0 0-1 0 0,-1 0 1 0 0,1 0-1 0 0,-1 0 1 0 0,0 0-1 0 0,1 0 1 0 0,-1-1 0 0 0,0 1-1 0 0,0 0 1 0 0,1 0-1 0 0,-1 0 1 0 0,0-2-1 0 0,4 11 630 0 0,0 11-730 0 0,7 141 1019 0 0,-12-145-906 0 0,0-12-26 0 0,1 0-1 0 0,0 0 1 0 0,-1 0 0 0 0,1 0 0 0 0,0 0 0 0 0,0 1 0 0 0,1-1 0 0 0,-1 0 0 0 0,1 0 0 0 0,1 6-1 0 0,0-11 8 0 0,0 0-1 0 0,0 0 1 0 0,0-1-1 0 0,0 1 0 0 0,-1 0 1 0 0,1-1-1 0 0,-1 1 1 0 0,0-1-1 0 0,2-3 0 0 0,1-5-30 0 0,0 0 0 0 0,0 1-1 0 0,1-1 1 0 0,1 1-1 0 0,0 0 1 0 0,0 1-1 0 0,1 0 1 0 0,0 0-1 0 0,0 0 1 0 0,1 0-1 0 0,0 1 1 0 0,1 1-1 0 0,0 0 1 0 0,0 0 0 0 0,17-10-1 0 0,-22 16 3 0 0,-1 0-1 0 0,0-1 1 0 0,1 1-1 0 0,-1 0 1 0 0,1 1-1 0 0,-1-1 1 0 0,1 0 0 0 0,0 1-1 0 0,-1 0 1 0 0,1 0-1 0 0,5 1 1 0 0,-9-1 12 0 0,1 0-1 0 0,0 0 1 0 0,0 1 0 0 0,0-1 0 0 0,-1 0 0 0 0,1 1-1 0 0,0-1 1 0 0,-1 0 0 0 0,1 1 0 0 0,0-1 0 0 0,-1 1-1 0 0,1-1 1 0 0,0 1 0 0 0,-1 0 0 0 0,1-1 0 0 0,-1 1 0 0 0,1 0-1 0 0,-1-1 1 0 0,1 1 0 0 0,0 1 0 0 0,-1-1 3 0 0,0 1 1 0 0,1 0 0 0 0,-1-1-1 0 0,0 1 1 0 0,0 0-1 0 0,0 0 1 0 0,0-1 0 0 0,0 1-1 0 0,0 0 1 0 0,-1-1 0 0 0,1 1-1 0 0,-1-1 1 0 0,0 4-1 0 0,-10 17 67 0 0,8-18-50 0 0,1-1 0 0 0,0 1 0 0 0,1-1 0 0 0,-1 1-1 0 0,1 0 1 0 0,-1 0 0 0 0,1 0 0 0 0,0 0 0 0 0,0 4-1 0 0,1-8-14 0 0,0 1-1 0 0,0-1 0 0 0,0 0 0 0 0,1 1 0 0 0,-1-1 0 0 0,0 1 1 0 0,0-1-1 0 0,0 0 0 0 0,1 1 0 0 0,-1-1 0 0 0,0 0 0 0 0,0 1 1 0 0,1-1-1 0 0,-1 0 0 0 0,0 1 0 0 0,1-1 0 0 0,-1 0 0 0 0,0 0 0 0 0,1 1 1 0 0,-1-1-1 0 0,0 0 0 0 0,1 0 0 0 0,-1 0 0 0 0,1 0 0 0 0,-1 1 1 0 0,0-1-1 0 0,1 0 0 0 0,-1 0 0 0 0,1 0 0 0 0,-1 0 0 0 0,1 0 1 0 0,-1 0-1 0 0,0 0 0 0 0,1 0 0 0 0,-1 0 0 0 0,1 0 0 0 0,-1 0 1 0 0,1-1-1 0 0,-1 1 0 0 0,0 0 0 0 0,1 0 0 0 0,-1 0 0 0 0,1-1 1 0 0,23-7 114 0 0,-18 6-78 0 0,-1 0-31 0 0,-1 1 1 0 0,1-2-1 0 0,-1 1 1 0 0,0 0-1 0 0,0-1 0 0 0,0 0 1 0 0,0 1-1 0 0,0-2 1 0 0,-1 1-1 0 0,0 0 1 0 0,1-1-1 0 0,-1 0 1 0 0,0 1-1 0 0,2-6 0 0 0,-4 8-7 0 0,-1 1-1 0 0,0-1 0 0 0,0 0 1 0 0,1 1-1 0 0,-1-1 0 0 0,0 0 1 0 0,1 1-1 0 0,-1-1 0 0 0,1 0 0 0 0,-1 1 1 0 0,1-1-1 0 0,-1 1 0 0 0,1-1 1 0 0,-1 1-1 0 0,1-1 0 0 0,0 1 1 0 0,-1-1-1 0 0,1 1 0 0 0,0 0 0 0 0,-1-1 1 0 0,1 1-1 0 0,0 0 0 0 0,-1 0 1 0 0,1-1-1 0 0,0 1 0 0 0,0 0 1 0 0,-1 0-1 0 0,1 0 0 0 0,0 0 0 0 0,0 0 1 0 0,-1 0-1 0 0,1 0 0 0 0,0 0 1 0 0,1 1-1 0 0,-1-1-4 0 0,0 1 1 0 0,0 0-1 0 0,0 0 1 0 0,0-1 0 0 0,0 1-1 0 0,-1 0 1 0 0,1 0-1 0 0,0 0 1 0 0,0 0-1 0 0,-1 0 1 0 0,1 0-1 0 0,0 0 1 0 0,-1 0-1 0 0,1 1 1 0 0,-1-1-1 0 0,0 0 1 0 0,1 0-1 0 0,-1 0 1 0 0,0 1-1 0 0,0 1 1 0 0,2 25 74 0 0,-2 36 1 0 0,-1-20 32 0 0,34-63-1593 0 0,-8 3 758 0 0,0 0 1 0 0,-1-2-1 0 0,-1-1 1 0 0,-1 0 0 0 0,34-39-1 0 0,-54 55 783 0 0,16-17-2 0 0,-17 19-25 0 0,-1 1 0 0 0,0 0 1 0 0,0-1-1 0 0,0 1 0 0 0,1 0 0 0 0,-1-1 0 0 0,0 1 1 0 0,0 0-1 0 0,1-1 0 0 0,-1 1 0 0 0,0 0 0 0 0,1 0 0 0 0,-1-1 1 0 0,0 1-1 0 0,1 0 0 0 0,-1 0 0 0 0,0 0 0 0 0,1-1 0 0 0,-1 1 1 0 0,1 0-1 0 0,-1 0 0 0 0,0 0 0 0 0,1 0 0 0 0,-1 0 0 0 0,1 0 1 0 0,-1 0-1 0 0,1 0 0 0 0,-1 0 0 0 0,0 0 0 0 0,1 0 0 0 0,-1 0 1 0 0,1 0-1 0 0,-1 0 0 0 0,0 0 0 0 0,1 0 0 0 0,-1 1 1 0 0,1-1-1 0 0,-1 0 0 0 0,0 0 0 0 0,1 0 0 0 0,-1 1 0 0 0,0-1 1 0 0,1 0-1 0 0,-1 0 0 0 0,0 1 0 0 0,0-1 0 0 0,1 1 0 0 0,-1 2 155 0 0,0 0 0 0 0,-1 0 0 0 0,1 0 0 0 0,-1 1 0 0 0,0-1 0 0 0,0 0 0 0 0,0 0 0 0 0,0-1 0 0 0,-3 6 0 0 0,-2 6 251 0 0,2-2-294 0 0,2 0 0 0 0,0 1 0 0 0,0-1-1 0 0,1 0 1 0 0,0 1 0 0 0,2-1 0 0 0,-1 1 0 0 0,1-1 0 0 0,1 1-1 0 0,0-1 1 0 0,1 0 0 0 0,0 0 0 0 0,1 0 0 0 0,7 16-1 0 0,4 15-28 0 0,12 58-1 0 0,-25-92-105 0 0,3 29 5 0 0,-5-38-10 0 0,0 0-1 0 0,0 0 0 0 0,0 0 0 0 0,0 0 0 0 0,0 0 0 0 0,0 0 0 0 0,0 0 0 0 0,0-1 1 0 0,0 1-1 0 0,0 0 0 0 0,0 0 0 0 0,0 0 0 0 0,0 0 0 0 0,0 0 0 0 0,0 0 0 0 0,0 0 1 0 0,0 0-1 0 0,0 0 0 0 0,0 0 0 0 0,0 0 0 0 0,0 0 0 0 0,-1 0 0 0 0,1 0 0 0 0,0 0 1 0 0,0 0-1 0 0,0 0 0 0 0,0 0 0 0 0,0 0 0 0 0,0 0 0 0 0,0 0 0 0 0,0 0 0 0 0,0 0 1 0 0,0 0-1 0 0,0 0 0 0 0,0 0 0 0 0,0 0 0 0 0,0 0 0 0 0,-1 0 0 0 0,1 0 0 0 0,0 0 1 0 0,0 0-1 0 0,0 0 0 0 0,0 0 0 0 0,0 0 0 0 0,0 0 0 0 0,0 0 0 0 0,0 0 0 0 0,0 0 1 0 0,0 0-1 0 0,0 0 0 0 0,0 1 0 0 0,0-1 0 0 0,0 0 0 0 0,0 0 0 0 0,0 0 0 0 0,0 0 1 0 0,0 0-1 0 0,0 0 0 0 0,0 0 0 0 0,0 0 0 0 0,0 0 0 0 0,0 0 0 0 0,0 0 0 0 0,0 0 1 0 0,0 0-1 0 0,0 1 0 0 0,-7-9-214 0 0,-4-11-91 0 0,5-5 167 0 0,1 0 0 0 0,0 0-1 0 0,2-1 1 0 0,1 1-1 0 0,1-40 1 0 0,3 25 134 0 0,2 1-1 0 0,16-71 1 0 0,-19 103 17 0 0,1 0 0 0 0,0 0 1 0 0,1-1-1 0 0,-1 1 0 0 0,1 1 0 0 0,4-7 1 0 0,-6 11-8 0 0,-1 0 1 0 0,1 1 0 0 0,-1-1 0 0 0,1 0 0 0 0,-1 0 0 0 0,1 1 0 0 0,0-1 0 0 0,0 1 0 0 0,-1-1 0 0 0,1 1 0 0 0,0-1-1 0 0,0 1 1 0 0,-1-1 0 0 0,1 1 0 0 0,0 0 0 0 0,0-1 0 0 0,0 1 0 0 0,0 0 0 0 0,0 0 0 0 0,1-1 0 0 0,-1 2-2 0 0,0-1 1 0 0,1 1-1 0 0,-1-1 1 0 0,0 1-1 0 0,0-1 1 0 0,0 1-1 0 0,1 0 1 0 0,-1-1-1 0 0,0 1 1 0 0,0 0-1 0 0,0 0 1 0 0,0 0-1 0 0,-1 0 1 0 0,1 0-1 0 0,0 0 1 0 0,0 0-1 0 0,0 0 1 0 0,-1 0-1 0 0,2 1 1 0 0,4 9 32 0 0,0-1 0 0 0,0 1 0 0 0,-1 0 0 0 0,-1 1 0 0 0,0-1 0 0 0,0 1 0 0 0,-1 0 0 0 0,-1 0 0 0 0,0 0 0 0 0,0 0 0 0 0,-1 13 0 0 0,-1-19-2 0 0,0-1 0 0 0,-1 0 0 0 0,1 1 1 0 0,-1-1-1 0 0,0 0 0 0 0,-1 1 0 0 0,0-1 0 0 0,1 0 0 0 0,-2 0 0 0 0,1 0 0 0 0,0 0 0 0 0,-1-1 0 0 0,0 1 0 0 0,0-1 1 0 0,0 1-1 0 0,-1-1 0 0 0,0 0 0 0 0,1 0 0 0 0,-1-1 0 0 0,-1 1 0 0 0,1-1 0 0 0,0 0 0 0 0,-1 0 0 0 0,0 0 0 0 0,1-1 1 0 0,-1 1-1 0 0,-8 1 0 0 0,3 0-62 0 0,6-2-73 0 0,1 0-1 0 0,-1-1 1 0 0,0 1-1 0 0,0-1 1 0 0,0 0-1 0 0,0 0 1 0 0,0-1-1 0 0,1 1 1 0 0,-1-1-1 0 0,0 1 1 0 0,-1-1-1 0 0,1-1 1 0 0,0 1-1 0 0,-6-2 1 0 0,2-1-716 0 0,7 3 715 0 0,0-1 0 0 0,0 1 0 0 0,1 0 1 0 0,-1 0-1 0 0,0 0 0 0 0,1-1 0 0 0,-1 1 1 0 0,0 0-1 0 0,1-1 0 0 0,-1 1 1 0 0,1-1-1 0 0,-1 1 0 0 0,0 0 0 0 0,1-1 1 0 0,-1 1-1 0 0,1-1 0 0 0,-1 0 0 0 0,1 1 1 0 0,0-1-1 0 0,-1 1 0 0 0,1-1 0 0 0,-1 0 1 0 0,1 1-1 0 0,0-1 0 0 0,0 0 0 0 0,-1 1 1 0 0,1-1-1 0 0,0 0 0 0 0,0 0 1 0 0,0 1-1 0 0,0-1 0 0 0,0 0 0 0 0,0 1 1 0 0,0-1-1 0 0,0 0 0 0 0,0 0 0 0 0,0 1 1 0 0,0-1-1 0 0,1-1 0 0 0,-1-9-1159 0 0</inkml:trace>
</inkml:ink>
</file>

<file path=ppt/ink/ink1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6:11:58.814"/>
    </inkml:context>
    <inkml:brush xml:id="br0">
      <inkml:brushProperty name="width" value="0.05" units="cm"/>
      <inkml:brushProperty name="height" value="0.05" units="cm"/>
    </inkml:brush>
  </inkml:definitions>
  <inkml:trace contextRef="#ctx0" brushRef="#br0">171 19 7261 0 0,'20'-10'773'0'0,"-20"5"469"0"0,-12 1 310 0 0,8 4-1401 0 0,0 0 0 0 0,0 1-1 0 0,0-1 1 0 0,0 1 0 0 0,1 0 0 0 0,-1 0 0 0 0,0 1 0 0 0,0-1 0 0 0,1 1 0 0 0,-1-1 0 0 0,1 1 0 0 0,-1 0 0 0 0,1 0 0 0 0,0 1 0 0 0,-4 3-1 0 0,-3 2 59 0 0,1 1 0 0 0,0 0 0 0 0,-12 15 0 0 0,12-12-41 0 0,1 0 1 0 0,0 1-1 0 0,1 0 0 0 0,0 1 0 0 0,1-1 1 0 0,-8 26-1 0 0,12-31-93 0 0,0 0 1 0 0,0 1-1 0 0,1-1 0 0 0,0 1 1 0 0,1-1-1 0 0,0 1 0 0 0,0-1 1 0 0,0 1-1 0 0,1-1 0 0 0,1 0 1 0 0,0 1-1 0 0,0-1 0 0 0,4 10 1 0 0,-4-13-60 0 0,0-1 0 0 0,1 0 0 0 0,-1 0 0 0 0,1-1-1 0 0,0 1 1 0 0,0-1 0 0 0,1 1 0 0 0,-1-1 0 0 0,1 0 0 0 0,0 0 0 0 0,-1 0 0 0 0,1-1 0 0 0,1 1 0 0 0,-1-1 0 0 0,0 0 0 0 0,0 0-1 0 0,1-1 1 0 0,-1 1 0 0 0,1-1 0 0 0,0 0 0 0 0,-1 0 0 0 0,8 0 0 0 0,0 0-54 0 0,0 0 1 0 0,0-1-1 0 0,0-1 0 0 0,-1 0 1 0 0,1 0-1 0 0,0-1 0 0 0,21-7 1 0 0,-28 8-30 0 0,0-1 1 0 0,-1 0 0 0 0,1 0 0 0 0,0-1 0 0 0,-1 1 0 0 0,1-1 0 0 0,-1 0 0 0 0,0 0 0 0 0,0-1 0 0 0,0 1 0 0 0,0-1 0 0 0,-1 0 0 0 0,1 0 0 0 0,-1 0 0 0 0,0 0 0 0 0,4-8 0 0 0,-5 7 11 0 0,0-1 0 0 0,0 1 1 0 0,0-1-1 0 0,-1 1 0 0 0,0-1 0 0 0,0 0 0 0 0,-1 0 0 0 0,1 1 1 0 0,-1-1-1 0 0,0 0 0 0 0,-1 0 0 0 0,0 0 0 0 0,0 1 0 0 0,-2-11 1 0 0,-1 6 39 0 0,1 0-1 0 0,-2 0 1 0 0,1 0 0 0 0,-1 0 0 0 0,-1 1 0 0 0,1 0 0 0 0,-2 0 0 0 0,1 0 0 0 0,-1 1 0 0 0,0 0 0 0 0,-10-8-1 0 0,-3 0-5 0 0,0 1-1 0 0,0 1 0 0 0,-38-19 0 0 0,46 29-18 0 0,12 5 38 0 0,0-1-1 0 0,0 1 1 0 0,0-1 0 0 0,0 0 0 0 0,1 1-1 0 0,-1-1 1 0 0,0 1 0 0 0,0-1-1 0 0,0 0 1 0 0,1 1 0 0 0,-1-1 0 0 0,0 0-1 0 0,0 1 1 0 0,1-1 0 0 0,-1 0-1 0 0,0 1 1 0 0,1-1 0 0 0,-1 0 0 0 0,1 0-1 0 0,-1 1 1 0 0,0-1 0 0 0,1 0-1 0 0,-1 0 1 0 0,0 0 0 0 0,1 1 0 0 0,10 4 7 0 0,0 1 1 0 0,0-1-1 0 0,1-1 1 0 0,0 0 0 0 0,-1-1-1 0 0,1 0 1 0 0,0-1-1 0 0,15 2 1 0 0,104-1 48 0 0,-91-4-42 0 0,-38 1-11 0 0,60 1 16 0 0,1-2 0 0 0,-1-4-1 0 0,69-13 1 0 0,-129 17-30 0 0,17-4 116 0 0,-17 3 2 0 0,-13 1-36 0 0,3 2-59 0 0,1 0 0 0 0,0 0-1 0 0,-1 0 1 0 0,1 1 0 0 0,0 0-1 0 0,0 0 1 0 0,0 1 0 0 0,0 0-1 0 0,1 0 1 0 0,-1 0 0 0 0,1 1-1 0 0,-1 0 1 0 0,1 1 0 0 0,1-1-1 0 0,-1 1 1 0 0,1 0 0 0 0,-1 1-1 0 0,1-1 1 0 0,1 1 0 0 0,-1 0-1 0 0,1 0 1 0 0,0 0 0 0 0,1 1-1 0 0,-1-1 1 0 0,1 1 0 0 0,0 0-1 0 0,-3 14 1 0 0,4-8 70 0 0,0 0 1 0 0,0 0-1 0 0,1 0 1 0 0,1-1-1 0 0,2 21 1 0 0,-2-26-44 0 0,1 1 0 0 0,1-1 1 0 0,-1 1-1 0 0,1-1 1 0 0,0 0-1 0 0,1 0 1 0 0,0 0-1 0 0,0 0 1 0 0,1 0-1 0 0,6 10 1 0 0,-6-13-15 0 0,0 0 0 0 0,0-1 0 0 0,1 0 0 0 0,-1 0 0 0 0,1 0 0 0 0,-1 0-1 0 0,1-1 1 0 0,0 1 0 0 0,0-1 0 0 0,0 0 0 0 0,0-1 0 0 0,1 1 0 0 0,-1-1 0 0 0,0 0 0 0 0,0-1 0 0 0,1 1 0 0 0,-1-1 0 0 0,1 0 0 0 0,9-1 0 0 0,-6 0-72 0 0,0 0 0 0 0,0 0 0 0 0,-1-1 1 0 0,1-1-1 0 0,0 1 0 0 0,-1-1 0 0 0,0 0 0 0 0,1-1 1 0 0,-1 0-1 0 0,-1 0 0 0 0,9-7 0 0 0,-13 8-31 0 0,0 0 1 0 0,0 0-1 0 0,-1 0 0 0 0,1-1 1 0 0,-1 1-1 0 0,0-1 1 0 0,0 1-1 0 0,0-1 0 0 0,0 0 1 0 0,-1 0-1 0 0,1 0 0 0 0,-1 0 1 0 0,0 0-1 0 0,0 0 0 0 0,0-6 1 0 0,0-9-218 0 0,0 1 1 0 0,-2-24 0 0 0,0 9 68 0 0,1 26 209 0 0,0 0 0 0 0,-1 0 1 0 0,0 0-1 0 0,0 0 0 0 0,0 0 0 0 0,-1 0 0 0 0,0 0 0 0 0,0 1 0 0 0,-6-12 0 0 0,7 16 18 0 0,-1-1-1 0 0,0 1 0 0 0,0-1 0 0 0,0 1 0 0 0,0 0 1 0 0,0-1-1 0 0,0 1 0 0 0,-1 1 0 0 0,1-1 0 0 0,0 0 1 0 0,-1 0-1 0 0,0 1 0 0 0,1-1 0 0 0,-1 1 0 0 0,0 0 0 0 0,0 0 1 0 0,0 0-1 0 0,0 0 0 0 0,0 1 0 0 0,0-1 0 0 0,0 1 1 0 0,0 0-1 0 0,0 0 0 0 0,-5 0 0 0 0,0 1 9 0 0,0 0-1 0 0,0 0 0 0 0,0 1 1 0 0,0 0-1 0 0,0 1 0 0 0,-13 6 1 0 0,17-7-140 0 0,-1 0 1 0 0,1 1 0 0 0,-1-1-1 0 0,1 1 1 0 0,0 0 0 0 0,0 1 0 0 0,0-1-1 0 0,0 1 1 0 0,1-1 0 0 0,0 1 0 0 0,-6 8-1 0 0,9-11 41 0 0,0 0-1 0 0,0-1 0 0 0,0 1 1 0 0,0 0-1 0 0,-1-1 0 0 0,2 1 0 0 0,-1 0 1 0 0,0-1-1 0 0,0 1 0 0 0,0 0 1 0 0,0-1-1 0 0,0 1 0 0 0,1 0 1 0 0,-1-1-1 0 0,0 1 0 0 0,0-1 1 0 0,1 1-1 0 0,-1 0 0 0 0,0-1 0 0 0,1 1 1 0 0,-1-1-1 0 0,1 1 0 0 0,-1-1 1 0 0,1 1-1 0 0,-1-1 0 0 0,1 0 1 0 0,-1 1-1 0 0,2 0 0 0 0,3 4-724 0 0</inkml:trace>
</inkml:ink>
</file>

<file path=ppt/ink/ink1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6:11:59.144"/>
    </inkml:context>
    <inkml:brush xml:id="br0">
      <inkml:brushProperty name="width" value="0.05" units="cm"/>
      <inkml:brushProperty name="height" value="0.05" units="cm"/>
    </inkml:brush>
  </inkml:definitions>
  <inkml:trace contextRef="#ctx0" brushRef="#br0">3 41 8365 0 0,'-3'-37'893'0'0,"5"34"441"0"0,-1 22-460 0 0,17 212 1744 0 0,0-1-2176 0 0,-12-176-998 0 0,-4-42-65 0 0,0-1 1 0 0,-1 1-1 0 0,0 17 0 0 0,-2-14-355 0 0,1-11 521 0 0,0 1 1 0 0,0 0-1 0 0,0 0 0 0 0,-1 0 0 0 0,-2 8 1 0 0,-4-4-488 0 0</inkml:trace>
</inkml:ink>
</file>

<file path=ppt/ink/ink1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6:11:59.474"/>
    </inkml:context>
    <inkml:brush xml:id="br0">
      <inkml:brushProperty name="width" value="0.05" units="cm"/>
      <inkml:brushProperty name="height" value="0.05" units="cm"/>
    </inkml:brush>
  </inkml:definitions>
  <inkml:trace contextRef="#ctx0" brushRef="#br0">174 123 8497 0 0,'10'-14'-102'0'0,"14"-29"0"0"0,-17 29 639 0 0,1 0 0 0 0,14-19 0 0 0,-16 28 656 0 0,-3 11-565 0 0,-6 11-205 0 0,-4-5-320 0 0,0 1-1 0 0,-1-1 0 0 0,-1 0 0 0 0,0 0 0 0 0,0-1 1 0 0,-1-1-1 0 0,-22 19 0 0 0,-3-1-56 0 0,-49 28-1 0 0,43-34-127 0 0,41-22 89 0 0,28-6 84 0 0,-20 4-64 0 0,1 0 1 0 0,-1 1-1 0 0,1 0 1 0 0,-1 0-1 0 0,1 1 1 0 0,-1 1 0 0 0,0-1-1 0 0,1 1 1 0 0,-1 0-1 0 0,1 1 1 0 0,-1 0-1 0 0,0 1 1 0 0,0-1 0 0 0,0 2-1 0 0,13 6 1 0 0,-9-3 62 0 0,-1 0 0 0 0,1 1 1 0 0,-2 1-1 0 0,1 0 0 0 0,-1 0 1 0 0,0 1-1 0 0,-1 0 0 0 0,15 22 1 0 0,-22-29-102 0 0,11 17-250 0 0,1 0-1 0 0,27 28 1 0 0,-39-47-294 0 0</inkml:trace>
</inkml:ink>
</file>

<file path=ppt/ink/ink1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6:11:59.806"/>
    </inkml:context>
    <inkml:brush xml:id="br0">
      <inkml:brushProperty name="width" value="0.05" units="cm"/>
      <inkml:brushProperty name="height" value="0.05" units="cm"/>
    </inkml:brush>
  </inkml:definitions>
  <inkml:trace contextRef="#ctx0" brushRef="#br0">0 3 8201 0 0,'3'-3'211'0'0,"-3"6"111"0"0,-1 0-182 0 0,1 0-1 0 0,-1-1 0 0 0,1 1 1 0 0,0 0-1 0 0,-1 0 1 0 0,1 0-1 0 0,1-1 1 0 0,-1 1-1 0 0,0 0 1 0 0,1 0-1 0 0,-1-1 0 0 0,1 1 1 0 0,2 5-1 0 0,0 3 338 0 0,28 210 2922 0 0,-19-124-3049 0 0,-10-85-877 0 0,-1 0 0 0 0,-1 0-1 0 0,0 0 1 0 0,-3 22 0 0 0,-3-22-1749 0 0,5-7 917 0 0</inkml:trace>
</inkml:ink>
</file>

<file path=ppt/ink/ink1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6:12:00.138"/>
    </inkml:context>
    <inkml:brush xml:id="br0">
      <inkml:brushProperty name="width" value="0.05" units="cm"/>
      <inkml:brushProperty name="height" value="0.05" units="cm"/>
    </inkml:brush>
  </inkml:definitions>
  <inkml:trace contextRef="#ctx0" brushRef="#br0">8 1 7325 0 0,'-2'0'12'0'0,"0"0"-20"0"0,8 0 12 0 0,-8 0-8 0 0,-2 3 8 0 0,0 0-8 0 0,4 1-4 0 0,0 1-24 0 0,0 4-152 0 0,0 2 16 0 0,0 6-236 0 0</inkml:trace>
</inkml:ink>
</file>

<file path=ppt/ink/ink1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6:12:00.955"/>
    </inkml:context>
    <inkml:brush xml:id="br0">
      <inkml:brushProperty name="width" value="0.05" units="cm"/>
      <inkml:brushProperty name="height" value="0.05" units="cm"/>
    </inkml:brush>
  </inkml:definitions>
  <inkml:trace contextRef="#ctx0" brushRef="#br0">1 237 8201 0 0,'3'-9'359'0'0,"1"1"0"0"0,1-1 1 0 0,-1 1-1 0 0,1 0 1 0 0,1 1-1 0 0,-1-1 0 0 0,9-8 1 0 0,-12 15-279 0 0,-1-1 0 0 0,1 1 1 0 0,-1-1-1 0 0,1 1 0 0 0,0 0 1 0 0,-1-1-1 0 0,1 1 0 0 0,0 0 1 0 0,0 0-1 0 0,0 0 0 0 0,0 1 1 0 0,0-1-1 0 0,0 0 0 0 0,0 1 1 0 0,0-1-1 0 0,0 1 0 0 0,0 0 1 0 0,0-1-1 0 0,0 1 0 0 0,0 0 1 0 0,0 0-1 0 0,1 1 1 0 0,-1-1-1 0 0,0 0 0 0 0,0 1 1 0 0,0-1-1 0 0,0 1 0 0 0,0 0 1 0 0,0-1-1 0 0,0 1 0 0 0,0 0 1 0 0,-1 0-1 0 0,1 0 0 0 0,0 1 1 0 0,0-1-1 0 0,-1 0 0 0 0,1 1 1 0 0,1 1-1 0 0,0 1-75 0 0,1 1 0 0 0,-1-1 0 0 0,0 1 0 0 0,0-1-1 0 0,-1 1 1 0 0,0 0 0 0 0,0 0 0 0 0,0 1 0 0 0,0-1 0 0 0,1 7 0 0 0,1 6 16 0 0,1 32 1 0 0,-4-30-10 0 0,-1-1 0 0 0,-1 0 1 0 0,-1 1-1 0 0,-6 27 0 0 0,9-46-6 0 0,1-3-5 0 0,7-11-8 0 0,11-19 3 0 0,79-139-34 0 0,-98 170 37 0 0,0 0 0 0 0,0 0 0 0 0,-1-1 0 0 0,1 1 0 0 0,0 0 0 0 0,0 0 0 0 0,0 0-1 0 0,0 0 1 0 0,0 0 0 0 0,0 1 0 0 0,1-1 0 0 0,-1 0 0 0 0,0 0 0 0 0,3 0 0 0 0,-4 1 1 0 0,1-1-1 0 0,0 1 0 0 0,0 0 1 0 0,-1 0-1 0 0,1 0 1 0 0,0 0-1 0 0,0 1 0 0 0,0-1 1 0 0,-1 0-1 0 0,1 0 0 0 0,0 0 1 0 0,0 1-1 0 0,-1-1 0 0 0,1 0 1 0 0,0 1-1 0 0,-1-1 1 0 0,1 0-1 0 0,0 1 0 0 0,0 0 1 0 0,4 4 28 0 0,-1-1-1 0 0,0 1 1 0 0,-1 0 0 0 0,1 0 0 0 0,4 10 0 0 0,5 7 247 0 0,-5-13-172 0 0,0-1 1 0 0,1 1-1 0 0,0-1 0 0 0,0-1 0 0 0,1 1 0 0 0,0-2 0 0 0,0 1 0 0 0,1-1 0 0 0,-1-1 0 0 0,1 0 0 0 0,1-1 0 0 0,-1 0 0 0 0,14 3 0 0 0,1-1-60 0 0,0-1-1 0 0,0-2 0 0 0,0 0 1 0 0,53-3-1 0 0,-59-1-33 0 0,0-1 0 0 0,0-1-1 0 0,30-9 1 0 0,-42 10-16 0 0,1-1-1 0 0,-1 0 0 0 0,0-1 1 0 0,0 1-1 0 0,0-2 1 0 0,-1 1-1 0 0,0-1 0 0 0,1 0 1 0 0,-2-1-1 0 0,11-10 1 0 0,-12 10-12 0 0,-1 0 0 0 0,0 0 0 0 0,0-1 1 0 0,-1 0-1 0 0,1 0 0 0 0,-2 0 1 0 0,1 0-1 0 0,-1-1 0 0 0,0 1 1 0 0,0-1-1 0 0,0-12 0 0 0,0-1-27 0 0,-1 0-1 0 0,-4-42 0 0 0,2 59 39 0 0,1 0 0 0 0,-1 0 0 0 0,1 0-1 0 0,-1 1 1 0 0,0-1 0 0 0,0 0 0 0 0,-1 0 0 0 0,1 0-1 0 0,-1 1 1 0 0,0-1 0 0 0,0 1 0 0 0,0 0 0 0 0,0-1 0 0 0,-1 1-1 0 0,1 0 1 0 0,-1 0 0 0 0,0 0 0 0 0,0 1 0 0 0,-6-5-1 0 0,5 5-2 0 0,0 0 0 0 0,1 1-1 0 0,-1-1 1 0 0,0 1-1 0 0,-1 0 1 0 0,1 0 0 0 0,0 1-1 0 0,0-1 1 0 0,0 1 0 0 0,0 0-1 0 0,0 0 1 0 0,0 1-1 0 0,-1-1 1 0 0,1 1 0 0 0,0 0-1 0 0,0 0 1 0 0,0 0 0 0 0,0 0-1 0 0,-4 3 1 0 0,-6 1 1 0 0,0 2 0 0 0,0 0 0 0 0,0 1 0 0 0,1 0 0 0 0,-19 16 0 0 0,27-20 12 0 0,1 0-1 0 0,-1 0 1 0 0,1 0-1 0 0,0 1 1 0 0,0-1-1 0 0,1 1 1 0 0,0 0-1 0 0,0 0 1 0 0,0 0 0 0 0,0 1-1 0 0,1-1 1 0 0,-1 0-1 0 0,2 1 1 0 0,-1 0-1 0 0,0 0 1 0 0,1-1-1 0 0,-1 12 1 0 0,2-14 8 0 0,0-1-1 0 0,0 1 1 0 0,1 0 0 0 0,-1-1 0 0 0,1 1 0 0 0,-1 0 0 0 0,1-1 0 0 0,0 1-1 0 0,0 0 1 0 0,0-1 0 0 0,0 1 0 0 0,0-1 0 0 0,1 0 0 0 0,-1 1 0 0 0,1-1-1 0 0,-1 0 1 0 0,1 0 0 0 0,0 0 0 0 0,2 2 0 0 0,-1-2 1 0 0,1 1 0 0 0,0-1 1 0 0,-1 0-1 0 0,1-1 0 0 0,0 1 0 0 0,0-1 1 0 0,0 1-1 0 0,0-1 0 0 0,0 0 1 0 0,0-1-1 0 0,6 2 0 0 0,1-2 4 0 0,-1 0 0 0 0,1 0 0 0 0,0-1 0 0 0,-1-1 0 0 0,1 0 0 0 0,-1 0 0 0 0,0-1 0 0 0,20-8 0 0 0,-24 9-9 0 0,6-3-16 0 0,-1 0-1 0 0,0-1 0 0 0,-1 0 1 0 0,1 0-1 0 0,-1-1 0 0 0,15-14 1 0 0,-26 25-5 0 0,0 0 1 0 0,1-1-1 0 0,-1 1 1 0 0,1 0-1 0 0,0-1 1 0 0,1 1-1 0 0,0 6 1 0 0,0-2 12 0 0,3 95 139 0 0,22 215 1460 0 0,3-153-515 0 0,-10-71-438 0 0,-5 1 0 0 0,3 117 1 0 0,-17-199-565 0 0,-1-1 1 0 0,0 1-1 0 0,-1 0 1 0 0,0 0 0 0 0,-1-1-1 0 0,-1 0 1 0 0,0 1-1 0 0,-10 19 1 0 0,12-28-35 0 0,1-1 0 0 0,-1 1 0 0 0,0-1 0 0 0,-1 0 0 0 0,1 1 0 0 0,-1-1 0 0 0,1 0 0 0 0,-1 0 0 0 0,0-1 0 0 0,0 1 0 0 0,0-1 0 0 0,0 1 0 0 0,-1-1 0 0 0,1 0 0 0 0,0 0 0 0 0,-1 0 0 0 0,0-1 0 0 0,1 1 0 0 0,-1-1 0 0 0,0 0 0 0 0,0 0 0 0 0,0 0 0 0 0,0-1 0 0 0,0 1 0 0 0,0-1 0 0 0,0 0 0 0 0,0 0 0 0 0,0 0 0 0 0,0-1 0 0 0,1 1 0 0 0,-9-3 0 0 0,-9-3-29 0 0,1-1 0 0 0,0-1-1 0 0,0-1 1 0 0,1 0-1 0 0,0-2 1 0 0,1 0-1 0 0,-22-17 1 0 0,28 18-22 0 0,1 0 1 0 0,0-1 0 0 0,1 0-1 0 0,0-1 1 0 0,1 0-1 0 0,0 0 1 0 0,1-1-1 0 0,0 0 1 0 0,1-1 0 0 0,1 0-1 0 0,-6-18 1 0 0,4 7 2 0 0,2 0 0 0 0,1-1 0 0 0,1 0 0 0 0,1 0-1 0 0,1 0 1 0 0,2 0 0 0 0,0-1 0 0 0,2 1 0 0 0,0 0 0 0 0,2 0 0 0 0,1 0 0 0 0,14-41 0 0 0,-12 49 1 0 0,0 1 1 0 0,1 0-1 0 0,1 0 1 0 0,0 1-1 0 0,1 0 1 0 0,1 1-1 0 0,1 0 1 0 0,13-13-1 0 0,-14 17 3 0 0,0 1 0 0 0,1 1 0 0 0,0-1 0 0 0,1 2 0 0 0,0 0 0 0 0,0 1 1 0 0,1 0-1 0 0,0 0 0 0 0,0 2 0 0 0,24-7 0 0 0,-31 10-6 0 0,-1 1 0 0 0,0 0 0 0 0,1 0 0 0 0,-1 0 0 0 0,9 1 0 0 0,-12 0-1 0 0,0 0 0 0 0,-1 1 0 0 0,1 0 0 0 0,0-1 1 0 0,0 1-1 0 0,0 0 0 0 0,-1 1 0 0 0,1-1 0 0 0,-1 0 0 0 0,1 1 0 0 0,-1-1 1 0 0,1 1-1 0 0,3 3 0 0 0,3 4-9 0 0,-5-6 4 0 0,0 0 0 0 0,0 0 0 0 0,-1 1 1 0 0,1 0-1 0 0,4 7 0 0 0,-7-9-9 0 0,0 0 0 0 0,0 0-1 0 0,0 0 1 0 0,-1 0 0 0 0,1 0 0 0 0,-1 0-1 0 0,1 0 1 0 0,-1 0 0 0 0,0 0 0 0 0,0 0 0 0 0,0 0-1 0 0,0 0 1 0 0,0 0 0 0 0,0 0 0 0 0,-1 0-1 0 0,1 0 1 0 0,-1 0 0 0 0,0 3 0 0 0,-2 1-289 0 0,1 1 0 0 0,-1-1 0 0 0,0 0 1 0 0,-1 0-1 0 0,-4 6 0 0 0,1-3-949 0 0,0-1 0 0 0,0 1 1 0 0,-1-2-1 0 0,-1 1 0 0 0,1-1 0 0 0,-1 0 0 0 0,0-1 0 0 0,-18 10 1 0 0,12-10-176 0 0</inkml:trace>
</inkml:ink>
</file>

<file path=ppt/ink/ink1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6:12:01.948"/>
    </inkml:context>
    <inkml:brush xml:id="br0">
      <inkml:brushProperty name="width" value="0.05" units="cm"/>
      <inkml:brushProperty name="height" value="0.05" units="cm"/>
    </inkml:brush>
  </inkml:definitions>
  <inkml:trace contextRef="#ctx0" brushRef="#br0">91 92 8629 0 0,'0'-1'3'0'0,"1"0"0"0"0,-1 0 1 0 0,1 0-1 0 0,0 0 0 0 0,-1 0 0 0 0,1 1 0 0 0,0-1 1 0 0,0 0-1 0 0,-1 0 0 0 0,1 0 0 0 0,0 1 1 0 0,0-1-1 0 0,0 0 0 0 0,0 1 0 0 0,0-1 1 0 0,0 1-1 0 0,0-1 0 0 0,2 0 0 0 0,2-1 102 0 0,174-69 5379 0 0,-166 68-5259 0 0,-7 6-48 0 0,-6-1-155 0 0,0 1 0 0 0,-1-1 0 0 0,1 1 0 0 0,0-1 0 0 0,-1 0-1 0 0,0 1 1 0 0,1-1 0 0 0,-3 4 0 0 0,-9 26 74 0 0,-2-1 1 0 0,-1 0-1 0 0,-2-1 0 0 0,-25 35 1 0 0,-92 104-13 0 0,66-101-25 0 0,66-66-6 0 0,4-5-14 0 0,12-13 3 0 0,25-24-20 0 0,-33 35-15 0 0,0 1-1 0 0,0-1 1 0 0,0 1 0 0 0,0 1 0 0 0,1-1 0 0 0,0 1-1 0 0,-1 0 1 0 0,1 1 0 0 0,8-3 0 0 0,-11 4 14 0 0,0 1 0 0 0,-1 0 0 0 0,1 0 1 0 0,0 0-1 0 0,-1 0 0 0 0,1 1 0 0 0,-1-1 0 0 0,1 1 0 0 0,0 0 1 0 0,-1 0-1 0 0,0 0 0 0 0,1 0 0 0 0,-1 1 0 0 0,0-1 0 0 0,1 1 1 0 0,-1 0-1 0 0,0 0 0 0 0,0 0 0 0 0,0 1 0 0 0,3 2 0 0 0,8 11 69 0 0,0 0 0 0 0,-1 1 0 0 0,-1 1 0 0 0,-1 0 0 0 0,0 1 0 0 0,15 36-1 0 0,-13-25-1413 0 0,33 50 1 0 0,-43-75 255 0 0,0 0 0 0 0,0 0 1 0 0,0 0-1 0 0,-1 0 1 0 0,0 0-1 0 0,2 8 0 0 0,-6-14-38 0 0</inkml:trace>
</inkml:ink>
</file>

<file path=ppt/ink/ink1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6:12:02.838"/>
    </inkml:context>
    <inkml:brush xml:id="br0">
      <inkml:brushProperty name="width" value="0.05" units="cm"/>
      <inkml:brushProperty name="height" value="0.05" units="cm"/>
    </inkml:brush>
  </inkml:definitions>
  <inkml:trace contextRef="#ctx0" brushRef="#br0">24 1252 7261 0 0,'-15'-9'304'0'0,"6"9"4161"0"0,10 1-4250 0 0,0-1 1 0 0,-1 1 0 0 0,1-1-1 0 0,-1 1 1 0 0,1-1 0 0 0,0 0-1 0 0,0 1 1 0 0,-1-1-1 0 0,1 0 1 0 0,0 1 0 0 0,0-1-1 0 0,-1 0 1 0 0,1 0 0 0 0,0 1-1 0 0,0-1 1 0 0,1 0-1 0 0,27-3 841 0 0,-15 1-470 0 0,519-3 2194 0 0,88 61-2049 0 0,-302-34 209 0 0,-317-22-832 0 0,0 0 0 0 0,0 0 1 0 0,0-1-1 0 0,0 1 0 0 0,-1 0 0 0 0,1-1 0 0 0,0 1 1 0 0,0-1-1 0 0,-1 1 0 0 0,3-2 0 0 0,-3 2-92 0 0,-1 0-1 0 0,0 0 1 0 0,0 0 0 0 0,0 0-1 0 0,0 0 1 0 0,0 0 0 0 0,0-1-1 0 0,0 1 1 0 0,0 0 0 0 0,0 0-1 0 0,0 0 1 0 0,0 0 0 0 0,0 0-1 0 0,0 0 1 0 0,0 0 0 0 0,0 0-1 0 0,1 0 1 0 0,-1-1 0 0 0,0 1-1 0 0,0 0 1 0 0,0 0 0 0 0,0 0-1 0 0,0 0 1 0 0,0 0 0 0 0,0 0-1 0 0,0 0 1 0 0,0 0 0 0 0,0 0-1 0 0,-1-1 1 0 0,1 1 0 0 0,0 0-1 0 0,0 0 1 0 0,0 0 0 0 0,0 0-1 0 0,0 0 1 0 0,0 0 0 0 0,0 0-1 0 0,0 0 1 0 0,0 0 0 0 0,0-1-1 0 0,0 1 1 0 0,0 0 0 0 0,0 0-1 0 0,0 0 1 0 0,0 0 0 0 0,0 0-1 0 0,-1 0 1 0 0,1 0 0 0 0,0 0-1 0 0,0 0 1 0 0,0 0 0 0 0,-13-4 133 0 0,-39 1-75 0 0,47-47 219 0 0,-14-107-379 0 0,9 81-266 0 0,-3-126 0 0 0,39-95-375 0 0,-3 79 387 0 0,-18 158 319 0 0,-1 33 13 0 0,-2 0-1 0 0,-1-1 0 0 0,-1 1 1 0 0,-7-48-1 0 0,7 71-2 0 0,-1 1 0 0 0,0-1 0 0 0,0 1 0 0 0,0 0 0 0 0,-1-1 0 0 0,1 1 0 0 0,-1 0 0 0 0,0 0 0 0 0,0 0 0 0 0,0 0 0 0 0,0 0 0 0 0,0 0 1 0 0,-1 1-1 0 0,1-1 0 0 0,-1 1 0 0 0,0 0 0 0 0,-4-4 0 0 0,-6 41-412 0 0,12-34 417 0 0,0 0 0 0 0,1 0 0 0 0,-1-1 0 0 0,0 1 0 0 0,1 0 0 0 0,-1 0 0 0 0,1 0 0 0 0,-1 1 0 0 0,1-1 0 0 0,0 0 0 0 0,-1 0 0 0 0,1 0 0 0 0,0 0 0 0 0,0 0 0 0 0,-1 0 0 0 0,1 2 0 0 0,1-2-12 0 0,0 0 1 0 0,0 0-1 0 0,1 0 1 0 0,-1 0-1 0 0,0 0 1 0 0,0 0-1 0 0,1 0 1 0 0,-1 0-1 0 0,0-1 0 0 0,1 1 1 0 0,-1 0-1 0 0,3 0 1 0 0,10 4 26 0 0,0-1 0 0 0,0-1 0 0 0,0 0 0 0 0,1 0 0 0 0,-1-2 0 0 0,24 1-1 0 0,-3 0 6 0 0,431 10 139 0 0,-321-11 90 0 0,495-12 698 0 0,-574 5-425 0 0,-96-1-284 0 0,-98 2-593 0 0,75 7-2283 0 0,52-2 2569 0 0,-13 4-7931 0 0</inkml:trace>
</inkml:ink>
</file>

<file path=ppt/ink/ink1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6:12:04.413"/>
    </inkml:context>
    <inkml:brush xml:id="br0">
      <inkml:brushProperty name="width" value="0.05" units="cm"/>
      <inkml:brushProperty name="height" value="0.05" units="cm"/>
    </inkml:brush>
  </inkml:definitions>
  <inkml:trace contextRef="#ctx0" brushRef="#br0">247 194 5909 0 0,'6'-1'178'0'0,"0"1"-1"0"0,0-2 1 0 0,-1 1 0 0 0,1 0 0 0 0,-1-1 0 0 0,1 0 0 0 0,-1-1 0 0 0,0 1 0 0 0,0-1 0 0 0,0 0 0 0 0,0 0 0 0 0,0 0 0 0 0,6-6 0 0 0,-3 2 189 0 0,0-1-1 0 0,0 0 1 0 0,0-1-1 0 0,-1 0 0 0 0,11-17 1 0 0,-17 24-326 0 0,0 0 0 0 0,0 1 0 0 0,0-1 0 0 0,0 0-1 0 0,0 0 1 0 0,-1 0 0 0 0,1 0 0 0 0,-1 0 0 0 0,1 0 0 0 0,-1 0 0 0 0,0 0 0 0 0,1 0 0 0 0,-1 0-1 0 0,0 0 1 0 0,0 0 0 0 0,-1 0 0 0 0,1 0 0 0 0,0 0 0 0 0,-1 0 0 0 0,1 0 0 0 0,-1 0 0 0 0,0 0-1 0 0,1 0 1 0 0,-1 1 0 0 0,0-1 0 0 0,0 0 0 0 0,0 0 0 0 0,-1 1 0 0 0,1-1 0 0 0,0 0 0 0 0,-1 1-1 0 0,1 0 1 0 0,0-1 0 0 0,-1 1 0 0 0,0 0 0 0 0,1 0 0 0 0,-1-1 0 0 0,0 1 0 0 0,-2-1 0 0 0,-3-1-2 0 0,0 0 1 0 0,-1 0 0 0 0,1 0-1 0 0,-1 1 1 0 0,1 0 0 0 0,-1 1 0 0 0,0-1-1 0 0,0 1 1 0 0,-8 1 0 0 0,-2 0 55 0 0,0 2-1 0 0,0 0 1 0 0,0 1 0 0 0,0 1 0 0 0,-31 11 0 0 0,38-11-13 0 0,1 0 0 0 0,-1 1-1 0 0,1 0 1 0 0,0 0 0 0 0,1 1 0 0 0,-1 1 0 0 0,1 0 0 0 0,0 0 0 0 0,1 1-1 0 0,-11 11 1 0 0,16-15-39 0 0,0 0-1 0 0,1-1 0 0 0,-1 1 1 0 0,1 0-1 0 0,0 0 0 0 0,0 1 0 0 0,0-1 1 0 0,1 0-1 0 0,0 1 0 0 0,-1-1 1 0 0,2 1-1 0 0,-1-1 0 0 0,0 1 1 0 0,1-1-1 0 0,0 1 0 0 0,0 7 1 0 0,2-6-1 0 0,-1 1 1 0 0,1-1 0 0 0,0 0 0 0 0,0 0 0 0 0,1 0-1 0 0,0 0 1 0 0,0-1 0 0 0,0 1 0 0 0,0-1 0 0 0,8 9-1 0 0,7 5 79 0 0,1-1-1 0 0,1 0 0 0 0,1-1 1 0 0,35 21-1 0 0,-51-35-97 0 0,73 47 267 0 0,-32-22-142 0 0,59 48 0 0 0,-98-70-144 0 0,0 0 1 0 0,0 1 0 0 0,-1 0 0 0 0,0 0 0 0 0,-1 0 0 0 0,8 14 0 0 0,-12-20-2 0 0,0 1 0 0 0,0-1 1 0 0,0 1-1 0 0,0 0 1 0 0,0 0-1 0 0,-1-1 1 0 0,1 1-1 0 0,-1 0 1 0 0,0 0-1 0 0,1 0 1 0 0,-1-1-1 0 0,0 1 0 0 0,0 0 1 0 0,0 0-1 0 0,0 0 1 0 0,0 0-1 0 0,-1 0 1 0 0,1-1-1 0 0,0 1 1 0 0,-1 0-1 0 0,0 0 0 0 0,1 0 1 0 0,-1-1-1 0 0,0 1 1 0 0,0 0-1 0 0,0-1 1 0 0,0 1-1 0 0,0-1 1 0 0,0 1-1 0 0,0-1 0 0 0,-1 0 1 0 0,1 1-1 0 0,0-1 1 0 0,-1 0-1 0 0,1 0 1 0 0,-1 0-1 0 0,1 0 1 0 0,-1 0-1 0 0,-2 1 1 0 0,-9 4 13 0 0,0-1 1 0 0,-1 0 0 0 0,0-1 0 0 0,1 0 0 0 0,-2-1 0 0 0,-26 2 0 0 0,12-3-30 0 0,0-2 0 0 0,-43-5 0 0 0,59 4-98 0 0,0-1 0 0 0,1 0 0 0 0,-1-1 0 0 0,0-1 0 0 0,-22-10 0 0 0,31 13 9 0 0,0-1-1 0 0,1 0 1 0 0,0 0-1 0 0,-1 0 1 0 0,1-1 0 0 0,0 1-1 0 0,0-1 1 0 0,0 0-1 0 0,0 0 1 0 0,1 0 0 0 0,-1 0-1 0 0,1 0 1 0 0,0-1-1 0 0,0 1 1 0 0,0-1 0 0 0,0 1-1 0 0,1-1 1 0 0,-1 0-1 0 0,1 1 1 0 0,0-1-1 0 0,0 0 1 0 0,0 0 0 0 0,0-5-1 0 0,1 4-162 0 0,0-1 0 0 0,-1 1 1 0 0,2-1-1 0 0,-1 1 0 0 0,1-1 0 0 0,0 1 0 0 0,0-1 0 0 0,0 1 0 0 0,1-1 0 0 0,-1 1 1 0 0,2 0-1 0 0,-1 0 0 0 0,0 0 0 0 0,1 0 0 0 0,0 0 0 0 0,0 0 0 0 0,0 1 0 0 0,1 0 1 0 0,0-1-1 0 0,0 1 0 0 0,0 1 0 0 0,7-6 0 0 0,2-1-523 0 0</inkml:trace>
</inkml:ink>
</file>

<file path=ppt/ink/ink1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6:12:05.139"/>
    </inkml:context>
    <inkml:brush xml:id="br0">
      <inkml:brushProperty name="width" value="0.05" units="cm"/>
      <inkml:brushProperty name="height" value="0.05" units="cm"/>
    </inkml:brush>
  </inkml:definitions>
  <inkml:trace contextRef="#ctx0" brushRef="#br0">173 192 9029 0 0,'20'-1'-71'0'0,"-10"1"159"0"0,0 0 0 0 0,-1 0 0 0 0,1-2-1 0 0,0 1 1 0 0,0-1 0 0 0,0 0-1 0 0,16-7 1 0 0,-25 8 7 0 0,1 1-1 0 0,-1-1 0 0 0,0 0 0 0 0,0 1 1 0 0,0-1-1 0 0,0 0 0 0 0,0 0 1 0 0,-1 0-1 0 0,1 0 0 0 0,0 1 0 0 0,0-1 1 0 0,0 0-1 0 0,-1 0 0 0 0,1-1 1 0 0,0 1-1 0 0,-1 0 0 0 0,1 0 0 0 0,-1 0 1 0 0,0 0-1 0 0,1 0 0 0 0,-1-1 1 0 0,0 1-1 0 0,1-2 0 0 0,-1 0-24 0 0,-1 0-1 0 0,1 0 1 0 0,-1 0-1 0 0,1 0 1 0 0,-1 0 0 0 0,0 1-1 0 0,0-1 1 0 0,0 0-1 0 0,0 1 1 0 0,-2-4-1 0 0,-1 0-35 0 0,0 0 0 0 0,0 0 0 0 0,0 0 0 0 0,-1 1 0 0 0,0-1 0 0 0,0 1 0 0 0,0 0 0 0 0,-7-4 0 0 0,9 7-12 0 0,0 1 1 0 0,0 0-1 0 0,1 0 0 0 0,-1 0 1 0 0,0 0-1 0 0,0 1 1 0 0,0-1-1 0 0,0 1 0 0 0,0 0 1 0 0,0 0-1 0 0,-1 0 1 0 0,1 0-1 0 0,0 0 0 0 0,0 1 1 0 0,0-1-1 0 0,0 1 1 0 0,0 0-1 0 0,1 0 0 0 0,-1 0 1 0 0,0 0-1 0 0,0 0 1 0 0,0 1-1 0 0,-3 2 0 0 0,-7 4 210 0 0,0 1-1 0 0,1 1 0 0 0,-15 14 0 0 0,22-19-141 0 0,-6 5 65 0 0,1 1 1 0 0,0 0-1 0 0,0 1 0 0 0,1 0 0 0 0,1 0 1 0 0,0 1-1 0 0,0 0 0 0 0,1 0 0 0 0,-7 22 1 0 0,12-30-134 0 0,1 0 1 0 0,-1 0 0 0 0,1 0 0 0 0,0 1-1 0 0,1-1 1 0 0,-1 0 0 0 0,1 1 0 0 0,0-1 0 0 0,0 0-1 0 0,1 1 1 0 0,-1-1 0 0 0,1 0 0 0 0,0 0 0 0 0,1 0-1 0 0,-1 0 1 0 0,1 0 0 0 0,0 0 0 0 0,1 0-1 0 0,-1 0 1 0 0,1-1 0 0 0,0 1 0 0 0,0-1 0 0 0,0 0-1 0 0,0 1 1 0 0,1-2 0 0 0,0 1 0 0 0,0 0 0 0 0,0-1-1 0 0,0 0 1 0 0,5 3 0 0 0,5 3-47 0 0,1-2 0 0 0,0 1 0 0 0,0-2 1 0 0,1 0-1 0 0,0-1 0 0 0,0-1 0 0 0,18 3 0 0 0,6-1-570 0 0,70 1-1 0 0,-63-8-268 0 0,-1-2-1 0 0,0-2 0 0 0,0-1 1 0 0,0-3-1 0 0,-1-2 0 0 0,55-21 1 0 0,-91 29 848 0 0,-1 0 0 0 0,0 0 1 0 0,0-1-1 0 0,-1 0 0 0 0,1 0 1 0 0,-1-1-1 0 0,0 0 0 0 0,0 0 1 0 0,0-1-1 0 0,-1 0 0 0 0,0 0 1 0 0,0 0-1 0 0,-1-1 0 0 0,1 0 1 0 0,-1 0-1 0 0,-1-1 1 0 0,1 1-1 0 0,-2-1 0 0 0,1 0 1 0 0,-1 0-1 0 0,0 0 0 0 0,0 0 1 0 0,-1-1-1 0 0,0 1 0 0 0,-1-1 1 0 0,0 1-1 0 0,0-1 0 0 0,-1 0 1 0 0,0 1-1 0 0,0-1 0 0 0,-3-15 1 0 0,0 11 82 0 0,-1 0 1 0 0,0 0-1 0 0,0 0 1 0 0,-1 1-1 0 0,-1 0 1 0 0,0 0-1 0 0,-1 0 1 0 0,0 1-1 0 0,-15-19 0 0 0,19 26-27 0 0,0 1-1 0 0,0 0 1 0 0,0 0-1 0 0,0 0 1 0 0,-1 0-1 0 0,1 0 1 0 0,-1 1-1 0 0,0-1 1 0 0,0 1-1 0 0,0 0 1 0 0,0 0-1 0 0,0 1 1 0 0,0-1-1 0 0,0 1 1 0 0,0 0-1 0 0,-1 0 1 0 0,1 0-1 0 0,-1 1 1 0 0,1-1-1 0 0,0 1 0 0 0,-1 0 1 0 0,1 1-1 0 0,-1-1 1 0 0,1 1-1 0 0,0 0 1 0 0,-1 0-1 0 0,1 0 1 0 0,0 0-1 0 0,0 1 1 0 0,0-1-1 0 0,0 1 1 0 0,0 0-1 0 0,-5 4 1 0 0,2-1 93 0 0,-1 1 1 0 0,1 0 0 0 0,0 1 0 0 0,0-1-1 0 0,1 2 1 0 0,0-1 0 0 0,0 0-1 0 0,0 1 1 0 0,1 0 0 0 0,-4 10-1 0 0,1-2 163 0 0,1 0-1 0 0,1 1 0 0 0,0 0 0 0 0,-4 27 1 0 0,9-42-270 0 0,-2 11 253 0 0,1 1 0 0 0,0-1-1 0 0,1 1 1 0 0,1 20 0 0 0,0-30-245 0 0,0-1 0 0 0,1 0 1 0 0,-1 1-1 0 0,1-1 0 0 0,0 0 0 0 0,0 1 1 0 0,0-1-1 0 0,1 0 0 0 0,-1 0 1 0 0,1 0-1 0 0,0 0 0 0 0,0 0 0 0 0,0 0 1 0 0,0-1-1 0 0,0 1 0 0 0,0 0 1 0 0,1-1-1 0 0,-1 0 0 0 0,1 0 0 0 0,0 0 1 0 0,0 0-1 0 0,0 0 0 0 0,5 2 0 0 0,-2-1-30 0 0,0-1-1 0 0,1 0 0 0 0,0 0 0 0 0,-1-1 0 0 0,1 0 1 0 0,0 0-1 0 0,0-1 0 0 0,-1 1 0 0 0,1-1 0 0 0,0-1 0 0 0,0 0 1 0 0,0 0-1 0 0,-1 0 0 0 0,1 0 0 0 0,-1-1 0 0 0,1 0 0 0 0,11-6 1 0 0,-10 4-11 0 0,0 0 0 0 0,-1-1 1 0 0,1 0-1 0 0,-1 0 1 0 0,0 0-1 0 0,-1-1 0 0 0,1 0 1 0 0,-1 0-1 0 0,0-1 1 0 0,-1 0-1 0 0,0 0 0 0 0,0 0 1 0 0,6-12-1 0 0,-1-5-57 0 0,10-39 0 0 0,-12 36 19 0 0,12-25 1 0 0,-20 51 39 0 0,0 0 0 0 0,0 0 0 0 0,1 0 0 0 0,-1 0 1 0 0,0 1-1 0 0,1-1 0 0 0,-1 0 0 0 0,1 0 0 0 0,-1 1 0 0 0,1-1 0 0 0,-1 0 1 0 0,1 1-1 0 0,-1-1 0 0 0,1 0 0 0 0,0 1 0 0 0,0-1 0 0 0,-1 1 0 0 0,1-1 1 0 0,0 1-1 0 0,0-1 0 0 0,-1 1 0 0 0,1 0 0 0 0,0-1 0 0 0,0 1 0 0 0,0 0 1 0 0,0 0-1 0 0,1-1 0 0 0,-1 2-1 0 0,0-1 1 0 0,1 1-1 0 0,-1-1 0 0 0,0 1 1 0 0,1 0-1 0 0,-1-1 1 0 0,0 1-1 0 0,0 0 0 0 0,0 0 1 0 0,0 0-1 0 0,1 0 0 0 0,-1 0 1 0 0,0 0-1 0 0,-1 0 0 0 0,2 1 1 0 0,5 8 2 0 0,-1 0 0 0 0,0 0 0 0 0,5 12 0 0 0,-9-18 16 0 0,12 23 8 0 0,-2 1-1 0 0,-1 0 0 0 0,-1 0 0 0 0,-1 1 1 0 0,6 38-1 0 0,-5-11-395 0 0,-10-55 257 0 0,1 0 0 0 0,-1 0 0 0 0,1 0 0 0 0,-1 0 0 0 0,1-1 0 0 0,-1 1 0 0 0,1 0 0 0 0,-1 0 0 0 0,1-1-1 0 0,0 1 1 0 0,-1 0 0 0 0,1-1 0 0 0,0 1 0 0 0,-1-1 0 0 0,1 1 0 0 0,0-1 0 0 0,0 1 0 0 0,0-1 0 0 0,1 1 0 0 0,-2-1 9 0 0,0 0 1 0 0,1 1 0 0 0,-1-1 0 0 0,1 0 0 0 0,-1 0-1 0 0,1 0 1 0 0,-1 0 0 0 0,0 0 0 0 0,1 1 0 0 0,-1-1-1 0 0,1 0 1 0 0,-1 0 0 0 0,1 0 0 0 0,-1 0 0 0 0,1 0-1 0 0,-1 0 1 0 0,1-1 0 0 0,-1 1 0 0 0,1 0 0 0 0,-1 0-1 0 0,0 0 1 0 0,1 0 0 0 0,-1 0 0 0 0,1-1 0 0 0,-1 1-1 0 0,0 0 1 0 0,1 0 0 0 0,-1-1 0 0 0,1 1 0 0 0,-1 0-1 0 0,0 0 1 0 0,1-1 0 0 0,-1 1 0 0 0,0-1 0 0 0,0 1-1 0 0,1 0 1 0 0,-1-1 0 0 0,0 0 0 0 0,2-5-969 0 0,1 1-106 0 0</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3:41:40.569"/>
    </inkml:context>
    <inkml:brush xml:id="br0">
      <inkml:brushProperty name="width" value="0.05" units="cm"/>
      <inkml:brushProperty name="height" value="0.05" units="cm"/>
    </inkml:brush>
  </inkml:definitions>
  <inkml:trace contextRef="#ctx0" brushRef="#br0">1 0 8069 0 0,'1'1'78'0'0,"0"0"0"0"0,0 0 1 0 0,0 0-1 0 0,-1 0 0 0 0,1 0 0 0 0,0 1 1 0 0,0-1-1 0 0,-1 0 0 0 0,1 0 0 0 0,0 1 1 0 0,-1-1-1 0 0,1 0 0 0 0,-1 1 0 0 0,0-1 1 0 0,1 0-1 0 0,-1 1 0 0 0,0 1 0 0 0,1 32 1377 0 0,-2-17-587 0 0,3 2-116 0 0,-2 5-186 0 0,1 0-1 0 0,2-1 1 0 0,1 1-1 0 0,0-1 1 0 0,2 0-1 0 0,11 31 1 0 0,-9-36-887 0 0,-2 0 1 0 0,0 0 0 0 0,-1 1-1 0 0,5 36 1 0 0,-12-21-2987 0 0,2-28 1902 0 0</inkml:trace>
</inkml:ink>
</file>

<file path=ppt/ink/ink1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6:12:05.937"/>
    </inkml:context>
    <inkml:brush xml:id="br0">
      <inkml:brushProperty name="width" value="0.05" units="cm"/>
      <inkml:brushProperty name="height" value="0.05" units="cm"/>
    </inkml:brush>
  </inkml:definitions>
  <inkml:trace contextRef="#ctx0" brushRef="#br0">0 214 8165 0 0,'2'-15'-128'0'0,"-1"9"137"0"0,0 0-1 0 0,0 0 1 0 0,0 0-1 0 0,-1 1 1 0 0,0-1-1 0 0,-1 0 1 0 0,1 0-1 0 0,-3-8 0 0 0,3 14 5 0 0,0 0-1 0 0,0-1 1 0 0,0 1-1 0 0,0 0 1 0 0,0 0-1 0 0,0 0 1 0 0,0 0-1 0 0,0 0 1 0 0,0 0-1 0 0,-1 0 0 0 0,1 0 1 0 0,0 0-1 0 0,0-1 1 0 0,0 1-1 0 0,0 0 1 0 0,0 0-1 0 0,0 0 1 0 0,0 0-1 0 0,0 0 1 0 0,0 0-1 0 0,0 0 0 0 0,0 0 1 0 0,0-1-1 0 0,0 1 1 0 0,0 0-1 0 0,0 0 1 0 0,0 0-1 0 0,0 0 1 0 0,0 0-1 0 0,0 0 1 0 0,0 0-1 0 0,0 0 0 0 0,1-1 1 0 0,-1 1-1 0 0,0 0 1 0 0,0 0-1 0 0,0 0 1 0 0,0 0-1 0 0,0 0 1 0 0,0 0-1 0 0,0 0 1 0 0,0 0-1 0 0,0 0 1 0 0,0 0-1 0 0,0 0 0 0 0,0-1 1 0 0,1 1-1 0 0,-1 0 1 0 0,0 0-1 0 0,0 0 1 0 0,0 0-1 0 0,0 0 1 0 0,0 0-1 0 0,0 0 1 0 0,0 0-1 0 0,1 0 0 0 0,-1 0 1 0 0,0 0-1 0 0,0 0 1 0 0,0 0-1 0 0,0 0 1 0 0,0 0-1 0 0,0 0 1 0 0,0 0-1 0 0,0 0 1 0 0,1 0-1 0 0,-1 0 0 0 0,12 6 606 0 0,12 12 122 0 0,-5 0-127 0 0,0 2 0 0 0,-1 0 0 0 0,-1 2 0 0 0,25 39 0 0 0,24 31 1020 0 0,46 42-215 0 0,-110-131-1401 0 0,1 1 0 0 0,-1-1 0 0 0,1 1 0 0 0,-1 0 0 0 0,-1 0 0 0 0,1 0 0 0 0,0 0 0 0 0,-1 0 0 0 0,2 8 0 0 0,-3-11-11 0 0,0 0 0 0 0,0 0 0 0 0,0 0 1 0 0,0-1-1 0 0,0 1 0 0 0,0 0 0 0 0,0 0 0 0 0,0 0 1 0 0,-1 0-1 0 0,1 0 0 0 0,0-1 0 0 0,0 1 0 0 0,-1 0 0 0 0,1 0 1 0 0,0 0-1 0 0,-1-1 0 0 0,1 1 0 0 0,-1 0 0 0 0,1-1 1 0 0,-2 2-1 0 0,1-1-3 0 0,-1 0 0 0 0,1-1 0 0 0,0 1 0 0 0,-1-1 0 0 0,1 1 1 0 0,0-1-1 0 0,-1 0 0 0 0,1 1 0 0 0,0-1 0 0 0,-1 0 0 0 0,1 0 0 0 0,-1 0 1 0 0,1 0-1 0 0,-1 0 0 0 0,1 0 0 0 0,0-1 0 0 0,-3 0 0 0 0,-3 0-3 0 0,0-1 0 0 0,1 0 1 0 0,-1 0-1 0 0,0-1 0 0 0,1 0 0 0 0,0 0 0 0 0,-1 0 0 0 0,1-1 0 0 0,1 0 0 0 0,-1 0 0 0 0,0 0 1 0 0,-7-9-1 0 0,6 5-24 0 0,1 0 0 0 0,0 0 0 0 0,0-1 0 0 0,0 0 1 0 0,1 0-1 0 0,1-1 0 0 0,-7-17 0 0 0,5 7-50 0 0,1 0-1 0 0,1 0 0 0 0,1 0 1 0 0,0 0-1 0 0,2 0 0 0 0,0-1 1 0 0,2 1-1 0 0,3-25 0 0 0,-2 27 16 0 0,1 1-1 0 0,1-1 1 0 0,8-19-1 0 0,-11 33 53 0 0,0 0 0 0 0,1 0 0 0 0,0 0 0 0 0,-1 1 0 0 0,1-1 0 0 0,1 0 0 0 0,-1 1 0 0 0,0 0 0 0 0,1-1 0 0 0,0 1 0 0 0,-1 0 0 0 0,1 0 0 0 0,1 1 0 0 0,-1-1 0 0 0,0 1 0 0 0,1-1 0 0 0,-1 1 0 0 0,1 0 0 0 0,6-2 0 0 0,-6 3 6 0 0,0 0 0 0 0,0 1 0 0 0,1 0 0 0 0,-1 0 0 0 0,0 0 0 0 0,1 0 0 0 0,-1 0 0 0 0,0 1 1 0 0,0 0-1 0 0,0 0 0 0 0,6 2 0 0 0,46 24-55 0 0,-13-7-541 0 0,2-7-444 0 0,-35-11 698 0 0,0 1-1 0 0,0 0 0 0 0,-1 0 0 0 0,1 1 1 0 0,10 5-1 0 0,-38-13 436 0 0,-7-16 1022 0 0,16 7-431 0 0,9 13-671 0 0,0 0 0 0 0,0 0 0 0 0,0-1 0 0 0,0 1 0 0 0,0 0 0 0 0,0 0 0 0 0,0-1 0 0 0,0 1 0 0 0,0 0 0 0 0,0 0 0 0 0,0-1 0 0 0,0 1 0 0 0,0 0 0 0 0,0 0 0 0 0,0-1 0 0 0,0 1 0 0 0,0 0 0 0 0,0 0 0 0 0,1 0 0 0 0,-1-1 0 0 0,0 1 0 0 0,0 0 0 0 0,0 0 0 0 0,0 0 0 0 0,0-1 0 0 0,1 1 0 0 0,-1 0 0 0 0,0 0 0 0 0,0 0 0 0 0,0 0 0 0 0,1 0 0 0 0,-1-1 0 0 0,0 1 0 0 0,0 0 0 0 0,0 0 0 0 0,1 0 0 0 0,-1 0 0 0 0,0 0 0 0 0,0 0 0 0 0,1 0 0 0 0,-1 0 0 0 0,0 0 0 0 0,1 0 0 0 0,0 0 9 0 0,1-1 1 0 0,0 2 0 0 0,0-1 0 0 0,0 0 0 0 0,-1 0 0 0 0,1 0-1 0 0,0 1 1 0 0,0-1 0 0 0,-1 1 0 0 0,1-1 0 0 0,0 1 0 0 0,-1 0-1 0 0,1 0 1 0 0,-1 0 0 0 0,1 0 0 0 0,-1 0 0 0 0,1 0 0 0 0,-1 0-1 0 0,0 0 1 0 0,1 0 0 0 0,-1 1 0 0 0,1 1 0 0 0,26 37 257 0 0,-22-29-230 0 0,12 24-6 0 0,-1 0 0 0 0,-2 1 0 0 0,-1 0 0 0 0,9 42 0 0 0,-21-70-39 0 0,0 0 0 0 0,-1 0 1 0 0,0 0-1 0 0,0 0 0 0 0,-1 0 0 0 0,0 11 0 0 0,0-17-2 0 0,-1-1-1 0 0,1 1 0 0 0,0-1 0 0 0,-1 1 0 0 0,1-1 0 0 0,0 1 0 0 0,-1-1 0 0 0,0 1 0 0 0,1-1 0 0 0,-1 0 0 0 0,0 1 0 0 0,0-1 1 0 0,0 0-1 0 0,0 0 0 0 0,0 0 0 0 0,-2 2 0 0 0,2-2-2 0 0,0 0-1 0 0,-1-1 1 0 0,1 1 0 0 0,0-1-1 0 0,-1 0 1 0 0,1 0 0 0 0,-1 1-1 0 0,1-1 1 0 0,-1 0 0 0 0,1 0-1 0 0,0 0 1 0 0,-1 0 0 0 0,1 0-1 0 0,-1-1 1 0 0,1 1 0 0 0,0 0-1 0 0,-1-1 1 0 0,1 1 0 0 0,0-1-1 0 0,-1 1 1 0 0,1-1 0 0 0,-1-1-1 0 0,-3 0 7 0 0,1 0 0 0 0,0 0 0 0 0,0-1 0 0 0,0 0 0 0 0,1 0 0 0 0,-1 0 0 0 0,1 0 0 0 0,0 0 0 0 0,-1-1 0 0 0,1 0 0 0 0,1 1 0 0 0,-1-1 0 0 0,-3-8-1 0 0,2 5-4 0 0,2 0 0 0 0,-1-1-1 0 0,1 1 1 0 0,0-1 0 0 0,1 0-1 0 0,0 1 1 0 0,-1-15 0 0 0,3 5-6 0 0,0 0 0 0 0,0 0 0 0 0,2 0 1 0 0,0 1-1 0 0,1-1 0 0 0,1 1 0 0 0,8-19 0 0 0,-3 12 3 0 0,2 0 0 0 0,0 1 0 0 0,30-39 0 0 0,-33 49 2 0 0,2 0 1 0 0,0 0 0 0 0,0 1-1 0 0,1 0 1 0 0,0 1 0 0 0,1 1-1 0 0,19-12 1 0 0,-28 19 1 0 0,-1 0 0 0 0,0 1 0 0 0,0-1 0 0 0,1 1-1 0 0,-1 0 1 0 0,1 0 0 0 0,-1 0 0 0 0,1 0 0 0 0,0 1 0 0 0,-1 0 0 0 0,1-1 0 0 0,0 1 0 0 0,-1 1-1 0 0,1-1 1 0 0,0 0 0 0 0,-1 1 0 0 0,1 0 0 0 0,-1 0 0 0 0,1 0 0 0 0,-1 0 0 0 0,1 0 0 0 0,-1 1-1 0 0,0-1 1 0 0,0 1 0 0 0,1 0 0 0 0,-1 0 0 0 0,0 0 0 0 0,-1 1 0 0 0,1-1 0 0 0,0 1 0 0 0,-1-1-1 0 0,1 1 1 0 0,-1 0 0 0 0,2 3 0 0 0,0 0-82 0 0,-1-1 0 0 0,0 1 0 0 0,0 0-1 0 0,0 0 1 0 0,-1 0 0 0 0,0 0 0 0 0,0 1 0 0 0,-1-1-1 0 0,0 0 1 0 0,0 1 0 0 0,0-1 0 0 0,-1 1 0 0 0,0-1 0 0 0,0 1-1 0 0,0-1 1 0 0,-1 1 0 0 0,0-1 0 0 0,-4 12 0 0 0,2-11-338 0 0,0 0 1 0 0,-1 1 0 0 0,0-1-1 0 0,-7 10 1 0 0,-5 5-1038 0 0</inkml:trace>
</inkml:ink>
</file>

<file path=ppt/ink/ink1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6:12:06.838"/>
    </inkml:context>
    <inkml:brush xml:id="br0">
      <inkml:brushProperty name="width" value="0.05" units="cm"/>
      <inkml:brushProperty name="height" value="0.05" units="cm"/>
    </inkml:brush>
  </inkml:definitions>
  <inkml:trace contextRef="#ctx0" brushRef="#br0">290 149 5665 0 0,'0'0'433'0'0,"-32"-7"-204"0"0,-137-32 164 0 0,144 33-185 0 0,13 3 97 0 0,0 1 0 0 0,1-2-1 0 0,-18-7 6255 0 0,62 10-6475 0 0,107-5-24 0 0,127-4 285 0 0,376-19 1479 0 0,-440 12-892 0 0,-200 16-634 0 0,-10-2-66 0 0,-20-2-414 0 0,6 1-1310 0 0,2 3-3362 0 0,15 2 3123 0 0</inkml:trace>
</inkml:ink>
</file>

<file path=ppt/ink/ink1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6:12:07.738"/>
    </inkml:context>
    <inkml:brush xml:id="br0">
      <inkml:brushProperty name="width" value="0.05" units="cm"/>
      <inkml:brushProperty name="height" value="0.05" units="cm"/>
    </inkml:brush>
  </inkml:definitions>
  <inkml:trace contextRef="#ctx0" brushRef="#br0">293 227 7613 0 0,'32'-17'1185'0'0,"14"-10"1531"0"0,-42 24-2561 0 0,0-1-1 0 0,0 1 0 0 0,0-1 1 0 0,0 0-1 0 0,0-1 0 0 0,-1 1 1 0 0,0 0-1 0 0,0-1 0 0 0,0 0 1 0 0,0 0-1 0 0,-1 0 0 0 0,3-7 1 0 0,-4 10-141 0 0,-1-1 0 0 0,1 0-1 0 0,-1 0 1 0 0,0 1 0 0 0,0-1 0 0 0,0 0 0 0 0,0 0 0 0 0,0 1 0 0 0,0-1 0 0 0,-1 0-1 0 0,1 0 1 0 0,-1 1 0 0 0,0-1 0 0 0,0 1 0 0 0,0-1 0 0 0,0 0 0 0 0,0 1-1 0 0,-1 0 1 0 0,1-1 0 0 0,-1 1 0 0 0,0 0 0 0 0,1 0 0 0 0,-1 0 0 0 0,0 0 0 0 0,0 0-1 0 0,-4-3 1 0 0,-4-1-17 0 0,1 0 1 0 0,-1 0-1 0 0,0 1 0 0 0,0 0 0 0 0,-1 1 1 0 0,1 0-1 0 0,-1 1 0 0 0,0 0 0 0 0,0 0 1 0 0,0 2-1 0 0,-21-2 0 0 0,-3 2 24 0 0,1 2 1 0 0,-55 8-1 0 0,43 1 82 0 0,43-9-84 0 0,0 0 0 0 0,0 0-1 0 0,0 0 1 0 0,0 1 0 0 0,1-1-1 0 0,-1 1 1 0 0,0-1 0 0 0,1 1-1 0 0,-1 0 1 0 0,1 0 0 0 0,0 1-1 0 0,-4 3 1 0 0,5-4 4 0 0,0 0 0 0 0,1 0 0 0 0,0 0 0 0 0,-1 0 0 0 0,1 0 0 0 0,0 0 0 0 0,0 0 0 0 0,0 1 0 0 0,0-1 0 0 0,0 0 1 0 0,1 0-1 0 0,-1 0 0 0 0,1 0 0 0 0,-1 0 0 0 0,1 0 0 0 0,0 0 0 0 0,-1 0 0 0 0,1-1 0 0 0,0 1 0 0 0,2 2 0 0 0,23 37 422 0 0,-16-30-362 0 0,-1-1 0 0 0,1 0 0 0 0,1-1 0 0 0,0 0 0 0 0,0-1-1 0 0,1 0 1 0 0,20 11 0 0 0,94 35 219 0 0,-118-50-276 0 0,95 32 212 0 0,-51-19-122 0 0,-1 3 0 0 0,-1 1 0 0 0,50 30 0 0 0,-95-48-98 0 0,-1 0 0 0 0,1 0 0 0 0,-1 1 0 0 0,1 0 0 0 0,-1-1 0 0 0,0 1-1 0 0,-1 1 1 0 0,1-1 0 0 0,-1 1 0 0 0,0-1 0 0 0,5 9 0 0 0,-8-11-4 0 0,1 0 0 0 0,0 0 1 0 0,-1 1-1 0 0,1-1 0 0 0,-1 0 1 0 0,0 0-1 0 0,1 1 0 0 0,-1-1 0 0 0,0 0 1 0 0,0 0-1 0 0,-1 1 0 0 0,1-1 1 0 0,0 0-1 0 0,-1 0 0 0 0,0 1 0 0 0,1-1 1 0 0,-1 0-1 0 0,0 0 0 0 0,0 0 1 0 0,0 0-1 0 0,0 0 0 0 0,0 0 0 0 0,-1 0 1 0 0,1 0-1 0 0,-1-1 0 0 0,1 1 1 0 0,-1 0-1 0 0,0-1 0 0 0,1 1 0 0 0,-4 1 1 0 0,-5 4 10 0 0,0-1 0 0 0,0-1 1 0 0,-1 0-1 0 0,1 0 1 0 0,-1-1-1 0 0,0 0 1 0 0,0-1-1 0 0,-1 0 1 0 0,-16 2-1 0 0,-15 0-4 0 0,-48-1 0 0 0,84-4-18 0 0,-9 0-10 0 0,-20 1 28 0 0,-38-4-1 0 0,65 2-11 0 0,-1-1-1 0 0,0 1 0 0 0,1-1 0 0 0,-1-1 1 0 0,1 0-1 0 0,0 0 0 0 0,0-1 0 0 0,-17-10 1 0 0,22 11-19 0 0,1 0 1 0 0,-1 0-1 0 0,1 0 1 0 0,-1 0-1 0 0,1-1 1 0 0,0 0-1 0 0,0 1 1 0 0,1-1-1 0 0,-1 0 1 0 0,1-1-1 0 0,0 1 1 0 0,0 0-1 0 0,0-1 1 0 0,0 1-1 0 0,1-1 1 0 0,0 1-1 0 0,0-1 1 0 0,0 0-1 0 0,1 1 1 0 0,-1-7-1 0 0,1 2-67 0 0,1-1 0 0 0,0 1 1 0 0,0-1-1 0 0,1 1 0 0 0,0 0 0 0 0,0 0 0 0 0,1 0 0 0 0,0 0 0 0 0,6-9 1 0 0,-9 16 41 0 0,1 1 0 0 0,-1 0 1 0 0,1 0-1 0 0,0 0 1 0 0,0 0-1 0 0,0 0 1 0 0,0 0-1 0 0,0 0 1 0 0,0 0-1 0 0,0 0 1 0 0,0 0-1 0 0,0 1 0 0 0,0-1 1 0 0,0 0-1 0 0,0 1 1 0 0,1-1-1 0 0,-1 1 1 0 0,0-1-1 0 0,0 1 1 0 0,1 0-1 0 0,0-1 1 0 0,2 1-117 0 0,-1 0 1 0 0,0 0 0 0 0,1 0 0 0 0,-1 0-1 0 0,0 1 1 0 0,1-1 0 0 0,-1 1 0 0 0,5 1-1 0 0,2 2-725 0 0,0 0 0 0 0,0 1 1 0 0,-1 0-1 0 0,12 8 0 0 0,1-1-1055 0 0,-13-6 923 0 0</inkml:trace>
</inkml:ink>
</file>

<file path=ppt/ink/ink1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6:12:09.166"/>
    </inkml:context>
    <inkml:brush xml:id="br0">
      <inkml:brushProperty name="width" value="0.05" units="cm"/>
      <inkml:brushProperty name="height" value="0.05" units="cm"/>
    </inkml:brush>
  </inkml:definitions>
  <inkml:trace contextRef="#ctx0" brushRef="#br0">63 259 7133 0 0,'11'-22'1579'0'0,"-11"20"-1288"0"0,1-1-1 0 0,0 1 1 0 0,0 0-1 0 0,0 0 1 0 0,0-1-1 0 0,0 1 1 0 0,0 0-1 0 0,1 0 1 0 0,-1 0-1 0 0,4-3 1 0 0,-5 5-182 0 0,0 0 0 0 0,1-1 0 0 0,-1 1 0 0 0,0-1 0 0 0,1 1 0 0 0,-1 0 0 0 0,1-1 0 0 0,-1 1 0 0 0,1 0 0 0 0,-1 0 0 0 0,0-1 0 0 0,1 1 0 0 0,-1 0 1 0 0,1 0-1 0 0,-1 0 0 0 0,1 0 0 0 0,-1-1 0 0 0,1 1 0 0 0,-1 0 0 0 0,1 0 0 0 0,-1 0 0 0 0,1 0 0 0 0,0 0 0 0 0,-1 0 0 0 0,1 1 0 0 0,8 12 612 0 0,-7-9-803 0 0,147 327 1491 0 0,-121-255-1417 0 0,-28-75-6 0 0,0-1 1 0 0,0 0 0 0 0,0 0-1 0 0,0 1 1 0 0,0-1-1 0 0,0 0 1 0 0,0 0 0 0 0,0 0-1 0 0,0 1 1 0 0,0-1-1 0 0,0 0 1 0 0,1 0-1 0 0,-1 0 1 0 0,0 1 0 0 0,0-1-1 0 0,0 0 1 0 0,0 0-1 0 0,0 0 1 0 0,0 1 0 0 0,0-1-1 0 0,1 0 1 0 0,-1 0-1 0 0,0 0 1 0 0,0 0-1 0 0,0 0 1 0 0,0 1 0 0 0,1-1-1 0 0,-1 0 1 0 0,0 0-1 0 0,0 0 1 0 0,0 0 0 0 0,1 0-1 0 0,-1 0 1 0 0,0 0-1 0 0,0 0 1 0 0,0 0-1 0 0,1 0 1 0 0,-1 0 0 0 0,0 0-1 0 0,0 0 1 0 0,0 0-1 0 0,1 0 1 0 0,-1 0 0 0 0,0 0-1 0 0,0 0 1 0 0,1 0-1 0 0,-1 0 1 0 0,0 0 0 0 0,8-13-964 0 0,2-23-134 0 0,-10 22 1054 0 0,0 0 0 0 0,-1 1 0 0 0,-1-1-1 0 0,0 0 1 0 0,-1 1 0 0 0,0 0 0 0 0,-1 0 0 0 0,0 0 0 0 0,-1 0-1 0 0,-10-18 1 0 0,-6-6 57 0 0,-1 1 0 0 0,-30-35 0 0 0,-44-42-36 0 0,35 43 366 0 0,58 66-271 0 0,0 1 0 0 0,0-1 1 0 0,1 0-1 0 0,-1 0 0 0 0,1 0 0 0 0,-3-9 0 0 0,4 12-51 0 0,1 0 1 0 0,0 0-1 0 0,-1 0 0 0 0,1 0 1 0 0,0 0-1 0 0,0 0 0 0 0,0 0 1 0 0,0 0-1 0 0,0 0 0 0 0,0 0 1 0 0,0 0-1 0 0,1 0 0 0 0,-1 0 1 0 0,0 0-1 0 0,0 0 0 0 0,1 0 1 0 0,-1 0-1 0 0,1 0 0 0 0,-1 0 0 0 0,1 0 1 0 0,-1 0-1 0 0,1 0 0 0 0,-1 0 1 0 0,1 1-1 0 0,0-1 0 0 0,-1 0 1 0 0,1 0-1 0 0,0 1 0 0 0,0-1 1 0 0,0 1-1 0 0,0-1 0 0 0,0 0 1 0 0,0 1-1 0 0,-1 0 0 0 0,3-1 1 0 0,11-5-3 0 0,1 1 1 0 0,0 1 0 0 0,0 0 0 0 0,0 1 0 0 0,0 1-1 0 0,0 0 1 0 0,24 1 0 0 0,-7 2-22 0 0,-1 1 0 0 0,52 10 0 0 0,-61-7 15 0 0,0 1 1 0 0,-1 0-1 0 0,0 2 1 0 0,0 1-1 0 0,0 0 1 0 0,-1 1-1 0 0,-1 2 0 0 0,0 0 1 0 0,0 0-1 0 0,22 22 1 0 0,-38-32 2 0 0,-1 0 1 0 0,1 1-1 0 0,-1-1 1 0 0,0 1 0 0 0,0-1-1 0 0,0 1 1 0 0,0 0-1 0 0,-1 0 1 0 0,1 0-1 0 0,-1 0 1 0 0,0 0 0 0 0,0 0-1 0 0,0 0 1 0 0,0 0-1 0 0,0 0 1 0 0,0 1-1 0 0,-1-1 1 0 0,0 0 0 0 0,0 0-1 0 0,0 6 1 0 0,-1-6 2 0 0,1 0 1 0 0,-2 1 0 0 0,1-1 0 0 0,0 0-1 0 0,-1 0 1 0 0,1 0 0 0 0,-1 0 0 0 0,0 0-1 0 0,0 0 1 0 0,0 0 0 0 0,0 0 0 0 0,-1-1-1 0 0,1 1 1 0 0,-1-1 0 0 0,1 0 0 0 0,-1 0-1 0 0,0 0 1 0 0,0 0 0 0 0,-4 2 0 0 0,-16 7 5 0 0,1-1 1 0 0,-2-1-1 0 0,0 0 1 0 0,-24 4-1 0 0,-101 14 14 0 0,135-25-113 0 0,1-1-1 0 0,-22 0 1 0 0,33-1-110 0 0,-1 0 0 0 0,0 0 1 0 0,0 0-1 0 0,0-1 0 0 0,1 1 0 0 0,-1-1 0 0 0,0 0 0 0 0,1 1 0 0 0,-1-1 0 0 0,0-1 0 0 0,1 1 0 0 0,-1 0 0 0 0,1-1 0 0 0,0 1 1 0 0,-1-1-1 0 0,1 1 0 0 0,0-1 0 0 0,0 0 0 0 0,-2-3 0 0 0,0-9-1791 0 0,4 6 796 0 0</inkml:trace>
</inkml:ink>
</file>

<file path=ppt/ink/ink1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6:12:11.987"/>
    </inkml:context>
    <inkml:brush xml:id="br0">
      <inkml:brushProperty name="width" value="0.05" units="cm"/>
      <inkml:brushProperty name="height" value="0.05" units="cm"/>
    </inkml:brush>
  </inkml:definitions>
  <inkml:trace contextRef="#ctx0" brushRef="#br0">312 228 7197 0 0,'0'0'998'0'0,"12"-16"-524"0"0,40-46 73 0 0,-39 46 3202 0 0,-4 4-3231 0 0,29-36-38 0 0,-29 36 1445 0 0,-14 3-1725 0 0,-17-27-28 0 0,17 27 324 0 0,-74 5-160 0 0,40 1-250 0 0,35 2-59 0 0,0 1 1 0 0,-1 0-1 0 0,1 0 0 0 0,-1 1 0 0 0,1-1 0 0 0,0 1 0 0 0,-1 0 1 0 0,1 0-1 0 0,0 0 0 0 0,0 1 0 0 0,0 0 0 0 0,-6 2 0 0 0,-2 2 60 0 0,-5 3 123 0 0,-1 0 0 0 0,1 1 0 0 0,1 1 0 0 0,0 1 0 0 0,1 0 0 0 0,-21 21 0 0 0,26-24-75 0 0,1 1 1 0 0,1 1-1 0 0,0-1 0 0 0,0 1 1 0 0,1 0-1 0 0,1 1 1 0 0,0 0-1 0 0,0 0 0 0 0,1 0 1 0 0,-5 19-1 0 0,9-26-50 0 0,0 0-1 0 0,0 0 1 0 0,1 1-1 0 0,-1-1 0 0 0,1 0 1 0 0,1 0-1 0 0,-1 0 1 0 0,1 0-1 0 0,-1 0 1 0 0,1 0-1 0 0,1 0 1 0 0,-1 0-1 0 0,1 0 0 0 0,3 7 1 0 0,-1-7 1 0 0,-1 1 0 0 0,1-1 0 0 0,0 1 0 0 0,1-1-1 0 0,-1 0 1 0 0,1-1 0 0 0,0 1 0 0 0,0-1 0 0 0,11 7 0 0 0,3-1-5 0 0,0 0 0 0 0,1-2 1 0 0,0 0-1 0 0,0-1 0 0 0,39 7 0 0 0,-30-8-220 0 0,0-2 1 0 0,0 0-1 0 0,0-3 0 0 0,0 0 1 0 0,49-6-1 0 0,-63 4-147 0 0,-1-2 0 0 0,0 1 0 0 0,0-2 0 0 0,-1 0 0 0 0,1-1 0 0 0,-1 0 0 0 0,0-1 0 0 0,0 0 0 0 0,0-1 0 0 0,-1 0 0 0 0,0-1 0 0 0,-1-1 0 0 0,17-15 0 0 0,-18 12 137 0 0,0 0 0 0 0,-1 0 0 0 0,0-1 0 0 0,12-26 1 0 0,20-60-101 0 0,-15 34 191 0 0,-3 2-10 0 0,-54 102 111 0 0,24-29 71 0 0,1 0 0 0 0,0 0 0 0 0,0 1 0 0 0,1 0 1 0 0,0 0-1 0 0,1 1 0 0 0,0-1 0 0 0,1 1 0 0 0,1 0 1 0 0,-1 0-1 0 0,2 0 0 0 0,-1 19 0 0 0,2-24-34 0 0,1 0-1 0 0,-1 0 1 0 0,1 0 0 0 0,1-1-1 0 0,-1 1 1 0 0,1 0 0 0 0,0-1-1 0 0,1 0 1 0 0,-1 1 0 0 0,1-1-1 0 0,1 0 1 0 0,-1 0 0 0 0,1-1-1 0 0,0 1 1 0 0,0-1 0 0 0,1 0-1 0 0,-1 0 1 0 0,1 0 0 0 0,0 0-1 0 0,0-1 1 0 0,1 0 0 0 0,0 0-1 0 0,11 6 1 0 0,-7-6-44 0 0,1 1 0 0 0,0-1 0 0 0,0-1 0 0 0,0 0 0 0 0,0 0 1 0 0,1-1-1 0 0,15 0 0 0 0,-4-1-28 0 0,-1-2 0 0 0,38-5 0 0 0,-58 6-8 0 0,0-1 0 0 0,0 1 0 0 0,0-1 0 0 0,0 1 0 0 0,0-1 0 0 0,0 0 0 0 0,0 0 0 0 0,0 0 0 0 0,0 0 0 0 0,0 0-1 0 0,-1 0 1 0 0,1 0 0 0 0,0-1 0 0 0,-1 1 0 0 0,1-1 0 0 0,-1 1 0 0 0,0-1 0 0 0,1 0 0 0 0,-1 1 0 0 0,0-1 0 0 0,0 0 0 0 0,0 0 0 0 0,1-4 0 0 0,1-2-7 0 0,-1 0 1 0 0,0-1 0 0 0,-1 1-1 0 0,1-15 1 0 0,0 5-7 0 0,1-28 10 0 0,-3-1 1 0 0,-1 1-1 0 0,-9-56 1 0 0,6 70-19 0 0,4 31 20 0 0,0 1-1 0 0,0-1 1 0 0,0 0 0 0 0,0 1-1 0 0,0-1 1 0 0,-1 1 0 0 0,1-1-1 0 0,0 0 1 0 0,0 1 0 0 0,0-1-1 0 0,-1 1 1 0 0,1-1 0 0 0,0 1-1 0 0,-1-1 1 0 0,1 1 0 0 0,-1-1-1 0 0,1 1 1 0 0,0-1 0 0 0,-1 1-1 0 0,1-1 1 0 0,-1 1 0 0 0,1 0-1 0 0,-1-1 1 0 0,1 1 0 0 0,-1 0-1 0 0,0 0 1 0 0,1-1 0 0 0,-1 1-1 0 0,1 0 1 0 0,-1 0 0 0 0,1 0-1 0 0,-1 0 1 0 0,0-1 0 0 0,1 1-1 0 0,-1 0 1 0 0,0 0 0 0 0,1 0-1 0 0,-1 0 1 0 0,1 1 0 0 0,-1-1-1 0 0,0 0 1 0 0,1 0 0 0 0,-1 0-1 0 0,1 0 1 0 0,-1 1 0 0 0,0-1-1 0 0,1 0 1 0 0,-1 0 0 0 0,0 1-1 0 0,-34 20-23 0 0,27-16 20 0 0,-5 4-1 0 0,0 1 0 0 0,1 0 0 0 0,0 0 0 0 0,1 1 1 0 0,-15 17-1 0 0,19-19 7 0 0,0 0 0 0 0,1 1 0 0 0,0-1 0 0 0,0 1 0 0 0,1 1 0 0 0,0-1 0 0 0,1 1 0 0 0,-4 13 0 0 0,8-21 3 0 0,-1 1 1 0 0,1-1-1 0 0,-1 0 0 0 0,1 0 1 0 0,0 1-1 0 0,0-1 1 0 0,1 0-1 0 0,-1 0 1 0 0,0 1-1 0 0,1-1 1 0 0,0 0-1 0 0,0 0 1 0 0,0 0-1 0 0,0 0 1 0 0,1 0-1 0 0,-1 0 1 0 0,1 0-1 0 0,-1 0 1 0 0,4 3-1 0 0,-1-2 4 0 0,-1 0 1 0 0,1-1-1 0 0,0 1 1 0 0,0-1-1 0 0,0 0 0 0 0,1 0 1 0 0,-1-1-1 0 0,1 1 1 0 0,0-1-1 0 0,-1 0 0 0 0,10 2 1 0 0,-8-2-2 0 0,0-1-1 0 0,0 1 1 0 0,1-2 0 0 0,-1 1-1 0 0,0-1 1 0 0,1 0 0 0 0,-1 0 0 0 0,0 0-1 0 0,11-3 1 0 0,-14 2-8 0 0,1 0 1 0 0,-1 0-1 0 0,1 0 0 0 0,-1-1 1 0 0,1 1-1 0 0,-1-1 0 0 0,0 0 1 0 0,0 0-1 0 0,0 0 0 0 0,0 0 1 0 0,0-1-1 0 0,0 1 0 0 0,0-1 1 0 0,-1 1-1 0 0,0-1 0 0 0,4-5 1 0 0,61-113-39 0 0,-46 88 15 0 0,-8 10 3 0 0,30-37 1 0 0,-39 55 20 0 0,1 0 0 0 0,0 0 1 0 0,0 0-1 0 0,0 0 1 0 0,1 1-1 0 0,0 0 1 0 0,-1 0-1 0 0,1 0 1 0 0,1 1-1 0 0,-1 0 0 0 0,10-3 1 0 0,-14 5-3 0 0,0 1 0 0 0,0-1 0 0 0,0 1 0 0 0,0 0 0 0 0,0-1 0 0 0,1 1 0 0 0,-1 0 0 0 0,0 1 0 0 0,0-1 0 0 0,0 0 1 0 0,0 0-1 0 0,0 1 0 0 0,0 0 0 0 0,0-1 0 0 0,0 1 0 0 0,0 0 0 0 0,0 0 0 0 0,0 0 0 0 0,2 1 0 0 0,-1 1-3 0 0,0 0 0 0 0,1 0 0 0 0,-1 0 0 0 0,0 0 0 0 0,-1 1 0 0 0,1-1 0 0 0,-1 1 0 0 0,4 7 0 0 0,2 5-13 0 0,-2 0-1 0 0,0 1 1 0 0,6 25 0 0 0,-12-39 16 0 0,4 15 21 0 0,0 0 0 0 0,-2 0 0 0 0,0 0 0 0 0,-1 1 0 0 0,0-1 0 0 0,-2 1-1 0 0,0-1 1 0 0,-8 34 0 0 0,-5-15-32 0 0,13-36 15 0 0,1 1 0 0 0,-1-1 0 0 0,0 0-1 0 0,0 1 1 0 0,0-1 0 0 0,1 1 0 0 0,-1-1 0 0 0,-1 0 0 0 0,1 0 0 0 0,0 0 0 0 0,0 0 0 0 0,0 0 0 0 0,0 0 0 0 0,-1 0 0 0 0,1 0 0 0 0,-1 0 0 0 0,1 0 0 0 0,-1-1 0 0 0,-2 2 0 0 0,3-2-3 0 0,0-1 0 0 0,0 1 0 0 0,0-1 1 0 0,1 1-1 0 0,-1-1 0 0 0,0 1 0 0 0,0-1 1 0 0,1 0-1 0 0,-1 1 0 0 0,0-1 0 0 0,1 0 1 0 0,-1 0-1 0 0,0 1 0 0 0,1-1 0 0 0,-1 0 1 0 0,1 0-1 0 0,0 0 0 0 0,-1 0 0 0 0,1 0 1 0 0,0 1-1 0 0,-1-1 0 0 0,1 0 0 0 0,0 0 1 0 0,0 0-1 0 0,0 0 0 0 0,0 0 0 0 0,0 0 0 0 0,0 0 1 0 0,0 0-1 0 0,0 0 0 0 0,0-1 0 0 0,3-38-153 0 0,-3 38 129 0 0,3-12-82 0 0,0-1 1 0 0,0 1-1 0 0,2 0 0 0 0,10-23 0 0 0,32-52-250 0 0,-38 73 276 0 0,1 1-1 0 0,20-23 1 0 0,-26 33 58 0 0,1 0 0 0 0,-1 0 1 0 0,1 1-1 0 0,0 0 1 0 0,1 0-1 0 0,-1 0 0 0 0,1 0 1 0 0,-1 1-1 0 0,1 0 1 0 0,11-4-1 0 0,-16 6 18 0 0,1 1 0 0 0,0 0 0 0 0,0-1 0 0 0,0 1 0 0 0,0 0 0 0 0,0 0 0 0 0,0 0 0 0 0,0 0 0 0 0,0 0 0 0 0,0 0 0 0 0,-1 1 0 0 0,1-1 0 0 0,0 1 0 0 0,0-1 0 0 0,0 1 0 0 0,0 0 0 0 0,-1 0 0 0 0,1 0 0 0 0,2 1 0 0 0,-1 1 1 0 0,-1-1 1 0 0,1 1-1 0 0,-1-1 0 0 0,1 1 1 0 0,-1 0-1 0 0,0 0 1 0 0,0 0-1 0 0,0 0 0 0 0,2 6 1 0 0,1 3 8 0 0,-2 0 1 0 0,1 0-1 0 0,-1 0 1 0 0,-1 1 0 0 0,1 12-1 0 0,1 21-193 0 0,-1 1-1 0 0,-8 81 0 0 0,1-108-1868 0 0,4-20 1913 0 0,0 1 0 0 0,-1-1 0 0 0,1 1 0 0 0,0-1 0 0 0,0 1 0 0 0,0-1 0 0 0,-1 1 0 0 0,1-1 0 0 0,0 1 0 0 0,0-1 0 0 0,-1 1 0 0 0,1-1 0 0 0,0 0 0 0 0,-1 1 0 0 0,1-1 0 0 0,0 0 0 0 0,-1 1 0 0 0,1-1 0 0 0,-1 0 0 0 0,1 1 0 0 0,-1-1 0 0 0,1 0 0 0 0,0 0 0 0 0,-1 1 0 0 0,1-1 0 0 0,-1 0 0 0 0,1 0 0 0 0,-1 0 0 0 0,1 0 0 0 0,-1 0 0 0 0,0 0 0 0 0,1 0 0 0 0,-1 0 0 0 0,0 0 0 0 0,1 0 111 0 0,0 0-1 0 0,0 0 1 0 0,0 0-1 0 0,0 0 1 0 0,0 0-1 0 0,0 0 1 0 0,0 0-1 0 0,0 0 1 0 0,-1 0 0 0 0,1 0-1 0 0,0 0 1 0 0,0 0-1 0 0,0 0 1 0 0,0 0-1 0 0,0 0 1 0 0,0 0-1 0 0,0 0 1 0 0,0 0-1 0 0,0 0 1 0 0,0 0-1 0 0,-1 0 1 0 0,1 0 0 0 0,0-1-1 0 0,0 1 1 0 0,0 0-1 0 0,0 0 1 0 0,0 0-1 0 0,0 0 1 0 0,0 0-1 0 0,0 0 1 0 0,0 0-1 0 0,0 0 1 0 0,0 0 0 0 0,0-1-1 0 0,0 1 1 0 0,0 0-1 0 0,0 0 1 0 0,0 0-1 0 0,0 0 1 0 0,0 0-1 0 0,0 0 1 0 0,0 0-1 0 0,0 0 1 0 0,0 0 0 0 0,0-1-1 0 0,0 1 1 0 0,0 0-1 0 0,0 0 1 0 0,0 0-1 0 0,0 0 1 0 0,0 0-1 0 0,0 0 1 0 0,1-3-732 0 0,-4-2-565 0 0</inkml:trace>
</inkml:ink>
</file>

<file path=ppt/ink/ink1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6:12:12.410"/>
    </inkml:context>
    <inkml:brush xml:id="br0">
      <inkml:brushProperty name="width" value="0.05" units="cm"/>
      <inkml:brushProperty name="height" value="0.05" units="cm"/>
    </inkml:brush>
  </inkml:definitions>
  <inkml:trace contextRef="#ctx0" brushRef="#br0">1 115 7293 0 0,'4'-40'1455'0'0,"-4"63"1469"0"0,6 31 1 0 0,0-17-1471 0 0,16 49 1 0 0,-17-71-1323 0 0,0 0 0 0 0,-2 1 1 0 0,0-1-1 0 0,0 1 0 0 0,-2 0 0 0 0,0 0 0 0 0,-1 0 0 0 0,-2 27 0 0 0,2-43-130 0 0,0 1-1 0 0,0 0 1 0 0,0-1-1 0 0,0 1 1 0 0,0 0-1 0 0,0-1 1 0 0,-1 1-1 0 0,1-1 1 0 0,0 1-1 0 0,0 0 1 0 0,0-1-1 0 0,-1 1 1 0 0,1 0-1 0 0,0-1 1 0 0,0 1-1 0 0,-1-1 1 0 0,1 1-1 0 0,-1-1 1 0 0,1 1-1 0 0,0-1 1 0 0,-1 1 0 0 0,1-1-1 0 0,-1 1 1 0 0,0 0-1 0 0,0-2 4 0 0,0 0 0 0 0,0 1 1 0 0,0-1-1 0 0,1 0 0 0 0,-1 0 0 0 0,0 0 0 0 0,1 1 0 0 0,-1-1 0 0 0,1 0 0 0 0,-1 0 1 0 0,1 0-1 0 0,-1 0 0 0 0,1 0 0 0 0,0 0 0 0 0,-1 0 0 0 0,1-2 0 0 0,-2-6-6 0 0,0 0-1 0 0,1 0 1 0 0,0-1-1 0 0,0 1 1 0 0,1 0-1 0 0,1-1 1 0 0,2-16-1 0 0,2-1-38 0 0,10-35 0 0 0,-8 37 22 0 0,0 0 1 0 0,2 1 0 0 0,1 1-1 0 0,1-1 1 0 0,0 1 0 0 0,2 1-1 0 0,1 1 1 0 0,20-25 0 0 0,-32 43 15 0 0,0 1-1 0 0,0 0 1 0 0,0 0 0 0 0,1-1 0 0 0,-1 2 0 0 0,1-1 0 0 0,-1 0 0 0 0,1 0 0 0 0,0 1 0 0 0,0 0-1 0 0,-1-1 1 0 0,1 1 0 0 0,0 0 0 0 0,0 0 0 0 0,6 0 0 0 0,-7 1 2 0 0,0 0 0 0 0,0 0 1 0 0,1 1-1 0 0,-1-1 0 0 0,0 1 1 0 0,0-1-1 0 0,0 1 0 0 0,0 0 0 0 0,0 0 1 0 0,0 0-1 0 0,0 0 0 0 0,0 0 1 0 0,0 0-1 0 0,0 1 0 0 0,0-1 0 0 0,-1 0 1 0 0,1 1-1 0 0,-1 0 0 0 0,1-1 1 0 0,-1 1-1 0 0,1 0 0 0 0,1 3 0 0 0,4 7 15 0 0,-1 0 0 0 0,0 0 0 0 0,-1 1-1 0 0,0-1 1 0 0,-1 1 0 0 0,0 0-1 0 0,2 19 1 0 0,7 97 465 0 0,-12-114-410 0 0,1 95 477 0 0,-3-97-623 0 0,0 0-1 0 0,-1 0 0 0 0,0 0 1 0 0,-1 0-1 0 0,-1-1 0 0 0,-6 19 0 0 0,6-24-373 0 0,0-1 0 0 0,-1 1 0 0 0,1-1 0 0 0,-1 0 0 0 0,0 0 0 0 0,-1 0 0 0 0,0-1 0 0 0,0 0 0 0 0,-8 6 0 0 0,-10 4-1607 0 0</inkml:trace>
</inkml:ink>
</file>

<file path=ppt/ink/ink1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6:12:13.249"/>
    </inkml:context>
    <inkml:brush xml:id="br0">
      <inkml:brushProperty name="width" value="0.05" units="cm"/>
      <inkml:brushProperty name="height" value="0.05" units="cm"/>
    </inkml:brush>
  </inkml:definitions>
  <inkml:trace contextRef="#ctx0" brushRef="#br0">50 153 6097 0 0,'51'-53'1379'0'0,"-37"35"-497"0"0,-3 5 228 0 0,-1 0 0 0 0,0-1 0 0 0,9-16 1 0 0,-18 29-1079 0 0,-1 1 1 0 0,0 0 0 0 0,0 0 0 0 0,0 0-1 0 0,1 0 1 0 0,-1-1 0 0 0,0 1 0 0 0,0 0 0 0 0,0 0-1 0 0,0 0 1 0 0,1-1 0 0 0,-1 1 0 0 0,0 0 0 0 0,0 0-1 0 0,0 0 1 0 0,0-1 0 0 0,0 1 0 0 0,0 0 0 0 0,0 0-1 0 0,0-1 1 0 0,0 1 0 0 0,0 0 0 0 0,0 0 0 0 0,0-1-1 0 0,0 1 1 0 0,0 0 0 0 0,0 0 0 0 0,0-1 0 0 0,0 1-1 0 0,0 0 1 0 0,0 0 0 0 0,0-1 0 0 0,0 1 0 0 0,0 0-1 0 0,0 0 1 0 0,-1-1 0 0 0,1 1 0 0 0,0 0 0 0 0,0 0-1 0 0,0 0 1 0 0,0-1 0 0 0,-1 1 0 0 0,1 0 0 0 0,0 0-1 0 0,0 0 1 0 0,0 0 0 0 0,-1 0 0 0 0,1-1 0 0 0,0 1-1 0 0,0 0 1 0 0,0 0 0 0 0,-1 0 0 0 0,0 0-4 0 0,1 0 1 0 0,-1 0-1 0 0,1 1 1 0 0,-1-1-1 0 0,1 0 0 0 0,-1 0 1 0 0,1 1-1 0 0,-1-1 1 0 0,1 0-1 0 0,-1 1 0 0 0,1-1 1 0 0,-1 1-1 0 0,1-1 1 0 0,-1 0-1 0 0,1 1 0 0 0,0-1 1 0 0,-1 1-1 0 0,1-1 1 0 0,0 1-1 0 0,0-1 1 0 0,-1 1-1 0 0,1 0 0 0 0,-63 237 2217 0 0,18 6-584 0 0,39-207-1446 0 0,-7 33 154 0 0,-12 87 159 0 0,24-138-423 0 0,0-1 0 0 0,1 0 1 0 0,1 0-1 0 0,1 0 0 0 0,0 0 1 0 0,9 29-1 0 0,-9-42-37 0 0,0 1 0 0 0,0 0 1 0 0,0-1-1 0 0,1 0 0 0 0,0 1 0 0 0,0-1 0 0 0,0-1 1 0 0,1 1-1 0 0,0 0 0 0 0,0-1 0 0 0,0 1 0 0 0,0-1 0 0 0,1-1 1 0 0,4 5-1 0 0,-1-4-19 0 0,-1 0 0 0 0,0-1 1 0 0,1 1-1 0 0,0-1 0 0 0,-1-1 1 0 0,1 1-1 0 0,1-1 0 0 0,-1-1 1 0 0,8 1-1 0 0,15-1-44 0 0,0-1 0 0 0,0-2 0 0 0,0-1 0 0 0,39-9 0 0 0,-48 8-50 0 0,23-4-180 0 0,-6 3-699 0 0,0-2 0 0 0,0-2 0 0 0,70-26-1 0 0,-103 33 277 0 0,0 0-1 0 0,0 0 0 0 0,0 1 1 0 0,1 0-1 0 0,-1 0 1 0 0,0 1-1 0 0,1 0 0 0 0,-1 0 1 0 0,1 0-1 0 0,-1 1 1 0 0,0 0-1 0 0,11 3 0 0 0,2-1-942 0 0,-14-1 346 0 0</inkml:trace>
</inkml:ink>
</file>

<file path=ppt/ink/ink1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6:12:14.076"/>
    </inkml:context>
    <inkml:brush xml:id="br0">
      <inkml:brushProperty name="width" value="0.05" units="cm"/>
      <inkml:brushProperty name="height" value="0.05" units="cm"/>
    </inkml:brush>
  </inkml:definitions>
  <inkml:trace contextRef="#ctx0" brushRef="#br0">210 226 8297 0 0,'32'-19'1014'0'0,"-17"11"-331"0"0,-1-1 0 0 0,1 0 0 0 0,-2-1 0 0 0,16-14 1 0 0,-27 21-669 0 0,0 1 0 0 0,1-1 0 0 0,-1 1 1 0 0,-1-1-1 0 0,1 0 0 0 0,0 0 1 0 0,-1 1-1 0 0,1-1 0 0 0,-1 0 0 0 0,0 0 1 0 0,0-1-1 0 0,0 1 0 0 0,-1 0 1 0 0,1 0-1 0 0,-1 0 0 0 0,1-1 1 0 0,-1 1-1 0 0,0 0 0 0 0,0 0 0 0 0,-1-1 1 0 0,1 1-1 0 0,-1 0 0 0 0,1 0 1 0 0,-1 0-1 0 0,-2-5 0 0 0,1 5-14 0 0,1-1 0 0 0,-1 0-1 0 0,-1 1 1 0 0,1-1 0 0 0,0 1 0 0 0,-1 0-1 0 0,0 0 1 0 0,0 0 0 0 0,0 0-1 0 0,0 0 1 0 0,0 1 0 0 0,0-1 0 0 0,-1 1-1 0 0,1 0 1 0 0,-1 0 0 0 0,0 0-1 0 0,1 0 1 0 0,-1 1 0 0 0,-6-2 0 0 0,-6 0 33 0 0,1 0 0 0 0,-1 2 1 0 0,1-1-1 0 0,-1 2 1 0 0,0 0-1 0 0,0 1 0 0 0,1 1 1 0 0,-1 0-1 0 0,1 1 1 0 0,0 1-1 0 0,-1 0 0 0 0,2 1 1 0 0,-1 1-1 0 0,-17 9 1 0 0,29-13 2 0 0,0 0 0 0 0,1 0 1 0 0,0 1-1 0 0,-1-1 1 0 0,1 1-1 0 0,0 0 1 0 0,0 0-1 0 0,0 0 1 0 0,1 0-1 0 0,-1 0 0 0 0,1 0 1 0 0,0 0-1 0 0,-1 0 1 0 0,1 1-1 0 0,1-1 1 0 0,-1 0-1 0 0,0 1 0 0 0,1-1 1 0 0,0 1-1 0 0,0 3 1 0 0,0-2 28 0 0,0 1-1 0 0,0-1 1 0 0,1 1 0 0 0,-1 0-1 0 0,1-1 1 0 0,1 1 0 0 0,-1-1 0 0 0,1 0-1 0 0,0 0 1 0 0,0 1 0 0 0,5 7-1 0 0,1-3 59 0 0,0 0-1 0 0,0-1 1 0 0,1 0-1 0 0,0 0 0 0 0,1-1 1 0 0,15 10-1 0 0,70 36 473 0 0,-32-20-179 0 0,-37-18-237 0 0,-1 0 0 0 0,0 2 0 0 0,-2 1 0 0 0,29 29 0 0 0,-37-33-128 0 0,0 0 1 0 0,-1 1-1 0 0,-1 1 1 0 0,-1 0 0 0 0,0 1-1 0 0,13 29 1 0 0,-24-46-53 0 0,-1 0 1 0 0,0 1-1 0 0,1-1 1 0 0,-1 0-1 0 0,0 1 0 0 0,1-1 1 0 0,-1 1-1 0 0,0-1 1 0 0,0 0-1 0 0,0 1 1 0 0,0-1-1 0 0,0 1 1 0 0,-1-1-1 0 0,1 0 1 0 0,0 1-1 0 0,-1-1 1 0 0,1 0-1 0 0,-1 1 1 0 0,1-1-1 0 0,-1 0 1 0 0,1 1-1 0 0,-2 0 0 0 0,0 1 2 0 0,0-1 0 0 0,-1 0 0 0 0,1 0 0 0 0,0 1 0 0 0,-1-2-1 0 0,0 1 1 0 0,1 0 0 0 0,-1 0 0 0 0,-5 1 0 0 0,-4 2 6 0 0,-1-1 0 0 0,0 0 0 0 0,-20 3 0 0 0,32-7-7 0 0,-11 3-89 0 0,0-1 1 0 0,0-1-1 0 0,0 0 1 0 0,0-1-1 0 0,-1 0 1 0 0,1-1-1 0 0,0 0 1 0 0,0-1-1 0 0,0 0 1 0 0,0-1-1 0 0,0-1 1 0 0,1 0-1 0 0,0 0 1 0 0,-1-1-1 0 0,1 0 1 0 0,1-1-1 0 0,-1 0 1 0 0,1-1-1 0 0,0 0 1 0 0,1-1-1 0 0,-1 0 1 0 0,2 0-1 0 0,-1-1 1 0 0,1 0-1 0 0,0-1 1 0 0,1 1-1 0 0,0-2 1 0 0,1 1-1 0 0,-5-12 1 0 0,3 6-482 0 0,1 0 1 0 0,1-1 0 0 0,0 0-1 0 0,1 0 1 0 0,1-1-1 0 0,1 1 1 0 0,0-1-1 0 0,1-27 1 0 0,1 43 456 0 0,1 1-1 0 0,0 0 1 0 0,0 0 0 0 0,0 0 0 0 0,0 0-1 0 0,0 0 1 0 0,1-1 0 0 0,-1 1 0 0 0,0 0-1 0 0,0 0 1 0 0,1 0 0 0 0,-1 0-1 0 0,1 0 1 0 0,-1 0 0 0 0,1 0 0 0 0,-1 0-1 0 0,1 0 1 0 0,0 0 0 0 0,-1 0 0 0 0,1 0-1 0 0,0 0 1 0 0,2-1 0 0 0,3-3-1048 0 0</inkml:trace>
</inkml:ink>
</file>

<file path=ppt/ink/ink1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6:12:14.495"/>
    </inkml:context>
    <inkml:brush xml:id="br0">
      <inkml:brushProperty name="width" value="0.05" units="cm"/>
      <inkml:brushProperty name="height" value="0.05" units="cm"/>
    </inkml:brush>
  </inkml:definitions>
  <inkml:trace contextRef="#ctx0" brushRef="#br0">233 316 7453 0 0,'4'-1'71'0'0,"0"-1"1"0"0,-1 0 0 0 0,0 0-1 0 0,0-1 1 0 0,1 1 0 0 0,-1-1-1 0 0,0 1 1 0 0,-1-1 0 0 0,1 0-1 0 0,0 0 1 0 0,-1 0 0 0 0,0 0-1 0 0,0-1 1 0 0,0 1 0 0 0,0-1 0 0 0,0 1-1 0 0,-1-1 1 0 0,1 0 0 0 0,-1 1-1 0 0,1-6 1 0 0,3-11 520 0 0,-1 0 0 0 0,2-32 1 0 0,-5 43-447 0 0,0 0-23 0 0,-1 0 0 0 0,0 0 0 0 0,0-1 0 0 0,-1 1 0 0 0,0 0 1 0 0,0 0-1 0 0,-1 0 0 0 0,0 1 0 0 0,-3-10 0 0 0,3 15-94 0 0,1 0-1 0 0,-1 0 1 0 0,0 0 0 0 0,1 0-1 0 0,-1 0 1 0 0,0 1 0 0 0,-1-1-1 0 0,1 0 1 0 0,0 1 0 0 0,-1 0-1 0 0,0-1 1 0 0,1 1 0 0 0,-1 0 0 0 0,0 0-1 0 0,0 1 1 0 0,0-1 0 0 0,0 1-1 0 0,0-1 1 0 0,0 1 0 0 0,-1 0-1 0 0,1 0 1 0 0,0 1 0 0 0,-1-1-1 0 0,1 1 1 0 0,-1-1 0 0 0,-5 1 0 0 0,0 0 29 0 0,1 1 0 0 0,-1 0 1 0 0,1 0-1 0 0,-1 1 1 0 0,1 0-1 0 0,0 0 1 0 0,0 1-1 0 0,0 0 0 0 0,0 0 1 0 0,1 1-1 0 0,-1 0 1 0 0,1 0-1 0 0,0 1 1 0 0,0 0-1 0 0,0 0 1 0 0,1 1-1 0 0,0-1 0 0 0,0 2 1 0 0,0-1-1 0 0,1 1 1 0 0,0-1-1 0 0,0 1 1 0 0,-4 9-1 0 0,3-3 136 0 0,0-1-1 0 0,1 1 1 0 0,0 0 0 0 0,1 0 0 0 0,0 1-1 0 0,1-1 1 0 0,1 1 0 0 0,0 0-1 0 0,1-1 1 0 0,1 1 0 0 0,0 0-1 0 0,0 0 1 0 0,5 21 0 0 0,4 4 423 0 0,1 0 0 0 0,26 60 0 0 0,44 70 780 0 0,-37-91-909 0 0,-23-45-287 0 0,-2 1 0 0 0,23 58-1 0 0,-39-85-185 0 0,0 0-1 0 0,0 0 1 0 0,-1 0-1 0 0,0 0 1 0 0,-1 0-1 0 0,1 0 1 0 0,-2 12-1 0 0,1-17-77 0 0,0-1 0 0 0,0 1 0 0 0,0 0 0 0 0,-1 0 0 0 0,1-1 0 0 0,-1 1 0 0 0,1 0 1 0 0,-1 0-1 0 0,1-1 0 0 0,-1 1 0 0 0,0 0 0 0 0,0-1 0 0 0,0 1 0 0 0,0-1 0 0 0,0 0 0 0 0,0 1 0 0 0,0-1 0 0 0,-1 0 0 0 0,1 1 0 0 0,0-1 0 0 0,-1 0 1 0 0,1 0-1 0 0,-1 0 0 0 0,1 0 0 0 0,-1 0 0 0 0,0-1 0 0 0,1 1 0 0 0,-1 0 0 0 0,0-1 0 0 0,1 1 0 0 0,-1-1 0 0 0,0 0 0 0 0,0 1 0 0 0,-3-1 0 0 0,-8-1-852 0 0,0-1-1 0 0,0 0 1 0 0,0-1 0 0 0,0 0-1 0 0,1-1 1 0 0,-1 0-1 0 0,1-1 1 0 0,0 0-1 0 0,0-1 1 0 0,-15-11-1 0 0,4 1-477 0 0</inkml:trace>
</inkml:ink>
</file>

<file path=ppt/ink/ink1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6:12:14.869"/>
    </inkml:context>
    <inkml:brush xml:id="br0">
      <inkml:brushProperty name="width" value="0.05" units="cm"/>
      <inkml:brushProperty name="height" value="0.05" units="cm"/>
    </inkml:brush>
  </inkml:definitions>
  <inkml:trace contextRef="#ctx0" brushRef="#br0">1 325 6097 0 0,'231'-31'2014'0'0,"-171"27"-1701"0"0,112-15-188 0 0,-171 19-125 0 0,7-1-37 0 0,0-1-1 0 0,0 0 0 0 0,16-6 1 0 0,-22 8 29 0 0,0-1-1 0 0,-1 0 1 0 0,1 0 0 0 0,0 0 0 0 0,-1 0 0 0 0,1 0 0 0 0,-1-1-1 0 0,1 1 1 0 0,-1 0 0 0 0,1-1 0 0 0,-1 1 0 0 0,0-1-1 0 0,0 1 1 0 0,0-1 0 0 0,0 0 0 0 0,0 0 0 0 0,0 1 0 0 0,0-1-1 0 0,-1 0 1 0 0,1 0 0 0 0,-1 0 0 0 0,1-2 0 0 0,2-26 173 0 0,-3-42-1 0 0,0 34 186 0 0,-1-45 3724 0 0,-11 151-2440 0 0,8-47-889 0 0,0 0 0 0 0,-2 38 1 0 0,9-10-281 0 0,1 0 0 0 0,2 0 0 0 0,3-1 0 0 0,16 52 0 0 0,-22-91-696 0 0,0 1 0 0 0,1-1 0 0 0,0 0 0 0 0,1 0 1 0 0,10 14-1 0 0,18 17-3926 0 0,-33-39 3909 0 0,1-1 0 0 0,0 1 0 0 0,0 0 0 0 0,0 0 0 0 0,0 0 0 0 0,0-1 0 0 0,0 1 0 0 0,0 0 0 0 0,0-1 0 0 0,0 1 0 0 0,0-1 0 0 0,0 0 0 0 0,0 1 0 0 0,0-1 0 0 0,0 0 0 0 0,3 1 0 0 0,3-2-1220 0 0</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3:41:40.924"/>
    </inkml:context>
    <inkml:brush xml:id="br0">
      <inkml:brushProperty name="width" value="0.05" units="cm"/>
      <inkml:brushProperty name="height" value="0.05" units="cm"/>
    </inkml:brush>
  </inkml:definitions>
  <inkml:trace contextRef="#ctx0" brushRef="#br0">1 416 10185 0 0,'0'-1'48'0'0,"0"1"1"0"0,0 0 0 0 0,-1-1-1 0 0,1 1 1 0 0,0-1-1 0 0,0 1 1 0 0,0-1-1 0 0,0 1 1 0 0,0-1-1 0 0,0 1 1 0 0,1-1-1 0 0,-1 1 1 0 0,0-1-1 0 0,0 1 1 0 0,0 0-1 0 0,0-1 1 0 0,0 1 0 0 0,1-1-1 0 0,-1 1 1 0 0,0 0-1 0 0,0-1 1 0 0,1 1-1 0 0,-1-1 1 0 0,0 1-1 0 0,1 0 1 0 0,-1-1-1 0 0,0 1 1 0 0,1 0-1 0 0,-1 0 1 0 0,0-1-1 0 0,1 1 1 0 0,-1 0 0 0 0,1 0-1 0 0,-1 0 1 0 0,1-1-1 0 0,-1 1 1 0 0,0 0-1 0 0,1 0 1 0 0,-1 0-1 0 0,1 0 1 0 0,-1 0-1 0 0,1 0 1 0 0,-1 0-1 0 0,1 0 1 0 0,-1 0-1 0 0,1 0 1 0 0,-1 0 0 0 0,1 0-1 0 0,5 0 85 0 0,196-24-439 0 0,-158 18-123 0 0,-29 6 357 0 0,-1-2 0 0 0,0 0 0 0 0,0-1 0 0 0,-1 0 0 0 0,19-7 0 0 0,-32 10 111 0 0,0-1 0 0 0,0 1 1 0 0,1 0-1 0 0,-1 0 0 0 0,0 0 0 0 0,0 0 0 0 0,1 0 0 0 0,-1 0 0 0 0,0 0 1 0 0,1 0-1 0 0,-1-1 0 0 0,0 1 0 0 0,0 0 0 0 0,1 0 0 0 0,-1 0 0 0 0,0 0 1 0 0,0-1-1 0 0,0 1 0 0 0,1 0 0 0 0,-1 0 0 0 0,0-1 0 0 0,0 1 1 0 0,0 0-1 0 0,0 0 0 0 0,0-1 0 0 0,0 1 0 0 0,1 0 0 0 0,-1 0 0 0 0,0-1 1 0 0,0 1-1 0 0,0 0 0 0 0,0-1 0 0 0,0 1 0 0 0,0 0 0 0 0,0 0 0 0 0,0-1 1 0 0,0 1-1 0 0,0 0 0 0 0,0-1 0 0 0,0 1 0 0 0,0 0 0 0 0,-1 0 1 0 0,1-1-1 0 0,0 1 0 0 0,0 0 0 0 0,0 0 0 0 0,0-1 0 0 0,0 1 0 0 0,0 0 1 0 0,-1 0-1 0 0,1-1 0 0 0,0 1 0 0 0,0 0 0 0 0,0 0 0 0 0,-1 0 1 0 0,1-1-1 0 0,0 1 0 0 0,0 0 0 0 0,-1 0 0 0 0,1 0 0 0 0,0 0 0 0 0,-1-1 1 0 0,1 1 7 0 0,-1 0 0 0 0,1 0 0 0 0,0 0 0 0 0,-1-1 0 0 0,1 1 0 0 0,0 0 0 0 0,0 0 0 0 0,-1-1 0 0 0,1 1 0 0 0,0 0 0 0 0,0 0 0 0 0,-1-1 0 0 0,1 1 0 0 0,0 0 1 0 0,0-1-1 0 0,0 1 0 0 0,-1-1 0 0 0,1 1 0 0 0,0 0 0 0 0,0-1 0 0 0,0 1 0 0 0,0 0 0 0 0,0-1 0 0 0,0 1 0 0 0,0-1 0 0 0,0 1 0 0 0,0 0 0 0 0,0-1 0 0 0,0 1 1 0 0,0-1-1 0 0,0 1 0 0 0,0 0 0 0 0,0-1 0 0 0,0 1 0 0 0,0 0 0 0 0,1-1 0 0 0,-1 1 0 0 0,0-1 0 0 0,0 1 0 0 0,0 0 0 0 0,1-1 0 0 0,-1 1 0 0 0,0 0 0 0 0,1-1 0 0 0,-1 1-30 0 0,1 0 0 0 0,-1 0 0 0 0,1-1 0 0 0,-1 1 0 0 0,1 0 0 0 0,0 0 0 0 0,-1 0 0 0 0,1 0 0 0 0,-1 0 0 0 0,1 0 0 0 0,-1 0 0 0 0,1 0 0 0 0,-1 0 0 0 0,1 0 0 0 0,-1 0 0 0 0,1 1 0 0 0,0-1 0 0 0,-1 0 0 0 0,1 0 1 0 0,-1 0-1 0 0,1 1 0 0 0,-1-1 0 0 0,0 0 0 0 0,1 0 0 0 0,-1 1 0 0 0,1-1 0 0 0,-1 1 0 0 0,1-1 0 0 0,-1 0 0 0 0,0 1 0 0 0,1-1 0 0 0,-1 1 0 0 0,0-1 0 0 0,1 1 0 0 0,-1-1 0 0 0,0 1 0 0 0,1 0 0 0 0,10 20-66 0 0,-6-4-138 0 0,0 0 1 0 0,-1 0-1 0 0,0 1 0 0 0,-2 0 0 0 0,0 0 1 0 0,-1 0-1 0 0,-1 0 0 0 0,-3 28 1 0 0,3-44-153 0 0,-1 0 0 0 0,1 0 0 0 0,-1 0 0 0 0,1 0 0 0 0,-1 0 0 0 0,0 0-1 0 0,0 0 1 0 0,0 0 0 0 0,-1 2 0 0 0,-2 0-1196 0 0</inkml:trace>
  <inkml:trace contextRef="#ctx0" brushRef="#br0" timeOffset="1">440 10 9165 0 0,'-4'-7'44'0'0,"0"5"72"0"0,0 2 12 0 0,0 3 12 0 0,0 3-4 0 0,0-1 0 0 0,0 6 4 0 0,-2-1 0 0 0,0 4-60 0 0,2 3-172 0 0,-2 0-168 0 0,0 2-280 0 0,6 0-60 0 0,-4 3-472 0 0</inkml:trace>
</inkml:ink>
</file>

<file path=ppt/ink/ink1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6:12:15.202"/>
    </inkml:context>
    <inkml:brush xml:id="br0">
      <inkml:brushProperty name="width" value="0.05" units="cm"/>
      <inkml:brushProperty name="height" value="0.05" units="cm"/>
    </inkml:brush>
  </inkml:definitions>
  <inkml:trace contextRef="#ctx0" brushRef="#br0">0 5 8265 0 0,'0'0'39'0'0,"0"0"0"0"0,0 0 1 0 0,0-1-1 0 0,0 1 0 0 0,1 0 1 0 0,-1 0-1 0 0,0-1 0 0 0,0 1 0 0 0,0 0 1 0 0,0 0-1 0 0,0 0 0 0 0,1-1 1 0 0,-1 1-1 0 0,0 0 0 0 0,0 0 0 0 0,0 0 1 0 0,0-1-1 0 0,1 1 0 0 0,-1 0 1 0 0,0 0-1 0 0,0 0 0 0 0,1 0 0 0 0,-1 0 1 0 0,0-1-1 0 0,0 1 0 0 0,1 0 1 0 0,-1 0-1 0 0,0 0 0 0 0,0 0 1 0 0,1 0-1 0 0,-1 0 0 0 0,0 0 0 0 0,0 0 1 0 0,1 0-1 0 0,-1 0 0 0 0,0 0 1 0 0,1 0-1 0 0,-1 0 0 0 0,0 1 0 0 0,5 11 1478 0 0,-2 35 962 0 0,-2-27-1610 0 0,3 3-455 0 0,1 0 0 0 0,1 0 0 0 0,1 0 0 0 0,11 25 1 0 0,2-17-957 0 0,-3-15-2654 0 0,-17-16 3081 0 0,0 0 0 0 0,0 0 1 0 0,1 0-1 0 0,-1 0 0 0 0,0 0 0 0 0,1 0 1 0 0,-1 0-1 0 0,0 0 0 0 0,0 0 1 0 0,1 0-1 0 0,-1 0 0 0 0,0 0 0 0 0,0 0 1 0 0,1 0-1 0 0,-1 0 0 0 0,0 0 0 0 0,0 0 1 0 0,1-1-1 0 0,-1 1 0 0 0,0 0 1 0 0,0 0-1 0 0,0 0 0 0 0,1 0 0 0 0,-1-1 1 0 0,0 1-1 0 0,0 0 0 0 0,0 0 0 0 0,0 0 1 0 0,1-1-1 0 0,-1 1 0 0 0,0 0 1 0 0,0 0-1 0 0,0-1 0 0 0,0 1 0 0 0,0 0 1 0 0,0 0-1 0 0,0-1 0 0 0,2-6-1102 0 0</inkml:trace>
</inkml:ink>
</file>

<file path=ppt/ink/ink1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6:12:15.553"/>
    </inkml:context>
    <inkml:brush xml:id="br0">
      <inkml:brushProperty name="width" value="0.05" units="cm"/>
      <inkml:brushProperty name="height" value="0.05" units="cm"/>
    </inkml:brush>
  </inkml:definitions>
  <inkml:trace contextRef="#ctx0" brushRef="#br0">27 19 8829 0 0,'-3'-8'-101'0'0,"-2"-3"-114"0"0,-1 27 170 0 0,2-3-117 0 0,1 0 0 0 0,1-1 0 0 0,0 1 0 0 0,1 0 1 0 0,1 25-1 0 0,1-24-382 0 0</inkml:trace>
</inkml:ink>
</file>

<file path=ppt/ink/ink1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6:12:15.897"/>
    </inkml:context>
    <inkml:brush xml:id="br0">
      <inkml:brushProperty name="width" value="0.05" units="cm"/>
      <inkml:brushProperty name="height" value="0.05" units="cm"/>
    </inkml:brush>
  </inkml:definitions>
  <inkml:trace contextRef="#ctx0" brushRef="#br0">60 284 7613 0 0,'4'0'178'0'0,"0"-1"0"0"0,0 0 0 0 0,0 0 0 0 0,-1 0 1 0 0,1 0-1 0 0,0-1 0 0 0,-1 1 0 0 0,1-1 0 0 0,-1 0 1 0 0,0 0-1 0 0,1 0 0 0 0,-1 0 0 0 0,0-1 0 0 0,0 0 0 0 0,-1 1 1 0 0,1-1-1 0 0,0 0 0 0 0,2-4 0 0 0,1-1 206 0 0,-1 0 0 0 0,0 0 0 0 0,0 0 0 0 0,0-1 0 0 0,-1 0-1 0 0,3-11 1 0 0,-2 6-179 0 0,-2 0-1 0 0,1 0 0 0 0,-2 0 1 0 0,0 0-1 0 0,0-20 0 0 0,-1 32-200 0 0,-1-1-1 0 0,0 0 0 0 0,-1 0 1 0 0,1 0-1 0 0,0 1 1 0 0,-1-1-1 0 0,1 0 0 0 0,-1 0 1 0 0,0 1-1 0 0,0-1 0 0 0,0 1 1 0 0,0-1-1 0 0,-1 1 1 0 0,1-1-1 0 0,-1 1 0 0 0,1 0 1 0 0,-1-1-1 0 0,0 1 0 0 0,0 0 1 0 0,0 0-1 0 0,0 0 1 0 0,0 1-1 0 0,0-1 0 0 0,-1 0 1 0 0,1 1-1 0 0,0-1 0 0 0,-1 1 1 0 0,0 0-1 0 0,1 0 1 0 0,-1 0-1 0 0,1 0 0 0 0,-1 1 1 0 0,0-1-1 0 0,-5 0 0 0 0,3 1 58 0 0,0 0 0 0 0,0 1 0 0 0,1-1-1 0 0,-1 1 1 0 0,0 0 0 0 0,0 0 0 0 0,1 1-1 0 0,-1-1 1 0 0,0 1 0 0 0,1 0 0 0 0,0 0-1 0 0,-1 1 1 0 0,1-1 0 0 0,0 1 0 0 0,0 0 0 0 0,1 0-1 0 0,-1 1 1 0 0,1-1 0 0 0,-1 1 0 0 0,1-1-1 0 0,0 1 1 0 0,0 0 0 0 0,1 0 0 0 0,-1 1-1 0 0,1-1 1 0 0,0 0 0 0 0,0 1 0 0 0,0-1-1 0 0,1 1 1 0 0,-2 6 0 0 0,0 3 78 0 0,1 1-1 0 0,1-1 1 0 0,0 0 0 0 0,1 1-1 0 0,0-1 1 0 0,2 1 0 0 0,-1-1-1 0 0,2 0 1 0 0,0 0 0 0 0,5 17-1 0 0,-7-29-134 0 0,0 0 0 0 0,0 0 0 0 0,0 0 0 0 0,0 0 0 0 0,1 0 0 0 0,-1 0 0 0 0,0-1 0 0 0,1 1-1 0 0,-1 0 1 0 0,1-1 0 0 0,0 1 0 0 0,-1-1 0 0 0,1 0 0 0 0,0 1 0 0 0,0-1 0 0 0,0 0 0 0 0,0 0-1 0 0,4 1 1 0 0,-2-1-3 0 0,0 0 0 0 0,0 0 0 0 0,0-1 1 0 0,0 1-1 0 0,0-1 0 0 0,0 0 0 0 0,1 0 0 0 0,-1-1 0 0 0,6 0 0 0 0,1-2-4 0 0,-1 0-1 0 0,0 0 1 0 0,0-1 0 0 0,0 0-1 0 0,0-1 1 0 0,-1 0 0 0 0,11-7-1 0 0,-11 4 1 0 0,0-1-1 0 0,0 0 1 0 0,0-1-1 0 0,-1 0 1 0 0,-1 0-1 0 0,0 0 1 0 0,0-1-1 0 0,-1 0 1 0 0,9-22-1 0 0,5-8-17 0 0,-9 25 14 0 0,-8 18 11 0 0,-2 10 7 0 0,-2 72 84 0 0,-1-33 686 0 0,3 0-1 0 0,9 79 1 0 0,47 145 1976 0 0,-50-244-2632 0 0,16 89 225 0 0,-22-108-308 0 0,0 1 0 0 0,-1 0 0 0 0,0 0 0 0 0,0 0 0 0 0,-2 0 0 0 0,0-1 0 0 0,-4 16 0 0 0,6-25-31 0 0,-1 1 1 0 0,-1-1-1 0 0,1 1 1 0 0,-1-1 0 0 0,1 1-1 0 0,-1-1 1 0 0,0 0-1 0 0,0 1 1 0 0,0-1-1 0 0,-1 0 1 0 0,1 0-1 0 0,-1-1 1 0 0,0 1-1 0 0,1-1 1 0 0,-1 1-1 0 0,0-1 1 0 0,-1 0-1 0 0,1 0 1 0 0,0 0-1 0 0,-1 0 1 0 0,1-1 0 0 0,-1 1-1 0 0,1-1 1 0 0,-1 0-1 0 0,0 0 1 0 0,1 0-1 0 0,-1-1 1 0 0,0 1-1 0 0,0-1 1 0 0,1 0-1 0 0,-1 0 1 0 0,0 0-1 0 0,0-1 1 0 0,1 1-1 0 0,-1-1 1 0 0,0 0-1 0 0,0 0 1 0 0,1 0 0 0 0,-1-1-1 0 0,1 1 1 0 0,-1-1-1 0 0,1 0 1 0 0,0 0-1 0 0,0 0 1 0 0,0 0-1 0 0,0 0 1 0 0,-4-5-1 0 0,-2-2-3 0 0,1-1-1 0 0,0 0 0 0 0,1-1 1 0 0,1 0-1 0 0,-1 0 0 0 0,2 0 1 0 0,-1-1-1 0 0,2 1 1 0 0,0-1-1 0 0,0 0 0 0 0,1-1 1 0 0,-2-14-1 0 0,0-10-137 0 0,2 1 1 0 0,2-72-1 0 0,2 83 154 0 0,1 0 0 0 0,2 0 0 0 0,0 0 0 0 0,1 0 0 0 0,2 1 0 0 0,0 0 0 0 0,15-31 0 0 0,-18 45-25 0 0,1 1 0 0 0,0 0-1 0 0,0 1 1 0 0,1 0 0 0 0,0 0 0 0 0,1 0-1 0 0,0 0 1 0 0,0 1 0 0 0,0 0-1 0 0,1 1 1 0 0,0-1 0 0 0,0 2 0 0 0,1-1-1 0 0,0 1 1 0 0,0 0 0 0 0,0 1-1 0 0,0 0 1 0 0,1 1 0 0 0,-1-1 0 0 0,21-2-1 0 0,-13 4-30 0 0,1 0-1 0 0,-1 2 1 0 0,1 0-1 0 0,-1 1 1 0 0,1 0-1 0 0,-1 2 1 0 0,1 0-1 0 0,-1 1 0 0 0,0 1 1 0 0,-1 0-1 0 0,1 1 1 0 0,-1 1-1 0 0,0 1 1 0 0,21 13-1 0 0,-34-20-187 0 0,-1 1 1 0 0,0 0-1 0 0,0 0 0 0 0,0 0 0 0 0,0 0 0 0 0,0 0 0 0 0,0 0 0 0 0,-1 0 1 0 0,1 1-1 0 0,2 4 0 0 0,-4-6 54 0 0,0 0-1 0 0,1 0 1 0 0,-1 0-1 0 0,0 0 1 0 0,0 0 0 0 0,0 0-1 0 0,0 0 1 0 0,0 0-1 0 0,0 0 1 0 0,0 0 0 0 0,0 0-1 0 0,-1 0 1 0 0,1 0-1 0 0,0 0 1 0 0,-1 0 0 0 0,1 0-1 0 0,-1 0 1 0 0,1 0-1 0 0,-1 0 1 0 0,1 0 0 0 0,-1 0-1 0 0,1 0 1 0 0,-1 0-1 0 0,0-1 1 0 0,0 1 0 0 0,1 0-1 0 0,-1 0 1 0 0,0-1-1 0 0,0 1 1 0 0,-1 0 0 0 0,-15 12-1942 0 0,-1 1-225 0 0</inkml:trace>
</inkml:ink>
</file>

<file path=ppt/ink/ink1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6:12:18.036"/>
    </inkml:context>
    <inkml:brush xml:id="br0">
      <inkml:brushProperty name="width" value="0.05" units="cm"/>
      <inkml:brushProperty name="height" value="0.05" units="cm"/>
    </inkml:brush>
  </inkml:definitions>
  <inkml:trace contextRef="#ctx0" brushRef="#br0">121 160 7293 0 0,'-110'-18'2519'0'0,"99"18"1051"0"0,36 2-2235 0 0,738-93 2032 0 0,4 45-1000 0 0,-566 39-1201 0 0,-201 7-1156 0 0,0 1-1 0 0,0-1 1 0 0,0 0 0 0 0,0 0-1 0 0,0 0 1 0 0,0 0-1 0 0,0 0 1 0 0,0 0-1 0 0,0 0 1 0 0,0 0-1 0 0,0 0 1 0 0,0 1 0 0 0,0-1-1 0 0,0 0 1 0 0,0 0-1 0 0,0 0 1 0 0,0 0-1 0 0,0 0 1 0 0,0 0-1 0 0,0 0 1 0 0,0 0 0 0 0,0 0-1 0 0,0 0 1 0 0,0 1-1 0 0,0-1 1 0 0,0 0-1 0 0,1 0 1 0 0,-1 0 0 0 0,0 0-1 0 0,0 0 1 0 0,0 0-1 0 0,0 0 1 0 0,0 0-1 0 0,0 0 1 0 0,0 0-1 0 0,0 0 1 0 0,0 0 0 0 0,0 0-1 0 0,1 0 1 0 0,-1 0-1 0 0,0 0 1 0 0,0 0-1 0 0,0 0 1 0 0,0 0-1 0 0,0 0 1 0 0,0 0 0 0 0,0 0-1 0 0,0 0 1 0 0,1 0-1 0 0,-1 0 1 0 0,-13 8 65 0 0,0 0-160 0 0,-20 12-2014 0 0,-2-3-4680 0 0,29-15 4855 0 0</inkml:trace>
</inkml:ink>
</file>

<file path=ppt/ink/ink1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6:12:34.009"/>
    </inkml:context>
    <inkml:brush xml:id="br0">
      <inkml:brushProperty name="width" value="0.05" units="cm"/>
      <inkml:brushProperty name="height" value="0.05" units="cm"/>
    </inkml:brush>
  </inkml:definitions>
  <inkml:trace contextRef="#ctx0" brushRef="#br0">10 1 6973 0 0,'-7'11'150'0'0,"5"-5"935"0"0,15-2 387 0 0,47 13 1910 0 0,-41-11-2864 0 0,1-1 1 0 0,38 6-1 0 0,203-5 494 0 0,2-19-891 0 0,-185 8-82 0 0,74-6 18 0 0,103-5-272 0 0,-237 13-141 0 0,-16 3 131 0 0,1-1 0 0 0,0 1 0 0 0,-1-1 1 0 0,1 1-1 0 0,0 0 0 0 0,-1 0 0 0 0,1 0 1 0 0,3 0-1 0 0,-6 4-2192 0 0,-4-3 947 0 0</inkml:trace>
</inkml:ink>
</file>

<file path=ppt/ink/ink1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6:12:57.046"/>
    </inkml:context>
    <inkml:brush xml:id="br0">
      <inkml:brushProperty name="width" value="0.05" units="cm"/>
      <inkml:brushProperty name="height" value="0.05" units="cm"/>
    </inkml:brush>
  </inkml:definitions>
  <inkml:trace contextRef="#ctx0" brushRef="#br0">43 513 6785 0 0,'-6'-12'12'0'0,"4"8"34"0"0,0 1 0 0 0,0-1 1 0 0,0 1-1 0 0,1-1 0 0 0,-1 0 0 0 0,1 0 0 0 0,0 1 1 0 0,0-1-1 0 0,0 0 0 0 0,1 0 0 0 0,0 0 0 0 0,-1 0 1 0 0,1 0-1 0 0,1 0 0 0 0,-1 0 0 0 0,0 0 0 0 0,3-6 1 0 0,0-3 122 0 0,1 0 1 0 0,1 1-1 0 0,0 0 1 0 0,1 0 0 0 0,0 0-1 0 0,9-10 1 0 0,50-65 535 0 0,-50 68-512 0 0,11-15 158 0 0,-17 21-115 0 0,0 1 0 0 0,1 0 1 0 0,0 0-1 0 0,1 1 0 0 0,12-10 0 0 0,-22 20-226 0 0,-1 1-1 0 0,0 0 1 0 0,0 0-1 0 0,1-1 0 0 0,-1 1 1 0 0,0 0-1 0 0,1 0 1 0 0,-1-1-1 0 0,0 1 0 0 0,1 0 1 0 0,-1 0-1 0 0,0 0 0 0 0,1 0 1 0 0,-1 0-1 0 0,0 0 1 0 0,1-1-1 0 0,-1 1 0 0 0,0 0 1 0 0,1 0-1 0 0,-1 0 1 0 0,1 0-1 0 0,-1 0 0 0 0,0 0 1 0 0,1 0-1 0 0,-1 1 1 0 0,0-1-1 0 0,1 0 0 0 0,-1 0 1 0 0,0 0-1 0 0,1 0 0 0 0,-1 0 1 0 0,1 1-1 0 0,3 12 241 0 0,-8 26 108 0 0,3-33-294 0 0,-9 51 597 0 0,-25 81 0 0 0,-30 55 47 0 0,34-110-231 0 0,-53 106 1 0 0,57-130-374 0 0,25-57 109 0 0,0-8-40 0 0,0-19 61 0 0,2 13-215 0 0,1-1 0 0 0,-1 1 0 0 0,4-13 0 0 0,4-1-17 0 0,2 1 0 0 0,0 0-1 0 0,2 1 1 0 0,0 0 0 0 0,24-33 0 0 0,89-105-93 0 0,49-29 4 0 0,-148 167 77 0 0,2 0 0 0 0,0 1 0 0 0,1 2 0 0 0,2 1 0 0 0,34-18-1 0 0,-51 32 11 0 0,-1 0-1 0 0,1 1 0 0 0,0 0 1 0 0,0 1-1 0 0,0 0 0 0 0,0 1 1 0 0,26-1-1 0 0,-36 4 4 0 0,1 0-1 0 0,0 0 1 0 0,0 0 0 0 0,0 1 0 0 0,0 0 0 0 0,0 0-1 0 0,-1 0 1 0 0,1 1 0 0 0,-1-1 0 0 0,1 1-1 0 0,-1 0 1 0 0,1 1 0 0 0,-1-1 0 0 0,0 1 0 0 0,0-1-1 0 0,0 1 1 0 0,0 1 0 0 0,-1-1 0 0 0,1 0-1 0 0,-1 1 1 0 0,0 0 0 0 0,0 0 0 0 0,0 0-1 0 0,0 0 1 0 0,-1 0 0 0 0,3 7 0 0 0,0 1 1 0 0,-1 0 0 0 0,0 0 0 0 0,-1 0 0 0 0,-1 1 0 0 0,0-1 0 0 0,0 0 0 0 0,-1 1 0 0 0,-1 0 0 0 0,-2 21 0 0 0,-3 7 108 0 0,-18 64 0 0 0,22-101-102 0 0,-13 40 105 0 0,-2 0-1 0 0,-2-1 0 0 0,-46 80 0 0 0,60-114-105 0 0,0-1-1 0 0,1 1 0 0 0,0 0 0 0 0,-3 14 1 0 0,-5 19 36 0 0,36-105-37 0 0,4 2 0 0 0,2 1 0 0 0,53-77 0 0 0,-55 95-11 0 0,38-72-1 0 0,-58 88 8 0 0,-6 19 6 0 0,-1-1 1 0 0,1 1 0 0 0,0 0 0 0 0,7-11 0 0 0,-9 17-12 0 0,-1 0 0 0 0,1 0-1 0 0,0 0 1 0 0,0 0 0 0 0,0 0 0 0 0,0 0 0 0 0,0 0 0 0 0,0 0 0 0 0,0 0 0 0 0,1 0-1 0 0,-1 1 1 0 0,0-1 0 0 0,0 0 0 0 0,1 1 0 0 0,-1-1 0 0 0,0 1 0 0 0,1-1 0 0 0,-1 1 0 0 0,0 0-1 0 0,1-1 1 0 0,-1 1 0 0 0,1 0 0 0 0,-1 0 0 0 0,1 0 0 0 0,-1 0 0 0 0,0 1 0 0 0,1-1-1 0 0,-1 0 1 0 0,3 1 0 0 0,-2 0-2 0 0,0 1 0 0 0,-1-1 0 0 0,1 0 0 0 0,-1 1 0 0 0,1-1 1 0 0,-1 1-1 0 0,1 0 0 0 0,-1-1 0 0 0,0 1 0 0 0,0 0 0 0 0,0 0 0 0 0,0 0 0 0 0,0 0 0 0 0,1 2 0 0 0,9 30 1 0 0,-4 8 6 0 0,11 95-20 0 0,-1-12 21 0 0,-10-79 52 0 0,22 72-7 0 0,-29-117-47 0 0,1 1 1 0 0,-1-1 0 0 0,1 0 0 0 0,-1 0-1 0 0,1 1 1 0 0,0-1 0 0 0,0 0 0 0 0,-1 0 0 0 0,1 0-1 0 0,0 0 1 0 0,0 1 0 0 0,0-2 0 0 0,0 1 0 0 0,0 0-1 0 0,1 0 1 0 0,-1 0 0 0 0,0 0 0 0 0,0-1 0 0 0,1 1-1 0 0,-1 0 1 0 0,0-1 0 0 0,1 1 0 0 0,-1-1-1 0 0,0 0 1 0 0,1 1 0 0 0,-1-1 0 0 0,1 0 0 0 0,-1 0-1 0 0,3 0 1 0 0,-1 0 5 0 0,1 0 1 0 0,0 0-1 0 0,0 0 0 0 0,-1 0 0 0 0,1-1 0 0 0,0 0 0 0 0,-1 1 1 0 0,1-2-1 0 0,0 1 0 0 0,4-2 0 0 0,12-10-19 0 0,-1 0-1 0 0,-1-1 1 0 0,0-1-1 0 0,0-1 1 0 0,-2 0-1 0 0,0-2 1 0 0,-1 0-1 0 0,-1 0 1 0 0,0-1-1 0 0,-1-1 1 0 0,14-32-1 0 0,5-19-71 0 0,-3-2-1 0 0,21-80 0 0 0,-46 139 73 0 0,28-112-25 0 0,-32 123-117 0 0,-2 7 52 0 0,-7 19 17 0 0,-11 31 96 0 0,7-11 49 0 0,2-1 0 0 0,2 1 0 0 0,-4 55 0 0 0,11-70 120 0 0,1 0 0 0 0,1 1-1 0 0,2-1 1 0 0,1 0 0 0 0,1 0-1 0 0,8 29 1 0 0,-10-52-138 0 0,1 8 54 0 0,1 0 0 0 0,11 23 0 0 0,-14-34-90 0 0,1 1 0 0 0,-1 0 0 0 0,0-1 0 0 0,1 1 0 0 0,0-1-1 0 0,0 0 1 0 0,0 0 0 0 0,0 0 0 0 0,0 0 0 0 0,0 0-1 0 0,0 0 1 0 0,1 0 0 0 0,-1-1 0 0 0,1 1 0 0 0,-1-1-1 0 0,1 1 1 0 0,-1-1 0 0 0,1 0 0 0 0,5 1 0 0 0,-5-2-8 0 0,0 0-1 0 0,1 0 1 0 0,-1-1 0 0 0,1 1 0 0 0,-1-1 0 0 0,0 0-1 0 0,1 0 1 0 0,-1 0 0 0 0,0-1 0 0 0,0 1 0 0 0,0-1 0 0 0,0 1-1 0 0,0-1 1 0 0,0 0 0 0 0,2-3 0 0 0,7-4 1 0 0,0-1 1 0 0,10-12-1 0 0,-4 1-12 0 0,0-2-1 0 0,-1 0 0 0 0,-1-1 1 0 0,25-50-1 0 0,35-112-138 0 0,-65 157 149 0 0,4-24 15 0 0,-10 32-57 0 0,-5 17-48 0 0,-1 8-67 0 0,-7 25 166 0 0,1-1 0 0 0,2 1 0 0 0,1 0 0 0 0,1 0 0 0 0,1 42 0 0 0,3-59 20 0 0,0-1 0 0 0,0 1 0 0 0,1-1 0 0 0,0 0 0 0 0,1 0 1 0 0,7 18-1 0 0,-9-26-20 0 0,1 0 1 0 0,0 0 0 0 0,-1 0-1 0 0,1-1 1 0 0,0 1-1 0 0,0 0 1 0 0,1-1 0 0 0,-1 0-1 0 0,0 1 1 0 0,1-1-1 0 0,0 0 1 0 0,-1 0 0 0 0,1 0-1 0 0,0-1 1 0 0,0 1-1 0 0,0-1 1 0 0,0 1 0 0 0,0-1-1 0 0,0 0 1 0 0,1 0-1 0 0,-1-1 1 0 0,0 1 0 0 0,1-1-1 0 0,-1 1 1 0 0,0-1-1 0 0,1 0 1 0 0,3-1 0 0 0,2 0-6 0 0,1-1 1 0 0,-1 0-1 0 0,1 0 1 0 0,-1-1-1 0 0,0 0 1 0 0,0-1 0 0 0,-1 0-1 0 0,1-1 1 0 0,-1 1-1 0 0,0-2 1 0 0,0 1-1 0 0,14-13 1 0 0,-7 4-3 0 0,-1 0 1 0 0,0-1-1 0 0,-1 0 1 0 0,-1-1-1 0 0,13-22 0 0 0,-12 14-17 0 0,-1-1 0 0 0,-1 0 0 0 0,11-38 0 0 0,13-82-44 0 0,-32 132 54 0 0,-1 0 0 0 0,0 0 0 0 0,-1-1 0 0 0,-1 1 1 0 0,0 0-1 0 0,-3-20 0 0 0,4 33 3 0 0,-1-1-1 0 0,0 1 1 0 0,0-1 0 0 0,0 0 0 0 0,0 1-1 0 0,0-1 1 0 0,-1 1 0 0 0,1-1-1 0 0,0 1 1 0 0,0-1 0 0 0,0 1 0 0 0,0-1-1 0 0,-1 0 1 0 0,1 1 0 0 0,0-1-1 0 0,0 1 1 0 0,-1 0 0 0 0,1-1-1 0 0,0 1 1 0 0,-1-1 0 0 0,1 1 0 0 0,0-1-1 0 0,-1 1 1 0 0,1 0 0 0 0,-1-1-1 0 0,1 1 1 0 0,-1 0 0 0 0,0-1 0 0 0,-12 13-95 0 0,12-10 98 0 0,-8 9-3 0 0,1 0 1 0 0,0 1 0 0 0,1 0-1 0 0,0 0 1 0 0,1 1 0 0 0,1 0-1 0 0,0 0 1 0 0,-6 22-1 0 0,10-26 8 0 0,-1-1 0 0 0,1 1 0 0 0,1-1 0 0 0,-1 1 0 0 0,1-1 0 0 0,1 1 0 0 0,0-1 0 0 0,0 1 0 0 0,1-1 0 0 0,0 0-1 0 0,0 1 1 0 0,1-1 0 0 0,0 0 0 0 0,0 0 0 0 0,6 9 0 0 0,2-1 13 0 0,1-1 0 0 0,0 0 1 0 0,1-1-1 0 0,0 0 0 0 0,1-1 0 0 0,30 21 1 0 0,-19-14-8 0 0,30 29-1 0 0,-54-47-11 0 0,0-1 0 0 0,1 0 0 0 0,-1 0-1 0 0,0 1 1 0 0,0-1 0 0 0,0 0 0 0 0,0 1-1 0 0,0-1 1 0 0,-1 1 0 0 0,1 0-1 0 0,0-1 1 0 0,-1 1 0 0 0,1-1 0 0 0,-1 1-1 0 0,1 0 1 0 0,-1 0 0 0 0,0-1 0 0 0,0 1-1 0 0,0 0 1 0 0,0-1 0 0 0,0 1 0 0 0,0 0-1 0 0,0 0 1 0 0,-1 2 0 0 0,-1-1 2 0 0,1 0 0 0 0,-1 0 1 0 0,0 0-1 0 0,0-1 0 0 0,0 1 1 0 0,0 0-1 0 0,0-1 0 0 0,0 0 0 0 0,-1 1 1 0 0,1-1-1 0 0,-1 0 0 0 0,-4 3 1 0 0,-11 5 2 0 0,1 0 1 0 0,-1-2 0 0 0,-1 1 0 0 0,1-2-1 0 0,-1-1 1 0 0,-38 8 0 0 0,28-9-623 0 0,0-1 0 0 0,0-2-1 0 0,-1 0 1 0 0,-31-4 0 0 0,58 2 407 0 0,0 0 0 0 0,0-1 0 0 0,-1 1 0 0 0,1-1 0 0 0,0 0 0 0 0,0 0 0 0 0,0 0 0 0 0,0 0 0 0 0,0 0 0 0 0,0-1 0 0 0,0 1 0 0 0,0-1 1 0 0,1 0-1 0 0,-1 0 0 0 0,0 0 0 0 0,1 0 0 0 0,0-1 0 0 0,0 1 0 0 0,-1 0 0 0 0,1-1 0 0 0,1 0 0 0 0,-1 1 0 0 0,0-1 0 0 0,1 0 0 0 0,-1 0 0 0 0,1 0 0 0 0,0 0 0 0 0,0 0 0 0 0,0 0 0 0 0,-1-4 0 0 0,0-13-878 0 0</inkml:trace>
</inkml:ink>
</file>

<file path=ppt/ink/ink1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6:12:57.389"/>
    </inkml:context>
    <inkml:brush xml:id="br0">
      <inkml:brushProperty name="width" value="0.05" units="cm"/>
      <inkml:brushProperty name="height" value="0.05" units="cm"/>
    </inkml:brush>
  </inkml:definitions>
  <inkml:trace contextRef="#ctx0" brushRef="#br0">251 2 7165 0 0,'1'0'7'0'0,"-1"0"0"0"0,0 0 0 0 0,0-1 0 0 0,0 1 0 0 0,0 0 0 0 0,0 0 0 0 0,0 0 1 0 0,1 0-1 0 0,-1 0 0 0 0,0 0 0 0 0,0 0 0 0 0,0 0 0 0 0,0-1 0 0 0,1 1 0 0 0,-1 0 0 0 0,0 0 1 0 0,0 0-1 0 0,0 0 0 0 0,1 0 0 0 0,-1 0 0 0 0,0 0 0 0 0,0 0 0 0 0,0 0 0 0 0,0 0 1 0 0,1 0-1 0 0,-1 0 0 0 0,0 0 0 0 0,0 0 0 0 0,0 0 0 0 0,1 0 0 0 0,-1 1 0 0 0,0-1 0 0 0,0 0 1 0 0,0 0-1 0 0,0 0 0 0 0,1 0 0 0 0,-1 0 0 0 0,0 0 0 0 0,0 0 0 0 0,0 0 0 0 0,0 1 0 0 0,0-1 1 0 0,0 0-1 0 0,1 0 0 0 0,-1 0 0 0 0,0 0 0 0 0,0 1 0 0 0,0-1 0 0 0,0 0 0 0 0,0 0 0 0 0,0 0 1 0 0,0 0-1 0 0,0 1 0 0 0,0-1 0 0 0,0 0 0 0 0,0 0 0 0 0,0 0 0 0 0,0 1 0 0 0,0-1 0 0 0,0 0 1 0 0,0 0-1 0 0,0 0 0 0 0,0 0 0 0 0,0 1 0 0 0,0-1 0 0 0,0 0 0 0 0,-9 17 728 0 0,1-2 217 0 0,-38 171 3456 0 0,-1 99-1900 0 0,17-45-1848 0 0,18-171-997 0 0,-30 96 1 0 0,38-153-321 0 0,0 0 0 0 0,-2-1-1 0 0,1 1 1 0 0,-1-1 0 0 0,-1 0 0 0 0,-14 18 0 0 0,9-16-745 0 0</inkml:trace>
</inkml:ink>
</file>

<file path=ppt/ink/ink1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6:12:57.716"/>
    </inkml:context>
    <inkml:brush xml:id="br0">
      <inkml:brushProperty name="width" value="0.05" units="cm"/>
      <inkml:brushProperty name="height" value="0.05" units="cm"/>
    </inkml:brush>
  </inkml:definitions>
  <inkml:trace contextRef="#ctx0" brushRef="#br0">1 131 10253 0 0,'0'-3'93'0'0,"0"1"0"0"0,1 0 1 0 0,0 0-1 0 0,-1 0 0 0 0,1 0 1 0 0,0 0-1 0 0,0 0 0 0 0,0 0 0 0 0,0 1 1 0 0,0-1-1 0 0,1 0 0 0 0,-1 1 0 0 0,0-1 1 0 0,1 0-1 0 0,-1 1 0 0 0,1 0 0 0 0,0-1 1 0 0,0 1-1 0 0,-1 0 0 0 0,1 0 0 0 0,0 0 1 0 0,0 0-1 0 0,0 0 0 0 0,3-1 1 0 0,7-3 504 0 0,1 1 0 0 0,22-5 0 0 0,-30 8-549 0 0,40-9 348 0 0,2-1-1523 0 0,89-30 0 0 0,-116 32-218 0 0</inkml:trace>
</inkml:ink>
</file>

<file path=ppt/ink/ink1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6:12:58.078"/>
    </inkml:context>
    <inkml:brush xml:id="br0">
      <inkml:brushProperty name="width" value="0.05" units="cm"/>
      <inkml:brushProperty name="height" value="0.05" units="cm"/>
    </inkml:brush>
  </inkml:definitions>
  <inkml:trace contextRef="#ctx0" brushRef="#br0">509 696 7709 0 0,'116'-64'26'0'0,"-70"40"360"0"0,46-31 0 0 0,-77 44-160 0 0,0 0 1 0 0,-1-1-1 0 0,0 0 1 0 0,-1-2 0 0 0,0 1-1 0 0,18-28 1 0 0,-19 23-37 0 0,62-103 880 0 0,-67 107-942 0 0,0-1-1 0 0,-1 0 1 0 0,-1 0-1 0 0,-1 0 1 0 0,0 0-1 0 0,4-32 1 0 0,-8 40-85 0 0,0-1 0 0 0,-1 1 1 0 0,0-1-1 0 0,0 1 0 0 0,0 0 1 0 0,-1-1-1 0 0,0 1 0 0 0,-1 0 1 0 0,0 0-1 0 0,0 0 0 0 0,0 1 1 0 0,-1-1-1 0 0,1 1 0 0 0,-2 0 0 0 0,-6-9 1 0 0,8 11-22 0 0,-1 0 0 0 0,1 1 1 0 0,-1-1-1 0 0,1 1 0 0 0,-1 0 1 0 0,0 0-1 0 0,0 1 0 0 0,-1-1 1 0 0,1 1-1 0 0,0 0 0 0 0,-1 0 1 0 0,1 0-1 0 0,-1 0 0 0 0,0 1 0 0 0,0 0 1 0 0,1 0-1 0 0,-1 0 0 0 0,0 1 1 0 0,0-1-1 0 0,0 1 0 0 0,0 0 1 0 0,0 1-1 0 0,0-1 0 0 0,-7 3 1 0 0,6-1 28 0 0,0 1 0 0 0,0-1 0 0 0,0 2 0 0 0,0-1 0 0 0,1 1 0 0 0,-1-1 0 0 0,1 2 0 0 0,0-1 0 0 0,0 1 0 0 0,0-1 0 0 0,1 1 0 0 0,-1 0 0 0 0,1 1 0 0 0,-5 9 0 0 0,-5 10 189 0 0,1 0 0 0 0,-11 31 0 0 0,17-39-121 0 0,-6 17 231 0 0,1 1 0 0 0,-12 70-1 0 0,-1 76 738 0 0,24-171-1029 0 0,-19 359 1974 0 0,5-46-402 0 0,6-230-1234 0 0,-4-1 0 0 0,-4 0 1 0 0,-31 97-1 0 0,34-147-404 0 0,-1-1 0 0 0,-3 0 1 0 0,-1-1-1 0 0,-1-2 0 0 0,-3 0 0 0 0,-1-1 0 0 0,-1-1 0 0 0,-54 58 0 0 0,67-83-289 0 0,0 1 0 0 0,-1-2-1 0 0,0 0 1 0 0,-25 15-1 0 0,33-22-11 0 0,0-1 1 0 0,0 1-1 0 0,0-1 0 0 0,0 0 0 0 0,-1 0 0 0 0,1-1 0 0 0,-1 0 1 0 0,1 0-1 0 0,-1 0 0 0 0,1 0 0 0 0,-1-1 0 0 0,0 0 1 0 0,1 0-1 0 0,-1-1 0 0 0,1 1 0 0 0,-1-1 0 0 0,-8-3 0 0 0,8 2-144 0 0,1 0-1 0 0,-1 0 0 0 0,1 0 1 0 0,0-1-1 0 0,0 0 0 0 0,0 0 0 0 0,0-1 1 0 0,1 1-1 0 0,-7-7 0 0 0,-7-9-1085 0 0</inkml:trace>
</inkml:ink>
</file>

<file path=ppt/ink/ink1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6:12:58.406"/>
    </inkml:context>
    <inkml:brush xml:id="br0">
      <inkml:brushProperty name="width" value="0.05" units="cm"/>
      <inkml:brushProperty name="height" value="0.05" units="cm"/>
    </inkml:brush>
  </inkml:definitions>
  <inkml:trace contextRef="#ctx0" brushRef="#br0">0 19 8693 0 0,'9'-3'324'0'0,"-1"0"0"0"0,1 0 1 0 0,0 0-1 0 0,0 1 0 0 0,0 0 1 0 0,0 1-1 0 0,0 0 0 0 0,19 1 0 0 0,6 2 1061 0 0,38 7-1 0 0,-4 0-542 0 0,18-2-149 0 0,244 17 8 0 0,-290-23-848 0 0,-24-1-1044 0 0,0 0 1 0 0,1 1-1 0 0,22 5 0 0 0,-39-6 1135 0 0,0 0 0 0 0,0 0-1 0 0,0 0 1 0 0,0 0 0 0 0,0 0-1 0 0,0 0 1 0 0,1 0-1 0 0,-1 0 1 0 0,0 0 0 0 0,0 0-1 0 0,0 0 1 0 0,0 0 0 0 0,0 0-1 0 0,1 0 1 0 0,-1 0 0 0 0,0 0-1 0 0,0 0 1 0 0,0 0-1 0 0,0 0 1 0 0,1 0 0 0 0,-1 0-1 0 0,0 0 1 0 0,0 0 0 0 0,0 0-1 0 0,0 0 1 0 0,0 0-1 0 0,0 0 1 0 0,1 0 0 0 0,-1 0-1 0 0,0-1 1 0 0,0 1 0 0 0,0 0-1 0 0,0 0 1 0 0,0 0 0 0 0,0 0-1 0 0,0 0 1 0 0,1 0-1 0 0,-1 0 1 0 0,0-1 0 0 0,0 1-1 0 0,0 0 1 0 0,0 0 0 0 0,0 0-1 0 0,-2-2-1348 0 0</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3:41:41.658"/>
    </inkml:context>
    <inkml:brush xml:id="br0">
      <inkml:brushProperty name="width" value="0.05" units="cm"/>
      <inkml:brushProperty name="height" value="0.05" units="cm"/>
    </inkml:brush>
  </inkml:definitions>
  <inkml:trace contextRef="#ctx0" brushRef="#br0">42 116 8829 0 0,'4'-15'471'0'0,"-3"13"-178"0"0,0-1 0 0 0,0 1 0 0 0,0-1 0 0 0,0 1 0 0 0,-1-1 1 0 0,1 1-1 0 0,-1-1 0 0 0,1 0 0 0 0,-1 1 0 0 0,0-1 0 0 0,0 1 1 0 0,-1-1-1 0 0,0-4 0 0 0,1 7-241 0 0,0 0 0 0 0,0-1 0 0 0,0 1 0 0 0,-1 0 0 0 0,1 0 0 0 0,0 0 0 0 0,0-1 0 0 0,0 1 0 0 0,-1 0 0 0 0,1 0 0 0 0,0 0 0 0 0,0 0 0 0 0,0 0 0 0 0,-1 0 0 0 0,1 0 0 0 0,0 0 0 0 0,0-1-1 0 0,-1 1 1 0 0,1 0 0 0 0,0 0 0 0 0,-1 0 0 0 0,1 0 0 0 0,0 0 0 0 0,0 0 0 0 0,-1 0 0 0 0,1 0 0 0 0,0 1 0 0 0,0-1 0 0 0,-1 0 0 0 0,1 0 0 0 0,0 0 0 0 0,0 0 0 0 0,-1 0 0 0 0,1 0 0 0 0,0 0 0 0 0,0 1 0 0 0,0-1 0 0 0,-1 0 0 0 0,1 0 0 0 0,0 0 0 0 0,0 0 0 0 0,0 1 0 0 0,0-1 0 0 0,-1 0 0 0 0,1 0 0 0 0,0 1 0 0 0,0-1 0 0 0,0 0 0 0 0,0 0 0 0 0,0 0 0 0 0,0 1 0 0 0,0-1 0 0 0,0 0 0 0 0,-1 0 0 0 0,1 1 0 0 0,-8 14 257 0 0,1 7-138 0 0,0-2 71 0 0,-8 39 0 0 0,14-52-211 0 0,0 1 0 0 0,1 0 0 0 0,-1-1 0 0 0,2 1 0 0 0,-1-1 0 0 0,1 1 0 0 0,0 0 0 0 0,4 13 0 0 0,-3-16-15 0 0,-1-1-1 0 0,1 0 1 0 0,-1 0 0 0 0,1 0 0 0 0,0 0 0 0 0,0 0 0 0 0,1 0 0 0 0,-1-1 0 0 0,1 1 0 0 0,4 3 0 0 0,-5-5-12 0 0,0-1 1 0 0,1 1-1 0 0,-1-1 1 0 0,1 1-1 0 0,-1-1 1 0 0,1 0-1 0 0,-1 0 1 0 0,1 0-1 0 0,0 0 1 0 0,-1-1-1 0 0,1 1 1 0 0,0-1-1 0 0,0 0 1 0 0,0 0-1 0 0,-1 0 1 0 0,1 0-1 0 0,4 0 1 0 0,5-2-237 0 0,1 1 1 0 0,-1-1 0 0 0,0-1 0 0 0,0 0-1 0 0,-1-1 1 0 0,17-7 0 0 0,-25 10 150 0 0,1-1 0 0 0,-1 0 1 0 0,0 1-1 0 0,0-2 0 0 0,0 1 1 0 0,0 0-1 0 0,0-1 0 0 0,0 1 0 0 0,-1-1 1 0 0,1 0-1 0 0,-1 0 0 0 0,1 0 1 0 0,-1 0-1 0 0,0 0 0 0 0,-1 0 1 0 0,1-1-1 0 0,0 1 0 0 0,-1-1 0 0 0,0 1 1 0 0,0-1-1 0 0,0 0 0 0 0,0 1 1 0 0,0-1-1 0 0,-1-6 0 0 0,-1-5 125 0 0,0 0-1 0 0,-1 1 1 0 0,-1-1-1 0 0,-1 1 1 0 0,0 0-1 0 0,-1 0 1 0 0,0 0-1 0 0,-1 1 1 0 0,0 0-1 0 0,-1 0 1 0 0,-1 0-1 0 0,0 1 1 0 0,-1 0 0 0 0,-14-15-1 0 0,22 32 38 0 0,-1 0 0 0 0,2 0 0 0 0,-1 0-1 0 0,1 0 1 0 0,-1 0 0 0 0,2 7 0 0 0,-1 5 89 0 0,1 0 0 0 0,0 0 0 0 0,8 32 0 0 0,-6-41-112 0 0,-1 1-1 0 0,1-1 1 0 0,1 0-1 0 0,-1 0 0 0 0,1-1 1 0 0,1 1-1 0 0,-1-1 0 0 0,1 1 1 0 0,10 9-1 0 0,-14-16-54 0 0,0 0-1 0 0,0-1 1 0 0,0 1-1 0 0,0-1 0 0 0,0 1 1 0 0,1-1-1 0 0,-1 1 1 0 0,0-1-1 0 0,0 1 1 0 0,1-1-1 0 0,-1 0 0 0 0,0 0 1 0 0,0 0-1 0 0,1 0 1 0 0,-1 0-1 0 0,0 0 1 0 0,0 0-1 0 0,1 0 1 0 0,-1-1-1 0 0,0 1 0 0 0,0 0 1 0 0,1-1-1 0 0,0 0 1 0 0,33-15 1 0 0,-25 11-9 0 0,91-54 44 0 0,-73 40-43 0 0,0 2 0 0 0,37-16 0 0 0,-65 33 3 0 0,1-1-1 0 0,-1 1 1 0 0,1 0 0 0 0,0 0-1 0 0,-1-1 1 0 0,1 1 0 0 0,0 0-1 0 0,-1 0 1 0 0,1 0 0 0 0,0 0-1 0 0,-1 0 1 0 0,1 0 0 0 0,0 0-1 0 0,-1 0 1 0 0,1 0 0 0 0,0 0 0 0 0,-1 0-1 0 0,1 0 1 0 0,-1 1 0 0 0,1-1-1 0 0,0 0 1 0 0,-1 0 0 0 0,1 1-1 0 0,-1-1 1 0 0,1 0 0 0 0,0 1-1 0 0,0 0 1 0 0,0 0-2 0 0,0 0 0 0 0,-1 0 0 0 0,1 1 0 0 0,0-1 0 0 0,-1 0 1 0 0,1 1-1 0 0,-1-1 0 0 0,1 0 0 0 0,-1 1 0 0 0,0-1 0 0 0,1 1 0 0 0,-1 1 0 0 0,0 5-5 0 0,0 0 0 0 0,0-1 1 0 0,-2 14-1 0 0,1-20 9 0 0,-4 54 114 0 0,5-53-100 0 0,0 1 0 0 0,0 0 1 0 0,0 0-1 0 0,0-1 0 0 0,1 1 0 0 0,-1 0 1 0 0,1 0-1 0 0,0-1 0 0 0,0 1 1 0 0,0-1-1 0 0,0 1 0 0 0,0-1 1 0 0,0 1-1 0 0,1-1 0 0 0,-1 0 1 0 0,1 1-1 0 0,3 2 0 0 0,-4-4 7 0 0,0-1-1 0 0,0 0 0 0 0,0 1 1 0 0,0-1-1 0 0,0 0 0 0 0,0 0 1 0 0,0 0-1 0 0,0 0 1 0 0,0 0-1 0 0,0 0 0 0 0,0 0 1 0 0,0 0-1 0 0,1-1 0 0 0,-1 1 1 0 0,0 0-1 0 0,0 0 1 0 0,0-1-1 0 0,0 1 0 0 0,0-1 1 0 0,0 1-1 0 0,-1-1 0 0 0,1 0 1 0 0,0 1-1 0 0,2-2 1 0 0,28-24 164 0 0,-18 15-187 0 0,-6 6 20 0 0,8-7 76 0 0,0 0 0 0 0,-1-1 0 0 0,16-17 1 0 0,-30 30-88 0 0,0-1 0 0 0,1 1 1 0 0,-1-1-1 0 0,0 1 1 0 0,1-1-1 0 0,-1 1 1 0 0,1 0-1 0 0,-1-1 0 0 0,1 1 1 0 0,-1 0-1 0 0,1-1 1 0 0,-1 1-1 0 0,1 0 0 0 0,-1 0 1 0 0,1 0-1 0 0,-1-1 1 0 0,1 1-1 0 0,-1 0 0 0 0,1 0 1 0 0,-1 0-1 0 0,1 0 1 0 0,0 0-1 0 0,-1 0 1 0 0,1 0-1 0 0,-1 0 0 0 0,1 0 1 0 0,-1 0-1 0 0,1 0 1 0 0,1 1-1 0 0,-1 0 42 0 0,1 0 0 0 0,-1 0-1 0 0,1 0 1 0 0,-1 0 0 0 0,1 0 0 0 0,-1 0 0 0 0,0 0-1 0 0,1 1 1 0 0,1 2 0 0 0,18 32 780 0 0,-18-30-771 0 0,0 0 1 0 0,1 0-1 0 0,0 0 1 0 0,0 0-1 0 0,0-1 0 0 0,1 1 1 0 0,6 5-1 0 0,-9-9-216 0 0,-1-1-1 0 0,1 1 1 0 0,0-1-1 0 0,0 1 1 0 0,0-1 0 0 0,0 0-1 0 0,0 0 1 0 0,0 0-1 0 0,1 0 1 0 0,-1 0-1 0 0,0 0 1 0 0,0-1-1 0 0,1 1 1 0 0,-1-1-1 0 0,0 1 1 0 0,1-1-1 0 0,-1 0 1 0 0,0 0 0 0 0,1 0-1 0 0,-1 0 1 0 0,1-1-1 0 0,-1 1 1 0 0,0 0-1 0 0,3-2 1 0 0</inkml:trace>
</inkml:ink>
</file>

<file path=ppt/ink/ink1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6:12:58.731"/>
    </inkml:context>
    <inkml:brush xml:id="br0">
      <inkml:brushProperty name="width" value="0.05" units="cm"/>
      <inkml:brushProperty name="height" value="0.05" units="cm"/>
    </inkml:brush>
  </inkml:definitions>
  <inkml:trace contextRef="#ctx0" brushRef="#br0">111 36 7197 0 0,'1'0'19'0'0,"-1"0"0"0"0,0 0 0 0 0,1 0 0 0 0,-1-1 0 0 0,0 1 1 0 0,1 0-1 0 0,-1 0 0 0 0,0 0 0 0 0,1 0 0 0 0,-1 0 0 0 0,0 0 0 0 0,1 0 1 0 0,-1 0-1 0 0,0 0 0 0 0,1 0 0 0 0,-1 0 0 0 0,1 0 0 0 0,-1 1 0 0 0,0-1 1 0 0,1 0-1 0 0,-1 0 0 0 0,0 0 0 0 0,0 0 0 0 0,1 1 0 0 0,-1-1 1 0 0,0 0-1 0 0,1 0 0 0 0,-1 0 0 0 0,0 1 0 0 0,0-1 0 0 0,1 0 0 0 0,-1 1 1 0 0,0-1-1 0 0,0 0 0 0 0,0 0 0 0 0,0 1 0 0 0,1-1 0 0 0,-1 0 0 0 0,0 1 1 0 0,0-1-1 0 0,0 0 0 0 0,0 1 0 0 0,0-1 0 0 0,0 1 0 0 0,6 21 911 0 0,-5-15-478 0 0,2 2-77 0 0,46 150 4421 0 0,-42-142-4529 0 0,1 0 1 0 0,0-1-1 0 0,1 0 0 0 0,1 0 0 0 0,0-1 0 0 0,26 28 0 0 0,-32-38-323 0 0,5 5-149 0 0,1 0 0 0 0,-1 0 0 0 0,1-1 0 0 0,1-1 0 0 0,0 0 0 0 0,0 0 0 0 0,0-1 0 0 0,1 0 0 0 0,14 5 0 0 0,-17-13-2324 0 0,-3-2 968 0 0</inkml:trace>
  <inkml:trace contextRef="#ctx0" brushRef="#br0" timeOffset="1">415 1 9569 0 0,'-46'37'2056'0'0,"2"2"0"0"0,-43 49 0 0 0,43-42-1700 0 0,-58 69 122 0 0,84-92-858 0 0,2 0 0 0 0,1 1-1 0 0,-18 37 1 0 0,32-57 58 0 0,-1-1 0 0 0,1 1-1 0 0,0-1 1 0 0,-1 1 0 0 0,1-1 0 0 0,1 1-1 0 0,-1 0 1 0 0,1 0 0 0 0,-1 6 0 0 0,3-1-1189 0 0</inkml:trace>
</inkml:ink>
</file>

<file path=ppt/ink/ink1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6:12:59.153"/>
    </inkml:context>
    <inkml:brush xml:id="br0">
      <inkml:brushProperty name="width" value="0.05" units="cm"/>
      <inkml:brushProperty name="height" value="0.05" units="cm"/>
    </inkml:brush>
  </inkml:definitions>
  <inkml:trace contextRef="#ctx0" brushRef="#br0">0 135 12793 0 0,'4'-9'51'0'0,"-4"8"8"0"0,0 0 0 0 0,0 0 0 0 0,0 0 0 0 0,1 0 1 0 0,-1-1-1 0 0,0 1 0 0 0,1 0 0 0 0,-1 0 0 0 0,1 0 0 0 0,0 0 0 0 0,-1 0 1 0 0,1 0-1 0 0,0 0 0 0 0,-1 1 0 0 0,1-1 0 0 0,0 0 0 0 0,0 0 0 0 0,0 0 1 0 0,0 1-1 0 0,0-1 0 0 0,0 0 0 0 0,0 1 0 0 0,0-1 0 0 0,0 1 0 0 0,0-1 1 0 0,0 1-1 0 0,0 0 0 0 0,0-1 0 0 0,0 1 0 0 0,1 0 0 0 0,-1 0 0 0 0,0 0 0 0 0,0 0 1 0 0,0 0-1 0 0,0 0 0 0 0,2 0 0 0 0,6 0 223 0 0,1 0 0 0 0,0 1 1 0 0,-1 0-1 0 0,13 3 0 0 0,-19-4-277 0 0,-1 1 0 0 0,1 1 0 0 0,0-1 0 0 0,0 0 0 0 0,0 1 0 0 0,-1-1 0 0 0,1 1 1 0 0,-1 0-1 0 0,1 0 0 0 0,-1 0 0 0 0,0 0 0 0 0,1 0 0 0 0,-1 1 0 0 0,0-1 0 0 0,-1 0 0 0 0,1 1 0 0 0,2 3 0 0 0,1 5 0 0 0,0-1 0 0 0,-1 1 0 0 0,0-1 0 0 0,0 1 0 0 0,-1 0 0 0 0,-1 0 0 0 0,0 1 0 0 0,-1-1 0 0 0,0 0 0 0 0,0 1 0 0 0,-1-1 0 0 0,-1 1 0 0 0,0-1 0 0 0,0 0 0 0 0,-1 0 0 0 0,-1 1 0 0 0,0-1 0 0 0,0 0 0 0 0,-1-1 0 0 0,-6 13 1 0 0,9-22-5 0 0,1 0 0 0 0,-1 0 1 0 0,1-1-1 0 0,-1 1 0 0 0,0 0 1 0 0,1 0-1 0 0,-1 0 0 0 0,0 0 1 0 0,0-1-1 0 0,1 1 0 0 0,-1 0 1 0 0,0-1-1 0 0,0 1 1 0 0,-1 0-1 0 0,1-1 0 0 0,1 0-1 0 0,-1 0 1 0 0,1 0 0 0 0,0 0 0 0 0,-1 0-1 0 0,1 0 1 0 0,-1 0 0 0 0,1 0 0 0 0,-1 0-1 0 0,1 0 1 0 0,0 0 0 0 0,-1 0 0 0 0,1 0-1 0 0,-1 0 1 0 0,1 0 0 0 0,0-1 0 0 0,-1 1-1 0 0,1 0 1 0 0,0 0 0 0 0,-1 0 0 0 0,1-1-1 0 0,0 1 1 0 0,-1 0 0 0 0,1 0 0 0 0,-1-1-1 0 0,0 0 2 0 0,1-1-1 0 0,-1 1 0 0 0,0 0 1 0 0,1-1-1 0 0,-1 1 0 0 0,0 0 0 0 0,1-1 1 0 0,0 1-1 0 0,-1-1 0 0 0,1 1 0 0 0,0-1 1 0 0,0 1-1 0 0,0-1 0 0 0,0 1 1 0 0,0-1-1 0 0,0 1 0 0 0,0-1 0 0 0,0 1 1 0 0,1-2-1 0 0,6-21-2 0 0,0 0 1 0 0,2 1-1 0 0,1 0 1 0 0,1 0 0 0 0,1 1-1 0 0,0 1 1 0 0,22-27-1 0 0,-21 31-5 0 0,1 1-1 0 0,1 0 1 0 0,0 1 0 0 0,1 1-1 0 0,1 1 1 0 0,0 0-1 0 0,1 1 1 0 0,34-18 0 0 0,-48 28 2 0 0,0 0 0 0 0,0 0 0 0 0,0 1 0 0 0,1 0 0 0 0,-1-1 0 0 0,0 1 0 0 0,1 1 0 0 0,-1-1 1 0 0,0 1-1 0 0,1-1 0 0 0,-1 1 0 0 0,1 0 0 0 0,-1 1 0 0 0,1-1 0 0 0,6 3 0 0 0,-8-2 9 0 0,0 1-1 0 0,1-1 0 0 0,-1 1 1 0 0,0 0-1 0 0,0 0 0 0 0,0 0 1 0 0,-1 1-1 0 0,1-1 0 0 0,-1 1 0 0 0,1 0 1 0 0,-1-1-1 0 0,0 1 0 0 0,0 0 1 0 0,0 0-1 0 0,0 1 0 0 0,0-1 1 0 0,-1 0-1 0 0,1 1 0 0 0,0 4 1 0 0,2 5 49 0 0,-1-1 1 0 0,-1 1 0 0 0,0 0 0 0 0,0 0 0 0 0,-2 0 0 0 0,0 1 0 0 0,0-1-1 0 0,-3 14 1 0 0,-3 13 79 0 0,-14 51 1 0 0,13-72-544 0 0,0-1 0 0 0,-1 1 0 0 0,-1-1 1 0 0,0-1-1 0 0,-19 26 0 0 0,7-13-1091 0 0</inkml:trace>
</inkml:ink>
</file>

<file path=ppt/ink/ink1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6:12:59.777"/>
    </inkml:context>
    <inkml:brush xml:id="br0">
      <inkml:brushProperty name="width" value="0.05" units="cm"/>
      <inkml:brushProperty name="height" value="0.05" units="cm"/>
    </inkml:brush>
  </inkml:definitions>
  <inkml:trace contextRef="#ctx0" brushRef="#br0">133 239 7133 0 0,'-14'-35'191'0'0,"8"22"1"0"0,1-1 1 0 0,0-1-1 0 0,-3-15 0 0 0,-2-8 376 0 0,8 33-372 0 0,-1-1 1 0 0,1 0-1 0 0,1 0 1 0 0,-1 0-1 0 0,1 0 1 0 0,0-1-1 0 0,1 1 1 0 0,-1 0-1 0 0,1 0 1 0 0,0-1-1 0 0,1 1 1 0 0,2-12-1 0 0,-3 18-189 0 0,0 0 0 0 0,0 0 0 0 0,0 0 0 0 0,0 0 0 0 0,0 0 0 0 0,0-1 0 0 0,0 1 0 0 0,0 0 0 0 0,0 0 0 0 0,0 0 0 0 0,0 0 0 0 0,0 0-1 0 0,0 0 1 0 0,0 0 0 0 0,0 0 0 0 0,0 0 0 0 0,0 0 0 0 0,0 0 0 0 0,0 0 0 0 0,0-1 0 0 0,0 1 0 0 0,0 0 0 0 0,0 0 0 0 0,0 0 0 0 0,0 0 0 0 0,0 0 0 0 0,0 0 0 0 0,0 0 0 0 0,1 0 0 0 0,-1 0 0 0 0,0 0 0 0 0,0 0 0 0 0,0 0 0 0 0,0 0 0 0 0,0 0 0 0 0,0 0 0 0 0,0 0-1 0 0,0 0 1 0 0,0 0 0 0 0,0 0 0 0 0,0 0 0 0 0,0 0 0 0 0,1 0 0 0 0,-1 0 0 0 0,0 0 0 0 0,0 0 0 0 0,0 0 0 0 0,0 0 0 0 0,0 0 0 0 0,0 0 0 0 0,0 0 0 0 0,0 0 0 0 0,0 0 0 0 0,0 0 0 0 0,0 0 0 0 0,0 0 0 0 0,0 0 0 0 0,1 0 0 0 0,-1 0 0 0 0,0 0 0 0 0,0 0-1 0 0,0 0 1 0 0,0 0 0 0 0,0 0 0 0 0,0 0 0 0 0,0 1 0 0 0,3 7 250 0 0,0 12 51 0 0,11 359 2680 0 0,-37 0-2144 0 0,-16-113-593 0 0,6-48-3161 0 0,30-186 1668 0 0,6-6-126 0 0</inkml:trace>
</inkml:ink>
</file>

<file path=ppt/ink/ink1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6:13:00.293"/>
    </inkml:context>
    <inkml:brush xml:id="br0">
      <inkml:brushProperty name="width" value="0.05" units="cm"/>
      <inkml:brushProperty name="height" value="0.05" units="cm"/>
    </inkml:brush>
  </inkml:definitions>
  <inkml:trace contextRef="#ctx0" brushRef="#br0">28 288 9097 0 0,'-7'-3'75'0'0,"6"3"-31"0"0,0-1 1 0 0,0 1 0 0 0,0 0-1 0 0,0-1 1 0 0,0 1-1 0 0,0-1 1 0 0,0 1 0 0 0,0-1-1 0 0,0 1 1 0 0,1-1-1 0 0,-1 1 1 0 0,0-1 0 0 0,0 0-1 0 0,0 0 1 0 0,1 1-1 0 0,-1-1 1 0 0,0 0 0 0 0,1 0-1 0 0,-1 0 1 0 0,1 0 0 0 0,-1 0-1 0 0,1 0 1 0 0,-1 0-1 0 0,1-1 1 0 0,-1-4 844 0 0,1 3 126 0 0,9 1-599 0 0,131-8 23 0 0,206-20-353 0 0,-261 18-104 0 0,-1-4 1 0 0,86-27 0 0 0,-150 37 23 0 0,32-15 0 0 0,-47 19-7 0 0,0-1 0 0 0,0 0 0 0 0,0 0 0 0 0,0 0 1 0 0,0-1-1 0 0,-1 0 0 0 0,0 1 0 0 0,1-2 0 0 0,-1 1 0 0 0,6-10 1 0 0,-9 13-1 0 0,0 0 0 0 0,0 0 0 0 0,-1 0 1 0 0,1 0-1 0 0,0-1 0 0 0,-1 1 1 0 0,1 0-1 0 0,-1-1 0 0 0,1 1 1 0 0,-1 0-1 0 0,0-1 0 0 0,0 1 1 0 0,1 0-1 0 0,-1-1 0 0 0,0 1 1 0 0,0-1-1 0 0,0 1 0 0 0,-1 0 0 0 0,1-1 1 0 0,0 1-1 0 0,0 0 0 0 0,-1-1 1 0 0,1 1-1 0 0,-1 0 0 0 0,1-1 1 0 0,-1 1-1 0 0,0 0 0 0 0,1 0 1 0 0,-1-1-1 0 0,0 1 0 0 0,0 0 1 0 0,0 0-1 0 0,0 0 0 0 0,0 0 0 0 0,0 0 1 0 0,0 0-1 0 0,0 1 0 0 0,0-1 1 0 0,-2-1-1 0 0,-1 0-1 0 0,1 1 1 0 0,0 0-1 0 0,-1-1 1 0 0,1 1-1 0 0,-1 1 0 0 0,1-1 1 0 0,-1 0-1 0 0,0 1 1 0 0,1 0-1 0 0,-1 0 1 0 0,0 0-1 0 0,1 0 0 0 0,-1 1 1 0 0,-4 0-1 0 0,-3 3 3 0 0,-1 0-1 0 0,1 1 1 0 0,1 0-1 0 0,-1 1 1 0 0,1 0-1 0 0,0 1 1 0 0,0 0 0 0 0,1 0-1 0 0,0 1 1 0 0,0 1-1 0 0,1-1 1 0 0,0 1-1 0 0,0 1 1 0 0,-10 17-1 0 0,5-7 81 0 0,2 1 0 0 0,0 1 0 0 0,1 0 0 0 0,1 1 0 0 0,1 0-1 0 0,-6 30 1 0 0,11-39 56 0 0,1 0 1 0 0,0 0-1 0 0,1 0 0 0 0,1 0 0 0 0,0 0 1 0 0,1 0-1 0 0,0-1 0 0 0,1 1 0 0 0,1 0 1 0 0,7 22-1 0 0,-8-31-113 0 0,0 1 0 0 0,1-1-1 0 0,-1 1 1 0 0,1-1 0 0 0,0 0 0 0 0,1 0 0 0 0,-1 0-1 0 0,1 0 1 0 0,0-1 0 0 0,0 1 0 0 0,1-1-1 0 0,-1 0 1 0 0,1 0 0 0 0,0-1 0 0 0,0 0 0 0 0,0 1-1 0 0,1-2 1 0 0,-1 1 0 0 0,1-1 0 0 0,-1 1 0 0 0,1-2-1 0 0,0 1 1 0 0,0 0 0 0 0,0-1 0 0 0,0 0 0 0 0,11 0-1 0 0,-8-1-24 0 0,1 0 0 0 0,0-1 0 0 0,-1 0 0 0 0,1-1-1 0 0,-1 0 1 0 0,0 0 0 0 0,0-1 0 0 0,0 0 0 0 0,0 0 0 0 0,0-1-1 0 0,0-1 1 0 0,-1 1 0 0 0,0-1 0 0 0,0-1 0 0 0,0 1-1 0 0,-1-1 1 0 0,0-1 0 0 0,0 1 0 0 0,0-1 0 0 0,-1 0-1 0 0,0-1 1 0 0,0 0 0 0 0,-1 0 0 0 0,0 0 0 0 0,-1 0 0 0 0,0-1-1 0 0,0 0 1 0 0,0 0 0 0 0,-1 0 0 0 0,-1 0 0 0 0,1 0-1 0 0,-2-1 1 0 0,1 1 0 0 0,-1 0 0 0 0,-1-1 0 0 0,0-11-1 0 0,-3-9-23 0 0,-1 0-1 0 0,-1 1 0 0 0,-1-1 0 0 0,-2 1 0 0 0,-1 1 1 0 0,-1-1-1 0 0,-2 2 0 0 0,-1-1 0 0 0,-16-24 0 0 0,27 48 8 0 0,1 1-1 0 0,-1 0 1 0 0,-1 0-1 0 0,1 0 0 0 0,0 0 1 0 0,-1 1-1 0 0,0-1 0 0 0,1 1 1 0 0,-1-1-1 0 0,0 1 1 0 0,0 0-1 0 0,0 0 0 0 0,-1 0 1 0 0,1 0-1 0 0,0 1 1 0 0,-1 0-1 0 0,1-1 0 0 0,-1 1 1 0 0,1 0-1 0 0,-1 1 0 0 0,0-1 1 0 0,1 1-1 0 0,-1-1 1 0 0,0 1-1 0 0,1 0 0 0 0,-1 0 1 0 0,0 1-1 0 0,1-1 1 0 0,-1 1-1 0 0,0 0 0 0 0,1 0 1 0 0,-1 0-1 0 0,1 0 0 0 0,-1 1 1 0 0,1-1-1 0 0,0 1 1 0 0,0 0-1 0 0,-4 3 0 0 0,0 0-295 0 0,0 0 0 0 0,1 1 0 0 0,-1 0 0 0 0,1 0 0 0 0,0 0 0 0 0,1 1 0 0 0,0 0 0 0 0,0 0 0 0 0,0 0 0 0 0,1 1-1 0 0,0-1 1 0 0,-5 16 0 0 0,7-5-823 0 0</inkml:trace>
</inkml:ink>
</file>

<file path=ppt/ink/ink1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6:13:00.962"/>
    </inkml:context>
    <inkml:brush xml:id="br0">
      <inkml:brushProperty name="width" value="0.05" units="cm"/>
      <inkml:brushProperty name="height" value="0.05" units="cm"/>
    </inkml:brush>
  </inkml:definitions>
  <inkml:trace contextRef="#ctx0" brushRef="#br0">619 380 9029 0 0,'5'-4'41'0'0,"54"-45"805"0"0,-54 44-678 0 0,0-1 0 0 0,0 0 0 0 0,0 1 0 0 0,-1-1 1 0 0,0-1-1 0 0,0 1 0 0 0,-1-1 0 0 0,4-7 0 0 0,-1-3 141 0 0,-1-1 1 0 0,-1 1-1 0 0,0-1 0 0 0,2-26 0 0 0,-5 35-292 0 0,-1 0-1 0 0,0 1 1 0 0,-1-1-1 0 0,0 0 0 0 0,0 0 1 0 0,-1 0-1 0 0,0 0 1 0 0,0 1-1 0 0,-1-1 1 0 0,0 1-1 0 0,-5-9 1 0 0,7 15-11 0 0,0 0 0 0 0,0-1 1 0 0,0 1-1 0 0,-1 0 0 0 0,1 0 1 0 0,-1 0-1 0 0,1 0 0 0 0,-1 0 1 0 0,0 0-1 0 0,0 0 0 0 0,1 1 1 0 0,-1-1-1 0 0,0 1 0 0 0,-1-1 1 0 0,1 1-1 0 0,0 0 0 0 0,0-1 0 0 0,-1 1 1 0 0,1 1-1 0 0,0-1 0 0 0,-1 0 1 0 0,1 0-1 0 0,-1 1 0 0 0,1 0 1 0 0,-1-1-1 0 0,1 1 0 0 0,-1 0 1 0 0,1 0-1 0 0,-1 0 0 0 0,1 1 1 0 0,-1-1-1 0 0,1 1 0 0 0,-1-1 1 0 0,1 1-1 0 0,-1 0 0 0 0,1 0 1 0 0,0 0-1 0 0,-1 0 0 0 0,1 0 1 0 0,-4 3-1 0 0,-5 3 87 0 0,1 2 0 0 0,0-1 0 0 0,0 1 0 0 0,0 0 0 0 0,1 1 0 0 0,-12 17 0 0 0,-1 3 78 0 0,1 0 0 0 0,2 2 0 0 0,1 1 0 0 0,1 0 0 0 0,2 1 0 0 0,1 0 0 0 0,-14 60 0 0 0,26-87-157 0 0,1 1 0 0 0,0-1 0 0 0,0 1 0 0 0,1-1-1 0 0,0 1 1 0 0,1 0 0 0 0,-1-1 0 0 0,1 1-1 0 0,4 11 1 0 0,-5-17-11 0 0,1 0-1 0 0,0 1 1 0 0,0-1-1 0 0,0 0 1 0 0,1 0-1 0 0,-1 0 1 0 0,0 0-1 0 0,1 0 1 0 0,0 0-1 0 0,-1 0 1 0 0,1 0-1 0 0,0 0 1 0 0,0-1-1 0 0,0 1 1 0 0,0-1-1 0 0,0 1 1 0 0,0-1-1 0 0,0 0 1 0 0,1 0-1 0 0,-1 0 1 0 0,0 0-1 0 0,1 0 1 0 0,-1-1-1 0 0,0 1 1 0 0,1-1-1 0 0,-1 1 1 0 0,1-1 0 0 0,-1 0-1 0 0,1 0 1 0 0,-1 0-1 0 0,1 0 1 0 0,4-1-1 0 0,4-1 4 0 0,0-1-1 0 0,0 0 1 0 0,-1-1-1 0 0,1 0 1 0 0,-1 0 0 0 0,0-1-1 0 0,0 0 1 0 0,0-1-1 0 0,14-11 1 0 0,-8 4-10 0 0,1-1 1 0 0,-2 0-1 0 0,0-1 1 0 0,14-20-1 0 0,-20 22 4 0 0,-2 0 0 0 0,0-1 0 0 0,0 0-1 0 0,-1 0 1 0 0,-1-1 0 0 0,0 1 0 0 0,-1-1 0 0 0,3-26-1 0 0,1 5-26 0 0,-5 142 266 0 0,-2 74 709 0 0,-5 236 2338 0 0,2-380-3124 0 0,-1 0 0 0 0,-2-1 1 0 0,-1 0-1 0 0,-2 0 0 0 0,-2-1 0 0 0,-1 0 1 0 0,-28 59-1 0 0,31-76-118 0 0,-2-1 0 0 0,0 0 0 0 0,-1-1 0 0 0,-1 0 1 0 0,0 0-1 0 0,-1-1 0 0 0,0-1 0 0 0,-1 0 0 0 0,0-1 0 0 0,-1-1 1 0 0,-1 0-1 0 0,0-1 0 0 0,0 0 0 0 0,-1-2 0 0 0,0 0 1 0 0,-27 8-1 0 0,28-11-30 0 0,-1 0 0 0 0,0-2 0 0 0,0 0 0 0 0,0-1 0 0 0,0-1 0 0 0,-1 0 0 0 0,1-2 0 0 0,0 0 0 0 0,0 0 0 0 0,-29-8 0 0 0,37 7-29 0 0,-1-1 1 0 0,0-1 0 0 0,1 1 0 0 0,0-2 0 0 0,0 1-1 0 0,0-1 1 0 0,0-1 0 0 0,1 1 0 0 0,0-2 0 0 0,0 1-1 0 0,0-1 1 0 0,1 0 0 0 0,0 0 0 0 0,0-1 0 0 0,1 0-1 0 0,0-1 1 0 0,1 1 0 0 0,0-1 0 0 0,-6-12 0 0 0,4 3-97 0 0,2-1 1 0 0,0 1-1 0 0,0-1 0 0 0,2 0 1 0 0,1 0-1 0 0,0 0 1 0 0,1 0-1 0 0,1 0 0 0 0,1 0 1 0 0,5-33-1 0 0,2 11-62 0 0,2 0-1 0 0,1 1 1 0 0,33-73 0 0 0,-30 81 123 0 0,2 1 0 0 0,1 0 1 0 0,1 2-1 0 0,2 0 0 0 0,1 1 1 0 0,46-47-1 0 0,-50 59 44 0 0,0 1 0 0 0,1 1 0 0 0,1 0 0 0 0,0 1 0 0 0,1 1 0 0 0,1 1 0 0 0,-1 1 0 0 0,2 1 0 0 0,-1 0 0 0 0,1 2 0 0 0,31-7 0 0 0,-23 10-113 0 0,1 0-1 0 0,39 1 1 0 0,60 8-4031 0 0,-5 0-2772 0 0,-108-5 5722 0 0</inkml:trace>
</inkml:ink>
</file>

<file path=ppt/ink/ink1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6:13:01.621"/>
    </inkml:context>
    <inkml:brush xml:id="br0">
      <inkml:brushProperty name="width" value="0.05" units="cm"/>
      <inkml:brushProperty name="height" value="0.05" units="cm"/>
    </inkml:brush>
  </inkml:definitions>
  <inkml:trace contextRef="#ctx0" brushRef="#br0">157 849 8661 0 0,'-10'-12'-157'0'0,"8"8"244"0"0,0 1 1 0 0,-1 0-1 0 0,0 0 1 0 0,1 0-1 0 0,-1 0 1 0 0,0 0-1 0 0,0 1 0 0 0,-4-3 1 0 0,6 4 38 0 0,0 1 1 0 0,0-1-1 0 0,1 0 1 0 0,-1 1-1 0 0,0-1 1 0 0,0 1-1 0 0,0-1 1 0 0,0 1-1 0 0,0 0 0 0 0,0-1 1 0 0,0 1-1 0 0,0 0 1 0 0,0 0-1 0 0,0-1 1 0 0,0 1-1 0 0,0 0 1 0 0,0 0-1 0 0,0 0 1 0 0,0 0-1 0 0,0 1 0 0 0,0-1 1 0 0,0 0-1 0 0,-2 1 1 0 0,3-1-65 0 0,-1 1 1 0 0,1-1-1 0 0,-1 1 0 0 0,1 0 1 0 0,-1-1-1 0 0,1 1 0 0 0,0 0 1 0 0,-1 0-1 0 0,1-1 0 0 0,0 1 1 0 0,0 0-1 0 0,-1 0 0 0 0,1 0 1 0 0,0-1-1 0 0,0 1 0 0 0,0 0 1 0 0,0 0-1 0 0,0 0 1 0 0,0-1-1 0 0,0 1 0 0 0,0 0 1 0 0,1 1-1 0 0,-1 1-23 0 0,1-1 0 0 0,-1 1 1 0 0,1-1-1 0 0,0 1 0 0 0,0-1 1 0 0,0 1-1 0 0,0-1 0 0 0,0 0 0 0 0,1 1 1 0 0,-1-1-1 0 0,1 0 0 0 0,-1 0 0 0 0,1 0 1 0 0,0 0-1 0 0,0 0 0 0 0,0-1 0 0 0,0 1 1 0 0,3 2-1 0 0,3-2-36 0 0,-1 0 0 0 0,1-1 1 0 0,-1 0-1 0 0,1 0 0 0 0,0 0 0 0 0,-1-1 0 0 0,1 0 0 0 0,0-1 1 0 0,-1 0-1 0 0,1 0 0 0 0,-1-1 0 0 0,15-4 0 0 0,-7 1 1 0 0,1-1 0 0 0,-2 0 0 0 0,1-1 0 0 0,-1-1 0 0 0,16-11 0 0 0,-25 15-8 0 0,1 0 1 0 0,-1-1-1 0 0,0 1 0 0 0,0-1 0 0 0,0 0 0 0 0,-1 0 0 0 0,0-1 0 0 0,0 0 0 0 0,0 1 0 0 0,-1-1 1 0 0,0 0-1 0 0,0-1 0 0 0,4-11 0 0 0,-6 14-2 0 0,0-1 0 0 0,-1 1 0 0 0,1 0 0 0 0,-1 0-1 0 0,0 0 1 0 0,0 0 0 0 0,-1-1 0 0 0,1 1 0 0 0,-1 0 0 0 0,0 0 0 0 0,0 0 0 0 0,0 0 0 0 0,-1 0 0 0 0,1 0 0 0 0,-1 1-1 0 0,0-1 1 0 0,0 0 0 0 0,0 1 0 0 0,-1-1 0 0 0,1 1 0 0 0,-1 0 0 0 0,0 0 0 0 0,0 0 0 0 0,-3-3 0 0 0,-1 0 4 0 0,-1 1 0 0 0,1 0-1 0 0,-1 0 1 0 0,1 1 0 0 0,-1 0 0 0 0,0 0 0 0 0,-1 1 0 0 0,1 0 0 0 0,-1 0 0 0 0,1 1 0 0 0,-1 0 0 0 0,0 1 0 0 0,0 0 0 0 0,0 0 0 0 0,0 1 0 0 0,1 0 0 0 0,-1 0 0 0 0,0 1 0 0 0,0 1 0 0 0,0-1 0 0 0,1 1-1 0 0,-1 1 1 0 0,0 0 0 0 0,1 0 0 0 0,0 0 0 0 0,0 1 0 0 0,0 0 0 0 0,0 1 0 0 0,1 0 0 0 0,0 0 0 0 0,0 1 0 0 0,0-1 0 0 0,1 2 0 0 0,-1-1 0 0 0,1 1 0 0 0,-6 9 0 0 0,2 1 94 0 0,1 0-1 0 0,1 0 1 0 0,1 1 0 0 0,0 0 0 0 0,1 0 0 0 0,1 0 0 0 0,1 1 0 0 0,-2 22-1 0 0,5-32-13 0 0,1 0-1 0 0,0-1 1 0 0,0 1-1 0 0,1 0 1 0 0,0 0-1 0 0,0-1 0 0 0,1 1 1 0 0,0-1-1 0 0,1 1 1 0 0,0-1-1 0 0,0 0 1 0 0,1 0-1 0 0,0 0 0 0 0,0 0 1 0 0,1-1-1 0 0,0 0 1 0 0,0 0-1 0 0,1 0 1 0 0,6 6-1 0 0,-5-6-63 0 0,0-1 0 0 0,0 0 0 0 0,0 0 0 0 0,1-1 1 0 0,0 0-1 0 0,0 0 0 0 0,0 0 0 0 0,1-1 0 0 0,-1-1 0 0 0,1 0 0 0 0,0 0 0 0 0,0 0 1 0 0,0-1-1 0 0,0-1 0 0 0,1 1 0 0 0,-1-2 0 0 0,16 1 0 0 0,-6-4-111 0 0,-1 0 0 0 0,0 0 0 0 0,1-2 0 0 0,-1-1 0 0 0,-1 0 0 0 0,1-1 0 0 0,17-10 0 0 0,-6 1-494 0 0,0-1 1 0 0,-2-2-1 0 0,29-24 0 0 0,-39 28 252 0 0,-1-2 0 0 0,-1 1 0 0 0,0-2 0 0 0,-1 0 0 0 0,-1-1 0 0 0,-1 0-1 0 0,0-1 1 0 0,-2 0 0 0 0,0-1 0 0 0,11-36 0 0 0,-4-4 59 0 0,-2 0 0 0 0,11-103 1 0 0,-18-15 224 0 0,-5 59 118 0 0,-6 6 705 0 0,-7 136-138 0 0,-75 345 1671 0 0,33 5-836 0 0,26-173-1425 0 0,-12 9-3963 0 0,34-191 2609 0 0</inkml:trace>
</inkml:ink>
</file>

<file path=ppt/ink/ink1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6:13:02.834"/>
    </inkml:context>
    <inkml:brush xml:id="br0">
      <inkml:brushProperty name="width" value="0.05" units="cm"/>
      <inkml:brushProperty name="height" value="0.05" units="cm"/>
    </inkml:brush>
  </inkml:definitions>
  <inkml:trace contextRef="#ctx0" brushRef="#br0">1 500 7229 0 0,'3'-4'136'0'0,"2"-1"1"0"0,-1 1-1 0 0,0 1 1 0 0,1-1-1 0 0,0 1 1 0 0,-1 0-1 0 0,1 0 1 0 0,1 0-1 0 0,-1 1 1 0 0,0-1-1 0 0,10-2 1 0 0,8 0 673 0 0,39-6 0 0 0,1 0-552 0 0,-29 2-228 0 0,0-1-1 0 0,-1-2 1 0 0,35-18-1 0 0,-51 21-28 0 0,0-1 1 0 0,-1 0-1 0 0,0-1 0 0 0,0-1 0 0 0,-2-1 1 0 0,1 0-1 0 0,15-19 0 0 0,-24 24-6 0 0,-1 0-1 0 0,1-1 1 0 0,-2 1 0 0 0,1-1-1 0 0,-1 0 1 0 0,-1 0-1 0 0,0-1 1 0 0,0 1 0 0 0,0-1-1 0 0,1-14 1 0 0,-2 7 76 0 0,-1 0 1 0 0,-1 0-1 0 0,0 0 1 0 0,-1 0-1 0 0,-4-22 0 0 0,4 38-62 0 0,-4-18 261 0 0,0 17-135 0 0,-3 9-39 0 0,1 4 20 0 0,1 1 0 0 0,1 0 0 0 0,-6 17 0 0 0,-4 7 89 0 0,-10 27 394 0 0,-20 74-1 0 0,36-109-419 0 0,-59 253 1617 0 0,-18 52-899 0 0,85-328-893 0 0,0-2 1 0 0,0 0 1 0 0,0 0-1 0 0,0 0 1 0 0,0 0 0 0 0,0 0-1 0 0,-1 0 1 0 0,1-1-1 0 0,-1 1 1 0 0,-4 4 0 0 0,7-9 0 0 0,-1-1 0 0 0,1 1 1 0 0,-1-1-1 0 0,1 1 0 0 0,0-1 1 0 0,0 1-1 0 0,2-4 0 0 0,194-328 36 0 0,-184 314-50 0 0,8-13-7 0 0,36-52-15 0 0,-50 76 23 0 0,0 0 0 0 0,1 1 0 0 0,0 0 0 0 0,0 0 0 0 0,1 1 0 0 0,15-11 0 0 0,-23 17 5 0 0,0 1 0 0 0,0-1 0 0 0,0 0 1 0 0,0 1-1 0 0,0-1 0 0 0,0 1 0 0 0,0-1 1 0 0,0 1-1 0 0,0 0 0 0 0,0 0 0 0 0,1-1 1 0 0,-1 1-1 0 0,0 0 0 0 0,0 0 0 0 0,0 0 1 0 0,0 0-1 0 0,0 0 0 0 0,1 0 0 0 0,-1 0 1 0 0,0 1-1 0 0,0-1 0 0 0,0 0 0 0 0,0 1 1 0 0,0-1-1 0 0,0 0 0 0 0,0 1 0 0 0,0 0 1 0 0,0-1-1 0 0,0 1 0 0 0,0-1 0 0 0,0 1 1 0 0,0 0-1 0 0,0 0 0 0 0,-1 0 0 0 0,1-1 1 0 0,0 1-1 0 0,-1 0 0 0 0,1 0 0 0 0,0 0 1 0 0,-1 0-1 0 0,1 0 0 0 0,-1 0 1 0 0,1 0-1 0 0,-1 0 0 0 0,0 0 0 0 0,1 2 1 0 0,2 7-1 0 0,-1 0 0 0 0,0 0 1 0 0,-1 0-1 0 0,1 13 1 0 0,-2-14 9 0 0,3 95 51 0 0,-4-72 126 0 0,2 1 1 0 0,1-1-1 0 0,10 53 0 0 0,-7-68-10 0 0,0 0 0 0 0,11 24 0 0 0,-14-35-131 0 0,1 0-1 0 0,1 0 1 0 0,-1 0-1 0 0,1-1 1 0 0,0 1-1 0 0,0-1 0 0 0,1 0 1 0 0,-1 0-1 0 0,10 7 1 0 0,-11-10-43 0 0,-1-1 0 0 0,1 0 0 0 0,0 0 0 0 0,0 0 0 0 0,0 0 1 0 0,-1-1-1 0 0,1 1 0 0 0,0-1 0 0 0,0 1 0 0 0,0-1 0 0 0,0 0 1 0 0,0 0-1 0 0,0 0 0 0 0,0-1 0 0 0,0 1 0 0 0,0-1 0 0 0,0 1 0 0 0,-1-1 1 0 0,1 0-1 0 0,0 0 0 0 0,0-1 0 0 0,-1 1 0 0 0,1 0 0 0 0,-1-1 1 0 0,5-3-1 0 0,4-2 5 0 0,-1-1 1 0 0,1-1 0 0 0,-2 0 0 0 0,13-13 0 0 0,-8 5-18 0 0,-1-1-1 0 0,0 0 1 0 0,-2-1 0 0 0,0 0 0 0 0,-1-1 0 0 0,0 0 0 0 0,8-30 0 0 0,1-15-55 0 0,10-72 1 0 0,-17 77 64 0 0,-9 47-18 0 0,-1-1 0 0 0,1-25 1 0 0,-3 36 10 0 0,0 0 1 0 0,0 0 0 0 0,0 0-1 0 0,-1 0 1 0 0,1 0-1 0 0,-1 1 1 0 0,1-1 0 0 0,-1 0-1 0 0,0 0 1 0 0,0 1-1 0 0,0-1 1 0 0,0 0 0 0 0,-1 1-1 0 0,1-1 1 0 0,-1 1 0 0 0,1 0-1 0 0,-1 0 1 0 0,0-1-1 0 0,0 1 1 0 0,-3-3 0 0 0,4 5 3 0 0,0 0 0 0 0,0 0 0 0 0,0 0 0 0 0,0 0 0 0 0,0 0 0 0 0,0 0 0 0 0,0 0 0 0 0,0 0 0 0 0,0 1 0 0 0,0-1 0 0 0,0 0 0 0 0,0 1 0 0 0,0-1 0 0 0,0 0 0 0 0,0 1 0 0 0,1-1 0 0 0,-1 1 0 0 0,0 0 0 0 0,0-1 0 0 0,1 1 0 0 0,-1 0 0 0 0,0-1 0 0 0,1 1 0 0 0,-1 0 0 0 0,0 0 0 0 0,1-1 0 0 0,-1 1 0 0 0,0 1 0 0 0,-16 24-41 0 0,0 4 44 0 0,1 1 0 0 0,2 1 1 0 0,2 0-1 0 0,0 0 0 0 0,2 1 0 0 0,-6 40 0 0 0,12-44 87 0 0,1 0 0 0 0,1 0 0 0 0,2 0-1 0 0,1 0 1 0 0,1 0 0 0 0,1-1-1 0 0,13 49 1 0 0,-12-63-58 0 0,0-1 1 0 0,0 0-1 0 0,11 20 0 0 0,-14-31-23 0 0,0 0 0 0 0,0 1-1 0 0,0-1 1 0 0,0 0 0 0 0,1 0 0 0 0,-1 0-1 0 0,1 0 1 0 0,0 0 0 0 0,0 0 0 0 0,-1 0-1 0 0,1 0 1 0 0,0-1 0 0 0,0 1 0 0 0,1-1-1 0 0,-1 1 1 0 0,0-1 0 0 0,1 0 0 0 0,-1 0-1 0 0,0 0 1 0 0,1 0 0 0 0,-1 0 0 0 0,1-1-1 0 0,-1 1 1 0 0,1-1 0 0 0,0 0 0 0 0,4 1-1 0 0,-2-3-28 0 0,0 1 0 0 0,0-1 0 0 0,0 1 0 0 0,0-2 0 0 0,-1 1 0 0 0,1 0 0 0 0,-1-1-1 0 0,0 0 1 0 0,6-4 0 0 0,35-34-601 0 0,-34 30 461 0 0,14-16-319 0 0,-1 0 0 0 0,-1-1 0 0 0,36-61 0 0 0,43-104-20 0 0,-42 75 438 0 0,-32 66 55 0 0,37-75 33 0 0,-65 126-24 0 0,1 0-1 0 0,-1 0 1 0 0,1 0 0 0 0,-1 0 0 0 0,0-1 0 0 0,1 1 0 0 0,-1 0 0 0 0,0 0 0 0 0,0 0 0 0 0,0-1-1 0 0,0 1 1 0 0,0 0 0 0 0,0-2 0 0 0,0 3 1 0 0,-1-1-1 0 0,1 1 0 0 0,0-1 1 0 0,0 1-1 0 0,-1-1 1 0 0,1 1-1 0 0,0 0 1 0 0,-1-1-1 0 0,1 1 1 0 0,0-1-1 0 0,-1 1 1 0 0,1 0-1 0 0,0-1 0 0 0,-1 1 1 0 0,1 0-1 0 0,-1 0 1 0 0,1-1-1 0 0,-1 1 1 0 0,1 0-1 0 0,-1 0 1 0 0,1 0-1 0 0,-1-1 1 0 0,-3 1 0 0 0,0 0 0 0 0,0 0 0 0 0,0 0 0 0 0,-1 0 0 0 0,1 0 0 0 0,-5 2 0 0 0,-3 0 14 0 0,6-1-4 0 0,0 0 0 0 0,1 0 0 0 0,0 0 0 0 0,-1 1 0 0 0,1 0 0 0 0,0 0-1 0 0,-1 0 1 0 0,1 1 0 0 0,1 0 0 0 0,-1 0 0 0 0,0 0 0 0 0,1 0 0 0 0,-6 6 0 0 0,4-3 19 0 0,0 1 0 0 0,0 0 0 0 0,1 0-1 0 0,0 1 1 0 0,0-1 0 0 0,0 1 0 0 0,-5 16 0 0 0,5-10 11 0 0,1 0 0 0 0,0 0 0 0 0,1 0 0 0 0,0 0 0 0 0,1 1 0 0 0,1 0 1 0 0,0-1-1 0 0,1 1 0 0 0,1 0 0 0 0,2 14 0 0 0,-2-21-20 0 0,1 0-1 0 0,0-1 0 0 0,0 0 1 0 0,1 1-1 0 0,0-1 1 0 0,0 0-1 0 0,7 10 1 0 0,-7-12-11 0 0,0-1 0 0 0,1 0 0 0 0,0 0 1 0 0,0 0-1 0 0,0 0 0 0 0,1-1 0 0 0,-1 1 1 0 0,1-1-1 0 0,0 0 0 0 0,0-1 1 0 0,6 4-1 0 0,19 4-13 0 0,-21-7 1 0 0,0 0 0 0 0,0 1 0 0 0,0 0 0 0 0,15 9 0 0 0,-22-11 2 0 0,0-1 0 0 0,0 1 0 0 0,-1-1 0 0 0,1 1 0 0 0,0 0 0 0 0,-1-1 0 0 0,0 1 0 0 0,1 0 0 0 0,-1 0-1 0 0,0 0 1 0 0,0 0 0 0 0,0 0 0 0 0,0 0 0 0 0,0 1 0 0 0,0-1 0 0 0,-1 0 0 0 0,1 0 0 0 0,-1 1 0 0 0,0-1 0 0 0,1 0 0 0 0,-1 1 0 0 0,0-1 0 0 0,0 0 0 0 0,-1 1 0 0 0,1 2 0 0 0,-3 6 28 0 0,-1 0 0 0 0,0-1 1 0 0,0 1-1 0 0,-1-1 0 0 0,-1 0 0 0 0,1 0 1 0 0,-2 0-1 0 0,-10 12 0 0 0,9-11 98 0 0,0 1 0 0 0,0-1-1 0 0,1 2 1 0 0,1-1 0 0 0,-7 17 0 0 0,12-25-79 0 0,-1 0 0 0 0,1 0 0 0 0,0 1 0 0 0,0-1 0 0 0,0 0 0 0 0,1 0 0 0 0,0 1 0 0 0,-1-1 0 0 0,2 1 0 0 0,-1-1 0 0 0,0 0 1 0 0,1 1-1 0 0,0-1 0 0 0,0 0 0 0 0,0 0 0 0 0,0 1 0 0 0,1-1 0 0 0,0 0 0 0 0,0 0 0 0 0,0 0 0 0 0,0-1 0 0 0,0 1 0 0 0,1-1 0 0 0,0 1 0 0 0,-1-1 0 0 0,1 0 0 0 0,5 4 0 0 0,7 6 24 0 0,0-1 0 0 0,1 0 0 0 0,0-1-1 0 0,1-1 1 0 0,0-1 0 0 0,0 0 0 0 0,1-2-1 0 0,0 0 1 0 0,1 0 0 0 0,0-2 0 0 0,33 6-1 0 0,-33-9-298 0 0,-1 0 0 0 0,0-1 0 0 0,0-1-1 0 0,1-1 1 0 0,-1 0 0 0 0,0-1-1 0 0,0-1 1 0 0,0-1 0 0 0,0-1 0 0 0,-1 0-1 0 0,0-1 1 0 0,27-14 0 0 0,-18 4-1261 0 0,-5-6-342 0 0</inkml:trace>
</inkml:ink>
</file>

<file path=ppt/ink/ink1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6:12:40.610"/>
    </inkml:context>
    <inkml:brush xml:id="br0">
      <inkml:brushProperty name="width" value="0.05" units="cm"/>
      <inkml:brushProperty name="height" value="0.05" units="cm"/>
    </inkml:brush>
  </inkml:definitions>
  <inkml:trace contextRef="#ctx0" brushRef="#br0">1 119 9165 0 0,'1'-13'436'0'0,"-1"12"-385"0"0,0 0 1 0 0,0 1-1 0 0,0-1 1 0 0,0 0-1 0 0,0 0 1 0 0,0 1-1 0 0,0-1 1 0 0,0 0-1 0 0,0 0 1 0 0,0 1-1 0 0,0-1 1 0 0,0 0-1 0 0,1 0 1 0 0,-1 1-1 0 0,0-1 1 0 0,1 0-1 0 0,-1 1 1 0 0,0-1-1 0 0,1 0 1 0 0,-1 1-1 0 0,1-1 1 0 0,-1 0-1 0 0,1 1 1 0 0,-1-1-1 0 0,1 1 1 0 0,-1-1-1 0 0,1 1 1 0 0,1-1-1 0 0,92-37 4700 0 0,-69 28-4350 0 0,0 2 1 0 0,1 0-1 0 0,-1 2 0 0 0,1 1 1 0 0,49-4-1 0 0,135 8 732 0 0,-187 1-1090 0 0,-12 0-42 0 0,0 0 0 0 0,1 1 0 0 0,12 2 0 0 0,-18-2 372 0 0</inkml:trace>
</inkml:ink>
</file>

<file path=ppt/ink/ink1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6:12:41.407"/>
    </inkml:context>
    <inkml:brush xml:id="br0">
      <inkml:brushProperty name="width" value="0.05" units="cm"/>
      <inkml:brushProperty name="height" value="0.05" units="cm"/>
    </inkml:brush>
  </inkml:definitions>
  <inkml:trace contextRef="#ctx0" brushRef="#br0">181 221 7841 0 0,'-149'-53'1860'0'0,"147"53"-1850"0"0,-23-10 1281 0 0,21 3-249 0 0,15 1-83 0 0,13 1-510 0 0,1 0 1 0 0,31-1-1 0 0,6-1-36 0 0,322-40 971 0 0,-258 32-1194 0 0,298-23-67 0 0,-400 36-432 0 0,43-8 0 0 0,-59 6-881 0 0,-15 1 180 0 0,-18 1-345 0 0,-203 8-4181 0 0,-2 1 3695 0 0,222-6 2381 0 0,9 3 446 0 0,2 5-747 0 0,6 49 1562 0 0,-5-35-920 0 0,7 32 0 0 0,3-9 150 0 0,-3 1-1 0 0,7 61 1 0 0,-16-79-693 0 0,-1 0 1 0 0,-1 0-1 0 0,-1-1 1 0 0,-2 1-1 0 0,-7 32 0 0 0,-7 18 23 0 0,4 1 0 0 0,-5 151 0 0 0,18-221-533 0 0,2 26-246 0 0,-2-35 261 0 0,0 0 0 0 0,0 0 0 0 0,1 0 0 0 0,-1 0 0 0 0,1 0 0 0 0,-1 1 0 0 0,1-1 0 0 0,-1 0 0 0 0,1 0 0 0 0,0 0 0 0 0,-1-1 0 0 0,1 1 0 0 0,0 0 0 0 0,0 0 1 0 0,0 0-1 0 0,-1 0 0 0 0,1-1 0 0 0,0 1 0 0 0,0 0 0 0 0,0-1 0 0 0,0 1 0 0 0,0-1 0 0 0,1 1 0 0 0,-1-1 0 0 0,0 0 0 0 0,2 1 0 0 0,5 0-1350 0 0</inkml:trace>
</inkml:ink>
</file>

<file path=ppt/ink/ink1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6:12:41.752"/>
    </inkml:context>
    <inkml:brush xml:id="br0">
      <inkml:brushProperty name="width" value="0.05" units="cm"/>
      <inkml:brushProperty name="height" value="0.05" units="cm"/>
    </inkml:brush>
  </inkml:definitions>
  <inkml:trace contextRef="#ctx0" brushRef="#br0">1 0 10081 0 0,'0'1'32'0'0,"2"1"143"0"0,0 0-1 0 0,0 0 1 0 0,0 0-1 0 0,-1 1 1 0 0,1-1-1 0 0,-1 0 1 0 0,0 0-1 0 0,1 1 1 0 0,-1-1 0 0 0,0 1-1 0 0,-1-1 1 0 0,1 1-1 0 0,0 0 1 0 0,-1-1-1 0 0,1 1 1 0 0,-1 0-1 0 0,0-1 1 0 0,0 6-1 0 0,-2 33 2006 0 0,1-24-1766 0 0,1 0 1 0 0,2 21 0 0 0,-1-23-311 0 0,0 1 0 0 0,-2 0 0 0 0,-2 19 0 0 0,1-23-520 0 0,1 0 1 0 0,1 0 0 0 0,0 0-1 0 0,0 0 1 0 0,1 1 0 0 0,3 14-1 0 0,-3-18-797 0 0,-2-9 1073 0 0,1 1-1 0 0,0 0 1 0 0,0-1-1 0 0,0 1 1 0 0,0-1-1 0 0,0 1 0 0 0,0-1 1 0 0,0 1-1 0 0,0 0 1 0 0,0-1-1 0 0,1 1 1 0 0,-1-1-1 0 0,0 1 1 0 0,0-1-1 0 0,0 1 1 0 0,1 0-1 0 0,-1-1 1 0 0,0 1-1 0 0,0-1 1 0 0,1 1-1 0 0,-1-1 1 0 0,1 0-1 0 0,0 1 1 0 0,1 0-1283 0 0</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3:41:46.321"/>
    </inkml:context>
    <inkml:brush xml:id="br0">
      <inkml:brushProperty name="width" value="0.05" units="cm"/>
      <inkml:brushProperty name="height" value="0.05" units="cm"/>
    </inkml:brush>
  </inkml:definitions>
  <inkml:trace contextRef="#ctx0" brushRef="#br0">1 11 8829 0 0,'0'0'18'0'0,"0"0"1"0"0,0 0-1 0 0,1 0 1 0 0,-1 0-1 0 0,0 0 1 0 0,0 0-1 0 0,0 0 1 0 0,0 0-1 0 0,1 0 1 0 0,-1 0-1 0 0,0 0 0 0 0,0 0 1 0 0,0 0-1 0 0,1 0 1 0 0,-1-1-1 0 0,0 1 1 0 0,0 0-1 0 0,0 0 1 0 0,0 0-1 0 0,0 0 1 0 0,1 0-1 0 0,-1-1 1 0 0,0 1-1 0 0,0 0 1 0 0,0 0-1 0 0,0 0 1 0 0,0 0-1 0 0,0-1 1 0 0,0 1-1 0 0,0 0 0 0 0,0 0 1 0 0,0 0-1 0 0,0-1 1 0 0,0 1-1 0 0,0 0 1 0 0,0 0-1 0 0,0 0 1 0 0,0-1-1 0 0,0 1 1 0 0,0 0-1 0 0,0 0 1 0 0,0 0-1 0 0,0-1 1 0 0,0 1-1 0 0,0 0 1 0 0,0 0-1 0 0,0 0 1 0 0,0-1-1 0 0,0 1 0 0 0,0 0 1 0 0,-1 0-1 0 0,1 0 1 0 0,0 0-1 0 0,0 0 1 0 0,0-1-1 0 0,0 1 1 0 0,-1 0-1 0 0,2 0 69 0 0,-1-1 0 0 0,1 1 0 0 0,-1 0-1 0 0,1 0 1 0 0,-1-1 0 0 0,1 1 0 0 0,0 0 0 0 0,-1 0 0 0 0,1 0-1 0 0,-1 0 1 0 0,1 0 0 0 0,-1 0 0 0 0,1-1 0 0 0,0 2-1 0 0,-1-1 1 0 0,1 0 0 0 0,-1 0 0 0 0,1 0 0 0 0,-1 0-1 0 0,1 0 1 0 0,0 0 0 0 0,-1 0 0 0 0,1 1 0 0 0,-1-1-1 0 0,1 0 1 0 0,-1 0 0 0 0,1 1 0 0 0,0 0 0 0 0,11 17 1128 0 0,2 28 66 0 0,-8-15-543 0 0,4 17 607 0 0,5 73 0 0 0,-8 193 1330 0 0,-1 168-396 0 0,0-111-2197 0 0,-7-344-134 0 0,1-13-272 0 0,0-1 0 0 0,0 0 0 0 0,1 1 1 0 0,4 17-1 0 0,-5-31 194 0 0,1 0 1 0 0,-1 0-1 0 0,0 0 1 0 0,1-1 0 0 0,-1 1-1 0 0,0 0 1 0 0,1 0 0 0 0,-1-1-1 0 0,0 1 1 0 0,1 0-1 0 0,-1 0 1 0 0,0-1 0 0 0,0 1-1 0 0,0 0 1 0 0,1-1-1 0 0,-1 1 1 0 0,0 0 0 0 0,0-1-1 0 0,0 1 1 0 0,0-1-1 0 0,1 1 1 0 0,-1 0 0 0 0,0-1-1 0 0,0 1 1 0 0,0 0 0 0 0,0-1-1 0 0,0 1 1 0 0,0-1-1 0 0,0 1 1 0 0,0-1 0 0 0,-3-8-2018 0 0</inkml:trace>
</inkml:ink>
</file>

<file path=ppt/ink/ink1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6:12:42.076"/>
    </inkml:context>
    <inkml:brush xml:id="br0">
      <inkml:brushProperty name="width" value="0.05" units="cm"/>
      <inkml:brushProperty name="height" value="0.05" units="cm"/>
    </inkml:brush>
  </inkml:definitions>
  <inkml:trace contextRef="#ctx0" brushRef="#br0">114 1 9165 0 0,'-12'0'72'0'0,"0"5"52"0"0,1-8 48 0 0,1 11 4 0 0,-2-3 4 0 0,0 1 0 0 0,4 2 4 0 0,-2 2 4 0 0,4-1-76 0 0,0 4-92 0 0,0-1-144 0 0,-3 1-152 0 0,9 2-200 0 0,0-2-164 0 0,0 1-168 0 0</inkml:trace>
</inkml:ink>
</file>

<file path=ppt/ink/ink1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6:12:42.474"/>
    </inkml:context>
    <inkml:brush xml:id="br0">
      <inkml:brushProperty name="width" value="0.05" units="cm"/>
      <inkml:brushProperty name="height" value="0.05" units="cm"/>
    </inkml:brush>
  </inkml:definitions>
  <inkml:trace contextRef="#ctx0" brushRef="#br0">278 286 9669 0 0,'4'-12'170'0'0,"-3"10"-98"0"0,0 0-1 0 0,0 0 1 0 0,0-1-1 0 0,0 1 1 0 0,0 0 0 0 0,0 0-1 0 0,1 0 1 0 0,-1 1-1 0 0,3-4 1 0 0,1-2 285 0 0,0-1 0 0 0,0 0 0 0 0,0-1 0 0 0,-1 1 0 0 0,4-14 0 0 0,-7 21-340 0 0,3-8 46 0 0,-1-2 1 0 0,0 1-1 0 0,0 0 1 0 0,-1 0-1 0 0,-1-1 1 0 0,1 1-1 0 0,-2-1 1 0 0,0-18-1 0 0,0 26-49 0 0,0-1-1 0 0,-1 1 1 0 0,0-1-1 0 0,1 1 1 0 0,-1 0-1 0 0,-1-1 1 0 0,1 1-1 0 0,0 0 1 0 0,-1 0-1 0 0,1 0 1 0 0,-1 0-1 0 0,0 0 0 0 0,0 0 1 0 0,0 0-1 0 0,-1 1 1 0 0,1-1-1 0 0,-1 1 1 0 0,1-1-1 0 0,-1 1 1 0 0,0 0-1 0 0,0 0 1 0 0,0 0-1 0 0,0 0 1 0 0,0 1-1 0 0,0-1 1 0 0,0 1-1 0 0,0 0 1 0 0,-1 0-1 0 0,1 0 1 0 0,-5 0-1 0 0,1 0 36 0 0,1 1-1 0 0,-1 0 1 0 0,1 1-1 0 0,-1-1 0 0 0,1 1 1 0 0,-1 0-1 0 0,1 1 1 0 0,-1 0-1 0 0,1 0 1 0 0,0 0-1 0 0,-7 4 0 0 0,-3 2 165 0 0,-1 1 0 0 0,-26 19 0 0 0,31-19-65 0 0,0 0 0 0 0,1 1 1 0 0,0 1-1 0 0,0-1 1 0 0,1 2-1 0 0,1-1 0 0 0,-13 21 1 0 0,19-28-117 0 0,1 1 0 0 0,0 0 0 0 0,-1 0 0 0 0,1 0 0 0 0,1 0 1 0 0,-1 1-1 0 0,1-1 0 0 0,0 0 0 0 0,0 0 0 0 0,1 1 0 0 0,-1-1 0 0 0,1 1 0 0 0,0-1 1 0 0,1 0-1 0 0,-1 1 0 0 0,1-1 0 0 0,0 1 0 0 0,0-1 0 0 0,1 0 0 0 0,0 0 0 0 0,0 0 1 0 0,0 0-1 0 0,0 0 0 0 0,5 5 0 0 0,-2-3-6 0 0,0-1 1 0 0,1 0-1 0 0,0 0 1 0 0,0 0-1 0 0,0-1 0 0 0,1 0 1 0 0,-1 0-1 0 0,1-1 1 0 0,1 0-1 0 0,-1 0 1 0 0,1 0-1 0 0,-1-1 0 0 0,1-1 1 0 0,0 1-1 0 0,0-1 1 0 0,0 0-1 0 0,0-1 0 0 0,1 0 1 0 0,-1 0-1 0 0,16-1 1 0 0,-17 0-23 0 0,1 0 0 0 0,0-1 0 0 0,-1 0 0 0 0,1 0 0 0 0,0 0 1 0 0,-1-1-1 0 0,0-1 0 0 0,1 1 0 0 0,-1-1 0 0 0,0 0 0 0 0,0 0 0 0 0,-1-1 1 0 0,1 0-1 0 0,-1 0 0 0 0,0-1 0 0 0,0 0 0 0 0,0 0 0 0 0,0 0 0 0 0,-1-1 1 0 0,0 0-1 0 0,0 0 0 0 0,6-10 0 0 0,-8 8-16 0 0,0-1-1 0 0,0 1 1 0 0,-1-1 0 0 0,0 1 0 0 0,0-1 0 0 0,-1 0-1 0 0,0 0 1 0 0,-1-12 0 0 0,8 65-159 0 0,-4 17 459 0 0,-6 81 1 0 0,0-38 513 0 0,2-77-517 0 0,-15 483 3629 0 0,12-484-3881 0 0,0 0 0 0 0,-10 31 0 0 0,10-45-22 0 0,-1-1 0 0 0,0 1 0 0 0,-1-1 0 0 0,0 0 0 0 0,-1-1 0 0 0,0 1 0 0 0,-8 9 0 0 0,12-18-8 0 0,1 0 0 0 0,-1 0-1 0 0,1 0 1 0 0,-1 0-1 0 0,0 0 1 0 0,0-1 0 0 0,0 1-1 0 0,0-1 1 0 0,0 1-1 0 0,0-1 1 0 0,0 0 0 0 0,-1 0-1 0 0,1 0 1 0 0,0 0 0 0 0,-1 0-1 0 0,1-1 1 0 0,-1 1-1 0 0,1-1 1 0 0,-1 1 0 0 0,-3-1-1 0 0,2 0 1 0 0,1-1 0 0 0,-1 0 0 0 0,1 0 0 0 0,0 0 1 0 0,-1 0-1 0 0,1 0 0 0 0,0-1 0 0 0,0 0 0 0 0,0 1 0 0 0,0-1 0 0 0,0 0 0 0 0,0 0 0 0 0,-2-3 0 0 0,-5-5-16 0 0,1 1 1 0 0,1-1-1 0 0,0-1 0 0 0,0 0 1 0 0,1 0-1 0 0,-10-20 0 0 0,-4-20-157 0 0,3 0 1 0 0,2-2-1 0 0,2 0 1 0 0,2 0-1 0 0,3-1 0 0 0,-4-97 1 0 0,12 133 147 0 0,1-1 1 0 0,1 1-1 0 0,0-1 1 0 0,2 1-1 0 0,0 0 1 0 0,0 0-1 0 0,8-20 1 0 0,-8 31 17 0 0,-1 1 1 0 0,1-1-1 0 0,1 1 1 0 0,-1 0-1 0 0,1 0 1 0 0,0 0-1 0 0,1 0 1 0 0,-1 0-1 0 0,1 1 1 0 0,0 0-1 0 0,1 0 1 0 0,-1 1-1 0 0,1-1 1 0 0,0 1-1 0 0,0 0 1 0 0,0 1-1 0 0,0-1 1 0 0,1 1-1 0 0,0 0 1 0 0,-1 1-1 0 0,9-2 1 0 0,26-4-189 0 0,73-5-1 0 0,-2 0-2157 0 0,-87 9 1314 0 0,-6 2-368 0 0,0-1-1 0 0,0-1 0 0 0,-1-1 1 0 0,1-1-1 0 0,22-10 1 0 0,-28 8 67 0 0</inkml:trace>
</inkml:ink>
</file>

<file path=ppt/ink/ink1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6:12:43.158"/>
    </inkml:context>
    <inkml:brush xml:id="br0">
      <inkml:brushProperty name="width" value="0.05" units="cm"/>
      <inkml:brushProperty name="height" value="0.05" units="cm"/>
    </inkml:brush>
  </inkml:definitions>
  <inkml:trace contextRef="#ctx0" brushRef="#br0">24 337 8229 0 0,'12'-85'-221'0'0,"-7"59"1346"0"0,2-54 0 0 0,-10 136 1827 0 0,-13 70 0 0 0,8-67-1961 0 0,-3 80 0 0 0,1 191 355 0 0,16-276-1235 0 0,-5-59-108 0 0,0 1 0 0 0,0-1 0 0 0,0 1 0 0 0,1 0 0 0 0,0-1 0 0 0,3-4 0 0 0,4-11-115 0 0,31-103-787 0 0,14-38 285 0 0,-45 141 589 0 0,0 0-1 0 0,1 0 0 0 0,1 1 0 0 0,1 1 1 0 0,21-27-1 0 0,-29 41 19 0 0,0 0 0 0 0,0 0 0 0 0,0 0 0 0 0,1 1 0 0 0,-1 0 0 0 0,1-1 0 0 0,0 2-1 0 0,10-6 1 0 0,-14 8 7 0 0,1-1-1 0 0,0 0 0 0 0,0 1 1 0 0,0-1-1 0 0,0 1 0 0 0,0 0 0 0 0,0 0 1 0 0,0-1-1 0 0,-1 1 0 0 0,1 1 0 0 0,0-1 1 0 0,0 0-1 0 0,0 0 0 0 0,0 1 1 0 0,0-1-1 0 0,0 1 0 0 0,0-1 0 0 0,-1 1 1 0 0,1 0-1 0 0,0 0 0 0 0,0 0 0 0 0,-1 0 1 0 0,1 0-1 0 0,-1 0 0 0 0,1 0 1 0 0,-1 1-1 0 0,1-1 0 0 0,-1 1 0 0 0,1 1 1 0 0,4 4 13 0 0,-1 1 1 0 0,0 0 0 0 0,-1 0 0 0 0,0 0 0 0 0,0 1 0 0 0,-1 0 0 0 0,0-1-1 0 0,2 16 1 0 0,1 10 262 0 0,1 35 0 0 0,4 22 478 0 0,-6-65-499 0 0,-2-8-109 0 0,1 1 1 0 0,0-1-1 0 0,2 0 0 0 0,8 20 0 0 0,-13-37-142 0 0,0 1 1 0 0,0-1-1 0 0,1 0 1 0 0,-1 0-1 0 0,0 0 1 0 0,0 1-1 0 0,1-1 1 0 0,-1 0-1 0 0,1-1 1 0 0,-1 1-1 0 0,1 0 1 0 0,-1 0-1 0 0,1-1 1 0 0,-1 1-1 0 0,1-1 1 0 0,0 1-1 0 0,-1-1 1 0 0,1 0-1 0 0,0 1 1 0 0,-1-1-1 0 0,1 0 1 0 0,0 0-1 0 0,-1 0 1 0 0,1 0-1 0 0,0-1 1 0 0,0 1-1 0 0,-1 0 1 0 0,1-1-1 0 0,-1 1 1 0 0,3-2-1 0 0,3 0-11 0 0,0-1 0 0 0,0 1 0 0 0,0-1 0 0 0,0-1 0 0 0,11-7 0 0 0,-5 1-220 0 0,1-1 1 0 0,-1-1-1 0 0,-1 0 1 0 0,0-1-1 0 0,-1 0 1 0 0,0-1 0 0 0,17-29-1 0 0,-17 21-160 0 0,0-1-1 0 0,-2 0 1 0 0,0 0-1 0 0,9-47 1 0 0,-7-2-215 0 0,-3 0 1 0 0,-3-132-1 0 0,-5 175 699 0 0,0 4-112 0 0,-1 0 1 0 0,-1 0-1 0 0,-9-38 0 0 0,12 62 15 0 0,-1 1-1 0 0,0 0 1 0 0,0-1-1 0 0,0 1 1 0 0,0-1-1 0 0,-1 1 1 0 0,1 0-1 0 0,0-1 1 0 0,0 1-1 0 0,0-1 1 0 0,0 1-1 0 0,0 0 1 0 0,0-1-1 0 0,-1 1 1 0 0,1 0-1 0 0,0-1 1 0 0,0 1-1 0 0,0 0 1 0 0,-1 0-1 0 0,1-1 1 0 0,0 1-1 0 0,0 0 0 0 0,-1-1 1 0 0,1 1-1 0 0,0 0 1 0 0,-1 0-1 0 0,1 0 1 0 0,0-1-1 0 0,-1 1 1 0 0,1 0-1 0 0,0 0 1 0 0,-1 0-1 0 0,1 0 1 0 0,-1 0-1 0 0,1 0 1 0 0,0 0-1 0 0,-2 0 1 0 0,-9 12 84 0 0,-6 23 145 0 0,3 5 170 0 0,2 0 0 0 0,2 1 1 0 0,1 0-1 0 0,2 1 1 0 0,-2 52-1 0 0,9-84-322 0 0,-1 61 445 0 0,3 0 0 0 0,20 122 0 0 0,-20-184-645 0 0,1-1 1 0 0,0 1-1 0 0,0-1 1 0 0,7 13 0 0 0,9 11-3320 0 0,-15-39-2079 0 0,-3-1 3929 0 0</inkml:trace>
</inkml:ink>
</file>

<file path=ppt/ink/ink1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6:12:43.483"/>
    </inkml:context>
    <inkml:brush xml:id="br0">
      <inkml:brushProperty name="width" value="0.05" units="cm"/>
      <inkml:brushProperty name="height" value="0.05" units="cm"/>
    </inkml:brush>
  </inkml:definitions>
  <inkml:trace contextRef="#ctx0" brushRef="#br0">0 68 8265 0 0,'1'-3'107'0'0,"0"1"0"0"0,0-1 0 0 0,0 0 0 0 0,0 0 0 0 0,0 0 1 0 0,1 1-1 0 0,-1-1 0 0 0,1 1 0 0 0,0-1 0 0 0,0 1 0 0 0,0-1 1 0 0,0 1-1 0 0,0 0 0 0 0,1 0 0 0 0,-1 0 0 0 0,0 0 0 0 0,1 1 0 0 0,0-1 1 0 0,-1 1-1 0 0,1-1 0 0 0,0 1 0 0 0,5-2 0 0 0,3 1 393 0 0,-1 1 1 0 0,1 0-1 0 0,0 0 0 0 0,-1 1 0 0 0,15 1 0 0 0,7 1-253 0 0,94-9 197 0 0,-19 1-2092 0 0,-77 5 600 0 0</inkml:trace>
</inkml:ink>
</file>

<file path=ppt/ink/ink1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6:12:45.207"/>
    </inkml:context>
    <inkml:brush xml:id="br0">
      <inkml:brushProperty name="width" value="0.05" units="cm"/>
      <inkml:brushProperty name="height" value="0.05" units="cm"/>
    </inkml:brush>
  </inkml:definitions>
  <inkml:trace contextRef="#ctx0" brushRef="#br0">300 466 6845 0 0,'39'-30'16'0'0,"-29"23"64"0"0,-1 0 1 0 0,1-1-1 0 0,11-12 0 0 0,-8 5 188 0 0,-1 0 0 0 0,-1 0-1 0 0,0-1 1 0 0,-1-1 0 0 0,-1 0 0 0 0,-1 0 0 0 0,8-23 0 0 0,-12 30-113 0 0,-1-1 1 0 0,-1 0 0 0 0,0 0 0 0 0,0 0 0 0 0,-1 0 0 0 0,0 0 0 0 0,-1-1 0 0 0,-1 1 0 0 0,1 0 0 0 0,-2 0 0 0 0,0 0 0 0 0,0 0 0 0 0,-7-19 0 0 0,7 24-58 0 0,0 0 0 0 0,-1 0 1 0 0,0 1-1 0 0,0-1 1 0 0,0 1-1 0 0,-1 0 0 0 0,1 0 1 0 0,-6-6-1 0 0,7 10-67 0 0,0-1 1 0 0,1 1-1 0 0,-1 0 0 0 0,0 0 1 0 0,0-1-1 0 0,0 1 0 0 0,0 1 0 0 0,0-1 1 0 0,0 0-1 0 0,0 0 0 0 0,0 1 1 0 0,0-1-1 0 0,0 1 0 0 0,0 0 0 0 0,0-1 1 0 0,-1 1-1 0 0,1 0 0 0 0,0 0 1 0 0,0 0-1 0 0,0 1 0 0 0,0-1 0 0 0,0 1 1 0 0,-1-1-1 0 0,1 1 0 0 0,0-1 1 0 0,0 1-1 0 0,-3 2 0 0 0,-4 2 90 0 0,-1 1 1 0 0,1 0-1 0 0,-1 0 0 0 0,2 1 0 0 0,-1 1 0 0 0,1-1 0 0 0,-11 14 1 0 0,0 2 360 0 0,-25 42 1 0 0,5 1 102 0 0,4 3 0 0 0,2 0 0 0 0,3 2 0 0 0,4 1 1 0 0,2 2-1 0 0,-13 76 0 0 0,30-113-235 0 0,3-1 0 0 0,0 1 0 0 0,3 0 0 0 0,1 0 0 0 0,1 0 0 0 0,8 41 0 0 0,-8-69-322 0 0,1 1-1 0 0,1-1 1 0 0,0 0 0 0 0,0 0-1 0 0,1 0 1 0 0,0 0 0 0 0,0-1-1 0 0,1 0 1 0 0,0 0 0 0 0,0 0-1 0 0,1 0 1 0 0,0-1 0 0 0,1 0-1 0 0,-1 0 1 0 0,1 0 0 0 0,1-1-1 0 0,-1 0 1 0 0,1-1 0 0 0,0 0-1 0 0,0 0 1 0 0,1 0 0 0 0,-1-1-1 0 0,1-1 1 0 0,0 1 0 0 0,0-2-1 0 0,0 1 1 0 0,14 1 0 0 0,-8-1-191 0 0,0-1 0 0 0,0-1 0 0 0,0-1 1 0 0,0 0-1 0 0,0-1 0 0 0,0-1 1 0 0,-1 0-1 0 0,1-1 0 0 0,0 0 0 0 0,-1-1 1 0 0,0-1-1 0 0,0 0 0 0 0,0-1 1 0 0,0-1-1 0 0,-1 0 0 0 0,24-17 0 0 0,-19 8-147 0 0,0 0 0 0 0,0-1 0 0 0,-2-1 0 0 0,0 0-1 0 0,-1-1 1 0 0,-1-1 0 0 0,14-28 0 0 0,-13 20 146 0 0,-2-1 0 0 0,-1-1 0 0 0,-2 0 0 0 0,-1 0 0 0 0,6-36 0 0 0,14-96-68 0 0,-25 143 205 0 0,-2 0 1 0 0,0 1 0 0 0,-1-24-1 0 0,-1 41 26 0 0,0 0 0 0 0,0 1 0 0 0,0-1 0 0 0,0 0 0 0 0,0 1 0 0 0,0-1-1 0 0,0 0 1 0 0,0 0 0 0 0,0 1 0 0 0,0-1 0 0 0,0 0 0 0 0,0 1-1 0 0,-1-1 1 0 0,1 0 0 0 0,0 1 0 0 0,-1-1 0 0 0,1 1 0 0 0,0-1-1 0 0,-1 0 1 0 0,1 1 0 0 0,-1-1 0 0 0,0 0 0 0 0,0 1 4 0 0,1 0 1 0 0,-1 0 0 0 0,1 0-1 0 0,-1 0 1 0 0,1 0-1 0 0,-1 0 1 0 0,1 0-1 0 0,-1 0 1 0 0,1 0 0 0 0,-1 1-1 0 0,1-1 1 0 0,-1 0-1 0 0,1 0 1 0 0,-1 1 0 0 0,1-1-1 0 0,-1 0 1 0 0,1 0-1 0 0,-1 1 1 0 0,1-1-1 0 0,0 0 1 0 0,-1 2 0 0 0,-2 0 28 0 0,0 1 1 0 0,1 0-1 0 0,-1 0 0 0 0,1 0 1 0 0,0 0-1 0 0,-3 6 1 0 0,-11 33 586 0 0,1 1-1 0 0,2 1 1 0 0,-13 82 0 0 0,25-109-316 0 0,0 0 0 0 0,2-1 0 0 0,0 1 0 0 0,1-1 0 0 0,1 1 0 0 0,4 16 0 0 0,5 9 902 0 0,19 42-1 0 0,-30-81-1187 0 0,1 0-1 0 0,-1-1 1 0 0,1 1-1 0 0,-1 0 1 0 0,1-1-1 0 0,0 1 1 0 0,0-1-1 0 0,0 1 1 0 0,0-1-1 0 0,1 0 1 0 0,-1 0-1 0 0,1 0 1 0 0,-1 0-1 0 0,1 0 1 0 0,5 2-1 0 0,-3-2-10 0 0,0 0-1 0 0,1-1 1 0 0,-1 1-1 0 0,1-1 1 0 0,-1 0-1 0 0,1 0 1 0 0,-1-1-1 0 0,9 0 1 0 0,-1-1-23 0 0,0 0 1 0 0,-1-1 0 0 0,1-1-1 0 0,0 0 1 0 0,-1 0 0 0 0,1-2-1 0 0,12-5 1 0 0,-14 4-93 0 0,0-1 0 0 0,-1 0 0 0 0,1 0 0 0 0,-1-1 0 0 0,-1 0 0 0 0,1-1 0 0 0,-1 0 0 0 0,-1-1 0 0 0,0 0 0 0 0,0 0 0 0 0,-1-1 0 0 0,-1 0 0 0 0,1 0 0 0 0,-2 0 0 0 0,7-16 0 0 0,-6 8-98 0 0,0 0 1 0 0,-1 0-1 0 0,-1 0 0 0 0,0 0 1 0 0,-2-1-1 0 0,0 0 0 0 0,-1 1 1 0 0,-1-1-1 0 0,-4-24 0 0 0,4 38 184 0 0,-1 1-1 0 0,0 0 1 0 0,0 0-1 0 0,-1 0 1 0 0,1 0-1 0 0,-1 0 1 0 0,0 0-1 0 0,-1 0 1 0 0,1 0-1 0 0,-1 1 1 0 0,0-1-1 0 0,-6-6 1 0 0,5 8 13 0 0,1 0 1 0 0,-1 0 0 0 0,1 0-1 0 0,-1 1 1 0 0,0-1 0 0 0,0 1-1 0 0,-1 0 1 0 0,1 0 0 0 0,0 1-1 0 0,-1-1 1 0 0,1 1 0 0 0,-1 0-1 0 0,1 0 1 0 0,-1 0-1 0 0,-5 1 1 0 0,-13-1 7 0 0,-1 1 0 0 0,1 2 0 0 0,-1 0 0 0 0,1 2 1 0 0,0 0-1 0 0,0 1 0 0 0,-34 14 0 0 0,54-18 5 0 0,0 0 0 0 0,0 0 0 0 0,0 0 0 0 0,0 1 0 0 0,0 0 0 0 0,1 0 0 0 0,-1 0 0 0 0,0 0 0 0 0,1 0 0 0 0,-1 0 0 0 0,1 0 0 0 0,0 1 0 0 0,0-1 0 0 0,0 1 0 0 0,0 0 0 0 0,-2 3 0 0 0,3 0 25 0 0,-1-1-1 0 0,0 1 1 0 0,1 0-1 0 0,0 0 1 0 0,1 0-1 0 0,-1 0 1 0 0,1 10-1 0 0,0-11 25 0 0,0 0-1 0 0,0 0 0 0 0,0-1 1 0 0,1 1-1 0 0,0 0 1 0 0,0-1-1 0 0,2 8 0 0 0,-2-10-39 0 0,1 0 0 0 0,-1 0-1 0 0,0 0 1 0 0,1 0 0 0 0,-1-1-1 0 0,1 1 1 0 0,0 0 0 0 0,0-1-1 0 0,-1 1 1 0 0,1-1-1 0 0,0 0 1 0 0,0 0 0 0 0,0 0-1 0 0,1 0 1 0 0,-1 0 0 0 0,0 0-1 0 0,3 0 1 0 0,6 2-3 0 0,-1-1 0 0 0,1 0 0 0 0,-1 0 0 0 0,1-1 0 0 0,0-1 0 0 0,20-1 0 0 0,65-13 3 0 0,-90 13-12 0 0,212-49-69 0 0,-183 39 59 0 0,0-1-1 0 0,-1-2 1 0 0,0-2-1 0 0,33-20 1 0 0,-24 6-13 0 0,-40 28 21 0 0,0-1 0 0 0,0 1 1 0 0,0-1-1 0 0,-1 0 1 0 0,1 0-1 0 0,-1 0 1 0 0,1 0-1 0 0,-1-1 1 0 0,0 1-1 0 0,0-1 0 0 0,1-4 1 0 0,-37 60-14 0 0,18-27 145 0 0,2 1-1 0 0,0 0 0 0 0,-13 40 1 0 0,20-47 202 0 0,1 1 1 0 0,1 0-1 0 0,1 1 1 0 0,1-1-1 0 0,-1 35 1 0 0,3-47-258 0 0,2-1-1 0 0,-1 0 1 0 0,1 1 0 0 0,1-1 0 0 0,-1 1-1 0 0,1-1 1 0 0,0 0 0 0 0,5 10 0 0 0,-5-13-72 0 0,0-1 1 0 0,-1 0 0 0 0,1 0 0 0 0,1 0 0 0 0,-1-1-1 0 0,0 1 1 0 0,1 0 0 0 0,-1-1 0 0 0,1 0 0 0 0,0 1-1 0 0,0-1 1 0 0,0 0 0 0 0,0 0 0 0 0,0-1 0 0 0,0 1 0 0 0,0-1-1 0 0,1 1 1 0 0,-1-1 0 0 0,6 1 0 0 0,8 1-40 0 0,1-1 1 0 0,-1 0 0 0 0,0-1-1 0 0,0-1 1 0 0,0-1 0 0 0,1 0-1 0 0,-1-1 1 0 0,0-1-1 0 0,0-1 1 0 0,-1 0 0 0 0,1-1-1 0 0,-1-1 1 0 0,0-1 0 0 0,0 0-1 0 0,20-13 1 0 0,-28 14-84 0 0,-1-1 1 0 0,0 1-1 0 0,0-1 1 0 0,0-1-1 0 0,-1 1 1 0 0,0-1 0 0 0,0 0-1 0 0,-1-1 1 0 0,0 1-1 0 0,0-1 1 0 0,-1 0-1 0 0,0 0 1 0 0,-1-1-1 0 0,0 1 1 0 0,2-13-1 0 0,1-14-40 0 0,-1-1-1 0 0,0-65 0 0 0,-4 51 164 0 0,4-25-119 0 0,-7 94 81 0 0,0 0-1 0 0,-10 32 0 0 0,-1 10 96 0 0,10-40 13 0 0,0 1 1 0 0,2-1 0 0 0,0 1-1 0 0,1 0 1 0 0,4 29-1 0 0,-3-43-61 0 0,0 0 0 0 0,1 0 0 0 0,0-1 0 0 0,0 1 0 0 0,0 0 0 0 0,1-1-1 0 0,0 0 1 0 0,1 0 0 0 0,-1 0 0 0 0,1 0 0 0 0,0 0 0 0 0,0-1 0 0 0,1 1-1 0 0,0-1 1 0 0,0 0 0 0 0,0-1 0 0 0,0 1 0 0 0,1-1 0 0 0,10 6 0 0 0,-6-5-268 0 0,1-1 0 0 0,-1 0 0 0 0,1 0 0 0 0,1-1 0 0 0,-1-1 0 0 0,0 0 0 0 0,0 0 0 0 0,1-1 0 0 0,-1 0 0 0 0,1-1 0 0 0,-1-1 0 0 0,1 0 0 0 0,-1 0 0 0 0,1-1 0 0 0,-1 0 0 0 0,0-1 0 0 0,0-1 0 0 0,0 0 0 0 0,-1 0 0 0 0,1-1 0 0 0,12-7 0 0 0,-10 4-144 0 0,-1 0 0 0 0,0 0 0 0 0,0-1 0 0 0,-1 0 0 0 0,-1-1 0 0 0,1 0 0 0 0,-1-1 0 0 0,-1 0 0 0 0,0-1 0 0 0,-1 0 0 0 0,0 0 0 0 0,-1-1 0 0 0,0 1 0 0 0,-1-2 0 0 0,0 1-1 0 0,5-22 1 0 0,-8 24 468 0 0,-1-1-1 0 0,0 1 0 0 0,-1-1 0 0 0,0 0 0 0 0,-1 0 0 0 0,0 1 0 0 0,-1-1 0 0 0,0 0 0 0 0,-1 1 0 0 0,0-1 1 0 0,-1 1-1 0 0,0 0 0 0 0,-9-21 0 0 0,11 31-8 0 0,1-1 0 0 0,-1 1 0 0 0,0-1 0 0 0,0 1 1 0 0,0 0-1 0 0,0-1 0 0 0,0 1 0 0 0,0 0 0 0 0,0 0 0 0 0,0 0 1 0 0,0 0-1 0 0,0 0 0 0 0,0 0 0 0 0,-1 0 0 0 0,1 0 0 0 0,-1 0 0 0 0,1 0 1 0 0,0 1-1 0 0,-1-1 0 0 0,-1 0 0 0 0,1 1 18 0 0,1 0-1 0 0,-1 0 1 0 0,1 0 0 0 0,-1 0-1 0 0,1 1 1 0 0,-1-1 0 0 0,1 1-1 0 0,-1-1 1 0 0,1 1 0 0 0,0-1-1 0 0,-1 1 1 0 0,1 0 0 0 0,0-1-1 0 0,0 1 1 0 0,-1 0 0 0 0,1 0-1 0 0,-1 1 1 0 0,-4 4 199 0 0,0 0 0 0 0,1 1-1 0 0,0-1 1 0 0,1 1 0 0 0,-1 0 0 0 0,-3 9-1 0 0,-1 4 105 0 0,1 1 0 0 0,1 0-1 0 0,1 0 1 0 0,1 1-1 0 0,1-1 1 0 0,1 1 0 0 0,1 0-1 0 0,1 0 1 0 0,0 0 0 0 0,6 44-1 0 0,7 11 1408 0 0,38 133 0 0 0,-34-151-1127 0 0,-13-47-585 0 0,43 180 558 0 0,0-25-416 0 0,-12-58-131 0 0,-34-109-86 0 0,0 0 0 0 0,0 0 0 0 0,0 0 0 0 0,0 0 1 0 0,-1 0-1 0 0,1 0 0 0 0,0 0 0 0 0,0 0 0 0 0,0-1 0 0 0,0 1 0 0 0,0 0 0 0 0,0 0 0 0 0,0 0 0 0 0,0 0 0 0 0,0 0 1 0 0,0 0-1 0 0,0 0 0 0 0,0 0 0 0 0,0 0 0 0 0,0 0 0 0 0,0 0 0 0 0,0 0 0 0 0,0 0 0 0 0,0 0 0 0 0,-1 0 0 0 0,1 0 0 0 0,0 0 1 0 0,0 0-1 0 0,0 0 0 0 0,0 0 0 0 0,0 0 0 0 0,0 0 0 0 0,0 0 0 0 0,0 0 0 0 0,0 0 0 0 0,0 0 0 0 0,0 0 0 0 0,0 0 0 0 0,0 0 1 0 0,0 0-1 0 0,0 1 0 0 0,-7-11 7 0 0,-8-16-28 0 0,-41-122-457 0 0,47 118 198 0 0,1-1 1 0 0,1 0-1 0 0,-2-32 1 0 0,2-13-280 0 0,4-2 1 0 0,11-133 0 0 0,2 119 426 0 0,3 1 1 0 0,31-103 0 0 0,-43 188 127 0 0,1 0 0 0 0,1-1 0 0 0,-1 1 0 0 0,1 1 0 0 0,0-1 0 0 0,0 0 0 0 0,1 1 0 0 0,-1-1 0 0 0,6-4 0 0 0,-8 9 1 0 0,1 0 0 0 0,-1 0 1 0 0,1-1-1 0 0,-1 1 0 0 0,1 0 0 0 0,0 1 0 0 0,-1-1 0 0 0,1 0 0 0 0,0 0 0 0 0,0 1 0 0 0,0-1 0 0 0,0 1 0 0 0,0-1 0 0 0,-1 1 0 0 0,1 0 1 0 0,0 0-1 0 0,0 0 0 0 0,0 0 0 0 0,0 0 0 0 0,0 0 0 0 0,0 1 0 0 0,0-1 0 0 0,0 1 0 0 0,-1-1 0 0 0,1 1 0 0 0,0 0 0 0 0,0-1 1 0 0,-1 1-1 0 0,1 0 0 0 0,0 0 0 0 0,-1 0 0 0 0,1 1 0 0 0,-1-1 0 0 0,2 2 0 0 0,6 3 1 0 0,-1 1 0 0 0,0 1 0 0 0,0 0-1 0 0,-1 0 1 0 0,0 0 0 0 0,0 1 0 0 0,-1 0 0 0 0,0 0-1 0 0,0 1 1 0 0,7 18 0 0 0,-8-12 3 0 0,0-1 1 0 0,-1 1-1 0 0,0 0 0 0 0,-2 0 1 0 0,0 1-1 0 0,0 27 0 0 0,-2-29-10 0 0,1 2 33 0 0,-1 0 0 0 0,-1 0 0 0 0,-1 0 0 0 0,-7 32 0 0 0,8-44-42 0 0,-1-1 0 0 0,1 1 0 0 0,-1-1 0 0 0,0 0 0 0 0,-1 0 0 0 0,1 0 0 0 0,-1 0 0 0 0,0 0-1 0 0,0 0 1 0 0,0-1 0 0 0,0 1 0 0 0,-1-1 0 0 0,1 0 0 0 0,-1 0 0 0 0,0 0 0 0 0,0-1 0 0 0,0 1 0 0 0,0-1 0 0 0,0 0 0 0 0,-1 0 0 0 0,1 0 0 0 0,-8 1-1 0 0,-2 1-623 0 0,1-1 0 0 0,-1-1 0 0 0,0 0-1 0 0,0-1 1 0 0,0 0 0 0 0,0-1 0 0 0,0-1-1 0 0,0 0 1 0 0,-14-3 0 0 0,18-2-669 0 0,3-5-29 0 0</inkml:trace>
</inkml:ink>
</file>

<file path=ppt/ink/ink1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6:12:45.548"/>
    </inkml:context>
    <inkml:brush xml:id="br0">
      <inkml:brushProperty name="width" value="0.05" units="cm"/>
      <inkml:brushProperty name="height" value="0.05" units="cm"/>
    </inkml:brush>
  </inkml:definitions>
  <inkml:trace contextRef="#ctx0" brushRef="#br0">13 2 10673 0 0,'1'0'70'0'0,"-1"0"-1"0"0,1-1 1 0 0,0 1-1 0 0,0 0 1 0 0,-1 0 0 0 0,1-1-1 0 0,0 1 1 0 0,-1 0-1 0 0,1 0 1 0 0,0 0 0 0 0,0 0-1 0 0,-1 0 1 0 0,1 0-1 0 0,0 0 1 0 0,0 0 0 0 0,-1 0-1 0 0,1 1 1 0 0,0-1-1 0 0,0 0 1 0 0,-1 0 0 0 0,1 1-1 0 0,0-1 1 0 0,-1 0-1 0 0,1 1 1 0 0,-1-1 0 0 0,1 1-1 0 0,0-1 1 0 0,-1 1-1 0 0,1-1 1 0 0,-1 1 0 0 0,1-1-1 0 0,-1 1 1 0 0,1-1-1 0 0,-1 1 1 0 0,0 0-1 0 0,1-1 1 0 0,-1 1 0 0 0,0 0-1 0 0,1 0 1 0 0,1 5 436 0 0,0 0 1 0 0,-1 0-1 0 0,1 1 1 0 0,0 7 0 0 0,3 14-89 0 0,2-2-166 0 0,0 1 0 0 0,-2 0 0 0 0,-1-1 1 0 0,-1 2-1 0 0,-2-1 0 0 0,-1 28 0 0 0,-23 164 271 0 0,16-174-455 0 0,-19 109-388 0 0,17-112-697 0 0,-2 23-3949 0 0,9-55 3178 0 0</inkml:trace>
</inkml:ink>
</file>

<file path=ppt/ink/ink1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6:12:45.875"/>
    </inkml:context>
    <inkml:brush xml:id="br0">
      <inkml:brushProperty name="width" value="0.05" units="cm"/>
      <inkml:brushProperty name="height" value="0.05" units="cm"/>
    </inkml:brush>
  </inkml:definitions>
  <inkml:trace contextRef="#ctx0" brushRef="#br0">25 503 13013 0 0,'-10'-3'108'0'0,"-4"0"1613"0"0,14 4-1629 0 0,0 0 0 0 0,0 0 1 0 0,0 0-1 0 0,0 0 0 0 0,0 0 0 0 0,0-1 1 0 0,0 1-1 0 0,0 0 0 0 0,0 0 0 0 0,0 0 1 0 0,0 0-1 0 0,0 0 0 0 0,1 0 1 0 0,-1-1-1 0 0,0 1 0 0 0,1 0 0 0 0,-1 0 1 0 0,1 0-1 0 0,-1-1 0 0 0,1 2 1 0 0,19 32 1211 0 0,3 11-536 0 0,-17-28-579 0 0,0 1 0 0 0,-2 0 0 0 0,0 0 1 0 0,-1 0-1 0 0,2 31 0 0 0,-5-38-548 0 0,-1 0-1 0 0,1 0 0 0 0,-2 0 1 0 0,0 0-1 0 0,0-1 0 0 0,-1 1 1 0 0,0 0-1 0 0,-1-1 1 0 0,0 0-1 0 0,-10 18 0 0 0,13-26 32 0 0,0 0 0 0 0,-1 0 0 0 0,1 0 0 0 0,-1 0 0 0 0,0-1 0 0 0,0 1 0 0 0,1-1 0 0 0,-4 2 0 0 0,0 3-1406 0 0</inkml:trace>
  <inkml:trace contextRef="#ctx0" brushRef="#br0" timeOffset="1">302 12 11701 0 0,'-8'-6'8'0'0,"4"2"40"0"0,-4 3 36 0 0,16 3 8 0 0,-10-2 8 0 0,0 7 0 0 0,-2 4 0 0 0,4 4 12 0 0,0 3 0 0 0,0 4-32 0 0,0 0-184 0 0,0 4-204 0 0,2 2-240 0 0,-2 1-272 0 0,6-1-160 0 0</inkml:trace>
</inkml:ink>
</file>

<file path=ppt/ink/ink1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6:12:46.841"/>
    </inkml:context>
    <inkml:brush xml:id="br0">
      <inkml:brushProperty name="width" value="0.05" units="cm"/>
      <inkml:brushProperty name="height" value="0.05" units="cm"/>
    </inkml:brush>
  </inkml:definitions>
  <inkml:trace contextRef="#ctx0" brushRef="#br0">1 385 12865 0 0,'1'-15'133'0'0,"0"7"207"0"0,0 1 0 0 0,0 0 0 0 0,0-1 0 0 0,1 1 0 0 0,3-11 0 0 0,-4 17-243 0 0,0 0 1 0 0,-1-1-1 0 0,1 1 0 0 0,0 0 1 0 0,0 0-1 0 0,0-1 0 0 0,0 1 1 0 0,0 0-1 0 0,0 0 0 0 0,0 0 1 0 0,0 0-1 0 0,0 0 0 0 0,0 1 1 0 0,0-1-1 0 0,1 0 0 0 0,-1 0 1 0 0,0 1-1 0 0,1-1 0 0 0,-1 1 0 0 0,1-1 1 0 0,-1 1-1 0 0,0 0 0 0 0,1-1 1 0 0,-1 1-1 0 0,1 0 0 0 0,-1 0 1 0 0,1 0-1 0 0,-1 0 0 0 0,1 0 1 0 0,-1 0-1 0 0,1 1 0 0 0,-1-1 1 0 0,3 1-1 0 0,-2 0-34 0 0,1 0 0 0 0,-1 1 0 0 0,0-1 0 0 0,0 0 0 0 0,1 1 0 0 0,-1 0 0 0 0,0-1 0 0 0,0 1 0 0 0,-1 0 0 0 0,1 0 0 0 0,0 0 0 0 0,-1 0 0 0 0,1 0 0 0 0,-1 1 0 0 0,1-1 0 0 0,-1 0 0 0 0,0 1 0 0 0,0-1 0 0 0,0 1 0 0 0,0 2 0 0 0,3 7 161 0 0,-1 1-1 0 0,3 20 1 0 0,-5-17-147 0 0,-1 0 0 0 0,0 1 0 0 0,-2-1 0 0 0,0 0 0 0 0,0 0 0 0 0,-1 0 0 0 0,-7 18 0 0 0,3-8-62 0 0,-4 36 1 0 0,11-62-42 0 0,0 0 1 0 0,0 1-1 0 0,-1-1 0 0 0,1 0 1 0 0,0 1-1 0 0,0-1 1 0 0,0 0-1 0 0,0 1 0 0 0,0-1 1 0 0,0 0-1 0 0,0 0 0 0 0,0 1 1 0 0,0-1-1 0 0,0 0 1 0 0,0 1-1 0 0,0-1 0 0 0,0 0 1 0 0,0 1-1 0 0,0-1 1 0 0,0 0-1 0 0,0 1 0 0 0,1-1 1 0 0,-1 0-1 0 0,0 0 0 0 0,0 1 1 0 0,0-1-1 0 0,0 0 1 0 0,1 0-1 0 0,-1 1 0 0 0,0-1 1 0 0,0 0-1 0 0,1 0 0 0 0,-1 0 1 0 0,0 1-1 0 0,0-1 1 0 0,1 0-1 0 0,-1 0 0 0 0,0 0 1 0 0,0 0-1 0 0,1 1 1 0 0,13-10-921 0 0,20-29-406 0 0,-29 32 1180 0 0,150-196-931 0 0,-148 190 1108 0 0,18-25-29 0 0,-23 35 31 0 0,0-1 0 0 0,-1 1 0 0 0,1 0-1 0 0,0 1 1 0 0,0-1 0 0 0,0 0 0 0 0,0 0 0 0 0,0 1 0 0 0,1 0-1 0 0,-1-1 1 0 0,0 1 0 0 0,5-2 0 0 0,-6 3 2 0 0,0 0 0 0 0,-1 0 0 0 0,1 0-1 0 0,0 0 1 0 0,-1 1 0 0 0,1-1 0 0 0,0 0 0 0 0,-1 0 0 0 0,1 0 0 0 0,-1 1 0 0 0,1-1 0 0 0,0 0 0 0 0,-1 1-1 0 0,1-1 1 0 0,-1 0 0 0 0,1 1 0 0 0,-1-1 0 0 0,1 1 0 0 0,-1-1 0 0 0,1 1 0 0 0,-1-1 0 0 0,1 1 0 0 0,-1-1 0 0 0,0 1-1 0 0,1-1 1 0 0,-1 1 0 0 0,0 0 0 0 0,1-1 0 0 0,-1 1 0 0 0,0 0 0 0 0,0-1 0 0 0,0 1 0 0 0,1 0 0 0 0,-1 0-1 0 0,4 27 397 0 0,-4-26-345 0 0,1 41 598 0 0,-1-26-280 0 0,1 1 0 0 0,0-1 0 0 0,8 32 0 0 0,-8-44-340 0 0,1 0 0 0 0,-1 0 0 0 0,1 0 0 0 0,0-1 1 0 0,1 1-1 0 0,-1-1 0 0 0,1 0 0 0 0,0 1 1 0 0,0-1-1 0 0,0 0 0 0 0,1-1 0 0 0,-1 1 0 0 0,1-1 1 0 0,0 1-1 0 0,0-1 0 0 0,0 0 0 0 0,9 4 1 0 0,3 1-81 0 0,0-1 0 0 0,1-1 1 0 0,-1 0-1 0 0,1-2 0 0 0,1 1 1 0 0,-1-2-1 0 0,0-1 1 0 0,1 0-1 0 0,0-1 0 0 0,-1 0 1 0 0,1-2-1 0 0,0 0 1 0 0,-1-1-1 0 0,1-1 0 0 0,-1-1 1 0 0,0 0-1 0 0,0-1 1 0 0,0-1-1 0 0,-1 0 0 0 0,0-2 1 0 0,29-16-1 0 0,-23 9-188 0 0,0-2 0 0 0,-1 0 0 0 0,0-1 0 0 0,21-24 0 0 0,-32 29 188 0 0,0 0 1 0 0,-1 0-1 0 0,0-1 0 0 0,-1 0 0 0 0,0 0 0 0 0,-2-1 1 0 0,1 0-1 0 0,5-23 0 0 0,-7 17 19 0 0,-1 1 0 0 0,0-1 1 0 0,-2 0-1 0 0,0-35 0 0 0,-2 43 13 0 0,-2-1 0 0 0,1 0 0 0 0,-2 1 0 0 0,0-1 0 0 0,0 1 0 0 0,-1 0 0 0 0,-1 0 0 0 0,-7-15 0 0 0,12 27 13 0 0,-1-1 1 0 0,0 0-1 0 0,0 0 0 0 0,0 0 1 0 0,-1 1-1 0 0,1-1 1 0 0,0 0-1 0 0,-1 1 0 0 0,1-1 1 0 0,0 1-1 0 0,-1 0 1 0 0,0-1-1 0 0,1 1 0 0 0,-1 0 1 0 0,0 0-1 0 0,0 0 0 0 0,0 0 1 0 0,0 0-1 0 0,0 1 1 0 0,1-1-1 0 0,-4 0 0 0 0,3 1 9 0 0,-1 0 0 0 0,0 0 0 0 0,0 0 0 0 0,1 1 0 0 0,-1-1 0 0 0,0 1 0 0 0,1 0 0 0 0,-1-1 0 0 0,0 1 0 0 0,1 1 0 0 0,-1-1 0 0 0,1 0 0 0 0,-4 3 0 0 0,-5 4 36 0 0,0 1-1 0 0,1 0 0 0 0,1 1 1 0 0,0 0-1 0 0,-9 11 1 0 0,5-4 0 0 0,1-1 0 0 0,1 2 0 0 0,0-1 0 0 0,1 2 0 0 0,1-1 0 0 0,1 1 0 0 0,0 1 0 0 0,1-1 0 0 0,2 1 0 0 0,0 0 0 0 0,1 1 0 0 0,1-1 0 0 0,-1 33 0 0 0,4-46-36 0 0,0 0 1 0 0,0 0-1 0 0,1 0 0 0 0,0 0 1 0 0,0 1-1 0 0,4 8 1 0 0,-5-15-13 0 0,1 0 0 0 0,-1 1 0 0 0,1-1 0 0 0,0 0 0 0 0,-1 0 0 0 0,1 1-1 0 0,0-1 1 0 0,0 0 0 0 0,0 0 0 0 0,0 0 0 0 0,0 0 0 0 0,0 0 0 0 0,0 0 0 0 0,0-1 0 0 0,0 1 0 0 0,1 0 0 0 0,-1-1 0 0 0,0 1 0 0 0,1 0 0 0 0,-1-1 0 0 0,0 1 0 0 0,1-1 0 0 0,-1 0 0 0 0,0 1 0 0 0,1-1 0 0 0,-1 0 0 0 0,1 0 0 0 0,-1 0 0 0 0,0 0 0 0 0,1 0 0 0 0,-1 0 0 0 0,1-1 0 0 0,-1 1 0 0 0,0 0 0 0 0,1-1 0 0 0,-1 1 0 0 0,0-1 0 0 0,1 1 0 0 0,0-2 0 0 0,5-1-33 0 0,-1 0 0 0 0,0-1 0 0 0,0 1 0 0 0,-1-1 1 0 0,1-1-1 0 0,-1 1 0 0 0,0-1 0 0 0,0 0 0 0 0,0 0 1 0 0,6-10-1 0 0,5-7-48 0 0,15-32 1 0 0,-28 49 80 0 0,33-67-46 0 0,-29 57 37 0 0,-6 13 5 0 0,-1 0 1 0 0,1 1-1 0 0,-1-1 0 0 0,1 1 1 0 0,0 0-1 0 0,-1-1 1 0 0,1 1-1 0 0,0-1 0 0 0,0 1 1 0 0,0 0-1 0 0,0 0 0 0 0,0-1 1 0 0,0 1-1 0 0,2-1 0 0 0,-2 2 3 0 0,-1 0-1 0 0,0 0 1 0 0,1 0-1 0 0,-1 0 0 0 0,0 0 1 0 0,1 0-1 0 0,-1 1 1 0 0,0-1-1 0 0,0 0 0 0 0,1 0 1 0 0,-1 0-1 0 0,0 0 1 0 0,0 1-1 0 0,1-1 0 0 0,-1 0 1 0 0,0 0-1 0 0,0 1 1 0 0,0-1-1 0 0,1 0 0 0 0,-1 1 1 0 0,0-1-1 0 0,0 0 1 0 0,0 0-1 0 0,0 1 0 0 0,0-1 1 0 0,0 0-1 0 0,1 1 1 0 0,-1-1-1 0 0,0 0 0 0 0,0 1 1 0 0,0-1-1 0 0,0 0 1 0 0,0 1-1 0 0,0-1 0 0 0,0 0 1 0 0,-1 1-1 0 0,1-1 1 0 0,0 1-1 0 0,1 19-11 0 0,-2-17 4 0 0,5 158 1278 0 0,6 1-1 0 0,8-1 0 0 0,57 241 0 0 0,-64-362-1146 0 0,-2 0 0 0 0,-2 1 0 0 0,-2 0 0 0 0,0 67 0 0 0,-6-95-99 0 0,0 1 0 0 0,-1-1 1 0 0,-1 1-1 0 0,0-1 0 0 0,0 0 0 0 0,-2 0 0 0 0,-8 19 0 0 0,8-23-16 0 0,0 0 0 0 0,-1 0 0 0 0,0 0 0 0 0,-1-1 0 0 0,0 0 0 0 0,0-1 0 0 0,-1 1 0 0 0,0-1 0 0 0,0-1 0 0 0,-18 12 0 0 0,15-12-13 0 0,0 0 1 0 0,0 0-1 0 0,-1-2 0 0 0,0 1 1 0 0,0-1-1 0 0,-1-1 1 0 0,1 0-1 0 0,0-1 0 0 0,-1 0 1 0 0,0-1-1 0 0,1-1 0 0 0,-26-1 1 0 0,28-1 7 0 0,1 1 0 0 0,-1-1-1 0 0,1-1 1 0 0,-1 1 0 0 0,1-2 0 0 0,0 1 0 0 0,1-1 0 0 0,-1-1 0 0 0,1 0 0 0 0,-1 0-1 0 0,1 0 1 0 0,1-1 0 0 0,-1 0 0 0 0,1-1 0 0 0,0 1 0 0 0,0-1 0 0 0,-9-14 0 0 0,3 1-13 0 0,1-1 1 0 0,1 0 0 0 0,1-1-1 0 0,0 0 1 0 0,2-1 0 0 0,1 0-1 0 0,0 0 1 0 0,2 0 0 0 0,1-1-1 0 0,1 0 1 0 0,0 0 0 0 0,3-38 0 0 0,1 28-13 0 0,3 0 1 0 0,0 1-1 0 0,3 0 1 0 0,0 0-1 0 0,2 0 1 0 0,2 1-1 0 0,1 0 1 0 0,22-42-1 0 0,-27 61 22 0 0,0 1-1 0 0,1-1 0 0 0,1 2 0 0 0,0-1 0 0 0,0 1 0 0 0,1 0 0 0 0,0 1 0 0 0,1 0 0 0 0,19-13 0 0 0,-22 18-50 0 0,0 0-1 0 0,1 1 1 0 0,-1 0-1 0 0,1 0 1 0 0,0 1 0 0 0,0 0-1 0 0,0 1 1 0 0,0 0 0 0 0,0 0-1 0 0,1 1 1 0 0,-1 0 0 0 0,0 1-1 0 0,1 0 1 0 0,-1 0-1 0 0,18 4 1 0 0,-16-2-298 0 0,1 0-333 0 0,0 0-1 0 0,21 8 1 0 0,-30-9 244 0 0,0 0 0 0 0,0 1 1 0 0,-1-1-1 0 0,1 1 0 0 0,0-1 1 0 0,-1 1-1 0 0,1 0 1 0 0,-1 0-1 0 0,0 0 0 0 0,0 0 1 0 0,1 1-1 0 0,-1-1 1 0 0,-1 0-1 0 0,1 1 0 0 0,0 0 1 0 0,2 4-1 0 0,-2 1-1615 0 0</inkml:trace>
</inkml:ink>
</file>

<file path=ppt/ink/ink1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6:12:47.169"/>
    </inkml:context>
    <inkml:brush xml:id="br0">
      <inkml:brushProperty name="width" value="0.05" units="cm"/>
      <inkml:brushProperty name="height" value="0.05" units="cm"/>
    </inkml:brush>
  </inkml:definitions>
  <inkml:trace contextRef="#ctx0" brushRef="#br0">1 1 12901 0 0,'5'6'474'0'0,"-4"-5"-405"0"0,-1-1 0 0 0,0 1 0 0 0,1-1-1 0 0,-1 1 1 0 0,1-1 0 0 0,-1 1 0 0 0,1-1 0 0 0,-1 1 0 0 0,1-1-1 0 0,-1 1 1 0 0,1-1 0 0 0,-1 0 0 0 0,1 1 0 0 0,0-1 0 0 0,-1 0-1 0 0,1 0 1 0 0,1 1 0 0 0,1 1 196 0 0,0-1-1 0 0,1 1 1 0 0,-1 1-1 0 0,0-1 1 0 0,0 0-1 0 0,-1 1 1 0 0,1-1-1 0 0,0 1 1 0 0,-1 0-1 0 0,0 0 1 0 0,1 0-1 0 0,1 5 1 0 0,2 1 280 0 0,-1 0-1 0 0,-1 1 1 0 0,6 13 0 0 0,-8-15-423 0 0,0 1 0 0 0,0 0 0 0 0,-1 0 0 0 0,1 0 0 0 0,-2 0 0 0 0,0 0 0 0 0,-1 15 0 0 0,0-18-415 0 0,0-1 0 0 0,0 1-1 0 0,0 0 1 0 0,-1-1 0 0 0,0 1 0 0 0,0-1-1 0 0,0 0 1 0 0,-1 0 0 0 0,1 0-1 0 0,-2 0 1 0 0,1 0 0 0 0,0 0 0 0 0,-5 4-1 0 0,-8 5-1915 0 0</inkml:trace>
</inkml:ink>
</file>

<file path=ppt/ink/ink1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6:12:48.432"/>
    </inkml:context>
    <inkml:brush xml:id="br0">
      <inkml:brushProperty name="width" value="0.05" units="cm"/>
      <inkml:brushProperty name="height" value="0.05" units="cm"/>
    </inkml:brush>
  </inkml:definitions>
  <inkml:trace contextRef="#ctx0" brushRef="#br0">111 660 8929 0 0,'0'0'144'0'0,"-7"-12"98"0"0,-23-38 99 0 0,23 37 2571 0 0,6 4-2544 0 0,-2-28-95 0 0,3 28 1269 0 0,-3 29-1320 0 0,-1 0-165 0 0,-2 21 198 0 0,-4 69 0 0 0,4 15 78 0 0,2-79-142 0 0,3 1 0 0 0,4 63 1 0 0,-1-99-191 0 0,1 0 0 0 0,-1 0 0 0 0,2-1 0 0 0,7 19 0 0 0,-10-28 107 0 0,3-12-102 0 0,1 0-9 0 0,-1 0 0 0 0,0-1 0 0 0,-1 0 0 0 0,0 0 0 0 0,-1 0 0 0 0,0 0 0 0 0,-1 0 0 0 0,-1 0 0 0 0,0 0 0 0 0,0 0 0 0 0,-4-22 0 0 0,-15-80 6 0 0,-24-212-80 0 0,36 217 83 0 0,-2-61-43 0 0,9 135 29 0 0,1-1-1 0 0,11-61 1 0 0,-11 94 1 0 0,0 0 0 0 0,-1 0 0 0 0,1 1 0 0 0,0-1 0 0 0,0 0-1 0 0,0 0 1 0 0,1 0 0 0 0,-1 1 0 0 0,1-1 0 0 0,0 0 0 0 0,-1 1 0 0 0,1 0 0 0 0,0-1-1 0 0,0 1 1 0 0,1 0 0 0 0,-1 0 0 0 0,4-2 0 0 0,-3 2 1 0 0,1 0 0 0 0,0 1 0 0 0,-1-1 0 0 0,1 1 0 0 0,0 0 0 0 0,0 0-1 0 0,0 0 1 0 0,0 1 0 0 0,-1-1 0 0 0,1 1 0 0 0,8 1 0 0 0,6 1-4 0 0,1 2 0 0 0,-1 0 0 0 0,0 1-1 0 0,28 12 1 0 0,-30-11 6 0 0,18 7 11 0 0,-1 2-1 0 0,-1 1 1 0 0,-1 2-1 0 0,0 1 1 0 0,49 40-1 0 0,-40-24 7 0 0,-2 1 0 0 0,-1 2-1 0 0,41 56 1 0 0,-72-86-14 0 0,-1 0-1 0 0,0 0 1 0 0,0 0-1 0 0,-1 0 1 0 0,0 1-1 0 0,0-1 1 0 0,-1 1 0 0 0,0 0-1 0 0,2 16 1 0 0,-4-20 1 0 0,-1 0 0 0 0,1 0 0 0 0,-1 1 0 0 0,-1-1 0 0 0,1 0 0 0 0,-1 0 1 0 0,0 0-1 0 0,0 1 0 0 0,0-1 0 0 0,-1 0 0 0 0,0 0 0 0 0,0-1 0 0 0,0 1 1 0 0,0 0-1 0 0,-1-1 0 0 0,0 1 0 0 0,0-1 0 0 0,-6 7 0 0 0,-2 0 11 0 0,0-1-1 0 0,-1 0 1 0 0,-1-1 0 0 0,0-1-1 0 0,0 1 1 0 0,0-2-1 0 0,-1 0 1 0 0,0-1-1 0 0,-1 0 1 0 0,-24 6 0 0 0,7-4 6 0 0,1-2 1 0 0,-1-1-1 0 0,0-2 1 0 0,-37 0-1 0 0,61-3-2 0 0,-24-1-11 0 0,31 1-2 0 0,0 0 0 0 0,0 0-1 0 0,0 0 1 0 0,-1-1 0 0 0,1 1 0 0 0,0 0 0 0 0,0-1-1 0 0,0 1 1 0 0,0-1 0 0 0,0 1 0 0 0,0-1 0 0 0,0 1 0 0 0,0-1-1 0 0,0 0 1 0 0,0 1 0 0 0,0-1 0 0 0,1 0 0 0 0,-1 0-1 0 0,0 0 1 0 0,0 0 0 0 0,0-1 0 0 0,1 1-2 0 0,0 0 1 0 0,0 0 0 0 0,0 0-1 0 0,0 0 1 0 0,0 0 0 0 0,0 0-1 0 0,0 0 1 0 0,0 0-1 0 0,1 0 1 0 0,-1 0 0 0 0,0 0-1 0 0,1 1 1 0 0,-1-1-1 0 0,1 0 1 0 0,-1 0 0 0 0,1 0-1 0 0,-1 0 1 0 0,1 1-1 0 0,1-2 1 0 0,16-18-2 0 0,-12 14 11 0 0,4-3-19 0 0,0 0 0 0 0,0 1 1 0 0,0 0-1 0 0,1 1 0 0 0,0 0 0 0 0,1 1 0 0 0,-1 0 0 0 0,1 1 0 0 0,0 0 1 0 0,1 1-1 0 0,-1 1 0 0 0,1 0 0 0 0,20-3 0 0 0,-14 4 11 0 0,-1 0-1 0 0,0 2 1 0 0,1 0 0 0 0,-1 1-1 0 0,0 1 1 0 0,0 0-1 0 0,1 1 1 0 0,-2 2 0 0 0,22 6-1 0 0,-23-4 22 0 0,0 1 0 0 0,-1 0 0 0 0,0 1 0 0 0,0 1 0 0 0,-1 0 0 0 0,0 1 0 0 0,-1 1 0 0 0,0 0 0 0 0,-1 0 0 0 0,0 1 0 0 0,-1 1 0 0 0,-1 0 0 0 0,0 0 0 0 0,12 26 0 0 0,-16-29 1 0 0,-1 1 1 0 0,-1 0-1 0 0,0 0 0 0 0,0 0 0 0 0,-1 0 0 0 0,-1 0 0 0 0,0 1 0 0 0,-1-1 1 0 0,0 17-1 0 0,-2-19-21 0 0,0 0 0 0 0,0 0 0 0 0,-1 0 0 0 0,-1 0 1 0 0,1 0-1 0 0,-2-1 0 0 0,1 1 0 0 0,-1-1 0 0 0,-1 0 1 0 0,1 0-1 0 0,-2 0 0 0 0,-8 11 0 0 0,3-8 77 0 0,1-1-1 0 0,-2 0 0 0 0,1 0 1 0 0,-1-2-1 0 0,-1 1 1 0 0,0-2-1 0 0,0 0 0 0 0,-1 0 1 0 0,-27 11-1 0 0,20-12-19 0 0,0 0 0 0 0,0-1-1 0 0,0-1 1 0 0,-1-1 0 0 0,0-1 0 0 0,-33 1-1 0 0,44-4-54 0 0,-1-1 0 0 0,0 0 0 0 0,1-1 0 0 0,0 0 0 0 0,-1-1 0 0 0,1 0-1 0 0,0 0 1 0 0,0-2 0 0 0,1 1 0 0 0,-19-11 0 0 0,23 11-2 0 0,1 0 1 0 0,-1 0-1 0 0,1-1 1 0 0,-1 1 0 0 0,1-1-1 0 0,0-1 1 0 0,1 1-1 0 0,-1-1 1 0 0,1 1-1 0 0,0-1 1 0 0,1-1-1 0 0,0 1 1 0 0,0 0-1 0 0,0-1 1 0 0,0 1-1 0 0,1-1 1 0 0,0 0-1 0 0,-1-12 1 0 0,1-4-184 0 0,1-1 0 0 0,0 0 0 0 0,2 0 0 0 0,2 0 0 0 0,0 0 0 0 0,1 1 0 0 0,1 0 0 0 0,1-1 0 0 0,9-21 0 0 0,-13 39 22 0 0,1 1-1 0 0,-1 0 1 0 0,1 0 0 0 0,-1 1 0 0 0,1-1 0 0 0,1 0 0 0 0,-1 1-1 0 0,1 0 1 0 0,0 0 0 0 0,-1 0 0 0 0,9-6 0 0 0,-8 8-114 0 0,-1 0 0 0 0,1 0 0 0 0,-1 0 0 0 0,1 1 0 0 0,0-1 0 0 0,0 1 0 0 0,0 0 0 0 0,0 0 1 0 0,0 1-1 0 0,0-1 0 0 0,0 1 0 0 0,0-1 0 0 0,0 1 0 0 0,0 1 0 0 0,0-1 0 0 0,8 2 0 0 0,9 3-1061 0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3:40:26.606"/>
    </inkml:context>
    <inkml:brush xml:id="br0">
      <inkml:brushProperty name="width" value="0.05" units="cm"/>
      <inkml:brushProperty name="height" value="0.05" units="cm"/>
    </inkml:brush>
  </inkml:definitions>
  <inkml:trace contextRef="#ctx0" brushRef="#br0">0 0 10113 0 0,'3'1'354'0'0,"-3"5"-72"0"0,-1 16 158 0 0,-1-2-37 0 0,16 370 3188 0 0,29 575 459 0 0,-53-552-3935 0 0,10-405-259 0 0,0-3-33 0 0,0-1-1 0 0,0 1 1 0 0,0-1 0 0 0,0 0 0 0 0,0 1 0 0 0,1-1 0 0 0,0 1 0 0 0,0-1 0 0 0,0 0 0 0 0,1 1 0 0 0,2 4 0 0 0,-2-9-1207 0 0,0-5-358 0 0</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3:41:46.739"/>
    </inkml:context>
    <inkml:brush xml:id="br0">
      <inkml:brushProperty name="width" value="0.05" units="cm"/>
      <inkml:brushProperty name="height" value="0.05" units="cm"/>
    </inkml:brush>
  </inkml:definitions>
  <inkml:trace contextRef="#ctx0" brushRef="#br0">189 155 10741 0 0,'-2'2'151'0'0,"1"0"1"0"0,0 0-1 0 0,-1 0 1 0 0,1 0-1 0 0,-1-1 1 0 0,1 1-1 0 0,-1-1 0 0 0,0 1 1 0 0,1-1-1 0 0,-1 0 1 0 0,0 1-1 0 0,0-1 1 0 0,0 0-1 0 0,-4 1 1 0 0,-2 3 1094 0 0,-7 5-1238 0 0,1 1 0 0 0,1 1 0 0 0,0 0 1 0 0,-13 15-1 0 0,11-10-4 0 0,-31 25 0 0 0,37-35-24 0 0,11-8-1 0 0,17-15-11 0 0,-13 10 28 0 0,251-227-102 0 0,-240 215 119 0 0,-11 11-10 0 0,-1 1 0 0 0,2 0 0 0 0,-1 0 0 0 0,14-10 1 0 0,-18 15 6 0 0,0 1 1 0 0,-1-1 0 0 0,1 0 0 0 0,0 0-1 0 0,0 1 1 0 0,-1-1 0 0 0,1 1-1 0 0,0-1 1 0 0,0 1 0 0 0,0 0 0 0 0,0-1-1 0 0,-1 1 1 0 0,1 0 0 0 0,0 0 0 0 0,0 1-1 0 0,0-1 1 0 0,0 0 0 0 0,0 1-1 0 0,0-1 1 0 0,-1 1 0 0 0,1-1 0 0 0,0 1-1 0 0,0 0 1 0 0,-1 0 0 0 0,1 0 0 0 0,-1 0-1 0 0,4 2 1 0 0,3 5 76 0 0,1 0-1 0 0,-1 0 1 0 0,-1 1 0 0 0,1 0 0 0 0,-1 0-1 0 0,-1 1 1 0 0,6 10 0 0 0,33 77 452 0 0,-41-87-495 0 0,19 54 184 0 0,19 82 0 0 0,-24-75-686 0 0,-1 15-1362 0 0,-8-47 292 0 0</inkml:trace>
</inkml:ink>
</file>

<file path=ppt/ink/ink1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6:12:48.837"/>
    </inkml:context>
    <inkml:brush xml:id="br0">
      <inkml:brushProperty name="width" value="0.05" units="cm"/>
      <inkml:brushProperty name="height" value="0.05" units="cm"/>
    </inkml:brush>
  </inkml:definitions>
  <inkml:trace contextRef="#ctx0" brushRef="#br0">193 112 9297 0 0,'-2'-7'356'0'0,"-1"1"1"0"0,1-1 0 0 0,-1 1-1 0 0,0-1 1 0 0,0 1-1 0 0,-1 0 1 0 0,0 1-1 0 0,0-1 1 0 0,0 1 0 0 0,-1-1-1 0 0,1 1 1 0 0,-1 0-1 0 0,-1 1 1 0 0,-7-6-1 0 0,13 9-313 0 0,-1 1 0 0 0,0-1-1 0 0,1 1 1 0 0,-1-1 0 0 0,0 1 0 0 0,0-1-1 0 0,0 1 1 0 0,0-1 0 0 0,0 1-1 0 0,1 0 1 0 0,-1-1 0 0 0,0 1-1 0 0,0 0 1 0 0,0 0 0 0 0,0 0 0 0 0,0 0-1 0 0,0 0 1 0 0,0 0 0 0 0,0 0-1 0 0,0 0 1 0 0,0 0 0 0 0,0 0-1 0 0,0 1 1 0 0,0-1 0 0 0,-1 1 0 0 0,0 0-1 0 0,0 0 0 0 0,0 1 1 0 0,0-1-1 0 0,0 1 0 0 0,0-1 1 0 0,0 1-1 0 0,1 0 0 0 0,-1 0 1 0 0,-2 4-1 0 0,-2 4 43 0 0,0 1 1 0 0,0 0-1 0 0,-4 13 0 0 0,10-21-31 0 0,-12 26 199 0 0,2 1 0 0 0,1 1 0 0 0,2 0 0 0 0,1 0 1 0 0,1 0-1 0 0,0 43 0 0 0,5-65-234 0 0,0 0 1 0 0,1 0 0 0 0,0 0 0 0 0,1 0 0 0 0,0 0 0 0 0,0-1-1 0 0,4 9 1 0 0,-6-14-13 0 0,1-1 1 0 0,0 0-1 0 0,0 0 0 0 0,1 0 0 0 0,-1 0 1 0 0,0 0-1 0 0,1 0 0 0 0,-1 0 0 0 0,1 0 1 0 0,0 0-1 0 0,-1-1 0 0 0,1 1 0 0 0,0-1 1 0 0,0 1-1 0 0,0-1 0 0 0,0 0 0 0 0,0 1 1 0 0,0-1-1 0 0,1 0 0 0 0,-1-1 0 0 0,0 1 1 0 0,0 0-1 0 0,1-1 0 0 0,-1 1 1 0 0,1-1-1 0 0,-1 0 0 0 0,0 0 0 0 0,1 0 1 0 0,-1 0-1 0 0,4 0 0 0 0,3-2-14 0 0,0 0 1 0 0,-1-1-1 0 0,1 1 1 0 0,-1-2-1 0 0,1 1 1 0 0,-1-1-1 0 0,0-1 1 0 0,0 1-1 0 0,-1-1 1 0 0,1 0-1 0 0,-1-1 1 0 0,0 0-1 0 0,-1 0 0 0 0,1-1 1 0 0,-1 0-1 0 0,8-11 1 0 0,-7 7-11 0 0,0 0-1 0 0,-1 0 1 0 0,0 0 0 0 0,0-1 0 0 0,-1 0 0 0 0,-1 0 0 0 0,0 0-1 0 0,-1-1 1 0 0,0 1 0 0 0,-1-1 0 0 0,1-15 0 0 0,-2 2 0 0 0,-6-51-1 0 0,4 67 10 0 0,-1 0 1 0 0,0 1-1 0 0,0-1 0 0 0,-1 1 0 0 0,-1-1 0 0 0,1 1 0 0 0,-2 0 0 0 0,-6-11 0 0 0,10 18-20 0 0,0 0 0 0 0,0 1 0 0 0,0-1 0 0 0,-1 1-1 0 0,1-1 1 0 0,0 1 0 0 0,-1-1 0 0 0,0 1 0 0 0,1 0 0 0 0,-1 0-1 0 0,1 0 1 0 0,-1 0 0 0 0,0 0 0 0 0,0 0 0 0 0,0 0-1 0 0,0 1 1 0 0,1-1 0 0 0,-1 0 0 0 0,0 1 0 0 0,0 0 0 0 0,0-1-1 0 0,0 1 1 0 0,0 0 0 0 0,0 0 0 0 0,0 0 0 0 0,0 0-1 0 0,0 1 1 0 0,0-1 0 0 0,0 1 0 0 0,0-1 0 0 0,0 1-1 0 0,0-1 1 0 0,0 1 0 0 0,0 0 0 0 0,-2 2 0 0 0,0-1-407 0 0,-1 1 1 0 0,1 0 0 0 0,0 0 0 0 0,1 0-1 0 0,-1 1 1 0 0,1-1 0 0 0,-1 1-1 0 0,1 0 1 0 0,0 0 0 0 0,0 0 0 0 0,1 0-1 0 0,-1 1 1 0 0,-2 5 0 0 0,3 2-1065 0 0</inkml:trace>
</inkml:ink>
</file>

<file path=ppt/ink/ink1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6:12:49.179"/>
    </inkml:context>
    <inkml:brush xml:id="br0">
      <inkml:brushProperty name="width" value="0.05" units="cm"/>
      <inkml:brushProperty name="height" value="0.05" units="cm"/>
    </inkml:brush>
  </inkml:definitions>
  <inkml:trace contextRef="#ctx0" brushRef="#br0">57 228 8365 0 0,'69'-191'2582'0'0,"-56"162"-1325"0"0,-6 22-388 0 0,-7 20-379 0 0,-68 333 967 0 0,-5 41-818 0 0,70-355-863 0 0,1 1 1 0 0,4 48-1 0 0,0-58-1110 0 0,1 0 0 0 0,7 25 0 0 0,-6-39 185 0 0,0-2-87 0 0</inkml:trace>
</inkml:ink>
</file>

<file path=ppt/ink/ink1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6:12:49.628"/>
    </inkml:context>
    <inkml:brush xml:id="br0">
      <inkml:brushProperty name="width" value="0.05" units="cm"/>
      <inkml:brushProperty name="height" value="0.05" units="cm"/>
    </inkml:brush>
  </inkml:definitions>
  <inkml:trace contextRef="#ctx0" brushRef="#br0">25 562 7613 0 0,'-6'-38'194'0'0,"6"30"102"0"0,-1 0-1 0 0,0 0 0 0 0,0 0 0 0 0,-1 0 1 0 0,0 0-1 0 0,0 0 0 0 0,-1 1 1 0 0,-4-8-1 0 0,10 16-6 0 0,1 0-1 0 0,-1 0 1 0 0,0 0 0 0 0,0 0-1 0 0,1-1 1 0 0,-1 1 0 0 0,0-1 0 0 0,1 0-1 0 0,-1 0 1 0 0,0 0 0 0 0,7-2-1 0 0,50-4-402 0 0,-60 6 118 0 0,19-4 5 0 0,-1-1 0 0 0,1-1 0 0 0,-1-1 0 0 0,0 0-1 0 0,-1-1 1 0 0,0-1 0 0 0,0-1 0 0 0,21-16 0 0 0,-31 21 20 0 0,-1 0 0 0 0,0 0 0 0 0,0-1 0 0 0,-1 0 0 0 0,0 0 1 0 0,0 0-1 0 0,0-1 0 0 0,0 0 0 0 0,-1 0 0 0 0,-1 0 0 0 0,1 0 1 0 0,-1-1-1 0 0,3-8 0 0 0,2-13 241 0 0,-1 0 1 0 0,5-36-1 0 0,-5 21 91 0 0,-2 8 4 0 0,5-19 284 0 0,-7 49-474 0 0,-2 11-95 0 0,-2 11-69 0 0,-87 414 2595 0 0,57-293-1717 0 0,-17 118-116 0 0,47-255-769 0 0,1 1 1 0 0,0 0-1 0 0,0-1 1 0 0,0 1 0 0 0,0 0-1 0 0,0-1 1 0 0,0 1-1 0 0,0 0 1 0 0,0 0 0 0 0,0-1-1 0 0,0 1 1 0 0,0 0-1 0 0,0-1 1 0 0,0 1 0 0 0,0 0-1 0 0,1-1 1 0 0,-1 1 0 0 0,0 0-1 0 0,1-1 1 0 0,-1 1-1 0 0,0 0 1 0 0,1-1 0 0 0,-1 1-1 0 0,2 0 1 0 0,-2-1-2 0 0,1 0 1 0 0,0 0 0 0 0,-1 0-1 0 0,1 0 1 0 0,0 0 0 0 0,0 0-1 0 0,-1 0 1 0 0,1 0 0 0 0,0-1-1 0 0,-1 1 1 0 0,1 0 0 0 0,0 0-1 0 0,0-1 1 0 0,-1 1 0 0 0,1 0-1 0 0,-1-1 1 0 0,1 1 0 0 0,0-1-1 0 0,0 0 1 0 0,32-33 53 0 0,-28 28-55 0 0,27-32-24 0 0,-2-1 1 0 0,27-47-1 0 0,31-42-53 0 0,-74 111 63 0 0,0 1 1 0 0,1 0-1 0 0,1 1 0 0 0,0 1 1 0 0,22-15-1 0 0,-32 25 10 0 0,0 0 0 0 0,0 1 0 0 0,1 0 0 0 0,-1 0 0 0 0,1 0-1 0 0,0 1 1 0 0,0 0 0 0 0,0 0 0 0 0,0 1 0 0 0,0 0 0 0 0,8-1 0 0 0,-11 2 1 0 0,1 1 1 0 0,-1-1-1 0 0,1 1 0 0 0,-1-1 0 0 0,0 1 1 0 0,1 1-1 0 0,-1-1 0 0 0,0 0 0 0 0,0 1 1 0 0,0 0-1 0 0,0 0 0 0 0,0 0 1 0 0,0 1-1 0 0,-1-1 0 0 0,1 1 0 0 0,-1 0 1 0 0,1 0-1 0 0,-1 0 0 0 0,3 4 1 0 0,1 3 17 0 0,0-1 1 0 0,-1 1 0 0 0,0 1 0 0 0,-1-1-1 0 0,0 1 1 0 0,-1 0 0 0 0,0 0 0 0 0,-1 0-1 0 0,0 1 1 0 0,0-1 0 0 0,-1 1 0 0 0,-1 0 0 0 0,0-1-1 0 0,-1 1 1 0 0,0 0 0 0 0,-1 0 0 0 0,-3 17-1 0 0,2-18-204 0 0,0 0 0 0 0,-1 0-1 0 0,0 0 1 0 0,-1 0-1 0 0,0-1 1 0 0,-1 0 0 0 0,0 1-1 0 0,-1-2 1 0 0,0 1-1 0 0,0-1 1 0 0,-1 0 0 0 0,0 0-1 0 0,-1-1 1 0 0,0 0-1 0 0,0 0 1 0 0,-1-1-1 0 0,0 0 1 0 0,-15 9 0 0 0,-3-2-1596 0 0</inkml:trace>
</inkml:ink>
</file>

<file path=ppt/ink/ink1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6:12:51.705"/>
    </inkml:context>
    <inkml:brush xml:id="br0">
      <inkml:brushProperty name="width" value="0.05" units="cm"/>
      <inkml:brushProperty name="height" value="0.05" units="cm"/>
    </inkml:brush>
  </inkml:definitions>
  <inkml:trace contextRef="#ctx0" brushRef="#br0">321 186 6753 0 0,'2'-4'60'0'0,"0"1"0"0"0,1 0 0 0 0,-1 0 1 0 0,1 0-1 0 0,0 0 0 0 0,0 1 1 0 0,4-4-1 0 0,6-5 468 0 0,5 2 254 0 0,-17 8-742 0 0,0 1 0 0 0,1 0 1 0 0,-1 0-1 0 0,0-1 0 0 0,0 1 1 0 0,0-1-1 0 0,0 1 0 0 0,0-1 1 0 0,0 0-1 0 0,0 1 0 0 0,0-1 1 0 0,0 0-1 0 0,0 0 0 0 0,0 1 1 0 0,0-1-1 0 0,0 0 0 0 0,0 0 1 0 0,-1 0-1 0 0,1 0 0 0 0,0 0 1 0 0,-1 0-1 0 0,2-2 0 0 0,-2 2-35 0 0,0 1 0 0 0,0-1 0 0 0,0 0 0 0 0,1 1 0 0 0,-1-1 0 0 0,0 1 0 0 0,1-1 0 0 0,-1 0-1 0 0,1 1 1 0 0,-1-1 0 0 0,0 1 0 0 0,1-1 0 0 0,-1 1 0 0 0,1-1 0 0 0,0 1 0 0 0,-1-1 0 0 0,1 1 0 0 0,-1 0 0 0 0,1-1 0 0 0,0 1-1 0 0,-1 0 1 0 0,1-1 0 0 0,1 1 0 0 0,-2-1-1 0 0,0 2-10 0 0,1-1 8 0 0,-1 0 0 0 0,1 1 1 0 0,-1-1-1 0 0,1 0 0 0 0,-1 0 0 0 0,1 0 0 0 0,-1 0 0 0 0,1 1 0 0 0,-1-1 0 0 0,1 0 0 0 0,0 0 0 0 0,-1 0 0 0 0,1 0 1 0 0,-1 0-1 0 0,1 0 0 0 0,-1 0 0 0 0,1-1 0 0 0,-1 1 0 0 0,1 0 0 0 0,0 0 0 0 0,-1 0 0 0 0,1 0 0 0 0,-1-1 1 0 0,1 1-1 0 0,-1 0 0 0 0,1-1 0 0 0,0 1 0 0 0,13-14 77 0 0,-10 11 845 0 0,-2 0-692 0 0,5-10-32 0 0,-6 10 774 0 0,1-1-825 0 0,6-32 710 0 0,-8 33-786 0 0,-6-13 62 0 0,5 16-133 0 0,1-1 1 0 0,0 1-1 0 0,0 0 1 0 0,0-1-1 0 0,-1 1 1 0 0,1 0 0 0 0,0-1-1 0 0,0 1 1 0 0,-1 0-1 0 0,1 0 1 0 0,0-1-1 0 0,0 1 1 0 0,-1 0-1 0 0,1 0 1 0 0,0-1-1 0 0,-1 1 1 0 0,1 0-1 0 0,0 0 1 0 0,-1 0-1 0 0,1 0 1 0 0,-1 0-1 0 0,1 0 1 0 0,0-1-1 0 0,-1 1 1 0 0,1 0-1 0 0,-1 0 1 0 0,0 0 1 0 0,-3-1 10 0 0,1-1 0 0 0,-1 1 0 0 0,0 0 0 0 0,0 1 0 0 0,1-1 1 0 0,-1 1-1 0 0,0-1 0 0 0,0 1 0 0 0,0 1 0 0 0,0-1 0 0 0,0 0 1 0 0,1 1-1 0 0,-9 2 0 0 0,1 1 98 0 0,0 2 1 0 0,0-1 0 0 0,1 1-1 0 0,0 1 1 0 0,0 0-1 0 0,0 0 1 0 0,1 1-1 0 0,-13 14 1 0 0,-6 10 330 0 0,-26 37 0 0 0,38-46-246 0 0,-81 132 750 0 0,74-113-714 0 0,12-25-67 0 0,2 1-1 0 0,0 0 1 0 0,1 0-1 0 0,1 0 1 0 0,1 1-1 0 0,1 0 1 0 0,-6 35-1 0 0,11-50-133 0 0,-1 0 0 0 0,1 0 0 0 0,1 0 0 0 0,-1 0-1 0 0,0 0 1 0 0,1 0 0 0 0,0 0 0 0 0,0 0-1 0 0,0 0 1 0 0,1 0 0 0 0,-1 0 0 0 0,1-1 0 0 0,0 1-1 0 0,0-1 1 0 0,0 1 0 0 0,4 4 0 0 0,-2-4 13 0 0,1 0 0 0 0,-1 0 0 0 0,1-1 0 0 0,-1 1 0 0 0,1-1 0 0 0,0 0 0 0 0,0-1 1 0 0,1 1-1 0 0,-1-1 0 0 0,8 3 0 0 0,6-1 29 0 0,1 0-1 0 0,0-1 1 0 0,0 0 0 0 0,0-2-1 0 0,31-2 1 0 0,69-7 9 0 0,-104 6-85 0 0,0-1 1 0 0,0-1-1 0 0,0 0 1 0 0,-1-1-1 0 0,19-8 0 0 0,-3-10 12 0 0,-8 5-36 0 0,5-8-2 0 0,-27 26 4 0 0,0-1-1 0 0,0 0 1 0 0,-1 1-1 0 0,1-1 1 0 0,0 0-1 0 0,-1 1 1 0 0,1-1-1 0 0,0 0 1 0 0,-1 0-1 0 0,1 0 1 0 0,-1 0-1 0 0,1 0 1 0 0,-1 0-1 0 0,1 1 1 0 0,-1-1-1 0 0,0 0 1 0 0,0 0-1 0 0,1 0 1 0 0,-1 0-1 0 0,0 0 0 0 0,0 0 1 0 0,0-1-1 0 0,0 1 1 0 0,0 0-1 0 0,0 0 1 0 0,0 0-1 0 0,-1 0 1 0 0,1 0-1 0 0,0 0 1 0 0,0 0-1 0 0,-1 0 1 0 0,1 1-1 0 0,-1-1 1 0 0,1 0-1 0 0,-1 0 1 0 0,1 0-1 0 0,-1 0 1 0 0,1 0-1 0 0,-1 1 0 0 0,0-1 1 0 0,0 0-1 0 0,1 0 1 0 0,-1 1-1 0 0,-1-2 1 0 0,-1 0-388 0 0,1 0 0 0 0,-1 0 1 0 0,1 0-1 0 0,-1 0 0 0 0,0 0 1 0 0,0 0-1 0 0,0 1 0 0 0,0 0 0 0 0,0-1 1 0 0,0 1-1 0 0,0 0 0 0 0,-5-1 1 0 0,1 2-908 0 0,5-2-56 0 0</inkml:trace>
</inkml:ink>
</file>

<file path=ppt/ink/ink1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6:13:06.462"/>
    </inkml:context>
    <inkml:brush xml:id="br0">
      <inkml:brushProperty name="width" value="0.05" units="cm"/>
      <inkml:brushProperty name="height" value="0.05" units="cm"/>
    </inkml:brush>
  </inkml:definitions>
  <inkml:trace contextRef="#ctx0" brushRef="#br0">82 1295 7777 0 0,'-3'-2'124'0'0,"-8"-12"393"0"0,11 14-463 0 0,0-1 0 0 0,0 1 0 0 0,0 0 1 0 0,0 0-1 0 0,-1 0 0 0 0,1 0 0 0 0,0 0 0 0 0,0 0 0 0 0,0-1 1 0 0,0 1-1 0 0,0 0 0 0 0,-1 0 0 0 0,1 0 0 0 0,0 0 0 0 0,0-1 1 0 0,0 1-1 0 0,0 0 0 0 0,0 0 0 0 0,0 0 0 0 0,0 0 0 0 0,0-1 1 0 0,0 1-1 0 0,0 0 0 0 0,0 0 0 0 0,0 0 0 0 0,0-1 0 0 0,0 1 1 0 0,0 0-1 0 0,0 0 0 0 0,0 0 0 0 0,0-1 0 0 0,0 1 0 0 0,0 0 0 0 0,0 0 1 0 0,0 0-1 0 0,0 0 0 0 0,0-1 0 0 0,0 1 0 0 0,0 0 0 0 0,0 0 1 0 0,1 0-1 0 0,-1 0 0 0 0,0-1 0 0 0,0 1 0 0 0,0 0 0 0 0,0 0 1 0 0,0 0-1 0 0,1 0 0 0 0,-1 0 0 0 0,0 0 0 0 0,0-1 0 0 0,0 1 1 0 0,0 0-1 0 0,1 0 0 0 0,-1 0 0 0 0,0 0 0 0 0,0 0 0 0 0,0 0 1 0 0,1 0-1 0 0,-1 0-17 0 0,0 0 0 0 0,1 0 0 0 0,-1 0 0 0 0,0 0 0 0 0,0 0-1 0 0,0 0 1 0 0,1 0 0 0 0,-1 0 0 0 0,0 0 0 0 0,0 0 0 0 0,0 0 0 0 0,1 0 0 0 0,-1 1 0 0 0,0-1 0 0 0,0 0 0 0 0,0 0 0 0 0,1 0 0 0 0,-1 0 0 0 0,0 0 0 0 0,0 0 0 0 0,0 1 0 0 0,0-1 0 0 0,1 0 0 0 0,-1 0 0 0 0,0 0 0 0 0,0 1 0 0 0,0-1 0 0 0,0 0-1 0 0,0 0 1 0 0,0 0 0 0 0,0 1 0 0 0,0-1 0 0 0,0 0 0 0 0,1 0 0 0 0,-1 0 0 0 0,0 1 0 0 0,0-1 0 0 0,-3 12 845 0 0,-9 11 166 0 0,1 0-379 0 0,9-19-552 0 0,0 1 1 0 0,0-1-1 0 0,-1 1 1 0 0,1-1-1 0 0,-1 0 1 0 0,0 0-1 0 0,-5 6 1 0 0,7-10-99 0 0,1 1 0 0 0,0-1 0 0 0,0 0 0 0 0,-1 0 0 0 0,1 0-1 0 0,0 0 1 0 0,-1 0 0 0 0,1 0 0 0 0,0 0 0 0 0,-1 0 0 0 0,1 0 0 0 0,0 0 0 0 0,0 0 0 0 0,-1 0 0 0 0,1 0 0 0 0,0 0 0 0 0,-1 0 0 0 0,1-1 0 0 0,0 1 0 0 0,0 0-1 0 0,-1 0 1 0 0,1 0 0 0 0,0 0 0 0 0,0 0 0 0 0,-1-1 0 0 0,1 1 0 0 0,0 0 0 0 0,0 0 0 0 0,0 0 0 0 0,-1-1 0 0 0,1 1 0 0 0,0 0 0 0 0,0 0 0 0 0,0-1 0 0 0,0 1 0 0 0,0 0-1 0 0,-1 0 1 0 0,1-1 0 0 0,0 1 0 0 0,0 0 0 0 0,0-1 0 0 0,0 1 0 0 0,0 0 0 0 0,0-1 0 0 0,0 1 0 0 0,0 0 0 0 0,0-1 0 0 0,-5-20 159 0 0,4 16-110 0 0,-2-12-56 0 0,0 0 0 0 0,1 0-1 0 0,1-1 1 0 0,1 1 0 0 0,0-1 0 0 0,4-18 0 0 0,23-107-15 0 0,-8 59-3 0 0,39-285-104 0 0,15-80-10 0 0,-70 434 112 0 0,0-1 0 0 0,1 1-1 0 0,0-1 1 0 0,2 1 0 0 0,0 0-1 0 0,0 1 1 0 0,13-21 0 0 0,-19 34 7 0 0,1 0 0 0 0,-1 0 0 0 0,1 1 0 0 0,0-1 1 0 0,-1 0-1 0 0,1 0 0 0 0,0 0 0 0 0,-1 1 1 0 0,1-1-1 0 0,0 0 0 0 0,0 1 0 0 0,0-1 0 0 0,0 1 1 0 0,-1-1-1 0 0,1 1 0 0 0,0-1 0 0 0,0 1 0 0 0,0 0 1 0 0,0 0-1 0 0,0-1 0 0 0,0 1 0 0 0,0 0 1 0 0,0 0-1 0 0,0 0 0 0 0,0 0 0 0 0,0 0 0 0 0,0 0 1 0 0,1 0-1 0 0,0 1 1 0 0,0 0-1 0 0,-1 0 1 0 0,1 0 0 0 0,-1 0 0 0 0,1 0 0 0 0,-1 1 0 0 0,1-1-1 0 0,-1 0 1 0 0,0 1 0 0 0,0-1 0 0 0,0 1 0 0 0,0-1 0 0 0,0 1-1 0 0,1 1 1 0 0,3 7 14 0 0,-1 0-1 0 0,0 1 1 0 0,-1-1 0 0 0,3 13-1 0 0,15 106 610 0 0,-14-76-128 0 0,3 0 1 0 0,20 66 0 0 0,45 85 205 0 0,30 96 585 0 0,-99-274-1265 0 0,5 12-24 0 0,-11-38 4 0 0,0 0-1 0 0,0 1 1 0 0,0-1-1 0 0,0 0 1 0 0,0 0-1 0 0,1 0 1 0 0,-1 0-1 0 0,0 0 1 0 0,0 0-1 0 0,0 0 0 0 0,0 1 1 0 0,0-1-1 0 0,0 0 1 0 0,0 0-1 0 0,0 0 1 0 0,1 0-1 0 0,-1 0 1 0 0,0 0-1 0 0,0 0 1 0 0,0 0-1 0 0,0 0 1 0 0,0 0-1 0 0,1 0 1 0 0,-1 0-1 0 0,0 0 1 0 0,0 0-1 0 0,0 0 0 0 0,0 0 1 0 0,0 0-1 0 0,1 0 1 0 0,-1 0-1 0 0,0 0 1 0 0,0 0-1 0 0,0 0 1 0 0,0 0-1 0 0,0 0 1 0 0,1 0-1 0 0,-1 0 1 0 0,0 0-1 0 0,0 0 1 0 0,0 0-1 0 0,0 0 0 0 0,0 0 1 0 0,0-1-1 0 0,1 1 1 0 0,-1 0-1 0 0,0 0 1 0 0,0 0-1 0 0,0 0 1 0 0,0 0-1 0 0,0 0 1 0 0,0 0-1 0 0,0-1 1 0 0,0 1-1 0 0,0 0 1 0 0,0 0-1 0 0,0 0 1 0 0,0 0-1 0 0,0 0 0 0 0,0-1 1 0 0,0 1-1 0 0,0 0 1 0 0,0 0-1 0 0,0 0 1 0 0,0 0-1 0 0,0 0 1 0 0,0-1-1 0 0,0 1 1 0 0,4-12 21 0 0,78-450-95 0 0,-42 251-468 0 0,-31 175 409 0 0,3 0 0 0 0,1 1 0 0 0,28-56-1 0 0,-39 88 126 0 0,1-1 0 0 0,-1 0 0 0 0,0 1 0 0 0,1-1 1 0 0,0 1-1 0 0,0 0 0 0 0,0 0 0 0 0,0 0 0 0 0,1 0 0 0 0,-1 0 0 0 0,7-3 0 0 0,-9 6 5 0 0,0-1-1 0 0,0 1 1 0 0,1-1-1 0 0,-1 1 1 0 0,1 0-1 0 0,-1-1 1 0 0,0 1-1 0 0,1 0 1 0 0,-1 0-1 0 0,1 0 1 0 0,-1 0-1 0 0,0 0 1 0 0,1 1-1 0 0,-1-1 1 0 0,0 0-1 0 0,1 1 1 0 0,-1-1-1 0 0,0 1 1 0 0,1-1-1 0 0,-1 1 1 0 0,0-1-1 0 0,0 1 1 0 0,0 0-1 0 0,1 0 1 0 0,-1 0-1 0 0,0-1 1 0 0,0 1 0 0 0,0 0-1 0 0,0 0 1 0 0,0 1-1 0 0,-1-1 1 0 0,1 0-1 0 0,0 0 1 0 0,0 0-1 0 0,-1 1 1 0 0,1-1-1 0 0,-1 0 1 0 0,1 3-1 0 0,8 18-1 0 0,-1 2-1 0 0,-1-1 0 0 0,-1 1 0 0 0,-1 0 1 0 0,2 40-1 0 0,10 43 55 0 0,-11-82-33 0 0,48 221 1216 0 0,-9 69 45 0 0,-36-204-1201 0 0,-9-110-107 0 0,0-1 0 0 0,0 0 0 0 0,0 1 0 0 0,0-1 0 0 0,0 1 0 0 0,0-1 0 0 0,0 1 0 0 0,0-1 0 0 0,0 1 0 0 0,0-1 0 0 0,0 1 0 0 0,1-1 0 0 0,-1 0 0 0 0,0 1 0 0 0,0-1 0 0 0,0 1 0 0 0,1-1 1 0 0,-1 0-1 0 0,0 1 0 0 0,1-1 0 0 0,-1 0 0 0 0,0 1 0 0 0,1-1 0 0 0,-1 0 0 0 0,0 1 0 0 0,1-1 0 0 0,-1 0 0 0 0,1 0 0 0 0,-1 0 0 0 0,0 1 0 0 0,1-1 0 0 0,-1 0 0 0 0,1 0 0 0 0,-1 0 0 0 0,1 0 0 0 0,-1 0 0 0 0,1 0 0 0 0,-1 0 0 0 0,1 0 0 0 0,-1 0 0 0 0,0 0 0 0 0,1 0 0 0 0,-1 0 0 0 0,1 0 0 0 0,-1 0 0 0 0,1 0 0 0 0,-1 0 0 0 0,1-1 0 0 0,-1 1 0 0 0,0 0 0 0 0,1 0 0 0 0,-1 0 0 0 0,1-1 0 0 0,-1 1 0 0 0,0 0 0 0 0,1-1 0 0 0,-1 1 0 0 0,0 0 0 0 0,1-1 0 0 0,-1 0 1 0 0,29-25-2896 0 0,-21 18 1885 0 0,5-5-957 0 0,3-2-212 0 0</inkml:trace>
</inkml:ink>
</file>

<file path=ppt/ink/ink1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6:13:06.883"/>
    </inkml:context>
    <inkml:brush xml:id="br0">
      <inkml:brushProperty name="width" value="0.05" units="cm"/>
      <inkml:brushProperty name="height" value="0.05" units="cm"/>
    </inkml:brush>
  </inkml:definitions>
  <inkml:trace contextRef="#ctx0" brushRef="#br0">22 165 9841 0 0,'-4'-6'134'0'0,"-10"-16"238"0"0,14 22-304 0 0,-1-1 0 0 0,1 0 0 0 0,0 1-1 0 0,-1-1 1 0 0,1 0 0 0 0,0 1 0 0 0,-1-1 0 0 0,1 0 0 0 0,0 1-1 0 0,0-1 1 0 0,0 0 0 0 0,0 1 0 0 0,-1-1 0 0 0,1 0 0 0 0,0 0 0 0 0,0 1-1 0 0,1-1 1 0 0,-1 0 0 0 0,0 0 0 0 0,0 1 0 0 0,0-1 0 0 0,0 0-1 0 0,1 1 1 0 0,-1-2 0 0 0,0 2-35 0 0,0 0 0 0 0,1 0-1 0 0,-1 0 1 0 0,0 0 0 0 0,0 0 0 0 0,0 0-1 0 0,0 0 1 0 0,1 0 0 0 0,-1 0 0 0 0,0 0 0 0 0,0 0-1 0 0,0 0 1 0 0,1 0 0 0 0,-1 0 0 0 0,0 0-1 0 0,0 0 1 0 0,0 0 0 0 0,0 0 0 0 0,1 0-1 0 0,-1 0 1 0 0,0 0 0 0 0,0 0 0 0 0,0 0 0 0 0,0 0-1 0 0,1 0 1 0 0,-1 0 0 0 0,0 1 0 0 0,0-1-1 0 0,0 0 1 0 0,0 0 0 0 0,0 0 0 0 0,1 0-1 0 0,-1 0 1 0 0,0 1 0 0 0,0-1 0 0 0,0 0 0 0 0,0 0-1 0 0,0 0 1 0 0,0 0 0 0 0,0 1 0 0 0,0-1-1 0 0,7 14 753 0 0,0 14 64 0 0,10 43 531 0 0,2 20-363 0 0,-13-59-857 0 0,1-1 1 0 0,1 0-1 0 0,14 37 0 0 0,-21-65-156 0 0,0 0-1 0 0,1 0 1 0 0,-1 0 0 0 0,1 0-1 0 0,-1-1 1 0 0,1 1 0 0 0,0 0-1 0 0,0-1 1 0 0,0 1-1 0 0,0-1 1 0 0,1 1 0 0 0,-1-1-1 0 0,1 0 1 0 0,-1 0 0 0 0,1 0-1 0 0,0-1 1 0 0,3 3 0 0 0,-3-3-3 0 0,-1-1 1 0 0,1 1-1 0 0,0-1 1 0 0,-1 1-1 0 0,1-1 1 0 0,0 0-1 0 0,-1 0 1 0 0,1 0 0 0 0,0-1-1 0 0,-1 1 1 0 0,1-1-1 0 0,0 1 1 0 0,-1-1-1 0 0,1 0 1 0 0,-1 0-1 0 0,1 0 1 0 0,-1 0-1 0 0,0 0 1 0 0,1-1-1 0 0,2-2 1 0 0,6-4-21 0 0,0-1 0 0 0,-1 0 0 0 0,0 0 0 0 0,0-2 0 0 0,-1 1 0 0 0,-1-1 0 0 0,1 0 0 0 0,-2 0 0 0 0,0-1 0 0 0,0 0-1 0 0,-1-1 1 0 0,-1 0 0 0 0,0 1 0 0 0,0-2 0 0 0,-2 1 0 0 0,1 0 0 0 0,2-27 0 0 0,-4 16 9 0 0,-1 0 1 0 0,-1 0-1 0 0,-1 1 1 0 0,-1-1-1 0 0,-1 1 0 0 0,-1-1 1 0 0,-2 1-1 0 0,0 0 0 0 0,-15-36 1 0 0,21 58 8 0 0,0-1 0 0 0,-1 1 1 0 0,1 0-1 0 0,-1 0 0 0 0,1-1 1 0 0,-1 1-1 0 0,0 0 0 0 0,0 0 1 0 0,1 0-1 0 0,-1 0 0 0 0,0 0 1 0 0,0 0-1 0 0,0 0 0 0 0,0 0 1 0 0,0 0-1 0 0,0 1 0 0 0,0-1 1 0 0,-2 0-1 0 0,2 1-14 0 0,1 0 0 0 0,-1 0 0 0 0,0 0 0 0 0,1 0 0 0 0,-1 0 0 0 0,1 0 0 0 0,-1 0 0 0 0,0 0 0 0 0,1 1 0 0 0,-1-1 0 0 0,1 0 0 0 0,-1 0 0 0 0,0 1 0 0 0,1-1 0 0 0,-1 0-1 0 0,1 1 1 0 0,-1-1 0 0 0,1 1 0 0 0,-1-1 0 0 0,1 1 0 0 0,0-1 0 0 0,-1 1 0 0 0,1-1 0 0 0,-1 1 0 0 0,1 0 0 0 0,-3 3-246 0 0,1 0-1 0 0,1 0 0 0 0,-1 0 1 0 0,1 0-1 0 0,-1 0 1 0 0,1 0-1 0 0,0 0 1 0 0,1 1-1 0 0,-2 6 1 0 0,2-11 218 0 0,0 5-566 0 0,0 0-1 0 0,1 0 1 0 0,-1 0-1 0 0,1 0 1 0 0,2 9-1 0 0,3-3-812 0 0</inkml:trace>
</inkml:ink>
</file>

<file path=ppt/ink/ink1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6:13:07.284"/>
    </inkml:context>
    <inkml:brush xml:id="br0">
      <inkml:brushProperty name="width" value="0.05" units="cm"/>
      <inkml:brushProperty name="height" value="0.05" units="cm"/>
    </inkml:brush>
  </inkml:definitions>
  <inkml:trace contextRef="#ctx0" brushRef="#br0">344 112 8397 0 0,'2'-4'170'0'0,"-1"0"0"0"0,0 0 0 0 0,0-1 1 0 0,0 1-1 0 0,-1 0 0 0 0,0-1 0 0 0,1 1 1 0 0,-1 0-1 0 0,-1-1 0 0 0,1 1 0 0 0,-1 0 0 0 0,0-1 1 0 0,0 1-1 0 0,0 0 0 0 0,0 0 0 0 0,-1 0 1 0 0,1 0-1 0 0,-3-4 0 0 0,2 6-75 0 0,0-1-1 0 0,0 1 0 0 0,0 0 1 0 0,0 0-1 0 0,0 1 1 0 0,-1-1-1 0 0,1 0 1 0 0,-1 1-1 0 0,1-1 1 0 0,-1 1-1 0 0,1 0 1 0 0,-1 0-1 0 0,0 0 0 0 0,1 0 1 0 0,-1 1-1 0 0,0-1 1 0 0,0 1-1 0 0,-3-1 1 0 0,-3 0-20 0 0,1 1 1 0 0,0-1-1 0 0,-1 2 1 0 0,1-1-1 0 0,-9 3 1 0 0,5-1-53 0 0,1 2 1 0 0,-1-1 0 0 0,1 2 0 0 0,0 0 0 0 0,0 0 0 0 0,1 1 0 0 0,0 0 0 0 0,0 0 0 0 0,0 1 0 0 0,1 1-1 0 0,0 0 1 0 0,0 0 0 0 0,1 1 0 0 0,0 0 0 0 0,0 0 0 0 0,1 0 0 0 0,0 1 0 0 0,-8 17 0 0 0,14-24-12 0 0,0 1 0 0 0,-1-1 0 0 0,1 0 1 0 0,0 1-1 0 0,1-1 0 0 0,-1 1 0 0 0,1 0 1 0 0,-1-1-1 0 0,1 1 0 0 0,0-1 0 0 0,0 1 1 0 0,1-1-1 0 0,-1 1 0 0 0,1-1 0 0 0,0 1 1 0 0,0-1-1 0 0,2 6 0 0 0,-1-4 12 0 0,1-1 0 0 0,0 1 0 0 0,0 0 0 0 0,0-1 0 0 0,1 0 0 0 0,0 0 0 0 0,-1 0 0 0 0,1 0 0 0 0,1 0 0 0 0,5 3 0 0 0,6 3 27 0 0,1-1 0 0 0,1 0 0 0 0,-1-1 0 0 0,1-1 0 0 0,24 6 0 0 0,-11-5-32 0 0,-9-2 9 0 0,-1 0-1 0 0,23 10 1 0 0,-44-16-25 0 0,1 1 1 0 0,0-1-1 0 0,-1 0 1 0 0,1 0 0 0 0,-1 0-1 0 0,1 1 1 0 0,-1-1-1 0 0,0 0 1 0 0,1 1 0 0 0,-1-1-1 0 0,1 0 1 0 0,-1 1-1 0 0,1-1 1 0 0,-1 1-1 0 0,0-1 1 0 0,1 0 0 0 0,-1 1-1 0 0,0-1 1 0 0,0 1-1 0 0,1-1 1 0 0,-1 1-1 0 0,0-1 1 0 0,0 1 0 0 0,0 0-1 0 0,1-1 1 0 0,-1 1-1 0 0,0-1 1 0 0,0 1 0 0 0,0-1-1 0 0,0 1 1 0 0,0-1-1 0 0,0 1 1 0 0,0-1-1 0 0,0 1 1 0 0,-1 0 0 0 0,1-1-1 0 0,0 1 1 0 0,0-1-1 0 0,0 1 1 0 0,0-1 0 0 0,-1 1-1 0 0,1-1 1 0 0,0 1-1 0 0,-1-1 1 0 0,1 1-1 0 0,0-1 1 0 0,-1 0 0 0 0,1 1-1 0 0,0-1 1 0 0,-1 1-1 0 0,1-1 1 0 0,-1 0-1 0 0,0 1 1 0 0,-32 22 147 0 0,24-17-114 0 0,-19 13-17 0 0,-1-2 0 0 0,-1 0-1 0 0,0-2 1 0 0,-1-2 0 0 0,-1 0-1 0 0,-43 10 1 0 0,73-22-46 0 0,0-1 0 0 0,0 1-1 0 0,-1-1 1 0 0,1 0 0 0 0,0 0 0 0 0,-1 1 0 0 0,1-1-1 0 0,0-1 1 0 0,0 1 0 0 0,-3-1 0 0 0,4 1-18 0 0,0 0 1 0 0,1-1 0 0 0,-1 1-1 0 0,1-1 1 0 0,-1 1 0 0 0,1-1-1 0 0,-1 1 1 0 0,1-1 0 0 0,-1 0-1 0 0,1 1 1 0 0,0-1 0 0 0,-1 1-1 0 0,1-1 1 0 0,0 0 0 0 0,-1 1-1 0 0,1-1 1 0 0,0 0 0 0 0,0 0-1 0 0,0 1 1 0 0,0-1 0 0 0,0 0-1 0 0,0 1 1 0 0,0-1 0 0 0,0 0 0 0 0,0 0-1 0 0,0 1 1 0 0,0-1 0 0 0,0 0-1 0 0,0 1 1 0 0,1-1 0 0 0,-1 0-1 0 0,0 1 1 0 0,0-1 0 0 0,1 0-1 0 0,0-1 1 0 0,4-9-909 0 0,0-1 0 0 0,1 0-1 0 0,12-18 1 0 0,-1 3-88 0 0,1 0-2 0 0,2 3-86 0 0</inkml:trace>
</inkml:ink>
</file>

<file path=ppt/ink/ink1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6:13:07.659"/>
    </inkml:context>
    <inkml:brush xml:id="br0">
      <inkml:brushProperty name="width" value="0.05" units="cm"/>
      <inkml:brushProperty name="height" value="0.05" units="cm"/>
    </inkml:brush>
  </inkml:definitions>
  <inkml:trace contextRef="#ctx0" brushRef="#br0">43 55 7681 0 0,'5'-8'39'0'0,"15"-23"72"0"0,-19 29-74 0 0,-1 1 0 0 0,1 0 0 0 0,0 0 0 0 0,0 0 0 0 0,0 0 0 0 0,0 0 0 0 0,0 1 0 0 0,0-1 0 0 0,0 0 0 0 0,0 0 0 0 0,0 1 0 0 0,0-1 0 0 0,1 0 0 0 0,-1 1 0 0 0,0-1 0 0 0,0 1 0 0 0,1 0 0 0 0,-1-1 0 0 0,0 1 0 0 0,1 0 0 0 0,-1 0 0 0 0,2 0 0 0 0,-3 0 15 0 0,1 1 0 0 0,-1-1 0 0 0,1 1 1 0 0,-1-1-1 0 0,1 1 0 0 0,-1-1 0 0 0,0 1 0 0 0,1-1 0 0 0,-1 1 0 0 0,0-1 0 0 0,0 1 0 0 0,1 0 1 0 0,-1-1-1 0 0,0 1 0 0 0,0 0 0 0 0,0-1 0 0 0,0 1 0 0 0,1-1 0 0 0,-1 1 0 0 0,0 0 0 0 0,0-1 1 0 0,-1 1-1 0 0,1 0 0 0 0,0 0 0 0 0,-1 18 857 0 0,-31 151 2827 0 0,-4 30-1339 0 0,29-144-1848 0 0,-5 48 174 0 0,1 145 1 0 0,11-248-730 0 0,0 25-121 0 0,6 32 1 0 0,-4-51-331 0 0,-1 0-1 0 0,1 0 1 0 0,0 0-1 0 0,0 0 1 0 0,1 0 0 0 0,0 0-1 0 0,0-1 1 0 0,1 0-1 0 0,5 9 1 0 0,-8-15 352 0 0,-1 1 0 0 0,0-1-1 0 0,1 0 1 0 0,-1 1 0 0 0,0-1 0 0 0,1 0 0 0 0,-1 0-1 0 0,0 1 1 0 0,1-1 0 0 0,-1 0 0 0 0,1 0 0 0 0,-1 0 0 0 0,0 1-1 0 0,1-1 1 0 0,-1 0 0 0 0,1 0 0 0 0,-1 0 0 0 0,1 0-1 0 0,-1 0 1 0 0,0 0 0 0 0,1 0 0 0 0,-1 0 0 0 0,1 0-1 0 0,-1 0 1 0 0,1 0 0 0 0,-1 0 0 0 0,1 0 0 0 0,-1-1 0 0 0,0 1-1 0 0,1 0 1 0 0,-1 0 0 0 0,1 0 0 0 0,-1-1 0 0 0,0 1-1 0 0,1 0 1 0 0,-1 0 0 0 0,0-1 0 0 0,1 1 0 0 0,-1 0-1 0 0,0-1 1 0 0,1 1 0 0 0,-1 0 0 0 0,0-1 0 0 0,0 1 0 0 0,1 0-1 0 0,-1-1 1 0 0,0 1 0 0 0,0-1 0 0 0,0 1 0 0 0,0-1-1 0 0,1 1 1 0 0,-1-1 0 0 0,10-25-1275 0 0,-10 26 1229 0 0,4-15-43 0 0,-1 1-1 0 0,-1-1 1 0 0,0 1-1 0 0,-1-1 1 0 0,0 1-1 0 0,-1-1 1 0 0,-4-25-1 0 0,-27-103 1722 0 0,19 98-86 0 0,-6-50 1 0 0,17 91-1278 0 0,1 0 1 0 0,0 1 0 0 0,-1-1 0 0 0,1 0 0 0 0,1 1 0 0 0,-1-1 0 0 0,0 1 0 0 0,1-1 0 0 0,0 0 0 0 0,2-6 0 0 0,-2 8-102 0 0,0 0 1 0 0,1 1 0 0 0,-1-1 0 0 0,1 0 0 0 0,-1 0 0 0 0,1 1-1 0 0,0-1 1 0 0,0 1 0 0 0,0-1 0 0 0,0 1 0 0 0,0 0 0 0 0,0 0-1 0 0,0 0 1 0 0,0 0 0 0 0,0 0 0 0 0,0 0 0 0 0,5-1 0 0 0,10-2 4 0 0,0 1 1 0 0,21-1 0 0 0,24-5-474 0 0,-33 6-934 0 0,-13-2 229 0 0</inkml:trace>
</inkml:ink>
</file>

<file path=ppt/ink/ink1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6:13:08.376"/>
    </inkml:context>
    <inkml:brush xml:id="br0">
      <inkml:brushProperty name="width" value="0.05" units="cm"/>
      <inkml:brushProperty name="height" value="0.05" units="cm"/>
    </inkml:brush>
  </inkml:definitions>
  <inkml:trace contextRef="#ctx0" brushRef="#br0">11 276 7841 0 0,'-5'-67'38'0'0,"2"46"448"0"0,0-38 1 0 0,4 24 215 0 0,-2 22-315 0 0,2 0 0 0 0,-1 1 0 0 0,1-1 1 0 0,5-18-1 0 0,-6 30-359 0 0,0 0 0 0 0,0 1 0 0 0,0-1 0 0 0,0 1 0 0 0,0-1 0 0 0,1 1 1 0 0,-1-1-1 0 0,0 1 0 0 0,0-1 0 0 0,0 1 0 0 0,1-1 0 0 0,-1 1 0 0 0,0-1 1 0 0,1 1-1 0 0,-1-1 0 0 0,0 1 0 0 0,1 0 0 0 0,-1-1 0 0 0,1 1 0 0 0,-1 0 0 0 0,0-1 1 0 0,1 1-1 0 0,0-1 0 0 0,6 9 599 0 0,2 20 77 0 0,9 76 171 0 0,-6 0 0 0 0,0 133 0 0 0,-12-156-665 0 0,-3 0 1 0 0,-20 114-1 0 0,17-167-194 0 0,-16 45-1 0 0,24-80-3 0 0,40-98-5 0 0,4 9-63 0 0,25-47-2 0 0,-55 114 32 0 0,1 2 0 0 0,39-47 0 0 0,-50 67 18 0 0,1 0 0 0 0,0 0 1 0 0,0 0-1 0 0,0 1 1 0 0,1 1-1 0 0,0-1 1 0 0,0 1-1 0 0,0 1 1 0 0,14-7-1 0 0,-19 10 7 0 0,0 1 0 0 0,0-1 0 0 0,0 0 0 0 0,-1 1 0 0 0,1-1 0 0 0,0 1-1 0 0,0 0 1 0 0,0 0 0 0 0,0 0 0 0 0,0 0 0 0 0,0 0 0 0 0,0 1 0 0 0,0 0 0 0 0,0-1 0 0 0,0 1 0 0 0,-1 0 0 0 0,1 0-1 0 0,0 1 1 0 0,0-1 0 0 0,-1 0 0 0 0,1 1 0 0 0,-1 0 0 0 0,0 0 0 0 0,1-1 0 0 0,-1 1 0 0 0,0 1 0 0 0,0-1-1 0 0,0 0 1 0 0,0 0 0 0 0,-1 1 0 0 0,1-1 0 0 0,0 1 0 0 0,1 5 0 0 0,1 0 8 0 0,0 0 1 0 0,-1 1-1 0 0,0 0 1 0 0,-1 0-1 0 0,0-1 1 0 0,0 1 0 0 0,-1 0-1 0 0,0 0 1 0 0,-1 14-1 0 0,-2 10 37 0 0,-8 43-1 0 0,1-6-12 0 0,8-66-54 0 0,0 8 44 0 0,0 1-1 0 0,1-1 0 0 0,0 1 0 0 0,1-1 1 0 0,2 13-1 0 0,-2-22-72 0 0,-1 0 0 0 0,1 0 0 0 0,0-1 0 0 0,0 1 1 0 0,0 0-1 0 0,0-1 0 0 0,1 1 0 0 0,-1-1 0 0 0,1 1 1 0 0,-1-1-1 0 0,1 0 0 0 0,0 0 0 0 0,0 0 0 0 0,0 0 0 0 0,0 0 1 0 0,0 0-1 0 0,1 0 0 0 0,-1-1 0 0 0,1 1 0 0 0,-1-1 1 0 0,1 1-1 0 0,-1-1 0 0 0,1 0 0 0 0,0 0 0 0 0,-1 0 1 0 0,1-1-1 0 0,0 1 0 0 0,3 0 0 0 0,5 0-487 0 0,0 0 0 0 0,1-1 0 0 0,-1 0 1 0 0,1-1-1 0 0,-1 0 0 0 0,0-1 0 0 0,0 0 0 0 0,0-1 0 0 0,0 0 0 0 0,0-1 0 0 0,13-6 0 0 0,4-1-570 0 0,1 1 8 0 0</inkml:trace>
</inkml:ink>
</file>

<file path=ppt/ink/ink1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6:13:09.454"/>
    </inkml:context>
    <inkml:brush xml:id="br0">
      <inkml:brushProperty name="width" value="0.05" units="cm"/>
      <inkml:brushProperty name="height" value="0.05" units="cm"/>
    </inkml:brush>
  </inkml:definitions>
  <inkml:trace contextRef="#ctx0" brushRef="#br0">284 425 7229 0 0,'14'-39'281'0'0,"-10"32"-77"0"0,-2 0 1 0 0,1 0 0 0 0,-1 0 0 0 0,0-1 0 0 0,0 1 0 0 0,-1 0 0 0 0,1-14 0 0 0,-2 14 210 0 0,0 0 1 0 0,0-1 0 0 0,-1 1-1 0 0,0 0 1 0 0,-1 0-1 0 0,0 0 1 0 0,-3-8-1 0 0,4 13-319 0 0,0-1-1 0 0,0 1 0 0 0,0 0 0 0 0,0 0 0 0 0,0 0 1 0 0,-1 0-1 0 0,1 1 0 0 0,-1-1 0 0 0,0 0 0 0 0,1 1 1 0 0,-1-1-1 0 0,0 1 0 0 0,0-1 0 0 0,0 1 1 0 0,0 0-1 0 0,0 0 0 0 0,0 0 0 0 0,0 0 0 0 0,-1 0 1 0 0,1 0-1 0 0,0 1 0 0 0,0-1 0 0 0,-1 1 0 0 0,1-1 1 0 0,0 1-1 0 0,-4 0 0 0 0,2 0-58 0 0,1 1 0 0 0,-1-1 0 0 0,1 1 0 0 0,-1 0-1 0 0,1 0 1 0 0,-1 1 0 0 0,1-1 0 0 0,0 1 0 0 0,0-1 0 0 0,0 1 0 0 0,0 0 0 0 0,0 0 0 0 0,-3 3-1 0 0,-38 38 185 0 0,24-22-73 0 0,2-4-26 0 0,1 0 0 0 0,1 2-1 0 0,0 0 1 0 0,1 0-1 0 0,-16 31 1 0 0,27-43-77 0 0,1-1 1 0 0,-1 2-1 0 0,1-1 1 0 0,1 0-1 0 0,-1 1 1 0 0,1-1-1 0 0,1 1 1 0 0,-1-1-1 0 0,1 1 1 0 0,0 0-1 0 0,1 0 1 0 0,0 0 0 0 0,0-1-1 0 0,1 1 1 0 0,0 0-1 0 0,0 0 1 0 0,1-1-1 0 0,0 1 1 0 0,0-1-1 0 0,1 1 1 0 0,3 6-1 0 0,-4-11-37 0 0,-1 0 0 0 0,1-1 0 0 0,0 1-1 0 0,0 0 1 0 0,0-1 0 0 0,0 0 0 0 0,0 1 0 0 0,0-1-1 0 0,1 0 1 0 0,-1 0 0 0 0,1 0 0 0 0,-1-1-1 0 0,1 1 1 0 0,0-1 0 0 0,0 1 0 0 0,0-1 0 0 0,5 2-1 0 0,-3-2 5 0 0,0-1 0 0 0,0 1-1 0 0,-1-1 1 0 0,1 0 0 0 0,0 0-1 0 0,0 0 1 0 0,0-1-1 0 0,0 0 1 0 0,0 0 0 0 0,7-2-1 0 0,-1-1-49 0 0,0-1-1 0 0,0 0 0 0 0,-1-1 1 0 0,1 0-1 0 0,-1 0 0 0 0,-1-1 1 0 0,1 0-1 0 0,14-15 0 0 0,-17 14 12 0 0,-1 0-1 0 0,0-1 1 0 0,0 0-1 0 0,-1 0 0 0 0,0-1 1 0 0,0 0-1 0 0,-1 0 1 0 0,0 0-1 0 0,-1 0 1 0 0,3-17-1 0 0,1-12-166 0 0,1-62-1 0 0,-2 25 106 0 0,0 162 18 0 0,-6-22 82 0 0,-1-8 22 0 0,8 85 0 0 0,-6-138-39 0 0,-1-1 1 0 0,1 1 0 0 0,-1-1-1 0 0,1 1 1 0 0,0-1-1 0 0,0 0 1 0 0,0 1-1 0 0,0-1 1 0 0,0 0 0 0 0,0 0-1 0 0,1 1 1 0 0,-1-1-1 0 0,1 0 1 0 0,-1-1-1 0 0,1 1 1 0 0,0 0 0 0 0,0 0-1 0 0,0-1 1 0 0,0 1-1 0 0,2 1 1 0 0,0-1-96 0 0,0-1 1 0 0,0 1 0 0 0,0-1-1 0 0,0 0 1 0 0,1 0-1 0 0,-1 0 1 0 0,0-1 0 0 0,0 1-1 0 0,1-1 1 0 0,-1 0-1 0 0,5-1 1 0 0,4 0-436 0 0,0-1 0 0 0,0-1 0 0 0,-1 0 0 0 0,1-1 0 0 0,0 0 0 0 0,21-12 0 0 0,-26 12 399 0 0,0 0-1 0 0,0-1 1 0 0,-1 0-1 0 0,0-1 1 0 0,0 1-1 0 0,0-1 0 0 0,-1-1 1 0 0,0 1-1 0 0,0-1 1 0 0,0 0-1 0 0,-1 0 1 0 0,0-1-1 0 0,-1 0 0 0 0,1 0 1 0 0,-1 0-1 0 0,-1 0 1 0 0,0 0-1 0 0,0-1 1 0 0,-1 0-1 0 0,3-12 0 0 0,-3 3 145 0 0,-1-1 0 0 0,0 1 0 0 0,-1-1 0 0 0,-5-33 0 0 0,-20-73 402 0 0,4 19 530 0 0,10 69-159 0 0,7 44-12 0 0,0 6-510 0 0,-4 46 863 0 0,2 0-1 0 0,4 100 1 0 0,4-140-980 0 0,0 1 1 0 0,2-1-1 0 0,0 0 1 0 0,1 0-1 0 0,1 0 1 0 0,1 0-1 0 0,0-1 0 0 0,1 0 1 0 0,1-1-1 0 0,19 27 1 0 0,-27-42-138 0 0,1 0 1 0 0,-1 0-1 0 0,1 0 1 0 0,0 0-1 0 0,0 0 1 0 0,0 0-1 0 0,0-1 1 0 0,0 1-1 0 0,0-1 1 0 0,1 1-1 0 0,-1-1 1 0 0,0 0-1 0 0,1 0 1 0 0,-1 0-1 0 0,1 0 1 0 0,-1-1-1 0 0,1 1 1 0 0,-1 0-1 0 0,1-1 1 0 0,0 0-1 0 0,-1 0 1 0 0,1 0-1 0 0,0 0 1 0 0,-1 0-1 0 0,1 0 1 0 0,3-1-1 0 0,0-2-5 0 0,0 1-1 0 0,0-1 0 0 0,0 0 1 0 0,0 0-1 0 0,-1-1 0 0 0,1 1 0 0 0,-1-1 1 0 0,0 0-1 0 0,7-7 0 0 0,1-3-55 0 0,-1 0 0 0 0,0-1 0 0 0,-1 0 0 0 0,0 0 0 0 0,-2-1 0 0 0,14-29 0 0 0,33-108-165 0 0,-19 46 162 0 0,-32 92 48 0 0,6-12-46 0 0,-9 27 9 0 0,-3 7 21 0 0,-2 8 5 0 0,1-8 18 0 0,-7 31 37 0 0,-4 42-1 0 0,11-69 22 0 0,1 1-1 0 0,1 0 0 0 0,0 0 1 0 0,1 0-1 0 0,1-1 0 0 0,-1 1 1 0 0,2 0-1 0 0,3 11 0 0 0,-4-15-35 0 0,1 0-1 0 0,1 1 0 0 0,-1-2 1 0 0,1 1-1 0 0,1 0 0 0 0,-1-1 1 0 0,1 0-1 0 0,8 9 1 0 0,-11-14-13 0 0,1 0 0 0 0,-1 0 0 0 0,1 0 0 0 0,-1-1 0 0 0,1 1 0 0 0,0-1 0 0 0,-1 1 0 0 0,1-1 0 0 0,0 0 1 0 0,0 0-1 0 0,0 0 0 0 0,0 0 0 0 0,0-1 0 0 0,0 1 0 0 0,1-1 0 0 0,-1 0 0 0 0,0 0 0 0 0,0 0 0 0 0,0 0 1 0 0,0-1-1 0 0,0 1 0 0 0,0-1 0 0 0,0 0 0 0 0,0 0 0 0 0,0 0 0 0 0,5-2 0 0 0,7-4 0 0 0,-1 0-1 0 0,1-1 0 0 0,-1-1 1 0 0,-1 0-1 0 0,0 0 0 0 0,0-2 1 0 0,-1 0-1 0 0,0 0 0 0 0,-1-1 1 0 0,0 0-1 0 0,-1-1 1 0 0,0 0-1 0 0,-1-1 0 0 0,9-19 1 0 0,-5 6-22 0 0,-1-1 1 0 0,-1 0 0 0 0,-2 0-1 0 0,-1-1 1 0 0,-1-1 0 0 0,5-56 0 0 0,-11 81 16 0 0,-1 0 0 0 0,0 0 1 0 0,-1 0-1 0 0,1 0 0 0 0,-1 0 0 0 0,0 1 1 0 0,-2-7-1 0 0,3 11 0 0 0,0-1 0 0 0,0 0 0 0 0,0 0 0 0 0,-1 1 0 0 0,1-1 0 0 0,0 0 0 0 0,0 1 0 0 0,-1-1 0 0 0,1 0 0 0 0,-1 1 0 0 0,1-1-1 0 0,-1 1 1 0 0,1-1 0 0 0,-1 0 0 0 0,1 1 0 0 0,-1-1 0 0 0,1 1 0 0 0,-1 0 0 0 0,1-1 0 0 0,-1 1 0 0 0,0-1 0 0 0,1 1 0 0 0,-1 0 0 0 0,0-1 0 0 0,0 1 0 0 0,1 0 0 0 0,-1 0 0 0 0,0 0 0 0 0,1 0-1 0 0,-1 0 1 0 0,0-1 0 0 0,0 1 0 0 0,1 0 0 0 0,-1 1 0 0 0,0-1 0 0 0,0 0 0 0 0,1 0 0 0 0,-1 0 0 0 0,0 0 0 0 0,1 1 0 0 0,-1-1 0 0 0,0 0 0 0 0,0 0 0 0 0,1 1 0 0 0,-1-1 0 0 0,1 1 0 0 0,-1-1-1 0 0,0 1 1 0 0,1-1 0 0 0,-1 1 0 0 0,1-1 0 0 0,-1 2 0 0 0,-13 9 16 0 0,1 2-1 0 0,1 0 1 0 0,1 1 0 0 0,0 0-1 0 0,0 0 1 0 0,1 1-1 0 0,1 1 1 0 0,1-1-1 0 0,0 1 1 0 0,1 1 0 0 0,1 0-1 0 0,0 0 1 0 0,1 0-1 0 0,-3 25 1 0 0,6-29 120 0 0,0 0 0 0 0,1 1 0 0 0,0-1 1 0 0,1 0-1 0 0,1 0 0 0 0,0 0 0 0 0,1 0 0 0 0,0 0 1 0 0,1 0-1 0 0,0 0 0 0 0,1-1 0 0 0,1 0 0 0 0,0 1 0 0 0,1-2 1 0 0,0 1-1 0 0,0-1 0 0 0,1 1 0 0 0,1-2 0 0 0,0 1 1 0 0,11 10-1 0 0,-16-18-171 0 0,1 0-1 0 0,1 1 1 0 0,-1-1 0 0 0,0-1 0 0 0,1 1 0 0 0,-1-1-1 0 0,1 1 1 0 0,0-1 0 0 0,0-1 0 0 0,0 1 0 0 0,0-1 0 0 0,0 0-1 0 0,0 0 1 0 0,0 0 0 0 0,1 0 0 0 0,-1-1 0 0 0,0 0-1 0 0,0-1 1 0 0,0 1 0 0 0,1-1 0 0 0,6-1 0 0 0,-7 0-324 0 0,0 1-1 0 0,-1-1 1 0 0,1 0 0 0 0,-1 0 0 0 0,0 0 0 0 0,0-1 0 0 0,1 1 0 0 0,-2-1 0 0 0,1 0 0 0 0,0 0-1 0 0,0-1 1 0 0,-1 1 0 0 0,0-1 0 0 0,5-6 0 0 0,2-6-1811 0 0</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3:41:53.657"/>
    </inkml:context>
    <inkml:brush xml:id="br0">
      <inkml:brushProperty name="width" value="0.05" units="cm"/>
      <inkml:brushProperty name="height" value="0.05" units="cm"/>
    </inkml:brush>
  </inkml:definitions>
  <inkml:trace contextRef="#ctx0" brushRef="#br0">64 44 6249 0 0,'10'-25'5898'0'0,"-5"15"-3324"0"0,-4 6-3821 0 0,1-1 4649 0 0,-4 30-3039 0 0,-6 74-12 0 0,5-31 11 0 0,-1 118 4 0 0,5-26 366 0 0,-5 61 303 0 0,-7-123-839 0 0,-27 118 0 0 0,33-197-411 0 0,3-15-508 0 0,1 1-1 0 0,-1 0 1 0 0,1 0 0 0 0,0 10 0 0 0,7-18-3362 0 0</inkml:trace>
</inkml:ink>
</file>

<file path=ppt/ink/ink1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6:13:11.735"/>
    </inkml:context>
    <inkml:brush xml:id="br0">
      <inkml:brushProperty name="width" value="0.05" units="cm"/>
      <inkml:brushProperty name="height" value="0.05" units="cm"/>
    </inkml:brush>
  </inkml:definitions>
  <inkml:trace contextRef="#ctx0" brushRef="#br0">37 876 7937 0 0,'-3'-13'74'0'0,"-1"1"-1"0"0,1-1 1 0 0,1 1 0 0 0,1-1 0 0 0,-1-19 0 0 0,1-23 4280 0 0,2 181-2664 0 0,-13 285 369 0 0,12-411-2059 0 0,-1 6 3 0 0,0 0-1 0 0,0 1 0 0 0,1-1 0 0 0,0 0 0 0 0,0 0 0 0 0,1 1 0 0 0,-1-1 0 0 0,4 10 0 0 0,-4-16-1 0 0,0 0 0 0 0,0 0 0 0 0,0 0 0 0 0,0 0 0 0 0,0 0 0 0 0,0-1 0 0 0,0 1 0 0 0,0 0 0 0 0,0 0 1 0 0,0 0-1 0 0,0 0 0 0 0,0 0 0 0 0,0 0 0 0 0,0 0 0 0 0,0 0 0 0 0,0 0 0 0 0,0 0 0 0 0,0 0 0 0 0,0 0 0 0 0,0-1 0 0 0,0 1 0 0 0,0 0 0 0 0,0 0 0 0 0,0 0 0 0 0,0 0 0 0 0,0 0 0 0 0,0 0 0 0 0,0 0 0 0 0,0 0 0 0 0,1 0 0 0 0,-1 0 0 0 0,0 0 0 0 0,0 0 0 0 0,0 0 0 0 0,0 0 0 0 0,0 0 0 0 0,0 0 0 0 0,0 0 0 0 0,0 0 1 0 0,0 0-1 0 0,0 0 0 0 0,0 0 0 0 0,1 0 0 0 0,-1 0 0 0 0,0 0 0 0 0,0 0 0 0 0,0 0 0 0 0,0 0 0 0 0,0 0 0 0 0,0 0 0 0 0,0 0 0 0 0,0 0 0 0 0,0 0 0 0 0,0 0 0 0 0,0 0 0 0 0,0 0 0 0 0,1 0 0 0 0,-1 0 0 0 0,0 0 0 0 0,0 0 0 0 0,0 0 0 0 0,0 0 0 0 0,0 0 0 0 0,0 1 0 0 0,0-1 0 0 0,0 0 0 0 0,0 0 0 0 0,0 0 0 0 0,0 0 0 0 0,3-12 34 0 0,0-13-17 0 0,-6-308-33 0 0,1 271 25 0 0,-4-62-41 0 0,-3-151-17 0 0,22 2 6 0 0,-11 256 29 0 0,0 0 1 0 0,2 0-1 0 0,0 0 0 0 0,1 1 1 0 0,8-20-1 0 0,-10 30 4 0 0,0-1 0 0 0,1 1-1 0 0,0 0 1 0 0,0 0 0 0 0,0 0 0 0 0,0 1-1 0 0,1-1 1 0 0,0 1 0 0 0,0 0 0 0 0,0 1-1 0 0,1-1 1 0 0,0 1 0 0 0,-1 0-1 0 0,2 1 1 0 0,5-4 0 0 0,-2 3 0 0 0,0 1 0 0 0,0 0-1 0 0,0 0 1 0 0,0 1 0 0 0,0 1 0 0 0,1 0 0 0 0,-1 0 0 0 0,0 1 0 0 0,1 0-1 0 0,-1 1 1 0 0,0 0 0 0 0,1 0 0 0 0,-1 1 0 0 0,0 1 0 0 0,0 0-1 0 0,0 0 1 0 0,-1 1 0 0 0,1 0 0 0 0,-1 1 0 0 0,0-1 0 0 0,15 12 0 0 0,-11-6 11 0 0,0 0 0 0 0,0 1 1 0 0,-1 1-1 0 0,-1 0 0 0 0,0 0 1 0 0,0 1-1 0 0,-2 1 0 0 0,1 0 1 0 0,-2 0-1 0 0,0 0 0 0 0,0 1 1 0 0,9 30-1 0 0,-8-14 32 0 0,-2 1 0 0 0,-1 0 0 0 0,-1 0 0 0 0,-2 1 0 0 0,-1-1 0 0 0,-2 1 0 0 0,-1-1 0 0 0,-2 1 0 0 0,-1-1 0 0 0,-1 1 0 0 0,-2-2 0 0 0,-1 1 0 0 0,-2-1 0 0 0,-1 0 0 0 0,-1-1 0 0 0,-1 0 0 0 0,-2-1 0 0 0,-1-1 0 0 0,-1 0 0 0 0,-2-1 0 0 0,-1-1 0 0 0,-32 34 0 0 0,11-21-42 0 0,-2-1 0 0 0,-1-2 0 0 0,-2-2 1 0 0,-52 29-1 0 0,79-56 36 0 0,18-7-27 0 0,1 0 0 0 0,0 0 1 0 0,-1 0-1 0 0,1 0 0 0 0,-1-1 0 0 0,1 1 0 0 0,0 0 0 0 0,-1 0 0 0 0,1 0 0 0 0,-1 0 0 0 0,1 0 0 0 0,0-1 0 0 0,-1 1 0 0 0,1 0 1 0 0,0 0-1 0 0,-1 0 0 0 0,1-1 0 0 0,0 1 0 0 0,0 0 0 0 0,-1-1 0 0 0,1 1 0 0 0,0 0 0 0 0,0-1 0 0 0,-1 1 0 0 0,1-1 0 0 0,-1-2 1 0 0,0 0-1 0 0,1-1 0 0 0,-1 1 0 0 0,1 0 0 0 0,0-1 0 0 0,0 1 0 0 0,1-7 0 0 0,0 6-7 0 0,0-13 3 0 0,2 0 1 0 0,1 1 0 0 0,0-1 0 0 0,1 1-1 0 0,0 0 1 0 0,2 0 0 0 0,-1 1 0 0 0,2 0-1 0 0,0 0 1 0 0,1 1 0 0 0,1 0 0 0 0,0 0-1 0 0,16-16 1 0 0,-22 26 8 0 0,-1 1-1 0 0,1 0 1 0 0,0 0 0 0 0,0 0-1 0 0,0 0 1 0 0,0 1-1 0 0,0-1 1 0 0,1 1 0 0 0,-1 0-1 0 0,1 1 1 0 0,0-1-1 0 0,-1 1 1 0 0,1-1 0 0 0,0 2-1 0 0,0-1 1 0 0,0 0-1 0 0,0 1 1 0 0,-1 0 0 0 0,1 0-1 0 0,0 0 1 0 0,0 1-1 0 0,0 0 1 0 0,0 0 0 0 0,0 0-1 0 0,-1 0 1 0 0,1 1-1 0 0,-1 0 1 0 0,1 0-1 0 0,-1 0 1 0 0,1 0 0 0 0,-1 1-1 0 0,7 6 1 0 0,5 5 217 0 0,-1 1 1 0 0,0 0-1 0 0,-1 1 0 0 0,22 34 0 0 0,35 78 885 0 0,-15-26-706 0 0,-52-93-428 0 0,2-1 0 0 0,-1 0 1 0 0,1-1-1 0 0,1 0 0 0 0,-1 1 0 0 0,1-2 0 0 0,1 1 0 0 0,-1-1 1 0 0,1 0-1 0 0,0-1 0 0 0,0 0 0 0 0,15 7 0 0 0,-16-9-270 0 0,0-1 0 0 0,1 0 0 0 0,0 0 0 0 0,-1 0 0 0 0,1-1-1 0 0,0 0 1 0 0,0-1 0 0 0,0 1 0 0 0,0-2 0 0 0,0 1 0 0 0,-1-1 0 0 0,1 0 0 0 0,0-1 0 0 0,0 0-1 0 0,13-5 1 0 0,-17 6 57 0 0,1 0 0 0 0,-1-1 0 0 0,0 0 0 0 0,1 0 0 0 0,-1 0 0 0 0,0 0 0 0 0,0-1 0 0 0,0 1 0 0 0,-1-1 0 0 0,1 0 0 0 0,-1-1 0 0 0,1 1 0 0 0,-1 0 0 0 0,0-1 0 0 0,0 0 0 0 0,-1 0 0 0 0,1 0 0 0 0,-1 0 0 0 0,0 0 0 0 0,0 0 0 0 0,0 0 0 0 0,0-1 0 0 0,1-8 0 0 0,5-35 6 0 0,-3 0-1 0 0,-1-1 1 0 0,-5-68-1 0 0,1 48 1511 0 0,-1 59 275 0 0,0 20-450 0 0,0 25 212 0 0,1-28-1075 0 0,1 0 0 0 0,0 1 0 0 0,1-1 0 0 0,0 0 0 0 0,0 0 0 0 0,0-1 0 0 0,1 1 0 0 0,5 10 0 0 0,-6-14-179 0 0,0-1 0 0 0,0 1 0 0 0,0-1 1 0 0,0 1-1 0 0,0-1 0 0 0,1 0 0 0 0,-1 0 0 0 0,1 0 0 0 0,0 0 0 0 0,-1 0 0 0 0,1-1 0 0 0,0 1 0 0 0,0-1 1 0 0,0 0-1 0 0,0 0 0 0 0,0 0 0 0 0,0 0 0 0 0,0 0 0 0 0,0-1 0 0 0,0 1 0 0 0,1-1 0 0 0,3 0 1 0 0,7-1-55 0 0,-1-1 1 0 0,0-1 0 0 0,0 0 0 0 0,0-1 0 0 0,0 0 0 0 0,0-1 0 0 0,-1 0-1 0 0,0-1 1 0 0,0-1 0 0 0,0 1 0 0 0,-1-2 0 0 0,0 0 0 0 0,18-17 0 0 0,-23 19-8 0 0,-2 0 0 0 0,1 0 1 0 0,-1-1-1 0 0,0 0 1 0 0,0 1-1 0 0,0-1 1 0 0,-1-1-1 0 0,0 1 1 0 0,-1 0-1 0 0,0-1 1 0 0,0 1-1 0 0,0-1 0 0 0,-1 0 1 0 0,0 1-1 0 0,-1-1 1 0 0,0 0-1 0 0,0 0 1 0 0,0 0-1 0 0,-1 1 1 0 0,-2-9-1 0 0,0 1-3 0 0,-1 0 1 0 0,0 0-1 0 0,-1 0 0 0 0,-1 1 0 0 0,0 0 1 0 0,-1 0-1 0 0,0 0 0 0 0,-1 1 1 0 0,-13-15-1 0 0,19 24-1 0 0,-1 1 0 0 0,0-1 0 0 0,0 1 1 0 0,-1 0-1 0 0,1 0 0 0 0,-1 1 0 0 0,1-1 0 0 0,-1 1 1 0 0,0-1-1 0 0,0 1 0 0 0,0 1 0 0 0,0-1 0 0 0,-5-1 1 0 0,5 2 0 0 0,1 1 0 0 0,0-1 0 0 0,0 1 0 0 0,-1 0 0 0 0,1 0 0 0 0,0 0 0 0 0,-1 1 0 0 0,1-1 1 0 0,0 1-1 0 0,0 0 0 0 0,0 0 0 0 0,-1 0 0 0 0,1 0 0 0 0,0 0 0 0 0,0 1 0 0 0,1-1 0 0 0,-1 1 0 0 0,-4 3 1 0 0,-3 3 5 0 0,-1 1 0 0 0,1 1 0 0 0,1 0 1 0 0,0 0-1 0 0,0 1 0 0 0,1 0 0 0 0,1 0 1 0 0,0 1-1 0 0,0 0 0 0 0,1 0 0 0 0,1 1 1 0 0,0 0-1 0 0,0 0 0 0 0,-2 16 1 0 0,2-7 196 0 0,1 1 1 0 0,2 0 0 0 0,0-1-1 0 0,1 1 1 0 0,1 0 0 0 0,2 0-1 0 0,6 39 1 0 0,-6-52-132 0 0,0 1 0 0 0,1-1 0 0 0,1 0-1 0 0,-1-1 1 0 0,1 1 0 0 0,1-1 0 0 0,0 0 0 0 0,0 0 0 0 0,1 0 0 0 0,0 0-1 0 0,0-1 1 0 0,12 10 0 0 0,-13-13-32 0 0,0-1-1 0 0,1 0 1 0 0,-1 0-1 0 0,1 0 1 0 0,0-1-1 0 0,1 0 1 0 0,-1 0-1 0 0,0 0 1 0 0,1-1-1 0 0,-1 0 1 0 0,1-1-1 0 0,0 1 1 0 0,0-1-1 0 0,0 0 1 0 0,0-1-1 0 0,-1 0 1 0 0,1 0-1 0 0,0 0 1 0 0,11-3-1 0 0,-3 0-110 0 0,-1 0-1 0 0,1-1 1 0 0,-1 0-1 0 0,0-2 1 0 0,0 1-1 0 0,-1-2 1 0 0,0 0 0 0 0,0 0-1 0 0,0-1 1 0 0,-1-1-1 0 0,0 0 1 0 0,-1-1-1 0 0,0 0 1 0 0,0 0-1 0 0,-1-1 1 0 0,-1-1-1 0 0,0 0 1 0 0,0 0 0 0 0,-1 0-1 0 0,-1-1 1 0 0,0-1-1 0 0,-1 1 1 0 0,5-17-1 0 0,-2 2-98 0 0,-2 0-1 0 0,0 0 0 0 0,-3-1 0 0 0,0 1 0 0 0,-2-1 0 0 0,-1-34 1 0 0,-20-175 8 0 0,16 214 146 0 0,0-2-3 0 0,-34-204-115 0 0,31 313 16 0 0,6 22 81 0 0,16 394 2067 0 0,-13-472-1988 0 0,-1 2 110 0 0,2-1 1 0 0,15 56 0 0 0,-17-76-209 0 0,0-1 1 0 0,1 0 0 0 0,0-1 0 0 0,0 1-1 0 0,1 0 1 0 0,0-1 0 0 0,0 0 0 0 0,0 0-1 0 0,1 0 1 0 0,0 0 0 0 0,0-1 0 0 0,1 0 0 0 0,-1 0-1 0 0,1 0 1 0 0,0-1 0 0 0,11 7 0 0 0,-11-9-177 0 0,0 0-1 0 0,0-1 1 0 0,0 1 0 0 0,0-1 0 0 0,0 0 0 0 0,0 0 0 0 0,0-1 0 0 0,0 0 0 0 0,0 0 0 0 0,1 0 0 0 0,-1-1 0 0 0,0 0 0 0 0,0 0 0 0 0,0-1-1 0 0,0 1 1 0 0,-1-1 0 0 0,1-1 0 0 0,0 1 0 0 0,-1-1 0 0 0,7-4 0 0 0,10-6-339 0 0,0-2 0 0 0,-2 0 1 0 0,27-25-1 0 0,-35 29 593 0 0,-1 0-1 0 0,0-1 1 0 0,0 0 0 0 0,-1-1 0 0 0,-1 0-1 0 0,0-1 1 0 0,-1 0 0 0 0,-1 0 0 0 0,9-20-1 0 0,-2-7 396 0 0,-10 26-59 0 0,2 1 1 0 0,11-26-1 0 0,-14 37-245 0 0,-1-1 1 0 0,0 0 0 0 0,0-1-1 0 0,0 1 1 0 0,-1 0-1 0 0,0 0 1 0 0,1-1 0 0 0,-1 1-1 0 0,-1-1 1 0 0,1 1-1 0 0,-1-1 1 0 0,0 1 0 0 0,0-8-1 0 0,-1 8-38 0 0,0 1 0 0 0,0 0 0 0 0,0 0 0 0 0,0-1 0 0 0,-1 1 1 0 0,1 0-1 0 0,-1 0 0 0 0,0 1 0 0 0,0-1 0 0 0,0 0 0 0 0,0 0 0 0 0,0 1 0 0 0,-1-1 0 0 0,1 1 0 0 0,-1 0 0 0 0,1 0 0 0 0,-1 0 0 0 0,-4-2 0 0 0,6 3-61 0 0,0 1-1 0 0,-1-1 1 0 0,0 1-1 0 0,1 0 1 0 0,-1 0 0 0 0,1-1-1 0 0,-1 1 1 0 0,1 0-1 0 0,-1 0 1 0 0,0 0 0 0 0,1 1-1 0 0,-1-1 1 0 0,1 0-1 0 0,-1 1 1 0 0,1-1 0 0 0,-1 1-1 0 0,1-1 1 0 0,-1 1-1 0 0,-1 1 1 0 0,-29 17 99 0 0,29-17-72 0 0,-2 1 24 0 0,0 1-1 0 0,0 1 1 0 0,0-1-1 0 0,1 0 1 0 0,-1 1 0 0 0,1 0-1 0 0,0 0 1 0 0,1 1-1 0 0,-1-1 1 0 0,1 1-1 0 0,0-1 1 0 0,-4 12 0 0 0,3-5 37 0 0,1 0 1 0 0,1 1 0 0 0,0-1 0 0 0,1 0 0 0 0,-1 23 0 0 0,2-25-89 0 0,0 1 1 0 0,1 0-1 0 0,0-1 1 0 0,1 1-1 0 0,3 12 1 0 0,-4-21-11 0 0,-1 1 1 0 0,1-1-1 0 0,0 0 0 0 0,0 0 1 0 0,0 0-1 0 0,1 0 1 0 0,-1 1-1 0 0,0-2 1 0 0,1 1-1 0 0,-1 0 1 0 0,1 0-1 0 0,0 0 1 0 0,-1-1-1 0 0,1 1 1 0 0,0-1-1 0 0,0 1 1 0 0,0-1-1 0 0,0 0 0 0 0,0 0 1 0 0,1 0-1 0 0,-1 0 1 0 0,0 0-1 0 0,0 0 1 0 0,1-1-1 0 0,-1 1 1 0 0,1-1-1 0 0,-1 1 1 0 0,0-1-1 0 0,4 0 1 0 0,-4 0 2 0 0,1 0 0 0 0,-1 0 0 0 0,0-1 1 0 0,1 1-1 0 0,-1-1 0 0 0,0 1 1 0 0,1-1-1 0 0,-1 0 0 0 0,0 0 1 0 0,0 0-1 0 0,1 0 0 0 0,-1 0 0 0 0,0 0 1 0 0,0 0-1 0 0,0-1 0 0 0,-1 1 1 0 0,1-1-1 0 0,2-2 0 0 0,1-2 2 0 0,-1 0-1 0 0,0 0 1 0 0,-1-1 0 0 0,5-9-1 0 0,4-7-35 0 0,-7 13 29 0 0,1-2-1 0 0,-2 1 1 0 0,1 0 0 0 0,-2-1-1 0 0,1 0 1 0 0,1-16 0 0 0,-6 38 13 0 0,0 0 0 0 0,0 0 0 0 0,1 0 0 0 0,1 0 1 0 0,0 0-1 0 0,0 0 0 0 0,0 0 0 0 0,2 0 1 0 0,2 10-1 0 0,-4-16 30 0 0,1-1 0 0 0,-1 1-1 0 0,1 0 1 0 0,0 0 0 0 0,0-1 0 0 0,0 1 0 0 0,0-1 0 0 0,1 1 0 0 0,-1-1 0 0 0,1 0 0 0 0,0 0-1 0 0,0 0 1 0 0,0-1 0 0 0,0 1 0 0 0,1-1 0 0 0,-1 0 0 0 0,1 1 0 0 0,-1-1 0 0 0,1-1 0 0 0,0 1 0 0 0,-1-1-1 0 0,1 1 1 0 0,0-1 0 0 0,0 0 0 0 0,0 0 0 0 0,0-1 0 0 0,1 1 0 0 0,4-1 0 0 0,7-1-37 0 0,-1 0 0 0 0,1-1 0 0 0,-1-1 0 0 0,0 0 0 0 0,0-2 0 0 0,0 1 0 0 0,0-2 0 0 0,-1 0 0 0 0,17-9 0 0 0,-7 1-26 0 0,-1 0 0 0 0,0-2 1 0 0,-1-1-1 0 0,26-26 0 0 0,-37 31-28 0 0,0 0 1 0 0,-1 0-1 0 0,-1-1 1 0 0,0-1-1 0 0,0 0 0 0 0,-2 0 1 0 0,1 0-1 0 0,-2-1 1 0 0,0 0-1 0 0,-1 0 0 0 0,0-1 1 0 0,-2 1-1 0 0,1-1 1 0 0,-2 0-1 0 0,1-23 0 0 0,-3-18-12 0 0,-2 1-1 0 0,-3 0 0 0 0,-12-58 0 0 0,13 85 77 0 0,-7-26-50 0 0,-2 0 0 0 0,-22-60 0 0 0,35 113 33 0 0,0 1 1 0 0,-1-1-1 0 0,0 0 1 0 0,1 1-1 0 0,-1-1 1 0 0,0 1-1 0 0,1 0 1 0 0,-1-1-1 0 0,0 1 1 0 0,0 0-1 0 0,0-1 1 0 0,0 1-1 0 0,-2-1 1 0 0,3 2 1 0 0,0 0 1 0 0,-1 0 0 0 0,1 0-1 0 0,0 0 1 0 0,-1 0 0 0 0,1 0-1 0 0,0 0 1 0 0,-1 0 0 0 0,1 0-1 0 0,0 0 1 0 0,-1 0 0 0 0,1 0-1 0 0,0 0 1 0 0,-1 1 0 0 0,1-1 0 0 0,0 0-1 0 0,0 0 1 0 0,-1 0 0 0 0,1 0-1 0 0,0 1 1 0 0,0-1 0 0 0,-1 0-1 0 0,1 0 1 0 0,0 1 0 0 0,0-1-1 0 0,-1 0 1 0 0,1 0 0 0 0,0 1-1 0 0,0-1 1 0 0,0 0 0 0 0,0 1-1 0 0,0-1 1 0 0,-1 0 0 0 0,1 0 0 0 0,0 1-1 0 0,-2 6-4 0 0,0-1 1 0 0,0 1-1 0 0,1 0 0 0 0,-1 7 1 0 0,-4 75 7 0 0,5-1 0 0 0,9 92 0 0 0,1 30 73 0 0,-4-53 157 0 0,-3-132-781 0 0,1 0-1 0 0,2-1 1 0 0,0 1-1 0 0,12 29 1 0 0,-16-50 204 0 0,0-1 0 0 0,0 1 0 0 0,0-1 0 0 0,1 0 1 0 0,0 0-1 0 0,0 0 0 0 0,0 0 0 0 0,0 0 0 0 0,0 0 0 0 0,1 0 0 0 0,-1-1 0 0 0,6 5 1 0 0,1-2-1086 0 0</inkml:trace>
</inkml:ink>
</file>

<file path=ppt/ink/ink1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6:13:12.094"/>
    </inkml:context>
    <inkml:brush xml:id="br0">
      <inkml:brushProperty name="width" value="0.05" units="cm"/>
      <inkml:brushProperty name="height" value="0.05" units="cm"/>
    </inkml:brush>
  </inkml:definitions>
  <inkml:trace contextRef="#ctx0" brushRef="#br0">106 273 7421 0 0,'-7'-5'310'0'0,"0"1"1"0"0,0-1 0 0 0,0 2-1 0 0,0-1 1 0 0,0 1 0 0 0,-1 0-1 0 0,1 0 1 0 0,-16-3 0 0 0,-2-1 2383 0 0,42-4-1876 0 0,99-22-811 0 0,-11 3-183 0 0,-103 30 169 0 0,19-7-80 0 0,-1-1 0 0 0,0-1 0 0 0,35-20 0 0 0,-50 26 81 0 0,-1 0 1 0 0,0 0-1 0 0,1 0 0 0 0,-2-1 0 0 0,1 0 0 0 0,0 1 1 0 0,-1-1-1 0 0,1-1 0 0 0,-1 1 0 0 0,0 0 1 0 0,-1-1-1 0 0,1 0 0 0 0,-1 1 0 0 0,0-1 0 0 0,0 0 1 0 0,0 0-1 0 0,-1 0 0 0 0,1 0 0 0 0,-1-1 0 0 0,-1 1 1 0 0,1-8-1 0 0,-15 50 470 0 0,-7 31 175 0 0,4 1 0 0 0,-10 73 0 0 0,25-123-585 0 0,0-1 0 0 0,1 1 0 0 0,1 0 0 0 0,0 0 0 0 0,2-1 0 0 0,0 1 0 0 0,9 33 0 0 0,-9-45-122 0 0,1-1-1 0 0,0 0 1 0 0,1 0-1 0 0,-1 0 1 0 0,1 0-1 0 0,0 0 1 0 0,1-1-1 0 0,0 0 1 0 0,-1 0-1 0 0,2 0 0 0 0,-1-1 1 0 0,0 1-1 0 0,1-1 1 0 0,0-1-1 0 0,0 1 1 0 0,0-1-1 0 0,0 0 1 0 0,1 0-1 0 0,-1 0 1 0 0,13 2-1 0 0,-17-5-224 0 0,1 0 0 0 0,0-1 0 0 0,-1 1 0 0 0,1 0 0 0 0,0-1-1 0 0,-1 0 1 0 0,1 0 0 0 0,-1 1 0 0 0,1-1 0 0 0,-1-1 0 0 0,1 1 0 0 0,-1 0 0 0 0,0-1 0 0 0,4-2 0 0 0,3-4-1090 0 0</inkml:trace>
</inkml:ink>
</file>

<file path=ppt/ink/ink1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6:13:12.425"/>
    </inkml:context>
    <inkml:brush xml:id="br0">
      <inkml:brushProperty name="width" value="0.05" units="cm"/>
      <inkml:brushProperty name="height" value="0.05" units="cm"/>
    </inkml:brush>
  </inkml:definitions>
  <inkml:trace contextRef="#ctx0" brushRef="#br0">57 334 5789 0 0,'-19'-177'759'0'0,"6"37"1074"0"0,13 139-1803 0 0,0 0 0 0 0,0 0 0 0 0,0 1 0 0 0,0-1-1 0 0,0 0 1 0 0,0 0 0 0 0,0 0 0 0 0,0 0-1 0 0,-1 1 1 0 0,1-1 0 0 0,0 0 0 0 0,0 0 0 0 0,-1 0-1 0 0,1 1 1 0 0,-1-1 0 0 0,1 0 0 0 0,-1 0-1 0 0,0 0 1 0 0,-5 13 349 0 0,0 30-307 0 0,-1 23-923 0 0,6-39 241 0 0</inkml:trace>
</inkml:ink>
</file>

<file path=ppt/ink/ink1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6:13:13.435"/>
    </inkml:context>
    <inkml:brush xml:id="br0">
      <inkml:brushProperty name="width" value="0.05" units="cm"/>
      <inkml:brushProperty name="height" value="0.05" units="cm"/>
    </inkml:brush>
  </inkml:definitions>
  <inkml:trace contextRef="#ctx0" brushRef="#br0">228 312 8929 0 0,'-20'-19'809'0'0,"-23"-24"0"0"0,41 40-589 0 0,-1 0 0 0 0,1 0 1 0 0,-1 0-1 0 0,0 1 0 0 0,0 0 0 0 0,0-1 1 0 0,0 1-1 0 0,0 0 0 0 0,-1 1 0 0 0,1-1 0 0 0,-5-1 1 0 0,6 2-167 0 0,1 1 0 0 0,-1 0-1 0 0,1 0 1 0 0,0 0 0 0 0,-1 0 0 0 0,1 0 0 0 0,-1 1 0 0 0,1-1 0 0 0,-1 0 0 0 0,1 1 0 0 0,0-1 0 0 0,-1 1 0 0 0,1-1 0 0 0,0 1 0 0 0,-1 0 0 0 0,1-1-1 0 0,0 1 1 0 0,0 0 0 0 0,-1 0 0 0 0,1 0 0 0 0,0 0 0 0 0,0 0 0 0 0,0 0 0 0 0,0 0 0 0 0,0 0 0 0 0,1 1 0 0 0,-1-1 0 0 0,0 0 0 0 0,1 0 0 0 0,-1 1-1 0 0,0 1 1 0 0,-12 26 409 0 0,1 0-1 0 0,1 1 1 0 0,-13 60-1 0 0,13-30 134 0 0,-3 66-1 0 0,13-115-552 0 0,1 1-1 0 0,0 0 1 0 0,0 0 0 0 0,1 0-1 0 0,1 0 1 0 0,0-1-1 0 0,1 1 1 0 0,5 14-1 0 0,-7-22-41 0 0,1-1-1 0 0,-1 1 1 0 0,1-1 0 0 0,0 0-1 0 0,0 0 1 0 0,0 0-1 0 0,0 0 1 0 0,1 0-1 0 0,-1-1 1 0 0,1 1 0 0 0,-1-1-1 0 0,1 1 1 0 0,0-1-1 0 0,0 0 1 0 0,0 0-1 0 0,0 0 1 0 0,1-1 0 0 0,-1 1-1 0 0,0-1 1 0 0,1 0-1 0 0,-1 1 1 0 0,1-2-1 0 0,-1 1 1 0 0,1 0 0 0 0,0-1-1 0 0,-1 1 1 0 0,1-1-1 0 0,0 0 1 0 0,-1-1 0 0 0,1 1-1 0 0,3-1 1 0 0,7-2-123 0 0,-1-1 0 0 0,0 0 1 0 0,-1-1-1 0 0,1 0 0 0 0,-1-1 0 0 0,0 0 1 0 0,0-1-1 0 0,-1 0 0 0 0,0-1 0 0 0,0-1 1 0 0,0 1-1 0 0,-2-2 0 0 0,1 1 1 0 0,-1-1-1 0 0,9-14 0 0 0,-10 13 66 0 0,-2-1-1 0 0,1 0 1 0 0,-2 0-1 0 0,1-1 1 0 0,-2 1 0 0 0,0-1-1 0 0,0 0 1 0 0,-1 0-1 0 0,-1-1 1 0 0,0 1-1 0 0,0-26 1 0 0,-3 13 35 0 0,0 1 0 0 0,-2 0 1 0 0,-1 0-1 0 0,0 0 0 0 0,-13-34 1 0 0,-7-6-24 0 0,21 60 38 0 0,0-1-1 0 0,0 1 0 0 0,0 0 0 0 0,0 0 0 0 0,-1 1 1 0 0,0-1-1 0 0,0 1 0 0 0,0 0 0 0 0,-8-6 0 0 0,11 9 6 0 0,0 0 0 0 0,-1 1-1 0 0,1-1 1 0 0,0 0-1 0 0,-1 1 1 0 0,1-1 0 0 0,0 1-1 0 0,-1-1 1 0 0,1 1-1 0 0,-1 0 1 0 0,1 0 0 0 0,-1 0-1 0 0,1-1 1 0 0,-1 1-1 0 0,1 1 1 0 0,-1-1 0 0 0,1 0-1 0 0,-1 0 1 0 0,1 1-1 0 0,-3 0 1 0 0,1 0-2 0 0,0 0 1 0 0,0 1 0 0 0,0 0-1 0 0,0 0 1 0 0,1 0-1 0 0,-1 0 1 0 0,0 0-1 0 0,-3 5 1 0 0,-1 0 8 0 0,2 0 1 0 0,-1 1-1 0 0,1 0 0 0 0,0 0 1 0 0,-6 15-1 0 0,8-14 20 0 0,0-1-1 0 0,1 1 1 0 0,0 0-1 0 0,0 0 1 0 0,1 0 0 0 0,0 0-1 0 0,1 1 1 0 0,0-1-1 0 0,1 0 1 0 0,1 12-1 0 0,-1-18-13 0 0,-1 1-1 0 0,1 0 1 0 0,0-1-1 0 0,0 1 0 0 0,0-1 1 0 0,1 0-1 0 0,-1 1 0 0 0,1-1 1 0 0,-1 0-1 0 0,1 0 1 0 0,0 0-1 0 0,1 0 0 0 0,-1 0 1 0 0,0 0-1 0 0,1-1 0 0 0,0 1 1 0 0,-1-1-1 0 0,1 1 1 0 0,0-1-1 0 0,0 0 0 0 0,0 0 1 0 0,0-1-1 0 0,1 1 1 0 0,-1-1-1 0 0,1 1 0 0 0,-1-1 1 0 0,0 0-1 0 0,7 1 0 0 0,-5-2-1 0 0,0 0 0 0 0,1-1 0 0 0,-1 1-1 0 0,0-1 1 0 0,0 0 0 0 0,0-1-1 0 0,0 1 1 0 0,0-1 0 0 0,0 0-1 0 0,0 0 1 0 0,0 0 0 0 0,5-4-1 0 0,10-7 19 0 0,25-20 0 0 0,-40 29-24 0 0,12-11-1 0 0,0-2-1 0 0,25-31 1 0 0,-32 35-7 0 0,1 0-1 0 0,0 1 1 0 0,0 0 0 0 0,1 1 0 0 0,1 0-1 0 0,0 1 1 0 0,19-11 0 0 0,-31 20 1 0 0,2 0 1 0 0,-1 0 0 0 0,0 0-1 0 0,0 0 1 0 0,0 0 0 0 0,0 1-1 0 0,0-1 1 0 0,1 1-1 0 0,-1-1 1 0 0,0 1 0 0 0,1 0-1 0 0,-1 0 1 0 0,0 0 0 0 0,0 0-1 0 0,1 0 1 0 0,-1 1-1 0 0,0-1 1 0 0,0 1 0 0 0,1 0-1 0 0,-1-1 1 0 0,0 1 0 0 0,0 0-1 0 0,0 0 1 0 0,2 2-1 0 0,-1-1 9 0 0,-1 0 0 0 0,1 1 0 0 0,-1-1 0 0 0,0 1 0 0 0,0 0 0 0 0,0-1-1 0 0,0 1 1 0 0,-1 0 0 0 0,1 0 0 0 0,-1 0 0 0 0,0 0 0 0 0,1 1-1 0 0,-2-1 1 0 0,1 0 0 0 0,0 1 0 0 0,0 3 0 0 0,1 16 190 0 0,0 1-1 0 0,-2 0 1 0 0,-5 39 0 0 0,-16 71 790 0 0,19-125-934 0 0,-8 34 143 0 0,6-28-178 0 0,0 1 0 0 0,2-1 0 0 0,-2 25-1 0 0,4-40-14 0 0,0 1-1 0 0,0-1 0 0 0,0 0 0 0 0,-1 0 0 0 0,1 0 1 0 0,0 0-1 0 0,0 0 0 0 0,0 0 0 0 0,0 1 0 0 0,0-1 0 0 0,1 0 1 0 0,-1 0-1 0 0,0 0 0 0 0,0 0 0 0 0,0 0 0 0 0,0 0 1 0 0,0 0-1 0 0,0 1 0 0 0,0-1 0 0 0,0 0 0 0 0,0 0 1 0 0,0 0-1 0 0,0 0 0 0 0,0 0 0 0 0,0 0 0 0 0,0 0 1 0 0,0 0-1 0 0,1 1 0 0 0,-1-1 0 0 0,0 0 0 0 0,0 0 1 0 0,0 0-1 0 0,0 0 0 0 0,0 0 0 0 0,0 0 0 0 0,0 0 1 0 0,0 0-1 0 0,1 0 0 0 0,-1 0 0 0 0,0 0 0 0 0,0 0 1 0 0,0 0-1 0 0,0 0 0 0 0,0 0 0 0 0,0 0 0 0 0,1 0 1 0 0,-1 0-1 0 0,0 0 0 0 0,0 0 0 0 0,0 0 0 0 0,0 0 0 0 0,0 0 1 0 0,0 0-1 0 0,0 0 0 0 0,1 0 0 0 0,-1 0 0 0 0,0-1 1 0 0,10-6 20 0 0,7-13-44 0 0,-10 11-34 0 0,0 0 0 0 0,-1-1 1 0 0,0 0-1 0 0,-1-1 0 0 0,0 1 0 0 0,0-1 0 0 0,-1 0 0 0 0,5-22 0 0 0,-7 25 6 0 0,38-143-659 0 0,-35 138 678 0 0,0-1 0 0 0,1 1 1 0 0,1 0-1 0 0,0 0 0 0 0,0 1 0 0 0,2 0 0 0 0,-1 0 1 0 0,17-17-1 0 0,-24 28 30 0 0,0 0 0 0 0,0 0 0 0 0,0 0-1 0 0,0 0 1 0 0,0 0 0 0 0,0 0 0 0 0,0 1 0 0 0,0-1 0 0 0,1 0 0 0 0,-1 0-1 0 0,0 1 1 0 0,0-1 0 0 0,1 1 0 0 0,-1-1 0 0 0,0 1 0 0 0,1 0 0 0 0,-1 0 0 0 0,1-1-1 0 0,-1 1 1 0 0,0 0 0 0 0,1 0 0 0 0,1 0 0 0 0,-2 1 1 0 0,0 0 0 0 0,0-1 0 0 0,0 1 0 0 0,0 0 0 0 0,0 0 0 0 0,0 0 0 0 0,0-1 1 0 0,0 1-1 0 0,-1 0 0 0 0,1 0 0 0 0,0 0 0 0 0,-1 0 0 0 0,1 1 0 0 0,0-1 0 0 0,-1 0 0 0 0,1 0 0 0 0,-1 0 0 0 0,0 0 0 0 0,1 2 0 0 0,1 6 3 0 0,-1 1 1 0 0,0-1-1 0 0,0 0 0 0 0,-1 0 0 0 0,-1 12 0 0 0,-6 34-4 0 0,4-29 156 0 0,0 0 1 0 0,1 0 0 0 0,2-1-1 0 0,3 41 1 0 0,-3-64-145 0 0,1 0 1 0 0,-1 0 0 0 0,0 0 0 0 0,1 0 0 0 0,0 0-1 0 0,-1 0 1 0 0,1 0 0 0 0,0 0 0 0 0,0 0 0 0 0,0-1-1 0 0,0 1 1 0 0,0 0 0 0 0,0 0 0 0 0,0-1 0 0 0,1 1-1 0 0,-1-1 1 0 0,1 0 0 0 0,-1 1 0 0 0,1-1 0 0 0,-1 0 0 0 0,4 2-1 0 0,-3-2-5 0 0,1 0-1 0 0,0-1 1 0 0,-1 1-1 0 0,1-1 0 0 0,0 0 1 0 0,-1 0-1 0 0,1 0 1 0 0,0 0-1 0 0,-1 0 0 0 0,1 0 1 0 0,0-1-1 0 0,-1 1 1 0 0,1-1-1 0 0,2-1 0 0 0,10-4 3 0 0,-1 0 0 0 0,0-1 0 0 0,-1-1 0 0 0,18-13 0 0 0,-29 20-2 0 0,18-14-114 0 0,-1-1-1 0 0,-1 0 0 0 0,-1-2 0 0 0,0 0 0 0 0,-1 0 1 0 0,-1-2-1 0 0,0 0 0 0 0,15-31 0 0 0,-19 31 95 0 0,-1-1-1 0 0,-1 0 0 0 0,-1 0 1 0 0,0-1-1 0 0,-2 0 0 0 0,-1 0 0 0 0,0 0 1 0 0,-2-1-1 0 0,1-28 0 0 0,-4 46 11 0 0,-1 0 0 0 0,1 1-1 0 0,-1-1 1 0 0,0 0 0 0 0,0 0 0 0 0,0 1 0 0 0,-1-1-1 0 0,1 1 1 0 0,-1-1 0 0 0,-4-6 0 0 0,5 10 2 0 0,0 0 0 0 0,0 0 0 0 0,1 0 1 0 0,-1 0-1 0 0,0 0 0 0 0,0 1 1 0 0,0-1-1 0 0,0 0 0 0 0,0 0 1 0 0,0 1-1 0 0,0-1 0 0 0,0 1 1 0 0,0-1-1 0 0,0 1 0 0 0,-1-1 0 0 0,1 1 1 0 0,0-1-1 0 0,-2 1 0 0 0,1 0 2 0 0,1 0 0 0 0,-1 0 0 0 0,0 1 0 0 0,1-1-1 0 0,-1 1 1 0 0,0-1 0 0 0,1 1 0 0 0,-1-1-1 0 0,1 1 1 0 0,-1 0 0 0 0,1 0 0 0 0,-1 0 0 0 0,1 0-1 0 0,-1 0 1 0 0,1 0 0 0 0,0 0 0 0 0,-2 2 0 0 0,0 0 0 0 0,1 0 0 0 0,-1 0 0 0 0,1 0 0 0 0,0 0 0 0 0,0 0 0 0 0,0 1 0 0 0,0-1 0 0 0,1 1 0 0 0,-1-1 0 0 0,1 1 1 0 0,0 0-1 0 0,0-1 0 0 0,-1 8 0 0 0,1-4 1 0 0,1 1 1 0 0,0-1-1 0 0,0 1 0 0 0,1-1 1 0 0,0 1-1 0 0,3 10 0 0 0,3 6 6 0 0,2-1 0 0 0,0-1-1 0 0,15 27 1 0 0,102 163-25 0 0,-113-193 46 0 0,-7-12-27 0 0,-1 0 1 0 0,0 1-1 0 0,0 0 0 0 0,-1 0 0 0 0,5 12 1 0 0,-8-18-1 0 0,0 1 0 0 0,-1-1 0 0 0,1 0 0 0 0,-1 1 0 0 0,0-1 0 0 0,0 1 0 0 0,0-1 1 0 0,0 1-1 0 0,0-1 0 0 0,0 1 0 0 0,-1-1 0 0 0,1 0 0 0 0,-1 1 0 0 0,1-1 0 0 0,-1 0 0 0 0,0 1 1 0 0,0-1-1 0 0,0 0 0 0 0,-1 0 0 0 0,1 0 0 0 0,0 0 0 0 0,-1 0 0 0 0,1 0 0 0 0,-1 0 0 0 0,-2 1 1 0 0,-2 3-50 0 0,-2 0 1 0 0,1-1-1 0 0,0 0 1 0 0,-1 0-1 0 0,0-1 1 0 0,0 0 0 0 0,-1-1-1 0 0,1 1 1 0 0,-1-2-1 0 0,1 1 1 0 0,-1-1 0 0 0,0 0-1 0 0,0-1 1 0 0,0 0-1 0 0,0-1 1 0 0,-17-1-1 0 0,24 1-99 0 0,0 0-1 0 0,0-1 0 0 0,0 1 0 0 0,0-1 0 0 0,0 0 0 0 0,0 0 0 0 0,0 0 0 0 0,0 0 0 0 0,0 0 0 0 0,0 0 0 0 0,0-1 0 0 0,0 1 0 0 0,1 0 0 0 0,-1-1 0 0 0,1 1 0 0 0,-1-1 0 0 0,1 0 0 0 0,0 0 0 0 0,-1 1 0 0 0,1-1 0 0 0,0 0 1 0 0,0 0-1 0 0,0 0 0 0 0,0 0 0 0 0,1 0 0 0 0,-1-1 0 0 0,1 1 0 0 0,-1 0 0 0 0,1 0 0 0 0,0 0 0 0 0,-1 0 0 0 0,1-1 0 0 0,0 1 0 0 0,0 0 0 0 0,1-3 0 0 0,0-9-599 0 0,1 0 0 0 0,1 1-1 0 0,0-1 1 0 0,6-16 0 0 0,-8 26 638 0 0,9-23-790 0 0</inkml:trace>
</inkml:ink>
</file>

<file path=ppt/ink/ink1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6:13:14.075"/>
    </inkml:context>
    <inkml:brush xml:id="br0">
      <inkml:brushProperty name="width" value="0.05" units="cm"/>
      <inkml:brushProperty name="height" value="0.05" units="cm"/>
    </inkml:brush>
  </inkml:definitions>
  <inkml:trace contextRef="#ctx0" brushRef="#br0">51 99 8829 0 0,'6'-8'-25'0'0,"1"0"81"0"0,0-1 0 0 0,-1 0 0 0 0,0 0-1 0 0,-1 0 1 0 0,0-1 0 0 0,7-19 0 0 0,-12 28-40 0 0,1 1 0 0 0,-1 0 1 0 0,0 0-1 0 0,0 0 0 0 0,0 0 0 0 0,0 0 1 0 0,0-1-1 0 0,0 1 0 0 0,0 0 0 0 0,0 0 1 0 0,1 0-1 0 0,-1 0 0 0 0,0-1 0 0 0,0 1 1 0 0,0 0-1 0 0,0 0 0 0 0,0 0 0 0 0,0-1 0 0 0,0 1 1 0 0,0 0-1 0 0,0 0 0 0 0,0 0 0 0 0,0 0 1 0 0,0-1-1 0 0,0 1 0 0 0,0 0 0 0 0,-1 0 1 0 0,1 0-1 0 0,0-1 0 0 0,0 1 0 0 0,0 0 1 0 0,0 0-1 0 0,0 0 0 0 0,0 0 0 0 0,0 0 1 0 0,0-1-1 0 0,-1 1 0 0 0,1 0 0 0 0,0 0 1 0 0,0 0-1 0 0,0 0 0 0 0,0 0 0 0 0,-1-1 1 0 0,-7 8 635 0 0,-7 13 118 0 0,3 1-352 0 0,1 1 1 0 0,0 0 0 0 0,2 1 0 0 0,1 0 0 0 0,1 1-1 0 0,1 0 1 0 0,0 0 0 0 0,-2 36 0 0 0,11 190 2033 0 0,1-46-1038 0 0,-9-114-1107 0 0,2-51-210 0 0,1 0 0 0 0,2 0 0 0 0,7 57 0 0 0,-7-95-120 0 0,0 0 0 0 0,1 0 0 0 0,-1 0 0 0 0,0 0 0 0 0,0 0-1 0 0,0 0 1 0 0,1 0 0 0 0,-1 0 0 0 0,0 0 0 0 0,1 0-1 0 0,-1 0 1 0 0,1 0 0 0 0,0-1 0 0 0,-1 1 0 0 0,1 0-1 0 0,-1 0 1 0 0,1 0 0 0 0,0-1 0 0 0,0 1 0 0 0,-1 0-1 0 0,1-1 1 0 0,1 2 0 0 0,-1-2-19 0 0,0 0 0 0 0,0 0 0 0 0,0 0 0 0 0,0 0 0 0 0,0 0 0 0 0,0 0 0 0 0,0-1 0 0 0,0 1 0 0 0,0 0 0 0 0,0 0 0 0 0,-1-1 0 0 0,1 1 0 0 0,0 0 0 0 0,0-1 0 0 0,0 1 0 0 0,0-1 0 0 0,-1 1 0 0 0,1-1 0 0 0,1 0 0 0 0,5-6-272 0 0,0 0 1 0 0,-1 0-1 0 0,10-13 1 0 0,-12 15 302 0 0,21-33-154 0 0,-1-1 0 0 0,-2-1 0 0 0,-2-1 0 0 0,19-56 0 0 0,-16 38 135 0 0,38-67 0 0 0,-43 101-36 0 0,-18 24 64 0 0,0 1 0 0 0,1 0-1 0 0,-1 0 1 0 0,0-1 0 0 0,0 1-1 0 0,0 0 1 0 0,1 0 0 0 0,-1 0-1 0 0,0-1 1 0 0,0 1 0 0 0,1 0 0 0 0,-1 0-1 0 0,0 0 1 0 0,0 0 0 0 0,1 0-1 0 0,-1-1 1 0 0,0 1 0 0 0,1 0-1 0 0,-1 0 1 0 0,0 0 0 0 0,0 0 0 0 0,1 0-1 0 0,-1 0 1 0 0,0 0 0 0 0,1 0-1 0 0,-1 0 1 0 0,0 0 0 0 0,1 0-1 0 0,-1 1 1 0 0,1-1-1 0 0,-1 1 0 0 0,0 0 0 0 0,1 0 0 0 0,-1 0 0 0 0,0 0 0 0 0,1-1 1 0 0,-1 1-1 0 0,0 0 0 0 0,0 0 0 0 0,0 0 0 0 0,0 0 0 0 0,0 0 0 0 0,0 0 0 0 0,0 0 0 0 0,0-1 0 0 0,-1 2 0 0 0,-13 98 389 0 0,7-60 107 0 0,-2 44 0 0 0,9-70-313 0 0,0 0 1 0 0,1 1 0 0 0,0-1-1 0 0,1 0 1 0 0,1 0-1 0 0,8 26 1 0 0,-7-28-95 0 0,1-1 0 0 0,0 0 1 0 0,1 1-1 0 0,0-2 0 0 0,0 1 0 0 0,1-1 1 0 0,0 0-1 0 0,12 12 0 0 0,-16-20-87 0 0,0 1 0 0 0,-1-1-1 0 0,1 0 1 0 0,0 0 0 0 0,0 0 0 0 0,1 0 0 0 0,-1 0-1 0 0,0 0 1 0 0,0-1 0 0 0,1 0 0 0 0,-1 0-1 0 0,1 0 1 0 0,-1 0 0 0 0,1 0 0 0 0,0-1 0 0 0,-1 1-1 0 0,1-1 1 0 0,-1 0 0 0 0,1 0 0 0 0,0-1-1 0 0,-1 1 1 0 0,1-1 0 0 0,0 1 0 0 0,-1-1 0 0 0,1 0-1 0 0,-1-1 1 0 0,0 1 0 0 0,1 0 0 0 0,-1-1-1 0 0,0 0 1 0 0,0 0 0 0 0,4-3 0 0 0,1-1-133 0 0,1-1 0 0 0,-1-1 0 0 0,0 1 0 0 0,-1-1 0 0 0,1-1 0 0 0,-2 1 0 0 0,1-1 0 0 0,-1 0 0 0 0,-1-1 0 0 0,0 0 0 0 0,0 0 0 0 0,5-17 0 0 0,2-11-201 0 0,-2-1-1 0 0,5-46 0 0 0,-1 7 295 0 0,-7 44 11 0 0,7-28-12 0 0,-14 62 40 0 0,0 0 0 0 0,0 0 0 0 0,0 0 0 0 0,0 0 0 0 0,0 0 0 0 0,1 0 0 0 0,-1 0 0 0 0,0 0 0 0 0,0 0 0 0 0,0 0 0 0 0,0 0 0 0 0,0 0 0 0 0,0 0 0 0 0,0 0 0 0 0,0 0 0 0 0,0 0 0 0 0,0 0-1 0 0,0 0 1 0 0,1 0 0 0 0,-1 0 0 0 0,0 0 0 0 0,0 0 0 0 0,0 0 0 0 0,0 0 0 0 0,0 0 0 0 0,0 0 0 0 0,0 0 0 0 0,0 0 0 0 0,0 0 0 0 0,0 0 0 0 0,0 0 0 0 0,1 0 0 0 0,-1 0 0 0 0,0 0 0 0 0,0 0 0 0 0,0 0 0 0 0,0 0 0 0 0,0-1 0 0 0,0 1 0 0 0,0 0 0 0 0,0 0 0 0 0,0 0-1 0 0,0 0 1 0 0,0 0 0 0 0,0 0 0 0 0,0 0 0 0 0,0 0 0 0 0,2 15-31 0 0,-3 21 25 0 0,-5 20 52 0 0,3 0 0 0 0,2 1 0 0 0,11 98 0 0 0,-10-152-47 0 0,1 0 0 0 0,-1-1 0 0 0,1 1 0 0 0,0-1 0 0 0,0 1 0 0 0,0-1 0 0 0,0 1 1 0 0,0-1-1 0 0,0 0 0 0 0,1 0 0 0 0,3 5 0 0 0,-5-7-73 0 0,1 1-1 0 0,0-1 1 0 0,-1 1 0 0 0,1-1-1 0 0,0 0 1 0 0,0 1 0 0 0,-1-1 0 0 0,1 0-1 0 0,0 0 1 0 0,0 1 0 0 0,0-1-1 0 0,-1 0 1 0 0,1 0 0 0 0,0 0-1 0 0,0 0 1 0 0,0 0 0 0 0,0 0-1 0 0,-1 0 1 0 0,1 0 0 0 0,0-1 0 0 0,0 1-1 0 0,0 0 1 0 0,-1 0 0 0 0,1-1-1 0 0,0 1 1 0 0,0 0 0 0 0,-1-1-1 0 0,1 1 1 0 0,0-1 0 0 0,-1 1 0 0 0,1-1-1 0 0,0 1 1 0 0,-1-1 0 0 0,1 0-1 0 0,-1 1 1 0 0,1-1 0 0 0,-1 1-1 0 0,1-1 1 0 0,-1 0 0 0 0,1 0 0 0 0,-1 0-1 0 0,6-9-1292 0 0,0-3-174 0 0</inkml:trace>
</inkml:ink>
</file>

<file path=ppt/ink/ink1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6:13:14.417"/>
    </inkml:context>
    <inkml:brush xml:id="br0">
      <inkml:brushProperty name="width" value="0.05" units="cm"/>
      <inkml:brushProperty name="height" value="0.05" units="cm"/>
    </inkml:brush>
  </inkml:definitions>
  <inkml:trace contextRef="#ctx0" brushRef="#br0">72 14 8761 0 0,'-15'-5'109'0'0,"-12"-2"665"0"0,26 6-698 0 0,0 1 0 0 0,0 0-1 0 0,1 0 1 0 0,-1 0 0 0 0,0 0 0 0 0,0 0 0 0 0,1 0-1 0 0,-1 0 1 0 0,0 0 0 0 0,0 0 0 0 0,1 0 0 0 0,-1 0-1 0 0,0 0 1 0 0,1 1 0 0 0,-1-1 0 0 0,0 0 0 0 0,0 1-1 0 0,1-1 1 0 0,-1 0 0 0 0,1 1 0 0 0,-1-1-1 0 0,0 1 1 0 0,1-1 0 0 0,-1 1 0 0 0,1-1 0 0 0,-2 2-1 0 0,0 1 262 0 0,-4 7 320 0 0,6-10-656 0 0,0 0 1 0 0,-1 0-1 0 0,1 0 0 0 0,0 1 1 0 0,0-1-1 0 0,0 0 1 0 0,0 0-1 0 0,0 0 0 0 0,0 0 1 0 0,0 0-1 0 0,0 0 0 0 0,0 1 1 0 0,0-1-1 0 0,0 0 0 0 0,0 0 1 0 0,0 0-1 0 0,0 0 1 0 0,0 1-1 0 0,0-1 0 0 0,0 0 1 0 0,0 0-1 0 0,0 0 0 0 0,0 0 1 0 0,0 0-1 0 0,0 1 1 0 0,0-1-1 0 0,0 0 0 0 0,0 0 1 0 0,0 0-1 0 0,0 0 0 0 0,0 0 1 0 0,0 0-1 0 0,0 1 0 0 0,0-1 1 0 0,1 0-1 0 0,-1 0 1 0 0,0 0-1 0 0,0 0 0 0 0,0 0 1 0 0,0 0-1 0 0,0 0 0 0 0,0 0 1 0 0,1 0-1 0 0,-1 1 0 0 0,0-1 1 0 0,0 0-1 0 0,0 0 1 0 0,0 0-1 0 0,0 0 0 0 0,1 0 1 0 0,-1 0-1 0 0,0 0 0 0 0,0 0 1 0 0,0 0-1 0 0,1 0 1 0 0,-1 5-1008 0 0,0 0 40 0 0</inkml:trace>
</inkml:ink>
</file>

<file path=ppt/ink/ink1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6:13:14.765"/>
    </inkml:context>
    <inkml:brush xml:id="br0">
      <inkml:brushProperty name="width" value="0.05" units="cm"/>
      <inkml:brushProperty name="height" value="0.05" units="cm"/>
    </inkml:brush>
  </inkml:definitions>
  <inkml:trace contextRef="#ctx0" brushRef="#br0">116 88 10289 0 0,'-3'0'-13'0'0,"-31"3"638"0"0,33-3-564 0 0,0 0 1 0 0,1 1-1 0 0,-1-1 0 0 0,0 0 0 0 0,0 0 0 0 0,0 1 0 0 0,0-1 0 0 0,0 0 1 0 0,0 1-1 0 0,0-1 0 0 0,1 1 0 0 0,-1-1 0 0 0,0 1 0 0 0,0 0 0 0 0,1-1 0 0 0,-1 1 1 0 0,0 0-1 0 0,1-1 0 0 0,-1 1 0 0 0,1 0 0 0 0,-1 0 0 0 0,1-1 0 0 0,-1 1 1 0 0,1 0-1 0 0,-1 0 0 0 0,1 0 0 0 0,0 0 0 0 0,0 0 0 0 0,-1 0 0 0 0,1 1 1 0 0,-9 101 2349 0 0,9-21-1711 0 0,-12 272 1692 0 0,-18-39-1679 0 0,27-281-695 0 0,1-18 10 0 0,0 0 0 0 0,2 1 0 0 0,2 31 0 0 0,-2-47-25 0 0,0-1-1 0 0,0 0 1 0 0,0 1-1 0 0,0-1 1 0 0,0 1-1 0 0,0-1 1 0 0,0 1 0 0 0,0-1-1 0 0,0 0 1 0 0,0 1-1 0 0,0-1 1 0 0,0 0-1 0 0,1 1 1 0 0,-1-1 0 0 0,0 1-1 0 0,0-1 1 0 0,1 0-1 0 0,-1 1 1 0 0,0-1-1 0 0,0 0 1 0 0,1 0 0 0 0,-1 1-1 0 0,0-1 1 0 0,1 1-1 0 0,6-7 35 0 0,2-18-153 0 0,-5 7-67 0 0,1-1 0 0 0,10-24 0 0 0,5-19-125 0 0,-6-6 114 0 0,7-95 1 0 0,-5 24 81 0 0,6-6 35 0 0,35-205-171 0 0,-55 340 236 0 0,-2 3 3 0 0,1 0 0 0 0,0 0 0 0 0,1 1 0 0 0,-1-1 0 0 0,1 0 0 0 0,0 1 0 0 0,0 0 0 0 0,1-1 0 0 0,0 1 0 0 0,4-7 0 0 0,-6 12 8 0 0,-1 0 0 0 0,0 0 0 0 0,1 0 0 0 0,-1 0 0 0 0,1 0 0 0 0,-1 0 0 0 0,0 0 0 0 0,1 0-1 0 0,-1 0 1 0 0,0 0 0 0 0,1 0 0 0 0,-1 0 0 0 0,0 1 0 0 0,1-1 0 0 0,-1 0 0 0 0,0 0 0 0 0,1 0 0 0 0,-1 0-1 0 0,0 1 1 0 0,0-1 0 0 0,1 0 0 0 0,-1 0 0 0 0,0 1 0 0 0,0-1 0 0 0,1 0 0 0 0,-1 0 0 0 0,0 1 0 0 0,0-1 0 0 0,0 0-1 0 0,1 1 1 0 0,-1-1 0 0 0,0 0 0 0 0,0 1 0 0 0,0-1 0 0 0,0 1 0 0 0,8 15-22 0 0,-7-14 14 0 0,18 38-20 0 0,54 125 442 0 0,-62-135-217 0 0,-1 0 0 0 0,-1 0 0 0 0,7 52-1 0 0,-15-76-177 0 0,-1 1 0 0 0,0-1 0 0 0,0 0 0 0 0,0 0 0 0 0,0 1-1 0 0,-1-1 1 0 0,0 0 0 0 0,-1 0 0 0 0,1 0 0 0 0,-1 0 0 0 0,0 0 0 0 0,-1 0-1 0 0,1-1 1 0 0,-1 1 0 0 0,0-1 0 0 0,-7 10 0 0 0,4-9-30 0 0,0 0 0 0 0,-1 0 0 0 0,1 0 0 0 0,-1-1 0 0 0,0 0-1 0 0,0 0 1 0 0,-1-1 0 0 0,1 0 0 0 0,-1 0 0 0 0,0-1 0 0 0,-14 4 0 0 0,-68 17-1361 0 0,36-13-8 0 0</inkml:trace>
</inkml:ink>
</file>

<file path=ppt/ink/ink1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6:13:20.188"/>
    </inkml:context>
    <inkml:brush xml:id="br0">
      <inkml:brushProperty name="width" value="0.05" units="cm"/>
      <inkml:brushProperty name="height" value="0.05" units="cm"/>
    </inkml:brush>
  </inkml:definitions>
  <inkml:trace contextRef="#ctx0" brushRef="#br0">411 45 5941 0 0,'0'0'420'0'0,"-1"-4"-198"0"0,-18-33 1012 0 0,17 34 446 0 0,4 32-605 0 0,-2-23 1282 0 0,0 45-1799 0 0,1 161-28 0 0,-1-175-172 0 0,-7 53 0 0 0,3-58-131 0 0,-22 199 1678 0 0,-65 269 0 0 0,57-383-1611 0 0,-74 166 1 0 0,29-84-124 0 0,75-186-168 0 0,2-8-1 0 0,1 1 0 0 0,-1 0 1 0 0,-1-1-1 0 0,1 1 0 0 0,-1-1 1 0 0,0 0-1 0 0,0 0 0 0 0,0 0 1 0 0,-6 6-1 0 0,1-5 0 0 0,9-8 31 0 0,3-5 23 0 0,-4 7-55 0 0,0 0-1 0 0,0 0 1 0 0,0-1-1 0 0,0 1 1 0 0,0 0-1 0 0,0 0 1 0 0,1 0-1 0 0,-1 0 1 0 0,0 0 0 0 0,-1-1-1 0 0,1 1 1 0 0,0 0-1 0 0,0 0 1 0 0,0 0-1 0 0,0 0 1 0 0,0 0-1 0 0,0-1 1 0 0,0 1-1 0 0,0 0 1 0 0,0 0-1 0 0,0 0 1 0 0,0 0 0 0 0,0 0-1 0 0,0-1 1 0 0,0 1-1 0 0,-1 0 1 0 0,1 0-1 0 0,0 0 1 0 0,0 0-1 0 0,0 0 1 0 0,0 0-1 0 0,0 0 1 0 0,0 0-1 0 0,-1 0 1 0 0,1-1 0 0 0,0 1-1 0 0,0 0 1 0 0,0 0-1 0 0,0 0 1 0 0,0 0-1 0 0,-1 0 1 0 0,1 0-1 0 0,0 0 1 0 0,0 0-1 0 0,0 0 1 0 0,0 0-1 0 0,-1 0 1 0 0,1 0 0 0 0,0 0-1 0 0,0 0 1 0 0,0 0-1 0 0,-1 0 15 0 0,29 0-86 0 0,1145-52 157 0 0,-659 19-138 0 0,447-17 1184 0 0,-940 50-910 0 0,-17 1-125 0 0,0 0 0 0 0,0-1 0 0 0,1 0 1 0 0,-1 0-1 0 0,0 0 0 0 0,0-1 0 0 0,0 0 0 0 0,1 1 0 0 0,-1-1 0 0 0,0-1 0 0 0,0 1 0 0 0,5-3 0 0 0,-34 2 961 0 0,-89 7-863 0 0,68-1-751 0 0,0-3-1 0 0,-69-6 1 0 0,22-11-3743 0 0,65 9 2070 0 0</inkml:trace>
</inkml:ink>
</file>

<file path=ppt/ink/ink1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6:13:21.066"/>
    </inkml:context>
    <inkml:brush xml:id="br0">
      <inkml:brushProperty name="width" value="0.05" units="cm"/>
      <inkml:brushProperty name="height" value="0.05" units="cm"/>
    </inkml:brush>
  </inkml:definitions>
  <inkml:trace contextRef="#ctx0" brushRef="#br0">59 304 6845 0 0,'0'0'-97'0'0,"-10"-11"67"0"0,-29-34 98 0 0,30 34 2100 0 0,44 1-1932 0 0,118-28-94 0 0,-115 29 5 0 0,47-5 1 0 0,-46 9-57 0 0,677-71 235 0 0,2 35-380 0 0,-346 22 117 0 0,-288 14-7 0 0,201-15 1020 0 0,-281 20 1636 0 0,-10 2-2634 0 0,0 1-56 0 0,-16 3 95 0 0,19-2-30 0 0,-8 9 64 0 0,8-9 1115 0 0,3 8-1030 0 0,-2 49 722 0 0,8-15-758 0 0,17 143-8 0 0,-15-130-75 0 0,-2 10 210 0 0,-7 21 221 0 0,-3 1 0 0 0,-18 90-1 0 0,-2 34 110 0 0,14-102 335 0 0,-48 214 0 0 0,-3-58-42 0 0,46-182-543 0 0,-5 99 0 0 0,20-111-292 0 0,0-75-92 0 0,0-2-25 0 0,-1 0-1 0 0,1 0 0 0 0,-1-1 1 0 0,0 1-1 0 0,1 0 1 0 0,-1 0-1 0 0,0 0 1 0 0,-1 0-1 0 0,1 0 1 0 0,0 0-1 0 0,0 0 0 0 0,-4-3 1 0 0,-6-13-957 0 0,-12-55-4946 0 0,18 49 3377 0 0</inkml:trace>
</inkml:ink>
</file>

<file path=ppt/ink/ink1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6:13:22.604"/>
    </inkml:context>
    <inkml:brush xml:id="br0">
      <inkml:brushProperty name="width" value="0.05" units="cm"/>
      <inkml:brushProperty name="height" value="0.05" units="cm"/>
    </inkml:brush>
  </inkml:definitions>
  <inkml:trace contextRef="#ctx0" brushRef="#br0">74 345 6657 0 0,'10'-2'159'0'0,"-2"0"931"0"0,-22-2 1154 0 0,5 33 1902 0 0,30-9-1842 0 0,-12-11-1994 0 0,-1 1 0 0 0,-1 0 1 0 0,0 1-1 0 0,0 0 1 0 0,-1 0-1 0 0,-1 0 0 0 0,0 1 1 0 0,6 17-1 0 0,21 104 1170 0 0,-21-75-804 0 0,12 66 341 0 0,-5 2-1 0 0,2 250 0 0 0,-37-134-673 0 0,-21-2-63 0 0,5-40-85 0 0,13-17-189 0 0,20-160 12 0 0,4-22 32 0 0,2-12-29 0 0,2-6-27 0 0,1 1 0 0 0,1 1 1 0 0,1 0-1 0 0,0 0 0 0 0,16-16 0 0 0,-22 26 9 0 0,1 0-1 0 0,0 0 1 0 0,0 0-1 0 0,1 1 0 0 0,-1-1 1 0 0,1 2-1 0 0,0-1 0 0 0,0 1 1 0 0,0 0-1 0 0,1 1 1 0 0,-1-1-1 0 0,1 1 0 0 0,9-1 1 0 0,12 0-16 0 0,1 1-1 0 0,35 1 1 0 0,-37 1 10 0 0,438 2-11 0 0,340-2-109 0 0,0-27 175 0 0,-790 26-45 0 0,-11 2-1 0 0,0-1-1 0 0,1-1 1 0 0,-1 1-1 0 0,0-1 0 0 0,0 0 1 0 0,10-2-1 0 0,-17 1-3 0 0,1 1 0 0 0,-1-1 0 0 0,0 1-1 0 0,0 0 1 0 0,0-1 0 0 0,0 1 0 0 0,0 0 0 0 0,0 0 0 0 0,0 1 0 0 0,-5-2-1 0 0,4 0-9 0 0,-64-18-6 0 0,54 17 10 0 0,0 0-1 0 0,0-2 1 0 0,0 1-1 0 0,0-1 1 0 0,-23-14-1 0 0,35 18 9 0 0,-1 0-1 0 0,0-1 0 0 0,1 1 1 0 0,-1-1-1 0 0,1 0 0 0 0,0 1 1 0 0,-1-1-1 0 0,1 0 0 0 0,0 0 0 0 0,0 0 1 0 0,0 0-1 0 0,1 1 0 0 0,-1-1 1 0 0,0-1-1 0 0,1 1 0 0 0,-1 0 1 0 0,1 0-1 0 0,-1 0 0 0 0,1 0 1 0 0,0 0-1 0 0,0 0 0 0 0,0 0 1 0 0,0-1-1 0 0,1 1 0 0 0,0-3 0 0 0,2-6-5 0 0,0 0-1 0 0,0 0 1 0 0,10-18-1 0 0,-1 1-25 0 0,3-21-2 0 0,-1-1 1 0 0,-3 0-1 0 0,8-93 1 0 0,-9-157-344 0 0,-9 205 223 0 0,-18-570-523 0 0,14 616 643 0 0,1-15 101 0 0,-20-108 0 0 0,19 154-90 0 0,1 4 0 0 0,-2 0 0 0 0,1 0 0 0 0,-9-20 0 0 0,11 31 12 0 0,-1 0 0 0 0,1 0 0 0 0,-1 0-1 0 0,0 0 1 0 0,0 0 0 0 0,0 0 0 0 0,0 1 0 0 0,0-1 0 0 0,-1 1 0 0 0,1-1 0 0 0,-1 1 0 0 0,0 0 0 0 0,1 0 0 0 0,-1 0 0 0 0,0 1 0 0 0,0-1 0 0 0,0 1 0 0 0,0-1 0 0 0,0 1 0 0 0,-5-1 0 0 0,5 2-3 0 0,0-1 1 0 0,0 1 0 0 0,0 0-1 0 0,-1 1 1 0 0,1-1 0 0 0,0 0-1 0 0,0 1 1 0 0,0 0-1 0 0,0-1 1 0 0,0 1 0 0 0,0 1-1 0 0,0-1 1 0 0,0 0-1 0 0,0 1 1 0 0,1-1 0 0 0,-1 1-1 0 0,0 0 1 0 0,1 0 0 0 0,-5 4-1 0 0,-2 4 4 0 0,-1 0-1 0 0,1 1 1 0 0,-8 12-1 0 0,16-21 6 0 0,-2 2 9 0 0,0-1 1 0 0,-1 0 0 0 0,1 0 0 0 0,0-1 0 0 0,-1 1 0 0 0,0-1 0 0 0,1 1 0 0 0,-1-1-1 0 0,0 0 1 0 0,0-1 0 0 0,-1 1 0 0 0,-4 1 0 0 0,-56 11-22 0 0,59-14 11 0 0,-176 22 39 0 0,-190-4 0 0 0,249-14 27 0 0,-267 5 6 0 0,-369 20-55 0 0,748-28-16 0 0,-140 15-16 0 0,122-11 9 0 0,0 0-1 0 0,1 3 1 0 0,-31 11 0 0 0,57-19 10 0 0,-1 1-1 0 0,1 0 1 0 0,0 0-1 0 0,0 0 0 0 0,0 0 1 0 0,0 0-1 0 0,0 1 1 0 0,1-1-1 0 0,-1 0 1 0 0,0 1-1 0 0,1 0 1 0 0,-1-1-1 0 0,1 1 0 0 0,-1 0 1 0 0,1 0-1 0 0,-1 2 1 0 0,1-4-1 0 0,1 1-1 0 0,0 0 1 0 0,0-1 0 0 0,0 1-1 0 0,0 0 1 0 0,0 0 0 0 0,0-1-1 0 0,0 1 1 0 0,0 0 0 0 0,0 0 0 0 0,0-1-1 0 0,0 1 1 0 0,0 0 0 0 0,0-1-1 0 0,1 1 1 0 0,-1 0 0 0 0,0-1 0 0 0,0 1-1 0 0,1 1 1 0 0,1-1-4 0 0,-1 1 1 0 0,0-1-1 0 0,1 1 1 0 0,-1-1-1 0 0,1 0 1 0 0,-1 1-1 0 0,1-1 1 0 0,0 0 0 0 0,-1 0-1 0 0,3 1 1 0 0,7 2-122 0 0,-1 0 1 0 0,1 0 0 0 0,0-1-1 0 0,0 0 1 0 0,18 2 0 0 0,-24-4-227 0 0,1 0 1 0 0,-1-1 0 0 0,0 0 0 0 0,1 0 0 0 0,-1 0 0 0 0,1-1 0 0 0,-1 0 0 0 0,0 0-1 0 0,1 0 1 0 0,-1-1 0 0 0,0 1 0 0 0,0-1 0 0 0,7-4 0 0 0,-3-2-1347 0 0,-4 2-277 0 0</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3:41:54.062"/>
    </inkml:context>
    <inkml:brush xml:id="br0">
      <inkml:brushProperty name="width" value="0.05" units="cm"/>
      <inkml:brushProperty name="height" value="0.05" units="cm"/>
    </inkml:brush>
  </inkml:definitions>
  <inkml:trace contextRef="#ctx0" brushRef="#br0">123 240 8693 0 0,'-2'-7'136'0'0,"1"5"7"0"0,0 0 0 0 0,0 1 0 0 0,1-1 0 0 0,-1 0 0 0 0,1 1 1 0 0,0-1-1 0 0,-1 0 0 0 0,1 1 0 0 0,0-1 0 0 0,0 0 0 0 0,0 0 0 0 0,0 1 0 0 0,0-1 0 0 0,1 0 1 0 0,-1 0-1 0 0,0 1 0 0 0,1-1 0 0 0,-1 0 0 0 0,1 1 0 0 0,0-1 0 0 0,0 1 0 0 0,0-3 0 0 0,0 4 70 0 0,-7 17 283 0 0,1-9-474 0 0,-1 1 1 0 0,0 0-1 0 0,-13 13 1 0 0,-2 4 9 0 0,11-13-37 0 0,-1-1 0 0 0,-16 14 0 0 0,21-20-28 0 0,6-6 25 0 0,-1-1-1 0 0,1 1 1 0 0,0 0-1 0 0,0 0 1 0 0,0 0 0 0 0,-1 0-1 0 0,1 0 1 0 0,0 0-1 0 0,0 0 1 0 0,-1 0-1 0 0,1 0 1 0 0,0 0 0 0 0,0-1-1 0 0,0 1 1 0 0,-1 0-1 0 0,1 0 1 0 0,0 0-1 0 0,0 0 1 0 0,0-1 0 0 0,0 1-1 0 0,0 0 1 0 0,-1 0-1 0 0,1 0 1 0 0,0-1-1 0 0,0 1 1 0 0,0 0 0 0 0,0 0-1 0 0,0 0 1 0 0,0-1-1 0 0,0 1 1 0 0,0 0-1 0 0,0 0 1 0 0,0-1 0 0 0,0 1-1 0 0,0 0 1 0 0,0 0-1 0 0,0-1 1 0 0,0 1-1 0 0,0 0 1 0 0,0 0 0 0 0,0 0-1 0 0,0-1 1 0 0,0 1-1 0 0,0 0 1 0 0,0 0-1 0 0,0-1 1 0 0,1 1 0 0 0,-1-14-251 0 0,4-4 160 0 0,1 0 0 0 0,0 0 0 0 0,1 1 0 0 0,1 0 0 0 0,1 0 0 0 0,1 0 0 0 0,0 1 0 0 0,1 0 0 0 0,19-23 0 0 0,-14 20 219 0 0,-5 5 45 0 0,0 1 1 0 0,2 0-1 0 0,-1 1 0 0 0,23-18 1 0 0,-30 27-135 0 0,0 0 1 0 0,0 1 0 0 0,0 0-1 0 0,1-1 1 0 0,-1 2 0 0 0,1-1-1 0 0,-1 0 1 0 0,1 1 0 0 0,0 0-1 0 0,-1 0 1 0 0,1 0 0 0 0,0 1-1 0 0,0-1 1 0 0,0 1 0 0 0,0 1-1 0 0,-1-1 1 0 0,1 0 0 0 0,0 1-1 0 0,0 0 1 0 0,-1 0 0 0 0,6 3-1 0 0,-3-2-18 0 0,-1 1 1 0 0,0 0-1 0 0,0 0 0 0 0,0 0 0 0 0,0 1 0 0 0,0 0 0 0 0,-1 0 0 0 0,0 1 1 0 0,0-1-1 0 0,0 1 0 0 0,7 9 0 0 0,-6-5 0 0 0,-1-1-1 0 0,1 2 1 0 0,-2-1-1 0 0,1 0 1 0 0,-1 1-1 0 0,5 20 0 0 0,-4-4-133 0 0,-1 1-1 0 0,-1-1 0 0 0,-1 1 1 0 0,-2 0-1 0 0,-2 29 0 0 0,-14 72-1330 0 0,6-61 405 0 0</inkml:trace>
</inkml:ink>
</file>

<file path=ppt/ink/ink1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6:13:23.938"/>
    </inkml:context>
    <inkml:brush xml:id="br0">
      <inkml:brushProperty name="width" value="0.05" units="cm"/>
      <inkml:brushProperty name="height" value="0.05" units="cm"/>
    </inkml:brush>
  </inkml:definitions>
  <inkml:trace contextRef="#ctx0" brushRef="#br0">311 140 6065 0 0,'-11'-2'53'0'0,"1"1"-1"0"0,-1 0 1 0 0,1 0 0 0 0,-1 1 0 0 0,0 1 0 0 0,-13 2 0 0 0,-8-1 226 0 0,-20 0 593 0 0,-63-8-1 0 0,101 3-545 0 0,5 1 1027 0 0,12 10-171 0 0,3-1-402 0 0,-6-6-714 0 0,1 0 0 0 0,0 1 0 0 0,0-1 0 0 0,0 0-1 0 0,-1 0 1 0 0,1-1 0 0 0,0 1 0 0 0,0 0 0 0 0,1 0 0 0 0,-1 0-1 0 0,0-1 1 0 0,0 1 0 0 0,2 1 0 0 0,6 1 154 0 0,0 0 1 0 0,0 0 0 0 0,0-1-1 0 0,0 0 1 0 0,0 0 0 0 0,0-1-1 0 0,13 0 1 0 0,67-6 884 0 0,-68 3-868 0 0,441-61 2157 0 0,-241 29-1890 0 0,-105 17-353 0 0,212-27 9 0 0,-232 35-73 0 0,137 6 0 0 0,-216 6-69 0 0,-6-1 24 0 0,-11-2-36 0 0,1 0-1 0 0,-1 0 1 0 0,0 0 0 0 0,0 0 0 0 0,0 0 0 0 0,0 0 0 0 0,1 0-1 0 0,-1 0 1 0 0,0 0 0 0 0,0 0 0 0 0,0 0 0 0 0,0-1-1 0 0,1 1 1 0 0,-1 0 0 0 0,0 0 0 0 0,0 0 0 0 0,0 0-1 0 0,0 0 1 0 0,0 0 0 0 0,1-1 0 0 0,-1 1 0 0 0,0 0-1 0 0,0 0 1 0 0,0 0 0 0 0,0 0 0 0 0,0-1 0 0 0,0 1 0 0 0,0 0-1 0 0,0 0 1 0 0,0 0 0 0 0,0 0 0 0 0,0-1 0 0 0,0 1-1 0 0,0 0 1 0 0,0 0 0 0 0,0-1 843 0 0,-2 8-713 0 0,-1 3-84 0 0,-7 33 209 0 0,9-36-238 0 0,-3 15 104 0 0,1 0 1 0 0,0 0 0 0 0,2 32 0 0 0,17 155 800 0 0,0-17-159 0 0,-9 201 0 0 0,-36-80-669 0 0,8-107-231 0 0,14 147 213 0 0,8-336-71 0 0,-2-10-6 0 0,1 0 0 0 0,1 1 0 0 0,-1-1 0 0 0,1 0 0 0 0,0 0 0 0 0,1 1 1 0 0,2 6-1 0 0,-1-9 52 0 0,14 18 26 0 0,-11-26-19 0 0,2-2-75 0 0,0-1 1 0 0,0 1 0 0 0,0-1 0 0 0,0-1 0 0 0,-1 1 0 0 0,0-2 0 0 0,0 1 0 0 0,10-15 0 0 0,51 5-61 0 0,206-44 19 0 0,-180 44 28 0 0,-57 17 2 0 0,-8 0 9 0 0,667-8 26 0 0,-644 8 13 0 0,-332 0-502 0 0,240-6-626 0 0,6 0-1022 0 0,12 9 46 0 0</inkml:trace>
</inkml:ink>
</file>

<file path=ppt/ink/ink1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6:13:26.851"/>
    </inkml:context>
    <inkml:brush xml:id="br0">
      <inkml:brushProperty name="width" value="0.05" units="cm"/>
      <inkml:brushProperty name="height" value="0.05" units="cm"/>
    </inkml:brush>
  </inkml:definitions>
  <inkml:trace contextRef="#ctx0" brushRef="#br0">225 318 6657 0 0,'-3'-25'767'0'0,"2"23"-569"0"0,1 0 0 0 0,-1 0-1 0 0,1-1 1 0 0,0 1-1 0 0,0 0 1 0 0,0-1-1 0 0,0 1 1 0 0,0 0-1 0 0,0 0 1 0 0,0-1-1 0 0,1 1 1 0 0,-1 0 0 0 0,1 0-1 0 0,0-1 1 0 0,0 1-1 0 0,0 0 1 0 0,0 0-1 0 0,0 0 1 0 0,0 0-1 0 0,0 0 1 0 0,2-2-1 0 0,0-1 246 0 0,-1 0 0 0 0,0 0-1 0 0,-1 0 1 0 0,1 0-1 0 0,0-10 1 0 0,0 7 245 0 0,-1 12-179 0 0,-3 51-224 0 0,-2 0-1 0 0,-2-1 1 0 0,-23 90 0 0 0,5-59-160 0 0,-53 124 0 0 0,53-158-27 0 0,-57 90 0 0 0,106-207-142 0 0,29-42-213 0 0,-4-3 0 0 0,-6-1 1 0 0,45-170-1 0 0,-77 233 253 0 0,19-67-33 0 0,-26 103 31 0 0,0-1 1 0 0,1 1-1 0 0,1 0 1 0 0,0 0-1 0 0,17-23 1 0 0,-21 32 1 0 0,1 0 0 0 0,0 0 0 0 0,0 0 0 0 0,0 1 1 0 0,0 0-1 0 0,1-1 0 0 0,-1 1 0 0 0,1 1 0 0 0,0-1 0 0 0,0 1 1 0 0,0 0-1 0 0,0 0 0 0 0,0 0 0 0 0,0 1 0 0 0,7-2 0 0 0,-8 3 2 0 0,0 0 0 0 0,0 0 0 0 0,0 0 0 0 0,0 0 0 0 0,0 0 0 0 0,0 1 0 0 0,-1 0-1 0 0,1-1 1 0 0,0 2 0 0 0,0-1 0 0 0,-1 0 0 0 0,1 1 0 0 0,-1-1 0 0 0,1 1 0 0 0,-1 0 0 0 0,0 0-1 0 0,1 1 1 0 0,-1-1 0 0 0,0 1 0 0 0,-1-1 0 0 0,5 5 0 0 0,0 3 28 0 0,-1-1 0 0 0,0 1-1 0 0,0 0 1 0 0,-1 0 0 0 0,0 0 0 0 0,-1 1 0 0 0,0-1 0 0 0,4 20 0 0 0,-1 7 210 0 0,4 46 0 0 0,-6 337 2468 0 0,-10-209-2146 0 0,5-193-630 0 0,2 63 268 0 0,-1-74-412 0 0,0 0-1 0 0,0 0 0 0 0,1 0 0 0 0,-1-1 1 0 0,2 1-1 0 0,-1 0 0 0 0,1-1 0 0 0,6 12 1 0 0,3-6-2180 0 0,-7-12-237 0 0,-5-9-300 0 0,-1 3 1272 0 0</inkml:trace>
</inkml:ink>
</file>

<file path=ppt/ink/ink1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6:13:27.195"/>
    </inkml:context>
    <inkml:brush xml:id="br0">
      <inkml:brushProperty name="width" value="0.05" units="cm"/>
      <inkml:brushProperty name="height" value="0.05" units="cm"/>
    </inkml:brush>
  </inkml:definitions>
  <inkml:trace contextRef="#ctx0" brushRef="#br0">146 146 9433 0 0,'-8'-2'282'0'0,"0"0"0"0"0,0 0 0 0 0,0 1-1 0 0,-1 0 1 0 0,1 1 0 0 0,0 0 0 0 0,-1 0 0 0 0,1 0 0 0 0,0 1 0 0 0,0 1 0 0 0,-1-1 0 0 0,1 1 0 0 0,0 0-1 0 0,0 1 1 0 0,-14 7 0 0 0,92-33 5551 0 0,-26 10-4756 0 0,452-108 1059 0 0,-491 120-2208 0 0</inkml:trace>
</inkml:ink>
</file>

<file path=ppt/ink/ink1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6:13:28.988"/>
    </inkml:context>
    <inkml:brush xml:id="br0">
      <inkml:brushProperty name="width" value="0.05" units="cm"/>
      <inkml:brushProperty name="height" value="0.05" units="cm"/>
    </inkml:brush>
  </inkml:definitions>
  <inkml:trace contextRef="#ctx0" brushRef="#br0">75 161 8497 0 0,'-1'-11'-69'0'0,"1"-1"1"0"0,2-17 0 0 0,1-8 477 0 0,-3 30-54 0 0,0 1-1 0 0,1 0 1 0 0,0-1 0 0 0,0 1 0 0 0,0-1 0 0 0,1 1 0 0 0,0 0-1 0 0,0 0 1 0 0,4-6 0 0 0,-6 74 3178 0 0,-31 191-451 0 0,24-208-2751 0 0,-41 219 600 0 0,40-199-898 0 0,7-61-31 0 0,1 1-1 0 0,0-1 0 0 0,1 1 0 0 0,-1-1 0 0 0,1 1 0 0 0,0-1 1 0 0,0 0-1 0 0,0 1 0 0 0,0-1 0 0 0,1 0 0 0 0,0 0 0 0 0,2 5 1 0 0,-3-8-4 0 0,0 0-1 0 0,0 0 1 0 0,-1-1 0 0 0,1 1 0 0 0,0 0 0 0 0,0 0 0 0 0,1-1 0 0 0,-1 1 0 0 0,0-1 0 0 0,0 1 0 0 0,0-1 0 0 0,0 1 0 0 0,0-1 0 0 0,1 0 0 0 0,-1 1 0 0 0,0-1 0 0 0,0 0 0 0 0,1 0 0 0 0,-1 0 0 0 0,0 0 0 0 0,0 0 0 0 0,0 0 0 0 0,1 0 0 0 0,-1-1 0 0 0,0 1 0 0 0,0 0 0 0 0,0-1 0 0 0,1 1 0 0 0,-1-1 0 0 0,0 1 0 0 0,0-1 0 0 0,0 1 0 0 0,0-1 0 0 0,1-1 0 0 0,6-3-102 0 0,0 0-1 0 0,-1-1 1 0 0,10-9 0 0 0,-14 12 31 0 0,11-11-155 0 0,0 0-1 0 0,-2-1 0 0 0,0 0 1 0 0,0-1-1 0 0,14-28 1 0 0,36-92-84 0 0,-44 90 308 0 0,39-67 1 0 0,-57 111 2 0 0,1 1 1 0 0,-1 0-1 0 0,1 0 1 0 0,0 0-1 0 0,0 0 1 0 0,-1 0-1 0 0,1 0 1 0 0,0 0-1 0 0,0 0 1 0 0,0 0-1 0 0,0 0 1 0 0,0 1-1 0 0,0-1 1 0 0,0 0 0 0 0,0 1-1 0 0,0-1 1 0 0,3 0-1 0 0,-4 1 1 0 0,1 0 0 0 0,-1 0 0 0 0,1 0-1 0 0,-1 0 1 0 0,1 1 0 0 0,-1-1 0 0 0,1 0 0 0 0,0 0 0 0 0,-1 1-1 0 0,1-1 1 0 0,-1 0 0 0 0,0 1 0 0 0,1-1 0 0 0,-1 0-1 0 0,1 1 1 0 0,-1-1 0 0 0,0 1 0 0 0,1-1 0 0 0,-1 1 0 0 0,0-1-1 0 0,1 1 1 0 0,-1-1 0 0 0,0 1 0 0 0,0-1 0 0 0,1 2-1 0 0,1 4 4 0 0,0 1-1 0 0,0 0 0 0 0,-1-1 0 0 0,1 12 1 0 0,0 12 193 0 0,-5 53 1 0 0,1 10 432 0 0,2-89-587 0 0,0 11 76 0 0,1 0 0 0 0,1-1 0 0 0,0 1 0 0 0,7 26 0 0 0,-8-38-110 0 0,0 0 1 0 0,1 0 0 0 0,-1 0-1 0 0,0 0 1 0 0,1 0 0 0 0,0-1-1 0 0,-1 1 1 0 0,1 0-1 0 0,0-1 1 0 0,1 1 0 0 0,-1-1-1 0 0,0 0 1 0 0,1 0-1 0 0,-1 0 1 0 0,1 0 0 0 0,-1 0-1 0 0,1 0 1 0 0,0-1 0 0 0,0 1-1 0 0,0-1 1 0 0,0 0-1 0 0,0 0 1 0 0,0 0 0 0 0,0 0-1 0 0,1-1 1 0 0,-1 1 0 0 0,0-1-1 0 0,5 0 1 0 0,-4 0-7 0 0,0-1 1 0 0,-1 0 0 0 0,1 0-1 0 0,-1 0 1 0 0,1 0 0 0 0,-1 0-1 0 0,1-1 1 0 0,-1 0 0 0 0,0 0-1 0 0,0 0 1 0 0,0 0 0 0 0,0 0-1 0 0,0 0 1 0 0,0-1 0 0 0,3-4-1 0 0,7-8-11 0 0,19-27-1 0 0,-24 31 23 0 0,5-8-24 0 0,-2-1-1 0 0,0 0 0 0 0,-1-1 0 0 0,-1 1 1 0 0,-1-2-1 0 0,-1 1 0 0 0,-1-1 0 0 0,-1 0 1 0 0,4-34-1 0 0,-6 15-18 0 0,-1 0 1 0 0,-1 1 0 0 0,-3-1-1 0 0,-9-57 1 0 0,10 88 25 0 0,-1 0 0 0 0,0 0 0 0 0,-1 0-1 0 0,0 0 1 0 0,-1 0 0 0 0,0 0 0 0 0,0 1 0 0 0,-8-13 0 0 0,12 22 3 0 0,-1-1 0 0 0,1 0-1 0 0,-1 1 1 0 0,1-1 0 0 0,-1 1 0 0 0,1 0 0 0 0,-1-1-1 0 0,0 1 1 0 0,1-1 0 0 0,-1 1 0 0 0,0 0-1 0 0,1-1 1 0 0,-1 1 0 0 0,0 0 0 0 0,1 0-1 0 0,-1 0 1 0 0,0-1 0 0 0,1 1 0 0 0,-1 0 0 0 0,0 0-1 0 0,1 0 1 0 0,-1 0 0 0 0,0 0 0 0 0,0 0-1 0 0,1 0 1 0 0,-1 1 0 0 0,0-1 0 0 0,1 0-1 0 0,-1 0 1 0 0,0 0 0 0 0,1 1 0 0 0,-1-1 0 0 0,0 0-1 0 0,1 1 1 0 0,-1-1 0 0 0,1 1 0 0 0,-2 0-1 0 0,-24 21-12 0 0,15-12-16 0 0,7-7-167 0 0,0 0 0 0 0,0 1 0 0 0,1 0-1 0 0,-1 0 1 0 0,1 0 0 0 0,0 0 0 0 0,0 0-1 0 0,0 1 1 0 0,0-1 0 0 0,1 1 0 0 0,0 0-1 0 0,0 0 1 0 0,0 0 0 0 0,0 0 0 0 0,1 0-1 0 0,0 0 1 0 0,-1 8 0 0 0,2-1-690 0 0,-1 0 0 0 0,2-1 0 0 0,-1 1 0 0 0,2 0-1 0 0,0-1 1 0 0,5 21 0 0 0,-1-11-482 0 0</inkml:trace>
</inkml:ink>
</file>

<file path=ppt/ink/ink1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6:13:29.317"/>
    </inkml:context>
    <inkml:brush xml:id="br0">
      <inkml:brushProperty name="width" value="0.05" units="cm"/>
      <inkml:brushProperty name="height" value="0.05" units="cm"/>
    </inkml:brush>
  </inkml:definitions>
  <inkml:trace contextRef="#ctx0" brushRef="#br0">1 40 9061 0 0,'4'-3'319'0'0,"0"0"1"0"0,-1-1 0 0 0,1 0-1 0 0,-1 0 1 0 0,0 0-1 0 0,0 0 1 0 0,0 0 0 0 0,2-6-1 0 0,-4 11-26 0 0,0 0 0 0 0,0 0 1 0 0,0-1-1 0 0,0 1 0 0 0,0 0 0 0 0,0 0 0 0 0,-1 0 1 0 0,1 0-1 0 0,0 0 0 0 0,0 0 0 0 0,-1 0 0 0 0,1 0 1 0 0,-1 0-1 0 0,1 0 0 0 0,-1 1 0 0 0,1 1 0 0 0,12 27 30 0 0,-7-12-197 0 0,-1 0 0 0 0,0 0 1 0 0,-1 1-1 0 0,1 25 0 0 0,-1 76-830 0 0,-4-110 517 0 0,2 6-961 0 0,-1-15 877 0 0,-1 0 1 0 0,0 0 0 0 0,1 0 0 0 0,-1 1 0 0 0,0-1-1 0 0,0 0 1 0 0,1 0 0 0 0,-1 1 0 0 0,0-1-1 0 0,0 0 1 0 0,0 0 0 0 0,-1 0 0 0 0,1 1 0 0 0,0-1-1 0 0,0 0 1 0 0,-1 0 0 0 0,0 2 0 0 0,5-4-1149 0 0</inkml:trace>
</inkml:ink>
</file>

<file path=ppt/ink/ink1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6:13:29.949"/>
    </inkml:context>
    <inkml:brush xml:id="br0">
      <inkml:brushProperty name="width" value="0.05" units="cm"/>
      <inkml:brushProperty name="height" value="0.05" units="cm"/>
    </inkml:brush>
  </inkml:definitions>
  <inkml:trace contextRef="#ctx0" brushRef="#br0">2 25 7453 0 0,'-1'-7'-66'0'0,"0"-8"-39"0"0,2 13 58 0 0,3 6 11 0 0,-3 0 7 0 0,1 0-1 0 0,-1 0 1 0 0,0 0 0 0 0,0 0 0 0 0,0 0 0 0 0,0 5 0 0 0,5 17 5 0 0,10 21-271 0 0,16 81 0 0 0,-31-122 449 0 0,1-1 0 0 0,-2 1 0 0 0,1-1 0 0 0,-1 1 0 0 0,0-1 0 0 0,0 1 0 0 0,0 0 0 0 0,-1-1 0 0 0,0 1 0 0 0,0-1 0 0 0,0 1 0 0 0,-5 8 0 0 0,6-13-121 0 0,-4 9 1847 0 0,4-13 614 0 0,-3-19-610 0 0,3 20-1812 0 0,0-1 1 0 0,0 1-1 0 0,0-1 1 0 0,0 1-1 0 0,1 0 0 0 0,-1-1 1 0 0,1 1-1 0 0,0-1 1 0 0,0 1-1 0 0,0 0 0 0 0,0-1 1 0 0,0 1-1 0 0,0 0 1 0 0,0 0-1 0 0,1 0 1 0 0,-1 0-1 0 0,3-3 0 0 0,-1 1 71 0 0,1 0 0 0 0,-1 0 0 0 0,1 0 0 0 0,0 1 0 0 0,0-1 0 0 0,0 1 0 0 0,7-4 0 0 0,-10 6-131 0 0,-1 1 1 0 0,0 0-1 0 0,1 0 1 0 0,-1 0-1 0 0,1 0 1 0 0,-1 0-1 0 0,0 0 1 0 0,1-1-1 0 0,-1 1 1 0 0,1 0-1 0 0,-1 0 1 0 0,0 0-1 0 0,1 0 1 0 0,-1 1-1 0 0,1-1 1 0 0,-1 0-1 0 0,0 0 1 0 0,1 0-1 0 0,-1 0 1 0 0,1 0-1 0 0,-1 0 1 0 0,0 1-1 0 0,1-1 1 0 0,-1 0-1 0 0,0 0 0 0 0,1 0 1 0 0,-1 1-1 0 0,0-1 1 0 0,0 0-1 0 0,1 1 1 0 0,6 14 139 0 0,-2 20-79 0 0,-6 76 49 0 0,-1-36-65 0 0,2-74-57 0 0,0-1 0 0 0,0 0 0 0 0,0 0 0 0 0,0 0 0 0 0,0 0 0 0 0,0 1 0 0 0,0-1 0 0 0,0 0 0 0 0,0 0 0 0 0,0 0 0 0 0,0 0 0 0 0,0 0 0 0 0,0 1 0 0 0,1-1 0 0 0,-1 0 0 0 0,0 0 0 0 0,0 0 0 0 0,0 0 0 0 0,0 0-1 0 0,0 0 1 0 0,0 0 0 0 0,1 1 0 0 0,-1-1 0 0 0,0 0 0 0 0,0 0 0 0 0,0 0 0 0 0,0 0 0 0 0,0 0 0 0 0,1 0 0 0 0,-1 0 0 0 0,0 0 0 0 0,0 0 0 0 0,0 0 0 0 0,0 0 0 0 0,1 0 0 0 0,-1 0 0 0 0,0 0 0 0 0,0 0 0 0 0,0 0 0 0 0,0 0 0 0 0,1 0 0 0 0,-1 0 0 0 0,13-4-4 0 0,16-12 1 0 0,-24 13 5 0 0,13-8 10 0 0,31-26-1 0 0,-36 26-22 0 0,0 0 0 0 0,1 1-1 0 0,25-13 1 0 0,-39 23 10 0 0,0-1 1 0 0,0 1-1 0 0,1 0 1 0 0,-1 0 0 0 0,0 0-1 0 0,0 0 1 0 0,0 0-1 0 0,0 0 1 0 0,0 0-1 0 0,1 0 1 0 0,-1 0 0 0 0,0 0-1 0 0,0 0 1 0 0,0 0-1 0 0,0 0 1 0 0,0 0 0 0 0,1 0-1 0 0,-1 0 1 0 0,0 0-1 0 0,0 0 1 0 0,0 0-1 0 0,0 0 1 0 0,0 0 0 0 0,1 0-1 0 0,-1 0 1 0 0,0 0-1 0 0,0 0 1 0 0,0 0-1 0 0,0 0 1 0 0,0 0 0 0 0,0 0-1 0 0,1 0 1 0 0,-1 0-1 0 0,0 1 1 0 0,0-1 0 0 0,0 0-1 0 0,0 0 1 0 0,0 0-1 0 0,0 0 1 0 0,0 0-1 0 0,1 1 1 0 0,0 7-56 0 0,-2-6 61 0 0,1-1-1 0 0,0 0 1 0 0,0 0 0 0 0,0 0 0 0 0,0 1 0 0 0,1-1 0 0 0,-1 0-1 0 0,0 0 1 0 0,1 1 0 0 0,-1-1 0 0 0,0 0 0 0 0,1 0 0 0 0,-1 0 0 0 0,1 0-1 0 0,0 0 1 0 0,-1 0 0 0 0,1 0 0 0 0,0 0 0 0 0,0 0 0 0 0,-1 0-1 0 0,2 1 1 0 0,0-1 5 0 0,-1-1 0 0 0,1 1 0 0 0,-1 0 0 0 0,1-1-1 0 0,-1 1 1 0 0,1-1 0 0 0,-1 1 0 0 0,1-1 0 0 0,-1 0 0 0 0,1 1 0 0 0,0-1-1 0 0,-1 0 1 0 0,1 0 0 0 0,0 0 0 0 0,-1 0 0 0 0,1-1 0 0 0,-1 1-1 0 0,1 0 1 0 0,0-1 0 0 0,2 0 0 0 0,-1-1-3 0 0,1 0 1 0 0,-1 0-1 0 0,1 0 0 0 0,-1-1 1 0 0,0 1-1 0 0,0-1 0 0 0,0 0 1 0 0,3-3-1 0 0,2-3-13 0 0,-1 0 0 0 0,-1-1 0 0 0,0 0 0 0 0,0 0-1 0 0,4-13 1 0 0,-7 15 7 0 0,0-1 0 0 0,-1 1 0 0 0,0-1 0 0 0,0 0 0 0 0,0-16 0 0 0,-2 20-2 0 0,0 0 0 0 0,0 0 0 0 0,0 0 0 0 0,-1 0 0 0 0,0 0 0 0 0,0 0 1 0 0,0 0-1 0 0,-1 0 0 0 0,1 1 0 0 0,-1-1 0 0 0,-5-8 0 0 0,7 13 1 0 0,0-1 1 0 0,-1 1-1 0 0,1 0 0 0 0,0-1 0 0 0,-1 1 1 0 0,1 0-1 0 0,-1-1 0 0 0,1 1 1 0 0,0 0-1 0 0,-1 0 0 0 0,1-1 0 0 0,-1 1 1 0 0,1 0-1 0 0,-1 0 0 0 0,1 0 1 0 0,-1 0-1 0 0,1-1 0 0 0,-1 1 0 0 0,1 0 1 0 0,-1 0-1 0 0,1 0 0 0 0,-1 0 1 0 0,1 0-1 0 0,-1 0 0 0 0,1 0 1 0 0,-1 1-1 0 0,1-1 0 0 0,-1 0 0 0 0,1 0 1 0 0,-1 0-1 0 0,1 0 0 0 0,-1 1 1 0 0,1-1-1 0 0,-1 0 0 0 0,1 0 0 0 0,-1 1 1 0 0,1-1-1 0 0,0 0 0 0 0,-1 1 1 0 0,1-1-1 0 0,0 1 0 0 0,-1-1 0 0 0,1 0 1 0 0,0 1-1 0 0,-1-1 0 0 0,1 1 1 0 0,0 0-1 0 0,-16 23 0 0 0,16-23 3 0 0,-16 30 350 0 0,3 1-1 0 0,0 0 1 0 0,-10 46 0 0 0,-15 106 1371 0 0,2-10-386 0 0,23-123-1024 0 0,-3 0-1 0 0,-33 72 0 0 0,38-99-331 0 0,-2-1 0 0 0,0-1 0 0 0,-2 0 0 0 0,0-1 0 0 0,-1-1 0 0 0,-1 0 0 0 0,-22 18 0 0 0,33-31-225 0 0,5-5 132 0 0,0-1-1 0 0,0 0 1 0 0,0 0 0 0 0,0 0 0 0 0,0 0 0 0 0,0 0 0 0 0,-1 0-1 0 0,1 0 1 0 0,0 0 0 0 0,0 0 0 0 0,-1-1 0 0 0,1 1-1 0 0,0 0 1 0 0,-1-1 0 0 0,1 1 0 0 0,-1-1 0 0 0,1 0 0 0 0,-1 1-1 0 0,1-1 1 0 0,-1 0 0 0 0,-2 0 0 0 0,5-5-1294 0 0,1 1 1 0 0,0-1-1 0 0,0 0 0 0 0,0 1 0 0 0,5-8 1 0 0,0-2-651 0 0</inkml:trace>
</inkml:ink>
</file>

<file path=ppt/ink/ink1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6:13:30.284"/>
    </inkml:context>
    <inkml:brush xml:id="br0">
      <inkml:brushProperty name="width" value="0.05" units="cm"/>
      <inkml:brushProperty name="height" value="0.05" units="cm"/>
    </inkml:brush>
  </inkml:definitions>
  <inkml:trace contextRef="#ctx0" brushRef="#br0">369 94 8961 0 0,'4'-6'237'0'0,"1"1"1"0"0,-1-1-1 0 0,1 1 0 0 0,0 1 1 0 0,0-1-1 0 0,0 1 0 0 0,1-1 1 0 0,0 1-1 0 0,0 1 1 0 0,0-1-1 0 0,8-2 0 0 0,9-7 1135 0 0,-11 7-793 0 0,-10 5-438 0 0,0 0 1 0 0,0 0 0 0 0,0 0-1 0 0,0 0 1 0 0,0-1 0 0 0,-1 1-1 0 0,1 0 1 0 0,0-1-1 0 0,0 1 1 0 0,-1-1 0 0 0,2-2-1 0 0,-11 7 82 0 0,-1 1-1 0 0,0 0 0 0 0,-13 8 1 0 0,-2 3-39 0 0,2 1 0 0 0,-1 2 0 0 0,2 0 0 0 0,0 1 0 0 0,2 1 0 0 0,0 1 0 0 0,-26 37 0 0 0,43-54-136 0 0,-1 0 0 0 0,1 1 0 0 0,-1-1 0 0 0,1 1 0 0 0,0-1 0 0 0,1 1 0 0 0,-1 0 0 0 0,1-1 0 0 0,0 1 0 0 0,0 0 0 0 0,1 0 0 0 0,0 0 0 0 0,-1 0 0 0 0,1 0 0 0 0,1 0 0 0 0,-1 0 0 0 0,1 0 0 0 0,0-1 0 0 0,0 1 0 0 0,3 7 0 0 0,-1-5 37 0 0,1 0 0 0 0,0 0 0 0 0,0 0-1 0 0,0-1 1 0 0,1 1 0 0 0,0-1 0 0 0,0 0 0 0 0,1 0 0 0 0,0-1-1 0 0,0 0 1 0 0,0 0 0 0 0,7 4 0 0 0,7 3 56 0 0,-15-10-116 0 0,0 0 0 0 0,-1 1-1 0 0,1 0 1 0 0,0 0 0 0 0,-1 0-1 0 0,0 1 1 0 0,0-1 0 0 0,0 1 0 0 0,0 0-1 0 0,0 0 1 0 0,3 5 0 0 0,-7-8-23 0 0,0 0 0 0 0,0 0 0 0 0,0 0 0 0 0,0 0 0 0 0,0 0 0 0 0,0 0 0 0 0,0 0 0 0 0,0 0-1 0 0,0 0 1 0 0,0 0 0 0 0,-1-1 0 0 0,1 1 0 0 0,0 0 0 0 0,-1 0 0 0 0,1 0 0 0 0,0 0 0 0 0,-1 0 0 0 0,1-1 0 0 0,-1 1 0 0 0,1 0 0 0 0,-1 0 0 0 0,0-1 0 0 0,1 1 0 0 0,-1 0 0 0 0,0-1 0 0 0,1 1 0 0 0,-1-1 0 0 0,0 1 0 0 0,0-1 0 0 0,-1 2 0 0 0,-28 11-61 0 0,30-12 56 0 0,-43 12-787 0 0,-2-1 0 0 0,-64 8 0 0 0,47-9-384 0 0,-24 5-598 0 0</inkml:trace>
</inkml:ink>
</file>

<file path=ppt/ink/ink1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6:13:33.712"/>
    </inkml:context>
    <inkml:brush xml:id="br0">
      <inkml:brushProperty name="width" value="0.05" units="cm"/>
      <inkml:brushProperty name="height" value="0.05" units="cm"/>
    </inkml:brush>
  </inkml:definitions>
  <inkml:trace contextRef="#ctx0" brushRef="#br0">756 84 7709 0 0,'34'-27'-167'0'0,"-26"22"396"0"0,-1 0-1 0 0,0-1 1 0 0,10-10 0 0 0,-15 13 51 0 0,1 1 1 0 0,-1 0 0 0 0,0-1 0 0 0,1 1-1 0 0,0 0 1 0 0,-1 0 0 0 0,1 1-1 0 0,0-1 1 0 0,0 0 0 0 0,7-1-1 0 0,-10 3-196 0 0,0 1-1 0 0,0 0 0 0 0,-1 0 0 0 0,1 0 1 0 0,0 0-1 0 0,0-1 0 0 0,0 1 1 0 0,0 0-1 0 0,-1 0 0 0 0,1 0 0 0 0,0-1 1 0 0,-1 1-1 0 0,1 0 0 0 0,-1-1 0 0 0,1 1 1 0 0,-1 0-1 0 0,1-1 0 0 0,-1 1 1 0 0,1 0-1 0 0,-2 0 0 0 0,0 2 150 0 0,-5 9-32 0 0,0-1 0 0 0,-1 0 0 0 0,-1 0 0 0 0,0-1 0 0 0,-10 10 0 0 0,-21 17-122 0 0,0-2-1 0 0,-61 40 1 0 0,-99 50-63 0 0,-14 9 92 0 0,42-5-56 0 0,169-127-50 0 0,0 1 1 0 0,1-1-1 0 0,-1 1 0 0 0,1-1 0 0 0,-1 1 1 0 0,1 0-1 0 0,0 0 0 0 0,0 0 1 0 0,0 0-1 0 0,1 0 0 0 0,-3 4 0 0 0,4-5-1 0 0,0-2-2 0 0,0 1 0 0 0,0-1 0 0 0,0 1 0 0 0,0-1 1 0 0,0 1-1 0 0,0 0 0 0 0,0-1 0 0 0,0 1 0 0 0,0-1 0 0 0,0 1 1 0 0,1-1-1 0 0,-1 1 0 0 0,0-1 0 0 0,0 1 0 0 0,0-1 1 0 0,1 1-1 0 0,-1-1 0 0 0,0 1 0 0 0,0-1 0 0 0,1 1 0 0 0,-1-1 1 0 0,0 0-1 0 0,1 1 0 0 0,-1-1 0 0 0,1 1 0 0 0,-1-1 0 0 0,0 0 1 0 0,1 0-1 0 0,-1 1 0 0 0,1-1 0 0 0,-1 0 0 0 0,1 0 0 0 0,-1 1 1 0 0,1-1-1 0 0,-1 0 0 0 0,1 0 0 0 0,-1 0 0 0 0,1 0 1 0 0,1 0-1 0 0,63 23 51 0 0,168 20-29 0 0,-124-27-15 0 0,156 42 0 0 0,-204-42 1 0 0,-36-11 1 0 0,0 1 0 0 0,-1 2 0 0 0,1 0 0 0 0,-2 2 0 0 0,43 22 0 0 0,-63-30-10 0 0,1 1 1 0 0,-1-1-1 0 0,0 1 0 0 0,-1 0 0 0 0,1 0 0 0 0,0 0 0 0 0,-1 0 0 0 0,0 0 0 0 0,1 0 0 0 0,-1 1 0 0 0,-1-1 0 0 0,1 1 0 0 0,0-1 1 0 0,-1 1-1 0 0,0 0 0 0 0,0 0 0 0 0,0 0 0 0 0,0 0 0 0 0,0-1 0 0 0,-1 1 0 0 0,0 0 0 0 0,0 0 0 0 0,0 5 0 0 0,0-9 7 0 0,0 0-1 0 0,0 0 1 0 0,-1 0-1 0 0,1 0 0 0 0,0 0 1 0 0,0 0-1 0 0,0 0 1 0 0,0 0-1 0 0,0 0 1 0 0,0 0-1 0 0,0 0 0 0 0,0 0 1 0 0,0 0-1 0 0,0 0 1 0 0,0 0-1 0 0,0 0 0 0 0,0 0 1 0 0,0-1-1 0 0,0 1 1 0 0,0 0-1 0 0,0 0 1 0 0,0 0-1 0 0,-1 0 0 0 0,1 0 1 0 0,0 0-1 0 0,0 0 1 0 0,0 0-1 0 0,0 0 0 0 0,0 0 1 0 0,0 0-1 0 0,0 0 1 0 0,0 0-1 0 0,0 0 1 0 0,0 0-1 0 0,0 0 0 0 0,0 1 1 0 0,0-1-1 0 0,0 0 1 0 0,0 0-1 0 0,-1 0 0 0 0,1 0 1 0 0,0 0-1 0 0,0 0 1 0 0,0 0-1 0 0,0 0 1 0 0,0 0-1 0 0,0 0 0 0 0,0 0 1 0 0,0 0-1 0 0,0 0 1 0 0,0 0-1 0 0,0 0 0 0 0,0 0 1 0 0,0 0-1 0 0,0 0 1 0 0,0 0-1 0 0,0 1 1 0 0,0-2 17 0 0,0 0 1 0 0,0 1 0 0 0,0-1-1 0 0,0 1 1 0 0,0-1 0 0 0,0 1-1 0 0,0-1 1 0 0,1 1 0 0 0,-1-1-1 0 0,0 1 1 0 0,0-1 0 0 0,1 1-1 0 0,-1-1 1 0 0,0 1 0 0 0,0-1-1 0 0,1 1 1 0 0,-1 0-1 0 0,1-1 1 0 0,-1 1 0 0 0,0-1-1 0 0,1 1 1 0 0,-1 0 0 0 0,1-1-1 0 0,9-14 275 0 0,-9 14-300 0 0,-1-1 0 0 0,1 1-1 0 0,0-1 1 0 0,0 1 0 0 0,0-1 0 0 0,0 1-1 0 0,0-1 1 0 0,0 1 0 0 0,0 0 0 0 0,1-1 0 0 0,-1 1-1 0 0,2-1 1 0 0,17-18 4 0 0,-20 20-92 0 0,4-3-196 0 0,12-8 192 0 0,-12 8 3 0 0,6-1-647 0 0,26-11 603 0 0,-27 11 6 0 0,18-1-51 0 0,87-18 128 0 0,-93 19 37 0 0,0 1 0 0 0,1 1 0 0 0,-1 0 0 0 0,1 2 0 0 0,28 3 0 0 0,1 1-5 0 0,414 23-36 0 0,-88-2 85 0 0,-197-18-35 0 0,343-30 0 0 0,-341 7 39 0 0,321 12 1 0 0,-446 4-30 0 0,-34 0 8 0 0,-18 0 7 0 0,-7 0 12 0 0,-82-4-1127 0 0,-1-3 0 0 0,-107-24 1 0 0,147 22-135 0 0</inkml:trace>
</inkml:ink>
</file>

<file path=ppt/ink/ink1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6:13:35.272"/>
    </inkml:context>
    <inkml:brush xml:id="br0">
      <inkml:brushProperty name="width" value="0.05" units="cm"/>
      <inkml:brushProperty name="height" value="0.05" units="cm"/>
    </inkml:brush>
  </inkml:definitions>
  <inkml:trace contextRef="#ctx0" brushRef="#br0">57 940 6565 0 0,'-1'-9'-4'0'0,"1"8"13"0"0,0 0 0 0 0,0 1 0 0 0,0-1 0 0 0,0 0 0 0 0,-1 1 0 0 0,1-1 0 0 0,0 1 0 0 0,0-1 0 0 0,0 0 0 0 0,-1 1 0 0 0,1-1 0 0 0,0 1 0 0 0,-1-1 0 0 0,1 0 0 0 0,0 1 0 0 0,-1-1 0 0 0,1 1 0 0 0,-1-1 0 0 0,1 1 0 0 0,-1 0 0 0 0,1-1 0 0 0,-1 1 0 0 0,1-1 0 0 0,-1 1 0 0 0,1 0 0 0 0,-1-1 0 0 0,0 1 0 0 0,1 0 0 0 0,-1 0 0 0 0,1 0 0 0 0,-2-1 0 0 0,-10-4 254 0 0,10 3-79 0 0,-1 1 1 0 0,1 0 0 0 0,-1 0 0 0 0,1 0 0 0 0,-1 0 0 0 0,0 0 0 0 0,1 1-1 0 0,-1-1 1 0 0,-5 0 0 0 0,70 13 1412 0 0,759 25-1350 0 0,-705-34-221 0 0,877-27 358 0 0,-4-55 2007 0 0,-903 72-2039 0 0,-47 2 82 0 0,-36 4-172 0 0,-23 4-140 0 0,6-2-109 0 0,11-1-12 0 0,0 0 0 0 0,0 0 0 0 0,0 1 0 0 0,0-1-1 0 0,1 1 1 0 0,-1-1 0 0 0,0 1 0 0 0,-4 2 0 0 0,9-1 5 0 0,1 0-1 0 0,-1 0 1 0 0,1 0 0 0 0,0-1 0 0 0,-1 1-1 0 0,1-1 1 0 0,0 0 0 0 0,0 1 0 0 0,3-1-1 0 0,28 8 50 0 0,-31-8-51 0 0,-1-1 1 0 0,0 0 0 0 0,1 1-1 0 0,-1-1 1 0 0,0 0 0 0 0,0 0-1 0 0,1-1 1 0 0,-1 1 0 0 0,0 0 0 0 0,1-1-1 0 0,-1 1 1 0 0,4-2 0 0 0,-5 0-3 0 0,0 1 0 0 0,1-1 0 0 0,-1 1 1 0 0,-1-1-1 0 0,1 0 0 0 0,0 1 0 0 0,0-1 1 0 0,-1 0-1 0 0,2-3 0 0 0,5-12-4 0 0,-3 13 0 0 0,1-1 0 0 0,0 1 0 0 0,0 0 0 0 0,0 0 0 0 0,0 1 0 0 0,6-4 0 0 0,-5 5 5 0 0,-1-1 0 0 0,0 0 0 0 0,-1-1 0 0 0,1 1-1 0 0,-1-1 1 0 0,1 0 0 0 0,-1 0 0 0 0,4-6 0 0 0,10-13 21 0 0,32-35 1 0 0,-30 36-12 0 0,26-35 1 0 0,84-125-50 0 0,-116 156 38 0 0,0 0 1 0 0,-2-1-1 0 0,0 0 1 0 0,9-39-1 0 0,-12 38-27 0 0,0 1-1 0 0,2 0 1 0 0,1 1-1 0 0,20-34 1 0 0,5 11-39 0 0,-34 45 55 0 0,0 1 0 0 0,0 0 0 0 0,0 1-1 0 0,0-1 1 0 0,1 0 0 0 0,-1 1 0 0 0,1 0 0 0 0,-1 0-1 0 0,1 0 1 0 0,0 0 0 0 0,0 1 0 0 0,4-2 0 0 0,-7 3 7 0 0,0 0 1 0 0,-1 0 0 0 0,1 0-1 0 0,0 0 1 0 0,-1 0 0 0 0,1 0-1 0 0,-1 0 1 0 0,1 0 0 0 0,0 0 0 0 0,-1 0-1 0 0,1 1 1 0 0,0-1 0 0 0,-1 0-1 0 0,1 0 1 0 0,-1 1 0 0 0,1-1-1 0 0,-1 1 1 0 0,1-1 0 0 0,0 0-1 0 0,-1 1 1 0 0,0-1 0 0 0,1 1-1 0 0,-1-1 1 0 0,1 1 0 0 0,-1-1 0 0 0,0 1-1 0 0,1-1 1 0 0,-1 1 0 0 0,0 0-1 0 0,1-1 1 0 0,-1 1 0 0 0,0-1-1 0 0,0 1 1 0 0,0 0 0 0 0,1 0-1 0 0,3 29 18 0 0,-3-17-17 0 0,1-4-2 0 0,-1-2 7 0 0,0 0 1 0 0,0 0 0 0 0,1 0 0 0 0,0 0-1 0 0,0 0 1 0 0,1-1 0 0 0,0 1 0 0 0,0-1 0 0 0,0 0-1 0 0,1 0 1 0 0,0 0 0 0 0,8 9 0 0 0,-7-9-9 0 0,0-1 0 0 0,0 0 0 0 0,0-1 0 0 0,1 1 0 0 0,0-1 0 0 0,0 0 1 0 0,0-1-1 0 0,0 1 0 0 0,1-1 0 0 0,10 4 0 0 0,-15-5 5 0 0,-1 0 0 0 0,0 1-1 0 0,0-1 1 0 0,0 1 0 0 0,0 0 0 0 0,0-1-1 0 0,0 1 1 0 0,-1 0 0 0 0,1-1 0 0 0,-1 1-1 0 0,0 0 1 0 0,0 3 0 0 0,1 2 6 0 0,29 213 85 0 0,-27-157-21 0 0,-2-1 0 0 0,-3 1 0 0 0,-13 76 0 0 0,4-35 245 0 0,-4 32 41 0 0,-11 224-107 0 0,28-333-229 0 0,7 47 0 0 0,-3-36 13 0 0,5-6-2 0 0,-10-30-28 0 0,1-1 0 0 0,-1 1 0 0 0,0 0 0 0 0,0-1 0 0 0,0 1 0 0 0,0 0 0 0 0,0 0 0 0 0,-1 0 0 0 0,1 0 0 0 0,-1 0 0 0 0,0 0 0 0 0,1 0 1 0 0,-2 0-1 0 0,1 0 0 0 0,0 0 0 0 0,0-1 0 0 0,-1 1 0 0 0,0 0 0 0 0,1 0 0 0 0,-3 5 0 0 0,0-4-3 0 0,-1-1 0 0 0,0 1 0 0 0,1 0 1 0 0,-1-1-1 0 0,0 0 0 0 0,0 0 0 0 0,-1 0 1 0 0,1-1-1 0 0,-1 1 0 0 0,1-1 0 0 0,-1 0 0 0 0,0 0 1 0 0,-8 2-1 0 0,-12 2 13 0 0,-37 5 0 0 0,47-9-11 0 0,-359 34 23 0 0,-1-24-77 0 0,105-5 10 0 0,241-6-77 0 0,-373 1-1937 0 0,372-3 676 0 0</inkml:trace>
</inkml:ink>
</file>

<file path=ppt/ink/ink1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6:13:36.161"/>
    </inkml:context>
    <inkml:brush xml:id="br0">
      <inkml:brushProperty name="width" value="0.05" units="cm"/>
      <inkml:brushProperty name="height" value="0.05" units="cm"/>
    </inkml:brush>
  </inkml:definitions>
  <inkml:trace contextRef="#ctx0" brushRef="#br0">62 476 6189 0 0,'-5'-3'108'0'0,"3"2"-6"0"0,0-1 0 0 0,0 1 1 0 0,0 0-1 0 0,0 0 0 0 0,-1 1 0 0 0,1-1 1 0 0,0 0-1 0 0,0 1 0 0 0,0-1 0 0 0,-1 1 1 0 0,1 0-1 0 0,0 0 0 0 0,-1 0 0 0 0,1 0 1 0 0,0 0-1 0 0,0 0 0 0 0,-4 1 0 0 0,-6 3 1108 0 0,12-4-1185 0 0,0 0-1 0 0,0 1 0 0 0,-1-1 1 0 0,1 0-1 0 0,0 0 0 0 0,0 0 1 0 0,0 0-1 0 0,0 0 0 0 0,0 0 1 0 0,0 0-1 0 0,0 0 0 0 0,0 0 1 0 0,0 0-1 0 0,0 0 0 0 0,0 0 1 0 0,0 0-1 0 0,0 1 0 0 0,0-1 1 0 0,0 0-1 0 0,0 0 0 0 0,0 0 1 0 0,0 0-1 0 0,0 0 0 0 0,0 0 1 0 0,0 0-1 0 0,0 0 0 0 0,0 0 1 0 0,0 0-1 0 0,0 0 0 0 0,0 0 1 0 0,0 1-1 0 0,0-1 0 0 0,0 0 1 0 0,0 0-1 0 0,0 0 0 0 0,0 0 1 0 0,0 0-1 0 0,0 0 0 0 0,0 0 1 0 0,1 0-1 0 0,-1 0 0 0 0,0 0 1 0 0,0 0-1 0 0,0 0 0 0 0,0 0 1 0 0,0 0-1 0 0,0 0 0 0 0,0 0 1 0 0,0 0-1 0 0,0 0 0 0 0,0 0 1 0 0,0 0-1 0 0,0 1 0 0 0,0-1 1 0 0,1 0-1 0 0,-1 0 0 0 0,0 0 1 0 0,0 0-1 0 0,0 0 0 0 0,0 0 1 0 0,0-1-1 0 0,2 2 108 0 0,0-1 0 0 0,0 0 0 0 0,0 0 0 0 0,0 0 0 0 0,0 0 0 0 0,0 0-1 0 0,-1 0 1 0 0,1-1 0 0 0,0 1 0 0 0,3-1 0 0 0,40-19-8 0 0,-1 0 0 0 0,0-3 0 0 0,53-38 0 0 0,-46 29-94 0 0,-20 12-23 0 0,-1 0-1 0 0,-1-2 0 0 0,-1-1 1 0 0,0-2-1 0 0,-2 0 0 0 0,-1-2 1 0 0,28-39-1 0 0,-49 61-7 0 0,0-1 0 0 0,-1 0 1 0 0,0 0-1 0 0,0-1 0 0 0,-1 1 1 0 0,1-1-1 0 0,-1 1 0 0 0,-1-1 0 0 0,1 0 1 0 0,-1 0-1 0 0,0-10 0 0 0,-27 46-67 0 0,20-22 62 0 0,1 0 0 0 0,0 0 0 0 0,0 0 0 0 0,0 1 0 0 0,1-1 0 0 0,-6 16 0 0 0,9-20 11 0 0,0 0 0 0 0,0 0 0 0 0,0 0 0 0 0,1 0 0 0 0,-1 0 0 0 0,1 0 0 0 0,0 1 0 0 0,0-1 0 0 0,0 0-1 0 0,1 0 1 0 0,-1 0 0 0 0,1 1 0 0 0,-1-1 0 0 0,1 0 0 0 0,0 0 0 0 0,0 0 0 0 0,0 0 0 0 0,1 0-1 0 0,-1 0 1 0 0,1-1 0 0 0,3 6 0 0 0,8 5 19 0 0,-10-10-16 0 0,0-1-1 0 0,0 1 0 0 0,0 0 1 0 0,-1 0-1 0 0,1 0 0 0 0,1 5 1 0 0,5 7 141 0 0,-8-12-64 0 0,1-1 1 0 0,-1 0-1 0 0,0 0 1 0 0,0 0-1 0 0,0 1 1 0 0,0-1-1 0 0,0 1 1 0 0,0-1-1 0 0,0 1 1 0 0,-1-1-1 0 0,0 1 1 0 0,1 4-1 0 0,1 205-255 0 0,-2-210-562 0 0,0-4-305 0 0,2 1-196 0 0</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3:41:56.556"/>
    </inkml:context>
    <inkml:brush xml:id="br0">
      <inkml:brushProperty name="width" value="0.05" units="cm"/>
      <inkml:brushProperty name="height" value="0.05" units="cm"/>
    </inkml:brush>
  </inkml:definitions>
  <inkml:trace contextRef="#ctx0" brushRef="#br0">2 220 6941 0 0,'0'-4'37'0'0,"-1"0"1"0"0,1 0 0 0 0,-1 0-1 0 0,1-1 1 0 0,1 1 0 0 0,-1 0-1 0 0,0 0 1 0 0,1 0-1 0 0,0 0 1 0 0,0 0 0 0 0,0 0-1 0 0,1 0 1 0 0,-1 0 0 0 0,1 0-1 0 0,0 0 1 0 0,0 1 0 0 0,0-1-1 0 0,1 1 1 0 0,2-4 0 0 0,2-1 79 0 0,0 0 1 0 0,1 0 0 0 0,0 1-1 0 0,0 0 1 0 0,0 0 0 0 0,14-8-1 0 0,0 4-58 0 0,0 0-1 0 0,1 1 1 0 0,0 1-1 0 0,1 1 1 0 0,-1 2-1 0 0,1 0 0 0 0,32-3 1 0 0,-8 4 3 0 0,0 3 0 0 0,86 5 0 0 0,-101 0-1 0 0,0 1 1 0 0,0 1-1 0 0,-1 2 0 0 0,0 2 1 0 0,0 0-1 0 0,-1 2 0 0 0,0 2 1 0 0,-1 1-1 0 0,-1 1 0 0 0,0 1 1 0 0,-1 2-1 0 0,-1 0 0 0 0,0 2 1 0 0,-2 1-1 0 0,0 2 0 0 0,38 44 1 0 0,-27-22-58 0 0,-2 1 0 0 0,-2 1 1 0 0,-3 1-1 0 0,-1 2 1 0 0,-3 1-1 0 0,-2 2 1 0 0,19 62-1 0 0,-20-32 180 0 0,-5 1 1 0 0,-3 0-1 0 0,4 155 1 0 0,-40 258 738 0 0,-55 38-98 0 0,17-141-465 0 0,-26 436 532 0 0,73 3 20 0 0,21-670-779 0 0,7-1 0 0 0,46 205 0 0 0,-44-295-110 0 0,4-1 1 0 0,2-1-1 0 0,4-1 1 0 0,2-1-1 0 0,4-2 1 0 0,2-1 0 0 0,62 86-1 0 0,-72-120-24 0 0,1 0 0 0 0,1-2 0 0 0,40 34 0 0 0,-49-48 5 0 0,1 0 0 0 0,1-2-1 0 0,0 0 1 0 0,1-1 0 0 0,0-1-1 0 0,41 14 1 0 0,-47-20-2 0 0,0-1 1 0 0,1-1-1 0 0,0 0 0 0 0,-1-1 1 0 0,1-1-1 0 0,0-1 1 0 0,0 0-1 0 0,0-1 0 0 0,0-1 1 0 0,-1 0-1 0 0,1-1 0 0 0,-1 0 1 0 0,26-11-1 0 0,-31 10 1 0 0,0 0 0 0 0,-1-1 1 0 0,0 0-1 0 0,0-1 0 0 0,0 0 0 0 0,0 0 1 0 0,-1-1-1 0 0,0 0 0 0 0,-1-1 0 0 0,1 1 1 0 0,-2-2-1 0 0,1 1 0 0 0,-1-1 0 0 0,0 0 0 0 0,-1 0 1 0 0,0 0-1 0 0,0-1 0 0 0,-1 0 0 0 0,0 0 1 0 0,-1 0-1 0 0,2-11 0 0 0,-3 14 1 0 0,-1 1-1 0 0,-1-1 0 0 0,1 0 1 0 0,-1 0-1 0 0,0 1 1 0 0,-1-1-1 0 0,0 0 0 0 0,0 1 1 0 0,0-1-1 0 0,-1 0 1 0 0,0 1-1 0 0,-4-11 1 0 0,1 8-4 0 0,0 0 0 0 0,0 1 1 0 0,-1 0-1 0 0,0 0 1 0 0,0 0-1 0 0,-1 0 1 0 0,1 1-1 0 0,-9-6 1 0 0,2 3-1 0 0,0 0 0 0 0,-1 1 0 0 0,0 0 0 0 0,0 2 0 0 0,-1-1 0 0 0,0 2 0 0 0,0 0 0 0 0,-1 1 0 0 0,0 0 0 0 0,-20-3 0 0 0,19 7 6 0 0,0 0 0 0 0,0 1-1 0 0,0 0 1 0 0,0 2 0 0 0,0 0-1 0 0,0 0 1 0 0,0 2 0 0 0,1 0-1 0 0,-1 1 1 0 0,1 1 0 0 0,1 0-1 0 0,-1 1 1 0 0,1 1 0 0 0,0 1-1 0 0,-23 16 1 0 0,16-8 7 0 0,0 2 0 0 0,2 0 1 0 0,0 1-1 0 0,1 0 0 0 0,1 2 0 0 0,0 0 0 0 0,2 1 1 0 0,-23 44-1 0 0,23-32 9 0 0,1 1 0 0 0,2 0 0 0 0,-12 54 0 0 0,-10 118 76 0 0,26-115-15 0 0,6 124 1 0 0,21 94 249 0 0,-10-192-112 0 0,45 489 1027 0 0,-41-456-1079 0 0,16 297 91 0 0,-31 2 39 0 0,-108 574 683 0 0,84-821-914 0 0,11-82-12 0 0,-53 352 209 0 0,48-378-154 0 0,-4-1 0 0 0,-54 134 1 0 0,69-203-77 0 0,-1-1 1 0 0,-2 0 0 0 0,-16 25 0 0 0,26-45-20 0 0,-1 1 0 0 0,0-1 0 0 0,0 1 0 0 0,-1-1 0 0 0,1 0 0 0 0,-1-1 0 0 0,0 1 0 0 0,0-1 0 0 0,-1 0 1 0 0,1 0-1 0 0,-1-1 0 0 0,0 0 0 0 0,0 0 0 0 0,0 0 0 0 0,-1-1 0 0 0,1 1 0 0 0,-1-2 0 0 0,-8 3 0 0 0,4-5 39 0 0,-1 1 1 0 0,1-2-1 0 0,0 1 0 0 0,0-2 0 0 0,0 1 1 0 0,0-2-1 0 0,-16-6 0 0 0,-4 0-67 0 0,-12-3-99 0 0,-2 0-575 0 0,1-2 1 0 0,-64-31 0 0 0,53 23-1152 0 0,29 14 786 0 0,-24-14-1210 0 0</inkml:trace>
</inkml:ink>
</file>

<file path=ppt/ink/ink1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6:13:37.106"/>
    </inkml:context>
    <inkml:brush xml:id="br0">
      <inkml:brushProperty name="width" value="0.05" units="cm"/>
      <inkml:brushProperty name="height" value="0.05" units="cm"/>
    </inkml:brush>
  </inkml:definitions>
  <inkml:trace contextRef="#ctx0" brushRef="#br0">222 70 6657 0 0,'2'-4'258'0'0,"0"0"1"0"0,0 0 0 0 0,0 0-1 0 0,0 0 1 0 0,-1-1-1 0 0,1 1 1 0 0,-1-1 0 0 0,0 1-1 0 0,0-1 1 0 0,-1 1 0 0 0,0-1-1 0 0,1 1 1 0 0,-2-10 0 0 0,-2 15 561 0 0,-4 7-589 0 0,-6 11-92 0 0,-42 86 870 0 0,41-76-852 0 0,-1 0-1 0 0,-32 46 0 0 0,34-58-149 0 0,1 0 0 0 0,1 1 0 0 0,0 0 0 0 0,2 1 1 0 0,0 0-1 0 0,-7 21 0 0 0,14-31-22 0 0,4-7 171 0 0,10-10 327 0 0,3-2-338 0 0,8 1-142 0 0,1 1 1 0 0,1 1-1 0 0,-1 1 1 0 0,27-3 0 0 0,-25 5 18 0 0,0-1 1 0 0,-1-1-1 0 0,43-17 1 0 0,-30 7 188 0 0,-11 5 172 0 0,30-18 1 0 0,-49 24-285 0 0,-1 0 1 0 0,1 0 0 0 0,-1-1 0 0 0,0 0 0 0 0,0 0 0 0 0,-1-1 0 0 0,11-13-1 0 0,-5 2 238 0 0,22-22-1 0 0,-45 52-216 0 0,-10 9-94 0 0,-23 31 0 0 0,41-48-1 0 0,-1 1 0 0 0,1-1 0 0 0,-1 0 0 0 0,1 0 0 0 0,-6 4 0 0 0,7-7-141 0 0,0 1-1 0 0,0-1 1 0 0,0 0-1 0 0,-1 0 0 0 0,1 0 1 0 0,0 0-1 0 0,0-1 1 0 0,-1 1-1 0 0,1 0 0 0 0,0-1 1 0 0,-1 0-1 0 0,1 0 1 0 0,-4 0-1 0 0,5 0-82 0 0,1-1 1 0 0,-1 0-1 0 0,1 0 0 0 0,-1 0 1 0 0,1 0-1 0 0,-1 0 0 0 0,1 0 1 0 0,0 0-1 0 0,0 0 0 0 0,-1 0 0 0 0,1 0 1 0 0,0 0-1 0 0,0 0 0 0 0,0 0 1 0 0,0 0-1 0 0,0 0 0 0 0,0 0 1 0 0,0-1-1 0 0,1-21-1765 0 0,1 12 916 0 0</inkml:trace>
</inkml:ink>
</file>

<file path=ppt/ink/ink1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6:13:44.280"/>
    </inkml:context>
    <inkml:brush xml:id="br0">
      <inkml:brushProperty name="width" value="0.05" units="cm"/>
      <inkml:brushProperty name="height" value="0.05" units="cm"/>
    </inkml:brush>
  </inkml:definitions>
  <inkml:trace contextRef="#ctx0" brushRef="#br0">146 100 5725 0 0,'0'0'703'0'0,"-12"-12"-524"0"0,-35-39-37 0 0,35 38 381 0 0,10 9-385 0 0,-7-12 7 0 0,6 12 1041 0 0,4 4-1180 0 0,-1 0 0 0 0,0 0 1 0 0,1 1-1 0 0,-1-1 0 0 0,1 0 1 0 0,-1 0-1 0 0,0 0 0 0 0,1 0 1 0 0,-1 1-1 0 0,0-1 0 0 0,1 0 1 0 0,-1 0-1 0 0,0 0 0 0 0,1 1 1 0 0,-1-1-1 0 0,0 0 0 0 0,0 1 1 0 0,1-1-1 0 0,-1 0 0 0 0,0 1 1 0 0,0-1-1 0 0,1 0 0 0 0,-1 1 0 0 0,0-1 1 0 0,0 0-1 0 0,0 1 0 0 0,0 0 17 0 0,1-1-1 0 0,-1 0 0 0 0,0 1 0 0 0,0-1 0 0 0,0 1 0 0 0,0-1 0 0 0,1 0 1 0 0,-1 1-1 0 0,0-1 0 0 0,0 0 0 0 0,1 0 0 0 0,-1 1 0 0 0,0-1 1 0 0,0 0-1 0 0,1 0 0 0 0,-1 1 0 0 0,0-1 0 0 0,1 0 0 0 0,-1 0 0 0 0,1 0 1 0 0,-1 1-1 0 0,0-1 0 0 0,1 0 0 0 0,-1 0 0 0 0,0 0 0 0 0,1 0 1 0 0,-2 20 38 0 0,-5 61-28 0 0,6-76-29 0 0,0-1 0 0 0,-1 0 0 0 0,1 0 0 0 0,-1 0 0 0 0,0 0 0 0 0,0 0 0 0 0,0 0 0 0 0,-1 0 0 0 0,1 0-1 0 0,-1-1 1 0 0,-4 7 0 0 0,-3 7 15 0 0,1 4 58 0 0,-20 36 0 0 0,27-55-65 0 0,0 0-132 0 0,-5 11 920 0 0,7-8-114 0 0,8-6-234 0 0,-5-2-447 0 0,1 0 1 0 0,-1 0-1 0 0,0-1 0 0 0,-1 1 1 0 0,1-1-1 0 0,0 0 0 0 0,3-5 1 0 0,9-8-13 0 0,-10 11 21 0 0,1 0-1 0 0,1 0 1 0 0,-1 1 0 0 0,1 0 0 0 0,0 1 0 0 0,0 0 0 0 0,1 0 0 0 0,-1 1 0 0 0,1 0-1 0 0,0 0 1 0 0,-1 1 0 0 0,1 0 0 0 0,0 0 0 0 0,13 0 0 0 0,8 2-503 0 0,1 1 0 0 0,57 9 0 0 0,-52-5-1103 0 0,-28-5 661 0 0,-1 1-180 0 0</inkml:trace>
</inkml:ink>
</file>

<file path=ppt/ink/ink1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6:13:44.625"/>
    </inkml:context>
    <inkml:brush xml:id="br0">
      <inkml:brushProperty name="width" value="0.05" units="cm"/>
      <inkml:brushProperty name="height" value="0.05" units="cm"/>
    </inkml:brush>
  </inkml:definitions>
  <inkml:trace contextRef="#ctx0" brushRef="#br0">36 205 6785 0 0,'-8'-3'-91'0'0,"6"3"81"0"0,1 0 0 0 0,-1 0 0 0 0,1-1-1 0 0,-1 1 1 0 0,1-1 0 0 0,-1 1 0 0 0,1-1-1 0 0,0 0 1 0 0,-1 1 0 0 0,1-1 0 0 0,0 0 0 0 0,0 0-1 0 0,0 0 1 0 0,-1 0 0 0 0,1 0 0 0 0,0 0-1 0 0,0 0 1 0 0,0-1 0 0 0,1 1 0 0 0,-1 0-1 0 0,-1-2 1 0 0,2 3 8 0 0,1-1 0 0 0,-1 1-1 0 0,0-1 1 0 0,0 1 0 0 0,1-1-1 0 0,-1 1 1 0 0,0-1 0 0 0,0 1-1 0 0,1 0 1 0 0,-1-1 0 0 0,1 1 0 0 0,-1 0-1 0 0,0-1 1 0 0,1 1 0 0 0,-1 0-1 0 0,1-1 1 0 0,-1 1 0 0 0,1 0-1 0 0,-1 0 1 0 0,1 0 0 0 0,-1-1-1 0 0,1 1 1 0 0,-1 0 0 0 0,1 0-1 0 0,19-6 15 0 0,-13 4 38 0 0,69-24 208 0 0,50-19-193 0 0,199-44 0 0 0,-260 82-416 0 0,-40 7 82 0 0</inkml:trace>
</inkml:ink>
</file>

<file path=ppt/ink/ink1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6:13:45.283"/>
    </inkml:context>
    <inkml:brush xml:id="br0">
      <inkml:brushProperty name="width" value="0.05" units="cm"/>
      <inkml:brushProperty name="height" value="0.05" units="cm"/>
    </inkml:brush>
  </inkml:definitions>
  <inkml:trace contextRef="#ctx0" brushRef="#br0">246 147 8297 0 0,'10'-26'-130'0'0,"-7"18"257"0"0,0 0 0 0 0,0 0 0 0 0,0 0 0 0 0,1 1 0 0 0,0-1 1 0 0,1 1-1 0 0,0 0 0 0 0,0 0 0 0 0,0 1 0 0 0,1-1 0 0 0,0 1 0 0 0,11-9 0 0 0,13-3 1598 0 0,-78 58-1313 0 0,16-11-351 0 0,22-18-50 0 0,-1-1-1 0 0,-14 9 0 0 0,-3-2-12 0 0,-1-1 1 0 0,-1-2 0 0 0,0-1-1 0 0,-61 17 1 0 0,90-30 2 0 0,0 1-1 0 0,-1-1 1 0 0,1 1-1 0 0,0-1 1 0 0,-1 0 0 0 0,1 1-1 0 0,0-1 1 0 0,-1 0-1 0 0,1 0 1 0 0,0 0-1 0 0,-1 0 1 0 0,-1-1 0 0 0,3 1-2 0 0,0 0 1 0 0,-1 0-1 0 0,1 0 1 0 0,0-1 0 0 0,0 1-1 0 0,0 0 1 0 0,0 0-1 0 0,0-1 1 0 0,0 1-1 0 0,0 0 1 0 0,-1 0 0 0 0,1 0-1 0 0,0-1 1 0 0,0 1-1 0 0,0 0 1 0 0,0 0 0 0 0,0-1-1 0 0,0 1 1 0 0,0 0-1 0 0,0 0 1 0 0,0-1-1 0 0,0 1 1 0 0,1 0 0 0 0,-1 0-1 0 0,0-1 1 0 0,0 1-1 0 0,0 0 1 0 0,0 0 0 0 0,0-1-1 0 0,0 1 1 0 0,0 0-1 0 0,1 0 1 0 0,-1 0-1 0 0,0-1 1 0 0,0 1 0 0 0,0 0-1 0 0,1 0 1 0 0,2-4-14 0 0,0 1 0 0 0,0-1 0 0 0,1 1 0 0 0,-1 0 0 0 0,8-5 0 0 0,-8 6 11 0 0,1 0 0 0 0,-1 0 0 0 0,1 0 0 0 0,0 1 0 0 0,0-1 0 0 0,0 1 0 0 0,0 0 0 0 0,0 0 0 0 0,0 0 0 0 0,0 0 0 0 0,0 1 0 0 0,0 0 0 0 0,0 0 0 0 0,0 0 0 0 0,0 0 0 0 0,0 1 0 0 0,0-1 0 0 0,0 1-1 0 0,0 0 1 0 0,0 0 0 0 0,0 1 0 0 0,0-1 0 0 0,0 1 0 0 0,-1 0 0 0 0,1 0 0 0 0,-1 0 0 0 0,4 3 0 0 0,1 1 8 0 0,-1 0 0 0 0,-1 1 0 0 0,1 0 0 0 0,-1 0 0 0 0,0 0 1 0 0,-1 1-1 0 0,1 0 0 0 0,-2 0 0 0 0,1 1 0 0 0,5 15 0 0 0,2 13 5 0 0,-2 1 1 0 0,-1 0-1 0 0,4 58 1 0 0,-3-26-1183 0 0,0-36-498 0 0,-5-19 443 0 0</inkml:trace>
</inkml:ink>
</file>

<file path=ppt/ink/ink1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6:13:45.609"/>
    </inkml:context>
    <inkml:brush xml:id="br0">
      <inkml:brushProperty name="width" value="0.05" units="cm"/>
      <inkml:brushProperty name="height" value="0.05" units="cm"/>
    </inkml:brush>
  </inkml:definitions>
  <inkml:trace contextRef="#ctx0" brushRef="#br0">1 0 7133 0 0,'1'31'325'0'0,"2"-1"0"0"0,1 0 1 0 0,1 0-1 0 0,2 0 0 0 0,1-1 1 0 0,12 29-1 0 0,82 165-320 0 0,-90-201-28 0 0,9 17-575 0 0,23 62-1 0 0,-34-76-91 0 0</inkml:trace>
</inkml:ink>
</file>

<file path=ppt/ink/ink1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6:14:03.728"/>
    </inkml:context>
    <inkml:brush xml:id="br0">
      <inkml:brushProperty name="width" value="0.05" units="cm"/>
      <inkml:brushProperty name="height" value="0.05" units="cm"/>
    </inkml:brush>
  </inkml:definitions>
  <inkml:trace contextRef="#ctx0" brushRef="#br0">345 813 4428 0 0,'-15'-36'45'0'0,"-1"1"0"0"0,-2 1 0 0 0,-22-33 0 0 0,10 18 239 0 0,19 30 157 0 0,-21-30 0 0 0,32 48-432 0 0,-1 1 0 0 0,1-1 1 0 0,0 0-1 0 0,-1 1 0 0 0,1-1 0 0 0,0 1 1 0 0,-1-1-1 0 0,1 0 0 0 0,-1 1 1 0 0,1 0-1 0 0,-1-1 0 0 0,1 1 0 0 0,-1-1 1 0 0,1 1-1 0 0,-1-1 0 0 0,1 1 0 0 0,-1 0 1 0 0,0-1-1 0 0,1 1 0 0 0,-1 0 1 0 0,1 0-1 0 0,-1 0 0 0 0,0-1 0 0 0,1 1 1 0 0,-2 0-1 0 0,3 16 23 0 0,12 28-56 0 0,-6-26 20 0 0,-1 0 0 0 0,0 1-1 0 0,-2 0 1 0 0,0 1 0 0 0,-2-1 0 0 0,2 32-1 0 0,-6-42 34 0 0,-2-13-4 0 0,-3-14 0 0 0,7 17-24 0 0,-7-24-49 0 0,6 20 63 0 0,-1 1 0 0 0,1-1 0 0 0,-1 0 0 0 0,0 0 0 0 0,-4-7 0 0 0,5 10 2 0 0,-1 0 0 0 0,1 0-1 0 0,-1 1 1 0 0,0-1 0 0 0,0 0-1 0 0,1 1 1 0 0,-1-1 0 0 0,-1 1-1 0 0,1-1 1 0 0,0 1 0 0 0,0 0-1 0 0,0 0 1 0 0,-1 0 0 0 0,1 0-1 0 0,-4 0 1 0 0,-75-23 37 0 0,70 19 80 0 0,0 0 0 0 0,-17-11 0 0 0,23-12 1468 0 0,-5-13 3485 0 0,10 37-4970 0 0,0 1 0 0 0,0-1 0 0 0,0 0 0 0 0,1 0 0 0 0,-1 0 0 0 0,1 1 0 0 0,0-1 0 0 0,0 0-1 0 0,0 1 1 0 0,1-1 0 0 0,-1 1 0 0 0,1-1 0 0 0,2-3 0 0 0,2-6 200 0 0,-3 6-226 0 0,0 0 1 0 0,1 1-1 0 0,-1-1 0 0 0,1 1 1 0 0,1 0-1 0 0,-1 0 1 0 0,1 0-1 0 0,7-6 0 0 0,-10 10-85 0 0,-1 1 0 0 0,1 0 0 0 0,-1 0 0 0 0,1 0 0 0 0,0 0 0 0 0,-1 0 0 0 0,1 0 0 0 0,0 0 0 0 0,0 1 0 0 0,0-1 0 0 0,0 1 0 0 0,0-1 0 0 0,0 1 0 0 0,0 0 0 0 0,0-1 0 0 0,0 1 0 0 0,0 0 0 0 0,0 1 0 0 0,0-1 0 0 0,-1 0 0 0 0,1 0 0 0 0,0 1 0 0 0,0-1 0 0 0,0 1 0 0 0,0 0 0 0 0,0-1-1 0 0,0 1 1 0 0,-1 0 0 0 0,1 0 0 0 0,0 0 0 0 0,-1 0 0 0 0,1 1 0 0 0,-1-1 0 0 0,1 0 0 0 0,2 4 0 0 0,2 2 17 0 0,0 1 0 0 0,0 0-1 0 0,-1 0 1 0 0,1 0 0 0 0,-2 1-1 0 0,0 0 1 0 0,0 0 0 0 0,0 0-1 0 0,-1 0 1 0 0,0 1 0 0 0,-1-1-1 0 0,0 1 1 0 0,-1 0-1 0 0,0-1 1 0 0,0 1 0 0 0,-1 11 0 0 0,-1 9 12 0 0,-2 0 0 0 0,0-1 1 0 0,-2 1-1 0 0,-9 29 1 0 0,6-35 4 0 0,0-1 0 0 0,-2 0 1 0 0,0-1-1 0 0,-15 23 0 0 0,25-45-38 0 0,0 1 0 0 0,0-1-1 0 0,0 0 1 0 0,0 1 0 0 0,0-1-1 0 0,0 1 1 0 0,-1-1 0 0 0,1 0-1 0 0,0 0 1 0 0,0 1 0 0 0,0-1-1 0 0,0 0 1 0 0,-1 1 0 0 0,1-1-1 0 0,0 0 1 0 0,0 0 0 0 0,-1 1-1 0 0,1-1 1 0 0,0 0 0 0 0,-1 0-1 0 0,1 1 1 0 0,0-1 0 0 0,0 0-1 0 0,-1 0 1 0 0,1 0 0 0 0,0 0-1 0 0,-1 0 1 0 0,1 1 0 0 0,0-1 0 0 0,-1 0-1 0 0,1 0 1 0 0,-1 0 0 0 0,1 0-1 0 0,0 0 1 0 0,-1 0 0 0 0,1 0-1 0 0,0 0 1 0 0,-1 0 0 0 0,1-1-1 0 0,-6-14-68 0 0,4-21-148 0 0,2 35 213 0 0,1-13-73 0 0,0 0 1 0 0,1 1-1 0 0,0-1 0 0 0,1 0 0 0 0,10-26 1 0 0,34-65-109 0 0,-17 40 113 0 0,-21 44 60 0 0,39-84-80 0 0,-39 89 78 0 0,-1 2-1 0 0,1-1 1 0 0,1 1 0 0 0,18-19 0 0 0,-27 32 13 0 0,0-1 0 0 0,0 1 1 0 0,0 0-1 0 0,0 0 0 0 0,0 0 1 0 0,0 1-1 0 0,0-1 0 0 0,0 0 0 0 0,1 0 1 0 0,-1 0-1 0 0,0 1 0 0 0,0-1 1 0 0,1 1-1 0 0,-1-1 0 0 0,0 1 0 0 0,1-1 1 0 0,-1 1-1 0 0,0 0 0 0 0,1 0 1 0 0,-1 0-1 0 0,1 0 0 0 0,-1 0 0 0 0,2 0 1 0 0,-1 1 2 0 0,-1-1 0 0 0,0 1 0 0 0,1 0 0 0 0,-1 0 0 0 0,0 0 0 0 0,0 0 0 0 0,1 0 0 0 0,-1 0 0 0 0,0 0 0 0 0,0 0 0 0 0,0 1 0 0 0,0-1 0 0 0,-1 0 0 0 0,1 1 0 0 0,0-1 0 0 0,0 0 0 0 0,0 3 0 0 0,2 4 19 0 0,0 1 1 0 0,-1 0 0 0 0,0 1-1 0 0,0-1 1 0 0,0 13 0 0 0,-2 26 304 0 0,-3-1 1 0 0,-10 62-1 0 0,4-47-141 0 0,6 7-115 0 0,3-69-73 0 0,0 0 0 0 0,0 1 0 0 0,0-1 0 0 0,0 0 0 0 0,0 0 0 0 0,0 1-1 0 0,0-1 1 0 0,0 0 0 0 0,0 0 0 0 0,0 1 0 0 0,0-1 0 0 0,0 0 0 0 0,0 0 0 0 0,0 1-1 0 0,0-1 1 0 0,0 0 0 0 0,0 0 0 0 0,1 0 0 0 0,-1 1 0 0 0,0-1 0 0 0,0 0 0 0 0,0 0-1 0 0,0 0 1 0 0,1 1 0 0 0,-1-1 0 0 0,0 0 0 0 0,0 0 0 0 0,0 0 0 0 0,1 0 0 0 0,-1 1-1 0 0,0-1 1 0 0,0 0 0 0 0,0 0 0 0 0,1 0 0 0 0,-1 0 0 0 0,0 0 0 0 0,0 0 0 0 0,1 0-1 0 0,-1 0 1 0 0,0 0 0 0 0,0 0 0 0 0,1 0 0 0 0,-1 0 0 0 0,0 0 0 0 0,1 0 0 0 0,14-8-120 0 0,12-15-125 0 0,-6 1 46 0 0,-1 0 0 0 0,-1-1 0 0 0,0-1 0 0 0,-2-1 0 0 0,-1 0 0 0 0,-1-1 0 0 0,17-43 0 0 0,-24 48 95 0 0,13-31-84 0 0,-19 47 176 0 0,0 0 0 0 0,1 1 0 0 0,-1 0 0 0 0,1 0 0 0 0,0 0 0 0 0,1 0 0 0 0,-1 0 0 0 0,6-4 0 0 0,-9 7 13 0 0,1 1 0 0 0,0-1 1 0 0,0 1-1 0 0,-1-1 0 0 0,1 1 1 0 0,0-1-1 0 0,0 1 1 0 0,0-1-1 0 0,0 1 0 0 0,0 0 1 0 0,0 0-1 0 0,-1-1 0 0 0,1 1 1 0 0,0 0-1 0 0,0 0 0 0 0,0 0 1 0 0,0 0-1 0 0,0 0 0 0 0,0 0 1 0 0,0 0-1 0 0,0 0 0 0 0,0 1 1 0 0,0-1-1 0 0,0 0 0 0 0,0 0 1 0 0,-1 1-1 0 0,1-1 0 0 0,0 1 1 0 0,0-1-1 0 0,0 1 1 0 0,-1-1-1 0 0,1 1 0 0 0,0-1 1 0 0,0 1-1 0 0,-1 0 0 0 0,1-1 1 0 0,0 1-1 0 0,-1 0 0 0 0,1 0 1 0 0,-1-1-1 0 0,1 1 0 0 0,-1 0 1 0 0,0 0-1 0 0,1 0 0 0 0,-1 0 1 0 0,1 1-1 0 0,2 6 42 0 0,0-1 0 0 0,-1 1 0 0 0,4 16 0 0 0,-6-22-27 0 0,2 16 110 0 0,-1-1 0 0 0,-1 1 0 0 0,0-1 0 0 0,-2 1 0 0 0,-4 26 0 0 0,-3 27 332 0 0,8-63-386 0 0,1 1 1 0 0,-1-1-1 0 0,1 0 1 0 0,1 0-1 0 0,0 0 1 0 0,0 0-1 0 0,0 0 1 0 0,1 0-1 0 0,0 0 0 0 0,6 13 1 0 0,-7-19-67 0 0,0 0 0 0 0,0 1-1 0 0,1-1 1 0 0,-1 0 0 0 0,0-1 0 0 0,1 1 0 0 0,-1 0-1 0 0,4 3 1 0 0,-4-5-11 0 0,0 1 1 0 0,0-1-1 0 0,0 0 0 0 0,0 1 0 0 0,0-1 0 0 0,0 0 0 0 0,0 0 0 0 0,0 0 1 0 0,-1 0-1 0 0,1 0 0 0 0,0 0 0 0 0,0 0 0 0 0,0 0 0 0 0,0 0 0 0 0,0 0 1 0 0,0 0-1 0 0,0-1 0 0 0,0 1 0 0 0,0 0 0 0 0,-1-1 0 0 0,1 1 0 0 0,0-1 1 0 0,0 1-1 0 0,0-1 0 0 0,-1 1 0 0 0,1-1 0 0 0,1 0 0 0 0,2-3-92 0 0,0 1 0 0 0,0-1-1 0 0,-1 0 1 0 0,1 0 0 0 0,-1-1 0 0 0,0 1-1 0 0,0-1 1 0 0,0 1 0 0 0,-1-1-1 0 0,1 0 1 0 0,2-10 0 0 0,2-7-324 0 0,5-34 0 0 0,-7 34 310 0 0,19-137-262 0 0,-20 137 409 0 0,-4 23 36 0 0,-2 7 63 0 0,-19 56 890 0 0,15-46-466 0 0,-9 36 0 0 0,14-47-483 0 0,0 1 0 0 0,0-1 0 0 0,1 1 0 0 0,0-1 0 0 0,0 1-1 0 0,1 0 1 0 0,0-1 0 0 0,3 10 0 0 0,-3-12-60 0 0,0 0 0 0 0,1 0 0 0 0,0-1 0 0 0,0 1 0 0 0,0-1 0 0 0,0 1 0 0 0,1-1 0 0 0,0 0 0 0 0,-1 0 1 0 0,2 0-1 0 0,-1 0 0 0 0,0 0 0 0 0,1-1 0 0 0,-1 0 0 0 0,6 4 0 0 0,-6-6-14 0 0,0 1 0 0 0,0-1 1 0 0,0 1-1 0 0,1-1 0 0 0,-1 0 0 0 0,1 0 1 0 0,-1-1-1 0 0,1 1 0 0 0,-1-1 0 0 0,1 1 0 0 0,-1-1 1 0 0,1 0-1 0 0,-1-1 0 0 0,1 1 0 0 0,-1 0 1 0 0,1-1-1 0 0,-1 0 0 0 0,0 0 0 0 0,1 0 1 0 0,-1 0-1 0 0,0-1 0 0 0,4-1 0 0 0,5-3-14 0 0,-1 0 0 0 0,0-1 1 0 0,0-1-1 0 0,0 0 0 0 0,-1 0 0 0 0,0-1 0 0 0,-1 0 0 0 0,12-14 0 0 0,-5 2-22 0 0,-1-2 0 0 0,-1 0 0 0 0,12-27 0 0 0,-16 30 35 0 0,1 0 1 0 0,0 1-1 0 0,18-21 1 0 0,-28 39-1 0 0,0 1 1 0 0,0 0-1 0 0,0-1 1 0 0,-1 1-1 0 0,1 0 0 0 0,0 0 1 0 0,0-1-1 0 0,0 1 1 0 0,0 0-1 0 0,0 0 1 0 0,0 0-1 0 0,0 0 1 0 0,0 0-1 0 0,0 0 1 0 0,0 0-1 0 0,0 1 1 0 0,0-1-1 0 0,0 0 1 0 0,0 0-1 0 0,-1 1 0 0 0,1-1 1 0 0,0 1-1 0 0,0-1 1 0 0,0 1-1 0 0,0-1 1 0 0,-1 1-1 0 0,1-1 1 0 0,0 1-1 0 0,-1 0 1 0 0,1-1-1 0 0,0 2 1 0 0,25 22 12 0 0,-23-21-8 0 0,-1 0-1 0 0,0 0 1 0 0,0 0 0 0 0,0 0 0 0 0,0 1 0 0 0,-1-1 0 0 0,1 1 0 0 0,-1-1 0 0 0,0 1 0 0 0,0 0 0 0 0,0-1 0 0 0,0 5-1 0 0,5 19 69 0 0,0-18-50 0 0,1-11-43 0 0,6-20 13 0 0,0-3 16 0 0,-7 15-15 0 0,-1 0-1 0 0,1 0 0 0 0,-2 0 1 0 0,0-1-1 0 0,0 0 0 0 0,-1 1 0 0 0,0-2 1 0 0,2-18-1 0 0,-8 18 31 0 0,-2 13-19 0 0,4 0-7 0 0,0 0 0 0 0,0 0 0 0 0,1 0 0 0 0,-1-1 0 0 0,0 1 1 0 0,1 0-1 0 0,-1 0 0 0 0,1 1 0 0 0,-1-1 0 0 0,1 0 0 0 0,0 0 1 0 0,-1 0-1 0 0,1 0 0 0 0,0 0 0 0 0,0 2 0 0 0,0 3 3 0 0,0-1 0 0 0,1 1 0 0 0,0-1 0 0 0,0 1 0 0 0,1-1 0 0 0,0 0-1 0 0,0 1 1 0 0,0-1 0 0 0,0 0 0 0 0,1 0 0 0 0,4 6 0 0 0,6 7 45 0 0,26 27-1 0 0,-29-35-1 0 0,0 1 0 0 0,-1 1 0 0 0,0 0 0 0 0,15 25 0 0 0,-22-32-7 0 0,1 1-1 0 0,-1 0 0 0 0,0 0 1 0 0,-1 1-1 0 0,1-1 0 0 0,-1 0 1 0 0,-1 0-1 0 0,1 1 0 0 0,-1 9 1 0 0,0-14-46 0 0,0 0 0 0 0,-1 0 0 0 0,1 1 1 0 0,-1-1-1 0 0,1 0 0 0 0,-1 0 0 0 0,0 0 0 0 0,0 0 1 0 0,0 0-1 0 0,0-1 0 0 0,0 1 0 0 0,0 0 0 0 0,0 0 0 0 0,-1-1 1 0 0,1 1-1 0 0,-1-1 0 0 0,1 1 0 0 0,-1-1 0 0 0,0 1 1 0 0,1-1-1 0 0,-1 0 0 0 0,0 0 0 0 0,0 0 0 0 0,0 0 1 0 0,0 0-1 0 0,0 0 0 0 0,0-1 0 0 0,0 1 0 0 0,0-1 0 0 0,0 1 1 0 0,0-1-1 0 0,-4 0 0 0 0,2 1-145 0 0,1-1 0 0 0,-1 0 0 0 0,0 0 0 0 0,1 0 0 0 0,-1 0 0 0 0,0 0 0 0 0,1-1 0 0 0,-1 0 0 0 0,0 1 0 0 0,1-2 0 0 0,-1 1 0 0 0,1 0 0 0 0,-1-1 0 0 0,1 1 0 0 0,0-1 0 0 0,-5-3-1 0 0,4 1-68 0 0,1 1-1 0 0,0 0 0 0 0,0-1 0 0 0,1 0 0 0 0,-1 0 1 0 0,1 0-1 0 0,-1 0 0 0 0,1 0 0 0 0,0 0 0 0 0,1 0 1 0 0,-1-1-1 0 0,1 1 0 0 0,-1-6 0 0 0,-2-11-362 0 0,2 1 1 0 0,0-1-1 0 0,1 1 0 0 0,1-1 1 0 0,1 0-1 0 0,1 1 0 0 0,1-1 1 0 0,8-27-1 0 0,-1 10 319 0 0,2 1 0 0 0,2 0-1 0 0,27-52 1 0 0,-32 72 338 0 0,1 0 0 0 0,1 0 0 0 0,1 2-1 0 0,0-1 1 0 0,19-17 0 0 0,-20 23 200 0 0,0 1-1 0 0,0 0 1 0 0,0 0 0 0 0,1 1-1 0 0,1 1 1 0 0,-1 0 0 0 0,1 1-1 0 0,15-5 1 0 0,-27 10-184 0 0,1 0 0 0 0,0 1 0 0 0,0-1 0 0 0,0 1 0 0 0,0-1 0 0 0,-1 1 0 0 0,1 0 0 0 0,0 0 0 0 0,0 0 0 0 0,0 0 0 0 0,0 0 0 0 0,0 0 0 0 0,0 1 0 0 0,0-1 0 0 0,0 1 0 0 0,-1-1 0 0 0,1 1 0 0 0,0 0 0 0 0,0-1 0 0 0,-1 1 0 0 0,1 0 0 0 0,0 0 0 0 0,-1 0 0 0 0,1 0 0 0 0,-1 1 0 0 0,1-1 0 0 0,-1 0 0 0 0,0 1 0 0 0,1-1 0 0 0,-1 1 0 0 0,0-1 0 0 0,0 1 0 0 0,0 0 0 0 0,0-1 0 0 0,0 1 0 0 0,-1 0 0 0 0,1 0 0 0 0,0 1 0 0 0,3 10 451 0 0,-1-1 0 0 0,0 1-1 0 0,-1-1 1 0 0,1 22 0 0 0,-2-15 128 0 0,21 101 329 0 0,-14-87-568 0 0,-2 1 0 0 0,5 68 0 0 0,-10-64-683 0 0,-2 32-681 0 0,1-55 569 0 0,0-11-31 0 0,-1 0-1 0 0,1 0 0 0 0,0 1 0 0 0,-1-1 1 0 0,0 0-1 0 0,0 0 0 0 0,-3 8 0 0 0,2-8 59 0 0,2-3 204 0 0,0 0 1 0 0,0-1-1 0 0,-1 1 0 0 0,1 0 0 0 0,0-1 0 0 0,0 1 1 0 0,-1 0-1 0 0,1-1 0 0 0,0 1 0 0 0,-1-1 0 0 0,1 1 0 0 0,-1 0 1 0 0,1-1-1 0 0,0 1 0 0 0,-1-1 0 0 0,1 1 0 0 0,-1-1 1 0 0,1 0-1 0 0,-1 1 0 0 0,0-1 0 0 0,1 1 0 0 0,-1-1 0 0 0,1 0 1 0 0,-1 0-1 0 0,0 1 0 0 0,-1-1 0 0 0,-4 0-1434 0 0</inkml:trace>
</inkml:ink>
</file>

<file path=ppt/ink/ink1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6:14:04.072"/>
    </inkml:context>
    <inkml:brush xml:id="br0">
      <inkml:brushProperty name="width" value="0.05" units="cm"/>
      <inkml:brushProperty name="height" value="0.05" units="cm"/>
    </inkml:brush>
  </inkml:definitions>
  <inkml:trace contextRef="#ctx0" brushRef="#br0">0 174 9061 0 0,'12'-32'104'0'0,"1"7"132"0"0,1-3 68 0 0,10 6 84 0 0,-2 4 52 0 0,3 3 8 0 0,-3 1 16 0 0,4 6 12 0 0,3 2-116 0 0,-1 1-116 0 0,-2 4-76 0 0,1 1-80 0 0,-3 1-92 0 0,-4 2-176 0 0,-4 3-236 0 0,-3 4-344 0 0,-5 1-368 0 0</inkml:trace>
</inkml:ink>
</file>

<file path=ppt/ink/ink1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6:14:04.414"/>
    </inkml:context>
    <inkml:brush xml:id="br0">
      <inkml:brushProperty name="width" value="0.05" units="cm"/>
      <inkml:brushProperty name="height" value="0.05" units="cm"/>
    </inkml:brush>
  </inkml:definitions>
  <inkml:trace contextRef="#ctx0" brushRef="#br0">112 330 12681 0 0,'-99'26'754'0'0,"87"-19"-441"0"0,11-1 297 0 0,2-6-551 0 0,0 1 1 0 0,0-1-1 0 0,0 1 1 0 0,0-1-1 0 0,0 1 1 0 0,0-1 0 0 0,0 0-1 0 0,0 1 1 0 0,0-1-1 0 0,1 0 1 0 0,-1 0 0 0 0,0 0-1 0 0,0 0 1 0 0,0 0-1 0 0,0 0 1 0 0,0 0 0 0 0,3-1-1 0 0,443-87 2452 0 0,-326 59-2231 0 0,1049-211 1053 0 0,-1160 239-1424 0 0,24-5-1172 0 0,56-1 1 0 0,-75 8-343 0 0</inkml:trace>
</inkml:ink>
</file>

<file path=ppt/ink/ink1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6:14:11.996"/>
    </inkml:context>
    <inkml:brush xml:id="br0">
      <inkml:brushProperty name="width" value="0.05" units="cm"/>
      <inkml:brushProperty name="height" value="0.05" units="cm"/>
    </inkml:brush>
  </inkml:definitions>
  <inkml:trace contextRef="#ctx0" brushRef="#br0">227 292 5573 0 0,'-11'-2'217'0'0,"1"0"1"0"0,0 0 0 0 0,-1 1 0 0 0,1 0 0 0 0,-19 1 0 0 0,-12-1 788 0 0,27-1-337 0 0,1-1 0 0 0,-25-7 1 0 0,-2-1 2596 0 0,42 8-3053 0 0,-1 1 1 0 0,1-1-1 0 0,0 1 0 0 0,-1-1 1 0 0,1 1-1 0 0,0 0 0 0 0,1 0 1 0 0,3-3-1 0 0,6-4-156 0 0,1 0 0 0 0,0 2 0 0 0,0-1 0 0 0,1 2 0 0 0,0 0 0 0 0,0 0 0 0 0,19-4 0 0 0,109-18 12 0 0,-110 23-33 0 0,308-63 20 0 0,-240 46-92 0 0,-45 12-10 0 0,-21 4-210 0 0,1-1 0 0 0,34-13 0 0 0,-65 17-451 0 0,-6 1 183 0 0,-15 1-130 0 0,-25 3-159 0 0,-40 9-91 0 0,1 2 0 0 0,-138 43 1 0 0,219-56 899 0 0,-21 10 10 0 0,20-10 11 0 0,1 0 0 0 0,0 1-1 0 0,-1-1 1 0 0,1 0-1 0 0,0 1 1 0 0,-1-1 0 0 0,1 0-1 0 0,0 1 1 0 0,0-1-1 0 0,-1 0 1 0 0,1 1 0 0 0,0-1-1 0 0,0 1 1 0 0,0-1-1 0 0,0 0 1 0 0,0 1 0 0 0,-1-1-1 0 0,1 1 1 0 0,0-1-1 0 0,0 1 1 0 0,0-1 0 0 0,0 0-1 0 0,0 1 1 0 0,0-1-1 0 0,0 1 1 0 0,1-1 0 0 0,-1 1-1 0 0,0-1 1 0 0,0 0-1 0 0,0 1 1 0 0,0-1 0 0 0,0 1-1 0 0,1-1 1 0 0,-1 0-1 0 0,0 1 1 0 0,0-1 0 0 0,1 0-1 0 0,-1 1 1 0 0,0-1-1 0 0,1 0 1 0 0,-1 1 0 0 0,1-1-1 0 0,1 5 136 0 0,0 0-1 0 0,0 0 0 0 0,0-1 1 0 0,0 1-1 0 0,-1 0 0 0 0,0 0 1 0 0,0 1-1 0 0,0 8 0 0 0,1 0 86 0 0,3 35 517 0 0,-2 0 1 0 0,-4 58-1 0 0,0-32-186 0 0,-7 206 733 0 0,-2-174-1160 0 0,4-68-642 0 0,3 1-1 0 0,1 0 1 0 0,5 59 0 0 0,-1-86-594 0 0,1 0 1 0 0,6 18 0 0 0,-5-20-307 0 0</inkml:trace>
</inkml:ink>
</file>

<file path=ppt/ink/ink1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6:14:12.402"/>
    </inkml:context>
    <inkml:brush xml:id="br0">
      <inkml:brushProperty name="width" value="0.05" units="cm"/>
      <inkml:brushProperty name="height" value="0.05" units="cm"/>
    </inkml:brush>
  </inkml:definitions>
  <inkml:trace contextRef="#ctx0" brushRef="#br0">10 175 8829 0 0,'-1'0'40'0'0,"0"-1"0"0"0,1 1 0 0 0,-1-1 0 0 0,0 0 0 0 0,1 1-1 0 0,-1-1 1 0 0,1 0 0 0 0,-1 1 0 0 0,1-1 0 0 0,-1 0 0 0 0,1 0 0 0 0,-1 1 0 0 0,1-1 0 0 0,0 0 0 0 0,0 0 0 0 0,-1 0 0 0 0,1 1 0 0 0,0-1 0 0 0,0 0 0 0 0,0-1 0 0 0,0 1 40 0 0,1 1 1 0 0,0 0 0 0 0,0-1 0 0 0,0 1 0 0 0,-1-1-1 0 0,1 1 1 0 0,0 0 0 0 0,0-1 0 0 0,0 1 0 0 0,0 0-1 0 0,0 0 1 0 0,0 0 0 0 0,0 0 0 0 0,-1 0 0 0 0,1 0-1 0 0,0 0 1 0 0,0 0 0 0 0,0 0 0 0 0,0 0 0 0 0,2 1-1 0 0,28 3 469 0 0,1 1-1 0 0,0 1 0 0 0,-1 2 0 0 0,0 1 0 0 0,46 21 0 0 0,-63-23-520 0 0,0 0 0 0 0,0 1-1 0 0,-1 1 1 0 0,-1 0 0 0 0,21 19-1 0 0,-26-21-4 0 0,0 1-1 0 0,-1 0 1 0 0,0 0-1 0 0,0 0 0 0 0,-1 1 1 0 0,0-1-1 0 0,0 1 1 0 0,-1 0-1 0 0,6 19 0 0 0,-8-20-14 0 0,-1 1 0 0 0,0-1 0 0 0,0 1 0 0 0,-1-1 0 0 0,0 1 0 0 0,-1 0 0 0 0,0-1 0 0 0,0 1 0 0 0,0-1 0 0 0,-1 1 0 0 0,-1-1 0 0 0,1 0 0 0 0,-1 0 0 0 0,-1 0 0 0 0,0 0 0 0 0,0 0 0 0 0,-5 7 0 0 0,1-4-3 0 0,0 0 0 0 0,0 0 0 0 0,-1-1 0 0 0,0 0 0 0 0,-1-1 0 0 0,0 0 0 0 0,0-1 0 0 0,-1 1 0 0 0,0-2-1 0 0,-16 9 1 0 0,26-16-5 0 0,1 1-1 0 0,-1-1 0 0 0,1 0 1 0 0,-1 1-1 0 0,1-1 0 0 0,-1 0 1 0 0,1 0-1 0 0,-1 1 0 0 0,1-1 0 0 0,-1 0 1 0 0,1 0-1 0 0,-1 0 0 0 0,1 0 1 0 0,-1 0-1 0 0,0 0 0 0 0,1 0 1 0 0,-1 0-1 0 0,1 0 0 0 0,-1 0 1 0 0,1 0-1 0 0,-1 0 0 0 0,1 0 0 0 0,-1 0 1 0 0,0 0-1 0 0,1 0 0 0 0,-1-1 1 0 0,1 1-1 0 0,-1 0 0 0 0,1 0 1 0 0,-1-1-1 0 0,1 1 0 0 0,0 0 1 0 0,-1-1-1 0 0,0 0 0 0 0,1 0-10 0 0,-1 0 0 0 0,1-1 1 0 0,0 1-1 0 0,-1 0 0 0 0,1-1 0 0 0,0 1 0 0 0,0-1 0 0 0,0 1 0 0 0,0 0 1 0 0,0-1-1 0 0,1 1 0 0 0,-1-1 0 0 0,1 0 0 0 0,14-45-303 0 0,139-386-970 0 0,-149 417 1271 0 0,18-53-16 0 0,-20 62 22 0 0,1-1 0 0 0,-1 1 1 0 0,1 0-1 0 0,1 0 0 0 0,-1 0 1 0 0,9-9-1 0 0,-12 15 6 0 0,0 1-1 0 0,0-1 1 0 0,-1 0 0 0 0,1 0 0 0 0,0 0-1 0 0,0 0 1 0 0,0 1 0 0 0,0-1 0 0 0,0 1 0 0 0,0-1-1 0 0,0 1 1 0 0,0-1 0 0 0,0 1 0 0 0,1-1-1 0 0,-1 1 1 0 0,0 0 0 0 0,0-1 0 0 0,0 1-1 0 0,0 0 1 0 0,1 0 0 0 0,-1 0 0 0 0,0 0-1 0 0,0 0 1 0 0,0 0 0 0 0,0 1 0 0 0,2-1 0 0 0,-1 1-21 0 0,0 0 1 0 0,0 1 0 0 0,-1-1-1 0 0,1 0 1 0 0,0 1 0 0 0,0-1 0 0 0,-1 1-1 0 0,1-1 1 0 0,-1 1 0 0 0,0 0 0 0 0,1-1-1 0 0,1 5 1 0 0,2 3-194 0 0,-1 1-1 0 0,0-1 1 0 0,-1 1 0 0 0,1-1-1 0 0,1 12 1 0 0,0 8-616 0 0,-1-4-848 0 0,14 47-1 0 0,-15-64 1319 0 0,1 1-1 0 0,0-1 1 0 0,0 1-1 0 0,1-1 1 0 0,0-1-1 0 0,0 1 1 0 0,1-1-1 0 0,12 13 0 0 0,-4-9-246 0 0</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3:41:58.361"/>
    </inkml:context>
    <inkml:brush xml:id="br0">
      <inkml:brushProperty name="width" value="0.05" units="cm"/>
      <inkml:brushProperty name="height" value="0.05" units="cm"/>
    </inkml:brush>
  </inkml:definitions>
  <inkml:trace contextRef="#ctx0" brushRef="#br0">306 119 8993 0 0,'16'-8'589'0'0,"-1"-1"-1"0"0,1-1 1 0 0,-1-1 0 0 0,-1 0-1 0 0,19-20 1 0 0,-32 30-508 0 0,1 0 0 0 0,-1 0 0 0 0,0-1 0 0 0,0 1 0 0 0,0 0 0 0 0,0-1 0 0 0,0 1-1 0 0,0-1 1 0 0,0 0 0 0 0,-1 1 0 0 0,1-1 0 0 0,-1 0 0 0 0,1 1 0 0 0,-1-1 0 0 0,1 0 0 0 0,-1 1 0 0 0,0-1 0 0 0,0 0 0 0 0,0 0-1 0 0,0 0 1 0 0,0-2 0 0 0,-1 4-74 0 0,1 0 0 0 0,-1 0 0 0 0,1-1 0 0 0,-1 1 0 0 0,1 0 0 0 0,-1 0 0 0 0,1 0 0 0 0,-1-1 0 0 0,1 1 0 0 0,-1 0 0 0 0,1 0 0 0 0,-1 0 0 0 0,1 0 0 0 0,-1 0 0 0 0,1 0 0 0 0,-1 0 0 0 0,1 0 0 0 0,-1 1 0 0 0,0-1 0 0 0,1 0 0 0 0,-1 0 0 0 0,1 0 0 0 0,-1 0 0 0 0,1 1 0 0 0,0-1 0 0 0,-1 0 0 0 0,1 1 0 0 0,-2-1 0 0 0,-16 10 23 0 0,17-9-21 0 0,-136 87 306 0 0,121-76-245 0 0,0 1 0 0 0,2 0-1 0 0,-1 1 1 0 0,2 1 0 0 0,0 0 0 0 0,-13 20 0 0 0,23-31-64 0 0,1 0 1 0 0,0 0-1 0 0,0 0 0 0 0,0 0 1 0 0,0 0-1 0 0,1 1 1 0 0,-1-1-1 0 0,1 1 0 0 0,0-1 1 0 0,1 1-1 0 0,-1-1 1 0 0,1 1-1 0 0,0-1 1 0 0,0 1-1 0 0,0-1 0 0 0,1 1 1 0 0,-1 0-1 0 0,3 6 1 0 0,-1-6-4 0 0,0 0 0 0 0,1 0 0 0 0,-1 0 0 0 0,1-1 0 0 0,0 1 0 0 0,0-1 0 0 0,1 0 0 0 0,-1 0 0 0 0,1 0 0 0 0,0 0 0 0 0,0-1 0 0 0,0 1 0 0 0,1-1 0 0 0,-1 0 0 0 0,8 3 0 0 0,14 7-44 0 0,1-2 1 0 0,0-2-1 0 0,1 0 0 0 0,32 5 1 0 0,-23-5-245 0 0,51 18 0 0 0,-86-26 274 0 0,-1-1 0 0 0,0 1 0 0 0,0-1 0 0 0,1 1 0 0 0,-1-1 0 0 0,0 1 0 0 0,0 0 0 0 0,0-1 0 0 0,0 1 0 0 0,0 0 0 0 0,0 0 0 0 0,0 0 0 0 0,0 0 0 0 0,0 0 0 0 0,0 0 0 0 0,-1 0 0 0 0,1 0 0 0 0,0 0 0 0 0,0 2 0 0 0,-1-2 6 0 0,0 0 0 0 0,0 0 0 0 0,0 0-1 0 0,0 0 1 0 0,0 0 0 0 0,0 0 0 0 0,0-1 0 0 0,-1 1-1 0 0,1 0 1 0 0,0 0 0 0 0,-1 0 0 0 0,1 0-1 0 0,0 0 1 0 0,-1 0 0 0 0,1-1 0 0 0,-1 1 0 0 0,1 0-1 0 0,-1 0 1 0 0,0-1 0 0 0,0 2 0 0 0,-6 4 6 0 0,0-1 0 0 0,0 1 1 0 0,0-2-1 0 0,-13 7 1 0 0,13-6 21 0 0,-37 17 312 0 0,-88 32 1 0 0,94-41-102 0 0,1 1 0 0 0,0 3 0 0 0,-60 36-1 0 0,90-49-198 0 0,1 1 0 0 0,-1 0 0 0 0,1 1 0 0 0,1-1 0 0 0,-1 1 0 0 0,-4 7 0 0 0,9-12-29 0 0,0 1 0 0 0,0-1 0 0 0,0 1 0 0 0,0-1 0 0 0,0 0 0 0 0,0 1 0 0 0,1 0 0 0 0,-1-1 0 0 0,1 1 0 0 0,-1-1 0 0 0,1 1 0 0 0,-1 0 1 0 0,1-1-1 0 0,0 1 0 0 0,0 0 0 0 0,0-1 0 0 0,0 1 0 0 0,0 0 0 0 0,0 0 0 0 0,1-1 0 0 0,-1 1 0 0 0,0-1 0 0 0,1 1 0 0 0,0 0 0 0 0,-1-1 0 0 0,1 1 0 0 0,0-1 0 0 0,-1 1 0 0 0,1-1 0 0 0,0 1 0 0 0,0-1 0 0 0,0 0 0 0 0,1 1 0 0 0,-1-1 0 0 0,2 1 1 0 0,3 4 5 0 0,1-2 1 0 0,0 1 0 0 0,1-1 0 0 0,-1 0 0 0 0,1 0 0 0 0,0-1 0 0 0,0 1 0 0 0,11 1 0 0 0,10 2 6 0 0,32 2 1 0 0,-20-3-66 0 0,16 2-494 0 0,0-4 0 0 0,0-1 0 0 0,62-7 0 0 0,2-1-1878 0 0,-57-5 942 0 0</inkml:trace>
</inkml:ink>
</file>

<file path=ppt/ink/ink1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6:14:13.229"/>
    </inkml:context>
    <inkml:brush xml:id="br0">
      <inkml:brushProperty name="width" value="0.05" units="cm"/>
      <inkml:brushProperty name="height" value="0.05" units="cm"/>
    </inkml:brush>
  </inkml:definitions>
  <inkml:trace contextRef="#ctx0" brushRef="#br0">105 495 5268 0 0,'11'-3'108'0'0,"-1"-1"0"0"0,1 0 0 0 0,-1-1 0 0 0,0 0-1 0 0,0-1 1 0 0,0 0 0 0 0,-1-1 0 0 0,0 0-1 0 0,0 0 1 0 0,-1 0 0 0 0,9-11 0 0 0,-12 11 3 0 0,1 0 0 0 0,-1-1 0 0 0,-1 0-1 0 0,1 0 1 0 0,-1 0 0 0 0,-1 0 0 0 0,1-1 0 0 0,-1 0 0 0 0,-1 1 0 0 0,0-1 0 0 0,0 0 0 0 0,-1 0 0 0 0,0 0 0 0 0,0-12-1 0 0,-1 15-9 0 0,1-2 55 0 0,-1 1 0 0 0,0-1 0 0 0,0 1 1 0 0,-1-1-1 0 0,0 1 0 0 0,-1 0 0 0 0,1-1 1 0 0,-1 1-1 0 0,-1 0 0 0 0,-4-12 0 0 0,6 18-126 0 0,0 1 0 0 0,1-1 1 0 0,-1 1-1 0 0,1-1 0 0 0,-1 0 0 0 0,0 1 0 0 0,1-1 0 0 0,-1 1 0 0 0,0-1 0 0 0,0 1 0 0 0,1 0 0 0 0,-1-1 1 0 0,0 1-1 0 0,0 0 0 0 0,0-1 0 0 0,1 1 0 0 0,-1 0 0 0 0,0 0 0 0 0,0 0 0 0 0,0 0 0 0 0,0 0 0 0 0,0 0 1 0 0,1 0-1 0 0,-1 0 0 0 0,0 0 0 0 0,0 0 0 0 0,0 1 0 0 0,0-1 0 0 0,0 0 0 0 0,1 0 0 0 0,-1 1 0 0 0,0-1 1 0 0,0 1-1 0 0,1-1 0 0 0,-1 1 0 0 0,-1 0 0 0 0,-27 22 380 0 0,23-17-253 0 0,-15 15 138 0 0,0 0-1 0 0,2 1 1 0 0,1 1 0 0 0,0 1-1 0 0,2 1 1 0 0,1 0-1 0 0,-18 41 1 0 0,26-49-143 0 0,0 1-1 0 0,2 0 1 0 0,-7 35 0 0 0,10-46-121 0 0,1 0 0 0 0,1 0 0 0 0,-1 1 1 0 0,1-1-1 0 0,0 0 0 0 0,1 1 0 0 0,0-1 0 0 0,0 0 0 0 0,1 0 1 0 0,-1 0-1 0 0,2 0 0 0 0,4 12 0 0 0,-5-17-31 0 0,-1 0 1 0 0,1 0-1 0 0,0 0 0 0 0,-1 0 0 0 0,1 0 1 0 0,0-1-1 0 0,0 1 0 0 0,0-1 1 0 0,0 0-1 0 0,1 1 0 0 0,-1-1 0 0 0,0 0 1 0 0,1 0-1 0 0,-1 0 0 0 0,0-1 0 0 0,1 1 1 0 0,-1 0-1 0 0,1-1 0 0 0,-1 0 1 0 0,1 1-1 0 0,-1-1 0 0 0,1 0 0 0 0,-1 0 1 0 0,1-1-1 0 0,0 1 0 0 0,-1-1 1 0 0,0 1-1 0 0,4-2 0 0 0,1 1-23 0 0,-1-1 0 0 0,0 0 0 0 0,1-1 0 0 0,-1 0-1 0 0,0 0 1 0 0,0 0 0 0 0,-1 0 0 0 0,1-1 0 0 0,9-8 0 0 0,-8 4-53 0 0,0-1 1 0 0,-1 0 0 0 0,0 0 0 0 0,0-1 0 0 0,-1 0-1 0 0,0 0 1 0 0,-1 0 0 0 0,0 0 0 0 0,0-1 0 0 0,-1 0-1 0 0,3-19 1 0 0,0-13-143 0 0,1-71 1 0 0,-7 94 205 0 0,0 2-3 0 0,2-1 1 0 0,-1 1-1 0 0,2 0 0 0 0,8-29 0 0 0,-11 47 15 0 0,0 0 0 0 0,0-1 0 0 0,0 1 0 0 0,0-1 0 0 0,0 1 1 0 0,0-1-1 0 0,0 1 0 0 0,1 0 0 0 0,-1-1 0 0 0,0 1 0 0 0,0-1 0 0 0,0 1 0 0 0,1 0 0 0 0,-1-1 0 0 0,0 1 0 0 0,0 0 0 0 0,1-1 0 0 0,-1 1 0 0 0,0 0 0 0 0,1 0 0 0 0,-1-1 0 0 0,0 1 0 0 0,1 0 0 0 0,-1 0 0 0 0,0 0 1 0 0,1-1-1 0 0,-1 1 0 0 0,1 0 0 0 0,-1 0 0 0 0,1 0 0 0 0,-1 0 0 0 0,1 0 0 0 0,10 10 1 0 0,3 22 39 0 0,-6 7 158 0 0,-1 1 0 0 0,-2-1 0 0 0,-1 58 1 0 0,5 28 153 0 0,-7-111-379 0 0,1 0 0 0 0,0-1 0 0 0,1 1 0 0 0,0-1 0 0 0,1 1 0 0 0,12 21 0 0 0,-17-33-27 0 0,1-1 1 0 0,0 1-1 0 0,0-1 1 0 0,0 1-1 0 0,0-1 1 0 0,0 1-1 0 0,1-1 0 0 0,-1 1 1 0 0,0-1-1 0 0,1 0 1 0 0,-1 0-1 0 0,1 1 1 0 0,-1-1-1 0 0,1 0 1 0 0,-1-1-1 0 0,1 1 0 0 0,0 0 1 0 0,-1 0-1 0 0,1-1 1 0 0,0 1-1 0 0,2 0 1 0 0,-2-1-58 0 0,0-1 1 0 0,0 1 0 0 0,0 0 0 0 0,-1-1 0 0 0,1 1 0 0 0,0-1 0 0 0,0 0 0 0 0,-1 0 0 0 0,1 1-1 0 0,0-1 1 0 0,-1 0 0 0 0,1 0 0 0 0,-1-1 0 0 0,1 1 0 0 0,-1 0 0 0 0,0 0 0 0 0,2-3 0 0 0,3-3-273 0 0,0-2 0 0 0,0 1 1 0 0,-1-1-1 0 0,0 0 1 0 0,-1 0-1 0 0,5-11 0 0 0,1-14 198 0 0,-1-1 0 0 0,-1 0 0 0 0,-2-1 0 0 0,3-54 0 0 0,-9-139 739 0 0,-2 130 736 0 0,2 113-1066 0 0,-1 48 1030 0 0,14 104 0 0 0,-9-142-1046 0 0,-2-5 111 0 0,1-1 0 0 0,8 24 0 0 0,-9-37-248 0 0,-1 0-1 0 0,2 0 1 0 0,-1 0 0 0 0,0 0-1 0 0,1-1 1 0 0,0 1 0 0 0,0-1 0 0 0,1 1-1 0 0,-1-1 1 0 0,1 0 0 0 0,0 0-1 0 0,7 5 1 0 0,-9-8-65 0 0,1 0 1 0 0,0 0-1 0 0,-1 0 1 0 0,1-1-1 0 0,0 1 1 0 0,0 0-1 0 0,-1-1 1 0 0,1 0-1 0 0,0 0 1 0 0,0 0-1 0 0,0 0 1 0 0,-1 0-1 0 0,1-1 1 0 0,0 1-1 0 0,0-1 1 0 0,-1 0-1 0 0,1 1 1 0 0,0-1-1 0 0,-1-1 1 0 0,6-1-1 0 0,1-2 15 0 0,0 0-1 0 0,-1 0 0 0 0,1-1 1 0 0,11-9-1 0 0,-14 9-43 0 0,-1-1-1 0 0,1 1 1 0 0,-1-1-1 0 0,0 0 1 0 0,-1 0-1 0 0,1-1 1 0 0,-2 1-1 0 0,1-1 1 0 0,-1 0-1 0 0,0 0 1 0 0,0 0 0 0 0,-1 0-1 0 0,2-17 1 0 0,-1-8-140 0 0,-1 0 1 0 0,-3-43-1 0 0,0 24 91 0 0,-3-69 23 0 0,0 289 161 0 0,4-142-86 0 0,2 86-39 0 0,-1-108-140 0 0,-1 1 0 0 0,1-1 0 0 0,-1 0 1 0 0,1 0-1 0 0,0 0 0 0 0,1 0 0 0 0,2 6 0 0 0,-3-9 18 0 0,0 0 0 0 0,-1 1-1 0 0,1-1 1 0 0,0 0 0 0 0,0 0-1 0 0,0 0 1 0 0,0 0 0 0 0,0 0 0 0 0,1 0-1 0 0,-1 0 1 0 0,0 0 0 0 0,0 0-1 0 0,1 0 1 0 0,-1-1 0 0 0,0 1 0 0 0,1-1-1 0 0,-1 1 1 0 0,1-1 0 0 0,-1 1-1 0 0,1-1 1 0 0,-1 0 0 0 0,3 1 0 0 0,7-1-1146 0 0</inkml:trace>
</inkml:ink>
</file>

<file path=ppt/ink/ink1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6:14:13.898"/>
    </inkml:context>
    <inkml:brush xml:id="br0">
      <inkml:brushProperty name="width" value="0.05" units="cm"/>
      <inkml:brushProperty name="height" value="0.05" units="cm"/>
    </inkml:brush>
  </inkml:definitions>
  <inkml:trace contextRef="#ctx0" brushRef="#br0">174 650 7357 0 0,'-7'0'75'0'0,"1"0"229"0"0,1-1-1 0 0,0 1 1 0 0,-1 0 0 0 0,1 0-1 0 0,0 1 1 0 0,0 0-1 0 0,-1 0 1 0 0,1 0-1 0 0,0 0 1 0 0,0 1-1 0 0,0 0 1 0 0,0 0-1 0 0,0 0 1 0 0,0 1 0 0 0,-7 5-1 0 0,12-8-291 0 0,0 0-1 0 0,0 0 1 0 0,0 0-1 0 0,0 0 1 0 0,0 1-1 0 0,-1-1 1 0 0,1 0-1 0 0,0 0 1 0 0,0 0-1 0 0,0 0 1 0 0,0 1-1 0 0,0-1 1 0 0,0 0-1 0 0,0 0 1 0 0,0 0-1 0 0,0 0 1 0 0,0 1-1 0 0,0-1 1 0 0,0 0-1 0 0,0 0 0 0 0,0 0 1 0 0,0 1-1 0 0,0-1 1 0 0,0 0-1 0 0,0 0 1 0 0,1 0-1 0 0,-1 0 1 0 0,0 1-1 0 0,0-1 1 0 0,0 0-1 0 0,0 0 1 0 0,0 0-1 0 0,0 0 1 0 0,0 0-1 0 0,0 0 1 0 0,1 1-1 0 0,-1-1 1 0 0,0 0-1 0 0,0 0 1 0 0,0 0-1 0 0,0 0 1 0 0,1 0-1 0 0,-1 0 1 0 0,0 0-1 0 0,0 0 1 0 0,1 0-1 0 0,14 7 106 0 0,20-1-134 0 0,-28-7 16 0 0,1 0 0 0 0,0 0 1 0 0,-1-1-1 0 0,1 0 0 0 0,-1 0 1 0 0,0-1-1 0 0,1 0 1 0 0,-1 0-1 0 0,0 0 0 0 0,-1-1 1 0 0,12-9-1 0 0,-15 11 0 0 0,0 0 0 0 0,0 0 1 0 0,0 0-1 0 0,0-1 0 0 0,-1 1 0 0 0,1-1 0 0 0,-1 0 0 0 0,0 0 0 0 0,0 0 0 0 0,0 0 0 0 0,0 0 1 0 0,0 0-1 0 0,-1 0 0 0 0,1-1 0 0 0,-1 1 0 0 0,0-1 0 0 0,0 1 0 0 0,0-1 0 0 0,0 1 0 0 0,-1-1 1 0 0,0 0-1 0 0,1 1 0 0 0,-1-1 0 0 0,0 1 0 0 0,-1-1 0 0 0,-1-7 0 0 0,1 8 0 0 0,-1-1 0 0 0,1 0 0 0 0,-1 1 0 0 0,-1 0 0 0 0,1-1 0 0 0,0 1 0 0 0,-1 0 0 0 0,1 0 0 0 0,-1 0 0 0 0,0 0 0 0 0,0 1 0 0 0,0-1 1 0 0,-1 1-1 0 0,1 0 0 0 0,0-1 0 0 0,-1 2 0 0 0,0-1 0 0 0,1 0 0 0 0,-1 1 0 0 0,0 0 0 0 0,0-1 0 0 0,0 2 0 0 0,-7-2 0 0 0,4 1 2 0 0,-1 0 0 0 0,1 1 0 0 0,0 0 0 0 0,-1 0 1 0 0,1 0-1 0 0,-1 1 0 0 0,1 0 0 0 0,0 1 0 0 0,0 0 1 0 0,-1 0-1 0 0,-12 6 0 0 0,14-5 25 0 0,0 1 1 0 0,1 0-1 0 0,-1 0 1 0 0,1 1-1 0 0,0 0 0 0 0,0-1 1 0 0,0 2-1 0 0,1-1 1 0 0,-1 0-1 0 0,1 1 1 0 0,1 0-1 0 0,-1 0 0 0 0,1 0 1 0 0,0 0-1 0 0,0 1 1 0 0,1-1-1 0 0,0 1 0 0 0,0 0 1 0 0,-2 12-1 0 0,2 1 292 0 0,0 1-1 0 0,2 0 0 0 0,0-1 0 0 0,1 1 0 0 0,6 27 0 0 0,-6-41-218 0 0,1 0-1 0 0,-1 0 0 0 0,2-1 0 0 0,-1 1 0 0 0,1-1 0 0 0,0 0 0 0 0,0 0 0 0 0,1 0 1 0 0,-1 0-1 0 0,1 0 0 0 0,1-1 0 0 0,-1 0 0 0 0,1 0 0 0 0,0 0 0 0 0,0 0 1 0 0,1-1-1 0 0,-1 0 0 0 0,1 0 0 0 0,0 0 0 0 0,9 3 0 0 0,-6-3-64 0 0,-1 0-1 0 0,1-1 1 0 0,0 0-1 0 0,0-1 1 0 0,0 0-1 0 0,0-1 1 0 0,0 1-1 0 0,0-2 0 0 0,0 1 1 0 0,1-1-1 0 0,-1-1 1 0 0,0 0-1 0 0,0 0 1 0 0,18-5-1 0 0,-8-1-230 0 0,1-1-1 0 0,-1-1 0 0 0,-1 0 1 0 0,1-1-1 0 0,-2-2 0 0 0,1 1 1 0 0,-2-2-1 0 0,1 0 0 0 0,-2-1 1 0 0,0-1-1 0 0,-1 0 0 0 0,24-34 1 0 0,-22 25 30 0 0,0-1 0 0 0,-2-1 0 0 0,-2 0 0 0 0,0 0 0 0 0,-1-1 0 0 0,-2-1 0 0 0,-1 0 0 0 0,8-51 1 0 0,-13 51 148 0 0,-1 1 1 0 0,-2 0 0 0 0,-1 0 0 0 0,-1-1 0 0 0,-2 1 0 0 0,0 0 0 0 0,-2 1 0 0 0,-1-1 0 0 0,-1 1-1 0 0,-1 1 1 0 0,-17-36 0 0 0,26 61 17 0 0,-31-53-11 0 0,29 50 14 0 0,0 0 0 0 0,0 0 0 0 0,0 0 0 0 0,-1 0 0 0 0,1 1 0 0 0,-1-1 0 0 0,0 1 0 0 0,0 0 0 0 0,0-1 0 0 0,0 1 1 0 0,0 1-1 0 0,0-1 0 0 0,0 0 0 0 0,-6-1 0 0 0,8 3 5 0 0,0 0 0 0 0,-1-1 0 0 0,1 1 0 0 0,0 1 0 0 0,0-1 0 0 0,0 0 0 0 0,0 0 0 0 0,-1 0 0 0 0,1 0-1 0 0,0 1 1 0 0,0-1 0 0 0,0 1 0 0 0,0-1 0 0 0,0 1 0 0 0,0-1 0 0 0,0 1 0 0 0,0 0 0 0 0,0-1 0 0 0,0 1 0 0 0,-1 1 0 0 0,-1 1 19 0 0,0 0 1 0 0,1 0-1 0 0,0 0 1 0 0,0 0-1 0 0,0 0 0 0 0,-3 6 1 0 0,1 2 71 0 0,-1 0 1 0 0,2 1-1 0 0,-4 13 1 0 0,4-6 54 0 0,1 1 0 0 0,0 0 1 0 0,2-1-1 0 0,0 1 0 0 0,1 0 0 0 0,1-1 1 0 0,1 1-1 0 0,1-1 0 0 0,6 20 1 0 0,11 24 882 0 0,38 81 1 0 0,-11-34 174 0 0,-13-17-361 0 0,54 126 60 0 0,-68-181-1100 0 0,-19-35-2 0 0,0 0 0 0 0,-1 0-1 0 0,1-1 1 0 0,1 1-1 0 0,-1-1 1 0 0,0 0 0 0 0,1 1-1 0 0,-1-1 1 0 0,1 0-1 0 0,4 2 1 0 0,-7-4 132 0 0,0 0-1 0 0,0 0 1 0 0,0 0 0 0 0,0 0 0 0 0,0 0-1 0 0,0 0 1 0 0,0 0 0 0 0,0 0 0 0 0,0 0-1 0 0,2-1-1422 0 0,-2 1 1423 0 0,0 0 0 0 0,0 0-1 0 0,0 0 1 0 0,1 0 0 0 0,-7-5-1749 0 0,-3-4-235 0 0</inkml:trace>
</inkml:ink>
</file>

<file path=ppt/ink/ink1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6:14:14.980"/>
    </inkml:context>
    <inkml:brush xml:id="br0">
      <inkml:brushProperty name="width" value="0.05" units="cm"/>
      <inkml:brushProperty name="height" value="0.05" units="cm"/>
    </inkml:brush>
  </inkml:definitions>
  <inkml:trace contextRef="#ctx0" brushRef="#br0">139 819 7069 0 0,'5'-21'30'0'0,"7"-18"394"0"0,-11 42-269 0 0,0 0 0 0 0,1 0-1 0 0,-1 0 1 0 0,0 0 0 0 0,0 0 0 0 0,-1 0 0 0 0,2 4 0 0 0,4 56 1451 0 0,-2 91 0 0 0,-4-133-1435 0 0,-33 527 2656 0 0,-40-2-1309 0 0,50-403-1284 0 0,-21 193 46 0 0,43-317-236 0 0,2 36 1 0 0,0-47-31 0 0,0-1 0 0 0,1 0 0 0 0,-1 1 0 0 0,2-1 0 0 0,-1 0 0 0 0,1 0 1 0 0,5 11-1 0 0,-7-17-13 0 0,-1 0 1 0 0,1 0 0 0 0,0 0-1 0 0,-1 0 1 0 0,1 0-1 0 0,0 0 1 0 0,0-1 0 0 0,0 1-1 0 0,-1 0 1 0 0,1 0 0 0 0,0-1-1 0 0,0 1 1 0 0,0-1 0 0 0,0 1-1 0 0,0-1 1 0 0,0 1 0 0 0,0-1-1 0 0,1 1 1 0 0,-1-1-1 0 0,0 0 1 0 0,0 0 0 0 0,0 0-1 0 0,0 0 1 0 0,0 0 0 0 0,0 0-1 0 0,1 0 1 0 0,-1 0 0 0 0,0 0-1 0 0,0 0 1 0 0,0 0-1 0 0,0-1 1 0 0,0 1 0 0 0,0-1-1 0 0,0 1 1 0 0,0 0 0 0 0,0-1-1 0 0,0 0 1 0 0,0 1 0 0 0,0-1-1 0 0,0 0 1 0 0,1-1 0 0 0,6-4 3 0 0,0 0 0 0 0,-1-1 1 0 0,12-15-1 0 0,-11 13-2 0 0,48-54-25 0 0,-25 24-21 0 0,3 2 1 0 0,1 2-1 0 0,77-61 1 0 0,-73 71 49 0 0,2 2 0 0 0,0 2 0 0 0,1 1 0 0 0,1 2 1 0 0,67-17-1 0 0,1 8 29 0 0,121-14 0 0 0,370-15 128 0 0,5 36 133 0 0,-44 2-91 0 0,-514 15-201 0 0,683-37 4 0 0,-1-25 331 0 0,-707 62-291 0 0,4 0 310 0 0,38-8 0 0 0,-66 10-326 0 0,0 1 0 0 0,1 0 0 0 0,-1-1 0 0 0,0 1 0 0 0,0 0 0 0 0,1-1 0 0 0,-1 1 0 0 0,0-1 0 0 0,0 1 0 0 0,0 0 0 0 0,0-1 0 0 0,0 1 0 0 0,0-1 0 0 0,0 1 0 0 0,0-1 0 0 0,0 1 0 0 0,0 0 0 0 0,0-1 0 0 0,0 1 0 0 0,0-1 0 0 0,0 1 0 0 0,0-1-1 0 0,0 1 1 0 0,0 0 0 0 0,0-1 0 0 0,0 1 0 0 0,-1-1 0 0 0,1 1 0 0 0,0 0 0 0 0,0-1 0 0 0,-1 1 0 0 0,1 0 0 0 0,0-1 0 0 0,-1 1 0 0 0,-13-26 21 0 0,1 3-31 0 0,10 14-39 0 0,0-1-1 0 0,1 1 0 0 0,0-1 1 0 0,1 0-1 0 0,0 0 1 0 0,0 0-1 0 0,1 0 0 0 0,0 0 1 0 0,3-15-1 0 0,4-13-90 0 0,12-41 0 0 0,-10 47 18 0 0,251-766-2667 0 0,-240 745 2721 0 0,-1 0 0 0 0,-3-2 0 0 0,14-89 0 0 0,-27 118 33 0 0,0-1 0 0 0,-2 0 0 0 0,-1 0 0 0 0,-1 0 0 0 0,-2 0 0 0 0,0 0 1 0 0,-2 0-1 0 0,-1 1 0 0 0,-15-43 0 0 0,-4 9 21 0 0,-2 1 0 0 0,-39-63 0 0 0,60 113 0 0 0,-1-1 126 0 0,-4 16 9 0 0,5-2-130 0 0,-12 7 77 0 0,0-2 0 0 0,0 0 0 0 0,-1-1 0 0 0,-26 7 1 0 0,22-7-71 0 0,-230 61 64 0 0,-8-18-150 0 0,225-44 52 0 0,-806 129-156 0 0,-7-20-193 0 0,509-70 204 0 0,87-14 69 0 0,-565 96-36 0 0,576-68 102 0 0,195-46 13 0 0,1 3-1 0 0,0 1 0 0 0,-42 26 1 0 0,86-43-3 0 0,-37 23-60 0 0,36-22 29 0 0,0 0 1 0 0,1 1 0 0 0,-1-1-1 0 0,1 1 1 0 0,0-1 0 0 0,0 1-1 0 0,0 0 1 0 0,0-1 0 0 0,0 1-1 0 0,-2 6 1 0 0,3-8-14 0 0,1 0 0 0 0,0 1 0 0 0,0-1 0 0 0,0 0 0 0 0,0 0 0 0 0,0 1 0 0 0,0-1 0 0 0,0 0 0 0 0,0 1-1 0 0,0-1 1 0 0,1 0 0 0 0,-1 0 0 0 0,1 1 0 0 0,-1-1 0 0 0,1 0 0 0 0,-1 0 0 0 0,1 0 0 0 0,0 0 0 0 0,-1 1 0 0 0,1-1 0 0 0,0 0 0 0 0,0 0 0 0 0,0 0 0 0 0,0-1 0 0 0,0 1 0 0 0,0 0 0 0 0,0 0 0 0 0,0 0 0 0 0,0-1 0 0 0,2 2 0 0 0,4 2-400 0 0,0-1 0 0 0,0 1 1 0 0,13 3-1 0 0,15 2-1077 0 0,6 0-259 0 0</inkml:trace>
</inkml:ink>
</file>

<file path=ppt/ink/ink1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6:14:16.007"/>
    </inkml:context>
    <inkml:brush xml:id="br0">
      <inkml:brushProperty name="width" value="0.05" units="cm"/>
      <inkml:brushProperty name="height" value="0.05" units="cm"/>
    </inkml:brush>
  </inkml:definitions>
  <inkml:trace contextRef="#ctx0" brushRef="#br0">0 56 6125 0 0,'0'-2'19'0'0,"0"0"0"0"0,1 0 0 0 0,-1 0 0 0 0,0 0-1 0 0,1 0 1 0 0,-1 0 0 0 0,1 0 0 0 0,0 0 0 0 0,0 0 0 0 0,-1 0 0 0 0,1 1 0 0 0,1-1 0 0 0,-1 0 0 0 0,0 1 0 0 0,0-1 0 0 0,0 0 0 0 0,1 1 0 0 0,-1 0 0 0 0,1-1 0 0 0,-1 1 0 0 0,3-2 0 0 0,-1 2 149 0 0,0-1 0 0 0,0 0-1 0 0,0 1 1 0 0,0 0 0 0 0,1 0 0 0 0,-1 0-1 0 0,0 0 1 0 0,0 0 0 0 0,1 1-1 0 0,-1-1 1 0 0,4 1 0 0 0,3-1 753 0 0,-10 1-853 0 0,1-1 1 0 0,-1 1 0 0 0,1 0-1 0 0,-1 0 1 0 0,1-1-1 0 0,-1 1 1 0 0,1 0 0 0 0,-1 0-1 0 0,1 0 1 0 0,-1 0-1 0 0,1 0 1 0 0,-1 0 0 0 0,1 0-1 0 0,0 0 1 0 0,-1 0-1 0 0,1 0 1 0 0,-1 0 0 0 0,1 0-1 0 0,-1 0 1 0 0,1 1-1 0 0,-1-1 1 0 0,1 0 0 0 0,-1 0-1 0 0,1 1 1 0 0,-1-1-1 0 0,1 0 1 0 0,-1 0 0 0 0,1 1-1 0 0,-1-1 1 0 0,1 1-1 0 0,-1-1 1 0 0,0 0 0 0 0,1 1-1 0 0,-1-1 1 0 0,0 1-1 0 0,1-1 1 0 0,-1 1 0 0 0,0-1-1 0 0,0 1 1 0 0,1-1-1 0 0,-1 1 1 0 0,0-1 0 0 0,0 1-1 0 0,0-1 1 0 0,0 1-1 0 0,0-1 1 0 0,0 1 0 0 0,0 0-1 0 0,17 78 2548 0 0,-8-18-1923 0 0,-2 1 0 0 0,-4 0 0 0 0,-3 66 0 0 0,-36 417 1513 0 0,12-246-1079 0 0,12-140-443 0 0,-1-19-204 0 0,7 148 0 0 0,15-221-438 0 0,-9-68 8 0 0,0 1-48 0 0,0 0 0 0 0,0 0 1 0 0,0 0-1 0 0,0-1 0 0 0,0 1 0 0 0,0 0 0 0 0,0 0 0 0 0,0 0 0 0 0,0 0 0 0 0,0 0 0 0 0,0 0 0 0 0,0-1 0 0 0,0 1 0 0 0,0 0 0 0 0,0 0 0 0 0,0 0 0 0 0,0 0 0 0 0,0 0 0 0 0,0-1 0 0 0,0 1 0 0 0,0 0 0 0 0,0 0 0 0 0,0 0 0 0 0,0 0 0 0 0,0 0 1 0 0,0 0-1 0 0,0 0 0 0 0,0-1 0 0 0,0 1 0 0 0,-1 0 0 0 0,1 0 0 0 0,0 0 0 0 0,0 0 0 0 0,0 0 0 0 0,0 0 0 0 0,0 0 0 0 0,0 0 0 0 0,0 0 0 0 0,-1 0 0 0 0,1 0 0 0 0,0-1 0 0 0,0 1 0 0 0,0 0 0 0 0,0 0 0 0 0,0 0 0 0 0,0 0 0 0 0,-1 0 0 0 0,1 0 1 0 0,0 0-1 0 0,0 0 0 0 0,0 0 0 0 0,0 0 0 0 0,0 0 0 0 0,-1 0 0 0 0,1 0 0 0 0,0 1 0 0 0,68-24-199 0 0,296-12-30 0 0,-208 25 130 0 0,957-124-706 0 0,-928 108 719 0 0,-100 14 86 0 0,250-29 284 0 0,-303 40-23 0 0,-32 1-258 0 0,0 0-1 0 0,0 0 0 0 0,0 0 0 0 0,0 0 0 0 0,0 0 0 0 0,0 0 0 0 0,0 0 1 0 0,-1 0-1 0 0,1 0 0 0 0,0 0 0 0 0,0 0 0 0 0,0 0 0 0 0,0 0 0 0 0,0 0 1 0 0,0 0-1 0 0,0 0 0 0 0,0 0 0 0 0,0 0 0 0 0,0 0 0 0 0,0 0 1 0 0,0 0-1 0 0,0 0 0 0 0,0 0 0 0 0,0 0 0 0 0,0 0 0 0 0,0 0 0 0 0,0 1 1 0 0,-1-1-1 0 0,1 0 0 0 0,0 0 0 0 0,0 0 0 0 0,0 0 0 0 0,0 0 0 0 0,0 0 1 0 0,0 0-1 0 0,0 0 0 0 0,0 0 0 0 0,0 0 0 0 0,0 0 0 0 0,0 0 1 0 0,0 0-1 0 0,0 1 0 0 0,0-1 0 0 0,0 0 0 0 0,0 0 0 0 0,0 0 0 0 0,0 0 1 0 0,0 0-1 0 0,1 0 0 0 0,-1 0 0 0 0,0 0 0 0 0,0 0 0 0 0,0 0 0 0 0,0 0 1 0 0,0 0-1 0 0,0 0 0 0 0,0 0 0 0 0,0 0 0 0 0,0 0 0 0 0,0 1 0 0 0,-17 5 135 0 0,-15 5-156 0 0,-1 1-827 0 0,-67 14 1 0 0,104-27-152 0 0,0 0 0 0 0,-1 0-1 0 0,1-1 1 0 0,-1 1 0 0 0,1-1 0 0 0,-1 0 0 0 0,4-3-1 0 0,6-4-688 0 0,-2 0 0 0 0,14-13 0 0 0,-9 6 217 0 0</inkml:trace>
</inkml:ink>
</file>

<file path=ppt/ink/ink1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6:14:16.350"/>
    </inkml:context>
    <inkml:brush xml:id="br0">
      <inkml:brushProperty name="width" value="0.05" units="cm"/>
      <inkml:brushProperty name="height" value="0.05" units="cm"/>
    </inkml:brush>
  </inkml:definitions>
  <inkml:trace contextRef="#ctx0" brushRef="#br0">20 160 7841 0 0,'0'0'1352'0'0,"5"-22"-776"0"0,14-63 57 0 0,-14 64 2485 0 0,-4 16-2686 0 0,4-16-42 0 0,-3 15 1929 0 0,0 18-1912 0 0,6 37 28 0 0,-5-10 25 0 0,2 76-6 0 0,-6-48 609 0 0,-18 126 0 0 0,3-51 21 0 0,4 8-178 0 0,-13 230-415 0 0,25-364-537 0 0,-1-3-244 0 0,1 0 0 0 0,0 1 0 0 0,1-1 0 0 0,0 0 0 0 0,4 15 0 0 0,-6-28 197 0 0,1 0 0 0 0,0 0 0 0 0,0 1 0 0 0,0-1 0 0 0,0 0 0 0 0,0 0 0 0 0,1 1 0 0 0,-1-1 1 0 0,0 0-1 0 0,0 0 0 0 0,0 1 0 0 0,0-1 0 0 0,0 0 0 0 0,0 0 0 0 0,0 1 0 0 0,0-1 0 0 0,0 0 0 0 0,1 0 0 0 0,-1 0 0 0 0,0 1 0 0 0,0-1 0 0 0,0 0 0 0 0,1 0 1 0 0,-1 0-1 0 0,0 1 0 0 0,0-1 0 0 0,0 0 0 0 0,1 0 0 0 0,-1 0 0 0 0,0 0 0 0 0,0 0 0 0 0,1 0 0 0 0,-1 0 0 0 0,0 1 0 0 0,0-1 0 0 0,1 0 0 0 0,-1 0 0 0 0,0 0 0 0 0,0 0 1 0 0,1 0-1 0 0,-1 0 0 0 0,0 0 0 0 0,0 0 0 0 0,1 0 0 0 0,-1 0 0 0 0,0-1 0 0 0,1 1 0 0 0,-1 0 0 0 0,0 0 0 0 0,1 0-185 0 0,-1-1 1 0 0,1 1-1 0 0,-1-1 0 0 0,1 1 0 0 0,-1-1 1 0 0,0 0-1 0 0,1 1 0 0 0,-1-1 0 0 0,0 1 1 0 0,1-1-1 0 0,-1 0 0 0 0,0 1 0 0 0,0-1 1 0 0,0 0-1 0 0,0 1 0 0 0,1-1 0 0 0,-1-1 1 0 0,-2-8-1754 0 0</inkml:trace>
</inkml:ink>
</file>

<file path=ppt/ink/ink1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6:14:16.694"/>
    </inkml:context>
    <inkml:brush xml:id="br0">
      <inkml:brushProperty name="width" value="0.05" units="cm"/>
      <inkml:brushProperty name="height" value="0.05" units="cm"/>
    </inkml:brush>
  </inkml:definitions>
  <inkml:trace contextRef="#ctx0" brushRef="#br0">141 481 8101 0 0,'-19'-23'110'0'0,"6"6"122"0"0,-24-24 1 0 0,33 38-90 0 0,0-1 1 0 0,0 1 0 0 0,0 0 0 0 0,0 0-1 0 0,0 0 1 0 0,-1 1 0 0 0,0-1-1 0 0,1 1 1 0 0,-1 0 0 0 0,0 0 0 0 0,-10-1-1 0 0,15 3-116 0 0,0 0-1 0 0,-1 0 0 0 0,1 0 0 0 0,0 0 0 0 0,0 0 1 0 0,-1 0-1 0 0,1 0 0 0 0,0 0 0 0 0,0 0 1 0 0,-1 0-1 0 0,1 0 0 0 0,0 0 0 0 0,-1 0 0 0 0,1 0 1 0 0,0 0-1 0 0,0 0 0 0 0,-1-1 0 0 0,1 1 1 0 0,0 0-1 0 0,0 0 0 0 0,-1 0 0 0 0,1 0 0 0 0,0 0 1 0 0,0-1-1 0 0,-1 1 0 0 0,1 0 0 0 0,0 0 1 0 0,0 0-1 0 0,0-1 0 0 0,0 1 0 0 0,-1 0 0 0 0,1 0 1 0 0,0-1-1 0 0,0 1 0 0 0,9-5 259 0 0,20-2-229 0 0,315-26-28 0 0,-118 14-58 0 0,232-29 15 0 0,237-23 46 0 0,-72 6-8 0 0,283-23 368 0 0,-8 62 1567 0 0,-881 26-1918 0 0,-11 0-36 0 0,0 0 0 0 0,0 0 1 0 0,0 0-1 0 0,0 1 0 0 0,0 0 0 0 0,0 0 1 0 0,0 1-1 0 0,10 3 0 0 0,-15-5-7 0 0,-1 0 1 0 0,0 0-1 0 0,0 0 0 0 0,0 1 0 0 0,1-1 0 0 0,-1 0 0 0 0,0 0 1 0 0,0 0-1 0 0,0 0 0 0 0,1 1 0 0 0,-1-1 0 0 0,0 0 0 0 0,0 0 0 0 0,0 0 1 0 0,0 1-1 0 0,0-1 0 0 0,1 0 0 0 0,-1 0 0 0 0,0 1 0 0 0,0-1 0 0 0,0 0 1 0 0,0 0-1 0 0,0 1 0 0 0,0-1 0 0 0,0 0 0 0 0,0 0 0 0 0,0 1 1 0 0,0-1-1 0 0,0 0 0 0 0,0 0 0 0 0,0 1 0 0 0,0-1 0 0 0,0 0 0 0 0,0 0 1 0 0,0 1-1 0 0,0-1 0 0 0,-1 0 0 0 0,1 0 0 0 0,0 0 0 0 0,0 1 1 0 0,0-1-1 0 0,0 0 0 0 0,0 0 0 0 0,-1 0 0 0 0,1 1 0 0 0,0-1 0 0 0,0 0 1 0 0,0 0-1 0 0,0 0 0 0 0,-1 0 0 0 0,1 1 0 0 0,0-1 0 0 0,0 0 1 0 0,-1 0-1 0 0,1 0 0 0 0,-1 0 0 0 0,-13 8-219 0 0,-117 31-2058 0 0,78-24 1097 0 0,1-1-60 0 0</inkml:trace>
</inkml:ink>
</file>

<file path=ppt/ink/ink1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6:14:17.114"/>
    </inkml:context>
    <inkml:brush xml:id="br0">
      <inkml:brushProperty name="width" value="0.05" units="cm"/>
      <inkml:brushProperty name="height" value="0.05" units="cm"/>
    </inkml:brush>
  </inkml:definitions>
  <inkml:trace contextRef="#ctx0" brushRef="#br0">1 493 6033 0 0,'0'0'23'0'0,"0"0"-1"0"0,0 0 1 0 0,0-1 0 0 0,0 1 0 0 0,-1 0 0 0 0,1-1 0 0 0,0 1 0 0 0,0 0 0 0 0,0 0 0 0 0,0-1 0 0 0,0 1 0 0 0,1 0 0 0 0,-1-1 0 0 0,0 1 0 0 0,0 0 0 0 0,0 0 0 0 0,0-1 0 0 0,0 1 0 0 0,0 0 0 0 0,0 0 0 0 0,0-1 0 0 0,1 1 0 0 0,-1 0 0 0 0,0 0 0 0 0,0-1 0 0 0,0 1 0 0 0,0 0-1 0 0,1 0 1 0 0,-1 0 0 0 0,0-1 0 0 0,0 1 0 0 0,1 0 0 0 0,-1 0 0 0 0,0 0 0 0 0,0 0 0 0 0,1 0 0 0 0,-1 0 0 0 0,0-1 0 0 0,0 1 0 0 0,1 0 0 0 0,20-8 1451 0 0,-6 3-1011 0 0,19-6 318 0 0,-1 2 0 0 0,1 0 0 0 0,57-5 0 0 0,108 2 142 0 0,-146 10-666 0 0,1014-49 729 0 0,112-32-820 0 0,-299-37 673 0 0,-847 115-804 0 0,-11 2-14 0 0,-1-1-1 0 0,1-1 1 0 0,29-11-1 0 0,-50 16-31 0 0,0-1-1 0 0,0 1 0 0 0,0 0 1 0 0,0 0-1 0 0,0-1 0 0 0,0 1 1 0 0,-1 0-1 0 0,1-1 0 0 0,0 1 1 0 0,0-1-1 0 0,-1 1 1 0 0,1-1-1 0 0,0 0 0 0 0,-1 1 1 0 0,1-1-1 0 0,0 0 0 0 0,-1 1 1 0 0,1-1-1 0 0,-1 0 0 0 0,1 0 1 0 0,-1 1-1 0 0,1-1 0 0 0,-1 0 1 0 0,0 0-1 0 0,1 0 0 0 0,-1 0 1 0 0,0 1-1 0 0,0-1 0 0 0,0 0 1 0 0,1 0-1 0 0,-1-1 0 0 0,-1 0-43 0 0,0 0 0 0 0,0 1-1 0 0,0-1 1 0 0,0 0 0 0 0,0 1 0 0 0,0-1-1 0 0,0 1 1 0 0,-1-1 0 0 0,1 1-1 0 0,0 0 1 0 0,-1-1 0 0 0,1 1-1 0 0,-4-2 1 0 0,-9-5-504 0 0,0 0 0 0 0,-24-8 0 0 0,35 14 453 0 0,-104-34-2937 0 0,70 24 1802 0 0</inkml:trace>
</inkml:ink>
</file>

<file path=ppt/ink/ink1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6:14:17.442"/>
    </inkml:context>
    <inkml:brush xml:id="br0">
      <inkml:brushProperty name="width" value="0.05" units="cm"/>
      <inkml:brushProperty name="height" value="0.05" units="cm"/>
    </inkml:brush>
  </inkml:definitions>
  <inkml:trace contextRef="#ctx0" brushRef="#br0">1 32 7517 0 0,'0'-3'47'0'0,"-1"1"0"0"0,2 0 0 0 0,-1 0 0 0 0,0 0 0 0 0,0 0 0 0 0,1-1 0 0 0,-1 1 0 0 0,1 0 0 0 0,0 0 0 0 0,-1 0 0 0 0,3-3 0 0 0,-3 5-25 0 0,0 0 0 0 0,0 0 1 0 0,1-1-1 0 0,-1 1 0 0 0,0 0 0 0 0,0 0 0 0 0,0 0 0 0 0,1 0 0 0 0,-1 0 0 0 0,0-1 0 0 0,0 1 1 0 0,1 0-1 0 0,-1 0 0 0 0,0 0 0 0 0,0 0 0 0 0,1 0 0 0 0,-1 0 0 0 0,0 0 0 0 0,0 0 0 0 0,1 0 1 0 0,-1 0-1 0 0,0 0 0 0 0,0 0 0 0 0,1 0 0 0 0,-1 0 0 0 0,0 0 0 0 0,1 0 0 0 0,-1 0 1 0 0,0 0-1 0 0,0 0 0 0 0,1 0 0 0 0,-1 1 0 0 0,12 13 828 0 0,-7-5-501 0 0,0 0 1 0 0,-1 1-1 0 0,0 0 1 0 0,0 0-1 0 0,2 16 0 0 0,7 56 923 0 0,-10-61-948 0 0,20 248 2516 0 0,-19-198-2317 0 0,9 118 616 0 0,10 342 826 0 0,-23-455-1967 0 0,0-25-1420 0 0,-8 75 0 0 0,7-120 785 0 0,-1 1 1 0 0,1-1 0 0 0,-1 0 0 0 0,-4 8 0 0 0,-2 3-1500 0 0</inkml:trace>
</inkml:ink>
</file>

<file path=ppt/ink/ink1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6:14:18.364"/>
    </inkml:context>
    <inkml:brush xml:id="br0">
      <inkml:brushProperty name="width" value="0.05" units="cm"/>
      <inkml:brushProperty name="height" value="0.05" units="cm"/>
    </inkml:brush>
  </inkml:definitions>
  <inkml:trace contextRef="#ctx0" brushRef="#br0">67 963 6001 0 0,'3'-20'383'0'0,"1"0"1"0"0,9-29 0 0 0,3-9 1304 0 0,-15 56-1675 0 0,6-27 1648 0 0,-7 29-1646 0 0,0 0 0 0 0,0 0 0 0 0,0 1 0 0 0,0-1 0 0 0,0 0 0 0 0,0 0 0 0 0,0 0 0 0 0,0 0 0 0 0,0 0-1 0 0,0 0 1 0 0,0 0 0 0 0,0 0 0 0 0,0 0 0 0 0,1 0 0 0 0,-1 0 0 0 0,0 0 0 0 0,0 0 0 0 0,0 0 0 0 0,0 0-1 0 0,0 0 1 0 0,0 0 0 0 0,0 1 0 0 0,0-1 0 0 0,0 0 0 0 0,0 0 0 0 0,0 0 0 0 0,0 0 0 0 0,1 0 0 0 0,-1 0-1 0 0,0 0 1 0 0,0 0 0 0 0,0 0 0 0 0,0 0 0 0 0,0 0 0 0 0,0 0 0 0 0,0 0 0 0 0,0 0 0 0 0,0 0 0 0 0,0-1-1 0 0,0 1 1 0 0,0 0 0 0 0,1 0 0 0 0,-1 0 0 0 0,0 0 0 0 0,0 0 0 0 0,0 0 0 0 0,0 0 0 0 0,0 0 0 0 0,0 0-1 0 0,0 0 1 0 0,0 0 0 0 0,0 0 0 0 0,0 0 0 0 0,0 0 0 0 0,0 0 0 0 0,0 0 0 0 0,0 0 0 0 0,0-1 0 0 0,0 1-1 0 0,0 0 1 0 0,0 0 0 0 0,0 0 0 0 0,0 0 0 0 0,0 0 0 0 0,0 0 0 0 0,0 0 0 0 0,0 0 0 0 0,3 17 404 0 0,-1 48-77 0 0,-4 0 0 0 0,-2 0 1 0 0,-16 78-1 0 0,16-112-277 0 0,2-24-55 0 0,1-1-1 0 0,-1 1 1 0 0,0-1-1 0 0,-4 10 1 0 0,5-15-8 0 0,1-1 0 0 0,0 1 0 0 0,-1 0 1 0 0,1 0-1 0 0,-1-1 0 0 0,1 1 0 0 0,0-1 0 0 0,-1 1 1 0 0,1 0-1 0 0,-1-1 0 0 0,0 1 0 0 0,1-1 0 0 0,-1 1 1 0 0,1-1-1 0 0,-1 0 0 0 0,0 1 0 0 0,1-1 0 0 0,-1 0 1 0 0,0 1-1 0 0,-1-1 0 0 0,2 0-1 0 0,-1 0 1 0 0,0-1-1 0 0,0 1 0 0 0,0 0 1 0 0,1-1-1 0 0,-1 1 0 0 0,0-1 1 0 0,0 1-1 0 0,1-1 0 0 0,-1 1 1 0 0,0-1-1 0 0,1 0 0 0 0,-1 1 1 0 0,1-1-1 0 0,-1 0 0 0 0,1 1 1 0 0,-1-1-1 0 0,1 0 0 0 0,-1 0 1 0 0,1 1-1 0 0,0-1 1 0 0,-1 0-1 0 0,1-1 0 0 0,-9-20-9 0 0,1-1 1 0 0,1 0-1 0 0,1 0 0 0 0,1-1 0 0 0,-2-36 1 0 0,1-124-102 0 0,6 162 104 0 0,0-80-32 0 0,5 0-1 0 0,4 0 0 0 0,5 0 1 0 0,33-122-1 0 0,-40 198 37 0 0,22-49 1 0 0,-25 67-3 0 0,0 0 1 0 0,0 1 0 0 0,1-1-1 0 0,0 1 1 0 0,0 0 0 0 0,1 0-1 0 0,0 1 1 0 0,0-1 0 0 0,14-10 0 0 0,-16 15 2 0 0,0 0 1 0 0,1 1 0 0 0,0-1-1 0 0,-1 1 1 0 0,1-1 0 0 0,0 1-1 0 0,-1 1 1 0 0,1-1 0 0 0,0 1-1 0 0,0 0 1 0 0,0 0 0 0 0,0 0-1 0 0,-1 0 1 0 0,1 1 0 0 0,0 0 0 0 0,0 0-1 0 0,-1 0 1 0 0,1 1 0 0 0,0 0-1 0 0,7 4 1 0 0,6 3 17 0 0,0 0 0 0 0,-1 2 0 0 0,26 20 0 0 0,-33-23-13 0 0,0 1-1 0 0,-1 0 0 0 0,0 1 1 0 0,0 0-1 0 0,-1 0 0 0 0,-1 1 1 0 0,1 0-1 0 0,-2 0 1 0 0,0 1-1 0 0,0 0 0 0 0,-1 0 1 0 0,0 0-1 0 0,-1 1 0 0 0,-1-1 1 0 0,0 1-1 0 0,-1 0 1 0 0,0 0-1 0 0,-1 0 0 0 0,0 0 1 0 0,-1 1-1 0 0,0-1 0 0 0,-1 0 1 0 0,-1 0-1 0 0,0 0 1 0 0,-1 0-1 0 0,0-1 0 0 0,-1 1 1 0 0,-1-1-1 0 0,0 1 0 0 0,0-2 1 0 0,-13 21-1 0 0,-6 3 33 0 0,-2 0 0 0 0,-1-2 0 0 0,-40 39 1 0 0,30-34-1 0 0,-59 74-48 0 0,82-101-9 0 0,12-11 23 0 0,8-8-4 0 0,10-10 5 0 0,-12 13-3 0 0,-1 1 0 0 0,1 0 0 0 0,0 0 0 0 0,0 0 0 0 0,0 1 0 0 0,0 0 0 0 0,1-1 0 0 0,-1 2 0 0 0,1-1 0 0 0,6-2 0 0 0,-3 1 7 0 0,1 1-1 0 0,0 0 1 0 0,0 1-1 0 0,0 0 1 0 0,0 1 0 0 0,0 0-1 0 0,0 0 1 0 0,0 1-1 0 0,0 0 1 0 0,1 0-1 0 0,-1 1 1 0 0,0 1-1 0 0,0-1 1 0 0,0 1 0 0 0,0 1-1 0 0,-1 0 1 0 0,1 0-1 0 0,-1 1 1 0 0,1 0-1 0 0,-1 0 1 0 0,0 1-1 0 0,0 0 1 0 0,-1 0 0 0 0,0 1-1 0 0,0 0 1 0 0,0 0-1 0 0,-1 1 1 0 0,0-1-1 0 0,0 2 1 0 0,0-1-1 0 0,-1 0 1 0 0,6 13 0 0 0,-7-12 7 0 0,0 0 1 0 0,-1 1-1 0 0,0-1 0 0 0,-1 1 1 0 0,0-1-1 0 0,0 1 1 0 0,-1 0-1 0 0,0 0 1 0 0,0 0-1 0 0,-1 0 1 0 0,0 0-1 0 0,-1-1 1 0 0,0 1-1 0 0,0 0 0 0 0,-1 0 1 0 0,0 0-1 0 0,-1-1 1 0 0,0 1-1 0 0,0-1 1 0 0,0 0-1 0 0,-1 0 1 0 0,-1 0-1 0 0,1-1 1 0 0,-1 1-1 0 0,-1-1 0 0 0,1 0 1 0 0,-1 0-1 0 0,-1-1 1 0 0,1 0-1 0 0,-1 0 1 0 0,0 0-1 0 0,-8 4 1 0 0,1-1-20 0 0,-1-1 0 0 0,0 0 0 0 0,0-1 0 0 0,-1-1 0 0 0,0 0 0 0 0,0-1 0 0 0,0-1 1 0 0,-1 0-1 0 0,1-1 0 0 0,-23 0 0 0 0,37-3-55 0 0,1 0 0 0 0,-1 0 0 0 0,1 0 0 0 0,-1 0 0 0 0,1 0 0 0 0,-1-1 0 0 0,0 1 0 0 0,1-1 0 0 0,-1 1 0 0 0,1-1 0 0 0,0 0 0 0 0,-1 1 0 0 0,1-1 0 0 0,0 0-1 0 0,-1 0 1 0 0,1 0 0 0 0,0 0 0 0 0,0 0 0 0 0,0 0 0 0 0,-1 0 0 0 0,1-1 0 0 0,0 1 0 0 0,1 0 0 0 0,-1 0 0 0 0,0-1 0 0 0,0 1 0 0 0,1-1 0 0 0,-1 1 0 0 0,0-1 0 0 0,1 1 0 0 0,0-1 0 0 0,-1 1 0 0 0,1-1 0 0 0,0-1 0 0 0,-1-7-636 0 0,0-1 0 0 0,1 1 0 0 0,1 0 0 0 0,2-15 0 0 0,-1 1-329 0 0,-2 18 756 0 0,1 0-1 0 0,-1-1 0 0 0,1 1 1 0 0,1 0-1 0 0,2-9 0 0 0,7-11-612 0 0</inkml:trace>
</inkml:ink>
</file>

<file path=ppt/ink/ink1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6:14:19.081"/>
    </inkml:context>
    <inkml:brush xml:id="br0">
      <inkml:brushProperty name="width" value="0.05" units="cm"/>
      <inkml:brushProperty name="height" value="0.05" units="cm"/>
    </inkml:brush>
  </inkml:definitions>
  <inkml:trace contextRef="#ctx0" brushRef="#br0">1 114 6437 0 0,'20'-7'206'0'0,"6"-1"226"0"0,35-7 0 0 0,-53 13-189 0 0,-1 1 0 0 0,0 0 0 0 0,1 1 0 0 0,-1 0 0 0 0,0 0 0 0 0,0 1 0 0 0,1-1 0 0 0,-1 2 0 0 0,0-1 0 0 0,7 3 0 0 0,-12-3-180 0 0,-1-1 1 0 0,0 1 0 0 0,0-1-1 0 0,0 1 1 0 0,0 0 0 0 0,1 0-1 0 0,-1-1 1 0 0,0 1 0 0 0,0 0-1 0 0,-1 0 1 0 0,1 0 0 0 0,0 0-1 0 0,0 0 1 0 0,0 0-1 0 0,-1 0 1 0 0,1 1 0 0 0,0-1-1 0 0,-1 0 1 0 0,1 0 0 0 0,0 3-1 0 0,-1-1 41 0 0,1 0-1 0 0,-1 1 0 0 0,1-1 0 0 0,-1 1 1 0 0,0-1-1 0 0,-1 1 0 0 0,0 5 0 0 0,-2 3 93 0 0,0-1 0 0 0,0 0-1 0 0,-9 19 1 0 0,-3 0 103 0 0,-19 45 362 0 0,31-68-623 0 0,1 1 0 0 0,0-1 1 0 0,0 0-1 0 0,1 1 0 0 0,0-1 1 0 0,0 1-1 0 0,1 0 1 0 0,0 8-1 0 0,0-14-32 0 0,0 0-1 0 0,1 0 1 0 0,-1 1 0 0 0,0-1 0 0 0,1 0-1 0 0,0 0 1 0 0,-1 0 0 0 0,1-1-1 0 0,0 1 1 0 0,0 0 0 0 0,0 0-1 0 0,0 0 1 0 0,0-1 0 0 0,1 1 0 0 0,-1 0-1 0 0,0-1 1 0 0,1 1 0 0 0,-1-1-1 0 0,1 0 1 0 0,0 1 0 0 0,2 0 0 0 0,-1 0-3 0 0,0-1 1 0 0,1 0-1 0 0,-1 0 1 0 0,0 0-1 0 0,1 0 0 0 0,-1-1 1 0 0,1 0-1 0 0,-1 1 1 0 0,1-1-1 0 0,-1 0 1 0 0,7-1-1 0 0,1-1-2 0 0,0-1-1 0 0,-1 1 0 0 0,1-2 0 0 0,0 1 0 0 0,-1-1 0 0 0,0-1 1 0 0,10-6-1 0 0,-11 6-11 0 0,-1-1 0 0 0,0 0-1 0 0,0-1 1 0 0,0 0 0 0 0,-1 0 0 0 0,0 0 0 0 0,0-1 0 0 0,-1 0 0 0 0,8-14 0 0 0,-12 19 3 0 0,0-1 1 0 0,-1 1-1 0 0,1 0 0 0 0,-1-1 1 0 0,0 0-1 0 0,0 1 0 0 0,0-1 1 0 0,0 0-1 0 0,-1 1 0 0 0,0-1 1 0 0,1 0-1 0 0,-1 0 0 0 0,-1 1 1 0 0,1-1-1 0 0,0 0 0 0 0,-1 0 1 0 0,0 1-1 0 0,0-1 0 0 0,0 1 1 0 0,0-1-1 0 0,-1 1 1 0 0,1-1-1 0 0,-1 1 0 0 0,0 0 1 0 0,0-1-1 0 0,0 1 0 0 0,-1 0 1 0 0,-3-3-1 0 0,0-1-18 0 0,-1 1-1 0 0,0 0 1 0 0,0 0 0 0 0,-1 0-1 0 0,0 1 1 0 0,0 1 0 0 0,0-1 0 0 0,0 1-1 0 0,-17-5 1 0 0,2 2-2 0 0,-1 2 0 0 0,-37-5 0 0 0,161-9 63 0 0,38-10-42 0 0,-87 17 24 0 0,98-10 0 0 0,-133 23-22 0 0,-11 4-3 0 0,-5-3 6 0 0,-1-1 0 0 0,1 1 0 0 0,-1-1 0 0 0,0 1 0 0 0,1 0 1 0 0,-1-1-1 0 0,0 1 0 0 0,0-1 0 0 0,0 0 0 0 0,-2 2 0 0 0,-6 12-6 0 0,-6 12 82 0 0,2 0 1 0 0,-16 49 0 0 0,26-68-54 0 0,1 1 0 0 0,0 0-1 0 0,0 0 1 0 0,1 0 0 0 0,0 1 0 0 0,0-1-1 0 0,1 0 1 0 0,1 0 0 0 0,-1 0-1 0 0,2 0 1 0 0,-1 1 0 0 0,1-1 0 0 0,4 11-1 0 0,-4-16-6 0 0,0 0-1 0 0,0 0 1 0 0,0 0-1 0 0,0 0 1 0 0,1 0-1 0 0,-1-1 1 0 0,1 1 0 0 0,0-1-1 0 0,0 1 1 0 0,1-1-1 0 0,-1 0 1 0 0,0-1-1 0 0,1 1 1 0 0,0-1-1 0 0,0 1 1 0 0,0-1-1 0 0,0 0 1 0 0,0 0-1 0 0,0-1 1 0 0,0 1-1 0 0,1-1 1 0 0,-1 0-1 0 0,0 0 1 0 0,1-1-1 0 0,-1 1 1 0 0,1-1 0 0 0,-1 0-1 0 0,1 0 1 0 0,-1 0-1 0 0,1-1 1 0 0,-1 1-1 0 0,7-3 1 0 0,-1 1-24 0 0,-1-1 1 0 0,0 0 0 0 0,0 0 0 0 0,0-1 0 0 0,0 0 0 0 0,-1-1-1 0 0,1 0 1 0 0,-1 0 0 0 0,0-1 0 0 0,-1 0 0 0 0,1 0 0 0 0,-1-1-1 0 0,0 0 1 0 0,7-9 0 0 0,-9 8-15 0 0,-1 0 0 0 0,1 0 0 0 0,-1 0 0 0 0,-1 0 0 0 0,0-1 0 0 0,0 1 0 0 0,0-1 0 0 0,-1 0 0 0 0,-1 0 0 0 0,1 0 0 0 0,-1 0 0 0 0,-1 0 0 0 0,0 0 0 0 0,0 0 0 0 0,-1 0 0 0 0,-2-15-1 0 0,0 11-29 0 0,-1 1 0 0 0,0-1-1 0 0,0 1 1 0 0,-1 0-1 0 0,-1 0 1 0 0,0 0-1 0 0,0 1 1 0 0,-2 0-1 0 0,1 0 1 0 0,-1 1-1 0 0,-10-10 1 0 0,15 17 26 0 0,0 0-1 0 0,0 1 1 0 0,0-1 0 0 0,-1 1-1 0 0,0 0 1 0 0,1 0 0 0 0,-1 0-1 0 0,0 0 1 0 0,0 1 0 0 0,0-1-1 0 0,0 1 1 0 0,-5-1 0 0 0,7 2 13 0 0,0 0 0 0 0,0-1 0 0 0,1 1 0 0 0,-1 0 0 0 0,0 0 1 0 0,0 0-1 0 0,0 1 0 0 0,1-1 0 0 0,-1 0 0 0 0,0 1 1 0 0,0-1-1 0 0,1 1 0 0 0,-1-1 0 0 0,0 1 0 0 0,1 0 0 0 0,-1 0 1 0 0,1 0-1 0 0,-1 0 0 0 0,1 0 0 0 0,-1 0 0 0 0,1 0 0 0 0,0 0 1 0 0,-1 1-1 0 0,1-1 0 0 0,0 0 0 0 0,0 1 0 0 0,0-1 0 0 0,0 1 1 0 0,0-1-1 0 0,0 1 0 0 0,0 1 0 0 0,0-2-81 0 0,1 0 0 0 0,-1 0 1 0 0,1 0-1 0 0,0 0 0 0 0,-1 0 0 0 0,1 0 0 0 0,0 0 0 0 0,0 0 0 0 0,-1 1 0 0 0,1-1 1 0 0,0 0-1 0 0,0 0 0 0 0,0 0 0 0 0,0 0 0 0 0,1 0 0 0 0,-1 0 0 0 0,0 0 0 0 0,0 0 1 0 0,1 0-1 0 0,0 1 0 0 0,-1-1-20 0 0,1 0 1 0 0,-1-1-1 0 0,1 1 1 0 0,0-1-1 0 0,0 1 1 0 0,-1-1-1 0 0,1 0 1 0 0,0 1-1 0 0,0-1 1 0 0,0 0-1 0 0,0 0 1 0 0,-1 1-1 0 0,1-1 1 0 0,0 0-1 0 0,0 0 1 0 0,0 0-1 0 0,0 0 1 0 0,0 0-1 0 0,-1 0 0 0 0,1 0 1 0 0,0 0-1 0 0,0-1 1 0 0,1 1-1 0 0,4-1-802 0 0</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3:41:58.706"/>
    </inkml:context>
    <inkml:brush xml:id="br0">
      <inkml:brushProperty name="width" value="0.05" units="cm"/>
      <inkml:brushProperty name="height" value="0.05" units="cm"/>
    </inkml:brush>
  </inkml:definitions>
  <inkml:trace contextRef="#ctx0" brushRef="#br0">1 1 10461 0 0,'0'2'101'0'0,"0"1"0"0"0,0 0 0 0 0,0 0 1 0 0,0-1-1 0 0,0 1 0 0 0,1 0 0 0 0,-1-1 0 0 0,1 1 0 0 0,0 0 1 0 0,-1-1-1 0 0,1 1 0 0 0,1-1 0 0 0,-1 1 0 0 0,0-1 0 0 0,1 1 0 0 0,-1-1 1 0 0,4 4-1 0 0,0 0 261 0 0,0-1 0 0 0,1 1 0 0 0,0-1 0 0 0,0 0 0 0 0,8 5 0 0 0,-4-4-145 0 0,0 0 0 0 0,0-1 0 0 0,1-1 0 0 0,0 0 0 0 0,14 4 0 0 0,61 10 69 0 0,-38-10-234 0 0,-34-5-104 0 0,10 3-673 0 0,1-2-1 0 0,48 3 1 0 0,-60-6-299 0 0,7 0-1348 0 0,-19-2 2253 0 0,-1 1 0 0 0,1 0 0 0 0,-1 0 0 0 0,1-1-1 0 0,-1 1 1 0 0,1 0 0 0 0,-1-1 0 0 0,1 1 0 0 0,-1 0-1 0 0,1-1 1 0 0,-1 1 0 0 0,1-1 0 0 0,-1 1 0 0 0,0-1-1 0 0,1 1 1 0 0,-1-1 0 0 0,0 1 0 0 0,1-1 0 0 0,-1 0-1 0 0,0 1 1 0 0,0-1 0 0 0,0 1 0 0 0,1-1 0 0 0,-1 1-1 0 0,0-1 1 0 0,0 0 0 0 0,0 1 0 0 0,0-1 0 0 0,0 0-1 0 0,0 0 1 0 0,0-5-995 0 0</inkml:trace>
</inkml:ink>
</file>

<file path=ppt/ink/ink1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6:14:19.597"/>
    </inkml:context>
    <inkml:brush xml:id="br0">
      <inkml:brushProperty name="width" value="0.05" units="cm"/>
      <inkml:brushProperty name="height" value="0.05" units="cm"/>
    </inkml:brush>
  </inkml:definitions>
  <inkml:trace contextRef="#ctx0" brushRef="#br0">23 177 6501 0 0,'-8'-40'305'0'0,"2"0"1"0"0,-2-53 0 0 0,8 89 340 0 0,0 5-152 0 0,1 14 139 0 0,2 49 158 0 0,33 353 2023 0 0,-28-280-2595 0 0,-2-8-85 0 0,-6-128-135 0 0,0 0 0 0 0,0 0 0 0 0,0 0 0 0 0,0 0 0 0 0,0 0 0 0 0,0 0 0 0 0,1 0 0 0 0,-1 0 0 0 0,0 0 0 0 0,1 0 0 0 0,-1 0 0 0 0,0 0 0 0 0,1 0-1 0 0,-1 0 1 0 0,1-1 0 0 0,-1 1 0 0 0,1 0 0 0 0,0 0 0 0 0,-1 0 0 0 0,1-1 0 0 0,0 1 0 0 0,-1 0 0 0 0,3 0 0 0 0,-2-1-2 0 0,0 0 0 0 0,-1 0 0 0 0,1 0 0 0 0,0 0 0 0 0,0 0 0 0 0,0-1 0 0 0,0 1 0 0 0,0 0 1 0 0,0 0-1 0 0,0-1 0 0 0,0 1 0 0 0,-1-1 0 0 0,1 1 0 0 0,0-1 0 0 0,0 1 0 0 0,-1-1 0 0 0,1 0 0 0 0,0 1 0 0 0,1-2 0 0 0,6-8-36 0 0,-1 1-1 0 0,13-20 1 0 0,-16 23 30 0 0,9-16-18 0 0,0-1 1 0 0,-2-1 0 0 0,0 0-1 0 0,6-25 1 0 0,22-103-186 0 0,-37 145 146 0 0,0 0-1 0 0,-1 0 0 0 0,0-1 1 0 0,0 1-1 0 0,-1 0 0 0 0,0 0 0 0 0,-1-1 1 0 0,-1-10-1 0 0,2 18 63 0 0,0 0-1 0 0,0 0 1 0 0,0-1 0 0 0,0 1 0 0 0,0 0 0 0 0,0 0 0 0 0,0 0 0 0 0,0 0-1 0 0,0-1 1 0 0,-1 1 0 0 0,1 0 0 0 0,0 0 0 0 0,0 0 0 0 0,0 0-1 0 0,0 0 1 0 0,0 0 0 0 0,0-1 0 0 0,-1 1 0 0 0,1 0 0 0 0,0 0 0 0 0,0 0-1 0 0,0 0 1 0 0,0 0 0 0 0,0 0 0 0 0,-1 0 0 0 0,1 0 0 0 0,0 0-1 0 0,0 0 1 0 0,0 0 0 0 0,0 0 0 0 0,-1 0 0 0 0,1 0 0 0 0,0 0 0 0 0,0 0-1 0 0,0 0 1 0 0,-1 0 0 0 0,1 0 0 0 0,0 0 0 0 0,0 0 0 0 0,0 0-1 0 0,-8 6-63 0 0,-2 12 40 0 0,-64 100 24 0 0,4-6 27 0 0,59-93-12 0 0,7-14 2 0 0,1 0 0 0 0,0 0 0 0 0,0 0 0 0 0,0 0-1 0 0,1 0 1 0 0,-1 1 0 0 0,1-1 0 0 0,1 1 0 0 0,-1-1 0 0 0,1 1 0 0 0,0 0 0 0 0,0 8-1 0 0,1-13 10 0 0,0 0 0 0 0,1 1 0 0 0,-1-1 0 0 0,1 0 0 0 0,0 0 0 0 0,-1 0 0 0 0,1 0 1 0 0,0 1-1 0 0,0-1 0 0 0,-1 0 0 0 0,1-1 0 0 0,0 1 0 0 0,0 0 0 0 0,0 0 0 0 0,0 0 0 0 0,0 0 0 0 0,1-1 0 0 0,-1 1 0 0 0,0-1 0 0 0,0 1 0 0 0,0-1 0 0 0,1 1 0 0 0,-1-1 0 0 0,0 1 0 0 0,0-1 0 0 0,1 0 0 0 0,-1 0 0 0 0,0 0 0 0 0,1 0 0 0 0,0 0 0 0 0,8 1 77 0 0,-1-1 0 0 0,1-1 0 0 0,9-1 0 0 0,-12 1-74 0 0,-2 0-3 0 0,16-1 205 0 0,0 0 1 0 0,0 1 0 0 0,33 3 0 0 0,-47-1-174 0 0,-1 0 0 0 0,0 0 0 0 0,0 1 0 0 0,0 0 0 0 0,0 0 0 0 0,0 0 0 0 0,0 1 0 0 0,0 0 0 0 0,-1 0 0 0 0,1 1 0 0 0,-1-1 0 0 0,0 1 0 0 0,0 0 0 0 0,-1 0 0 0 0,1 1 0 0 0,4 5 0 0 0,-3-2-145 0 0,-1-1 0 0 0,0 1 1 0 0,0 0-1 0 0,-1 0 0 0 0,0 0 1 0 0,0 0-1 0 0,-1 1 0 0 0,0 0 1 0 0,2 10-1 0 0,-5-18-31 0 0,1-1 0 0 0,-1 1 1 0 0,0-1-1 0 0,0 1 0 0 0,0-1 0 0 0,0 1 1 0 0,0-1-1 0 0,0 1 0 0 0,0-1 0 0 0,0 1 0 0 0,0-1 1 0 0,0 1-1 0 0,0-1 0 0 0,0 1 0 0 0,-1-1 1 0 0,1 1-1 0 0,0-1 0 0 0,0 1 0 0 0,0-1 0 0 0,-1 1 1 0 0,1-1-1 0 0,0 1 0 0 0,-1-1 0 0 0,1 0 1 0 0,0 1-1 0 0,-1-1 0 0 0,1 1 0 0 0,-1-1 0 0 0,1 0 1 0 0,0 1-1 0 0,-1-1 0 0 0,1 0 0 0 0,-1 0 1 0 0,1 1-1 0 0,-1-1 0 0 0,0 0 0 0 0,-5 0-1079 0 0</inkml:trace>
</inkml:ink>
</file>

<file path=ppt/ink/ink1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6:14:19.925"/>
    </inkml:context>
    <inkml:brush xml:id="br0">
      <inkml:brushProperty name="width" value="0.05" units="cm"/>
      <inkml:brushProperty name="height" value="0.05" units="cm"/>
    </inkml:brush>
  </inkml:definitions>
  <inkml:trace contextRef="#ctx0" brushRef="#br0">1 1 8829 0 0,'0'0'3409'0'0,"2"5"-2989"0"0,1 1-293 0 0,7 28 443 0 0,-8-27-519 0 0,5 26 269 0 0,5 39-1 0 0,-9 68-355 0 0,-4-87-2769 0 0,-1-44-140 0 0</inkml:trace>
</inkml:ink>
</file>

<file path=ppt/ink/ink1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6:14:20.252"/>
    </inkml:context>
    <inkml:brush xml:id="br0">
      <inkml:brushProperty name="width" value="0.05" units="cm"/>
      <inkml:brushProperty name="height" value="0.05" units="cm"/>
    </inkml:brush>
  </inkml:definitions>
  <inkml:trace contextRef="#ctx0" brushRef="#br0">5 5 5909 0 0,'-2'-3'-4'0'0,"-1"1"8"0"0,8 4 8 0 0,-1 12-4 0 0,-4 2 4 0 0,0 3 4 0 0,2 5-20 0 0,-2 0-40 0 0,2 4-80 0 0,-2 0-132 0 0,2 1-237 0 0</inkml:trace>
</inkml:ink>
</file>

<file path=ppt/ink/ink1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6:14:20.784"/>
    </inkml:context>
    <inkml:brush xml:id="br0">
      <inkml:brushProperty name="width" value="0.05" units="cm"/>
      <inkml:brushProperty name="height" value="0.05" units="cm"/>
    </inkml:brush>
  </inkml:definitions>
  <inkml:trace contextRef="#ctx0" brushRef="#br0">0 183 8101 0 0,'6'-66'444'0'0,"-6"64"-374"0"0,0 1-1 0 0,0 0 0 0 0,0-1 0 0 0,0 1 1 0 0,0 0-1 0 0,0-1 0 0 0,0 1 0 0 0,0 0 1 0 0,0-1-1 0 0,1 1 0 0 0,-1 0 0 0 0,0 0 1 0 0,1-1-1 0 0,-1 1 0 0 0,1 0 0 0 0,0 0 1 0 0,-1 0-1 0 0,1-1 0 0 0,0 1 0 0 0,0 0 1 0 0,0 0-1 0 0,0 0 0 0 0,-1 0 0 0 0,1 0 1 0 0,1 1-1 0 0,-1-1 0 0 0,0 0 1 0 0,0 0-1 0 0,0 1 0 0 0,0-1 0 0 0,3 0 1 0 0,-2 1-12 0 0,-1 0 0 0 0,1 0 0 0 0,0 0 0 0 0,0 1 1 0 0,-1-1-1 0 0,1 1 0 0 0,0-1 0 0 0,-1 1 1 0 0,1 0-1 0 0,-1 0 0 0 0,1 0 0 0 0,-1 0 0 0 0,1 0 1 0 0,-1 0-1 0 0,1 0 0 0 0,-1 0 0 0 0,0 0 1 0 0,0 0-1 0 0,1 1 0 0 0,-1-1 0 0 0,0 1 0 0 0,0-1 1 0 0,-1 1-1 0 0,2 1 0 0 0,1 3-4 0 0,0 1-1 0 0,-1-1 1 0 0,1 1 0 0 0,-1 0-1 0 0,-1-1 1 0 0,1 1 0 0 0,-1 0-1 0 0,-1 0 1 0 0,1 0 0 0 0,-1 0-1 0 0,0 0 1 0 0,-2 11-1 0 0,-1 2-36 0 0,-1-1 0 0 0,0 1 0 0 0,-10 22-1 0 0,7-27-19 0 0,5-13 3 0 0,1-1-1 0 0,0 1 1 0 0,0 0 0 0 0,0 0 0 0 0,0 0-1 0 0,0 1 1 0 0,0-1 0 0 0,1 0-1 0 0,-1 4 1 0 0,0-3 9 0 0,6-9-18 0 0,6-4 8 0 0,0 0-1 0 0,0 0 1 0 0,-1-2-1 0 0,17-22 1 0 0,26-54 1 0 0,-50 83 0 0 0,0-2-6 0 0,-1 3-2 0 0,0-1-1 0 0,1 1 1 0 0,-1-1-1 0 0,1 1 1 0 0,6-7-1 0 0,-12 17 18 0 0,0 0 0 0 0,1-1 1 0 0,0 1-1 0 0,-3 12 0 0 0,4-13-7 0 0,0-1 2 0 0,0 1-1 0 0,0-1 0 0 0,0 1 1 0 0,1-1-1 0 0,0 1 0 0 0,0-1 1 0 0,0 1-1 0 0,1-1 0 0 0,-1 1 1 0 0,1-1-1 0 0,0 0 1 0 0,1 1-1 0 0,-1-1 0 0 0,1 0 1 0 0,-1 1-1 0 0,1-1 0 0 0,0 0 1 0 0,4 5-1 0 0,-4-7-2 0 0,0 0 0 0 0,-1 0-1 0 0,1 0 1 0 0,0-1 0 0 0,0 1-1 0 0,0 0 1 0 0,0-1 0 0 0,0 1-1 0 0,1-1 1 0 0,-1 0 0 0 0,0 0-1 0 0,1 0 1 0 0,-1 0 0 0 0,0 0-1 0 0,1-1 1 0 0,-1 1 0 0 0,1-1-1 0 0,0 1 1 0 0,-1-1 0 0 0,1 0-1 0 0,-1 0 1 0 0,1 0 0 0 0,-1 0-1 0 0,1 0 1 0 0,-1-1 0 0 0,1 1-1 0 0,-1-1 1 0 0,1 0 0 0 0,-1 0-1 0 0,1 0 1 0 0,-1 0 0 0 0,0 0-1 0 0,4-2 1 0 0,-1-1-7 0 0,0 0 1 0 0,0 0-1 0 0,0 0 1 0 0,0-1-1 0 0,0 1 1 0 0,-1-1-1 0 0,0 0 1 0 0,0-1-1 0 0,-1 1 1 0 0,1-1-1 0 0,2-6 1 0 0,5-12 0 0 0,11-33 0 0 0,-22 56 6 0 0,4-10-3 0 0,2-2 3 0 0,-2-1 0 0 0,0 0 0 0 0,0-1 0 0 0,-1 1 0 0 0,1-19 0 0 0,-4 32-1 0 0,0 0-1 0 0,0 1 0 0 0,0-1 1 0 0,0 0-1 0 0,0 0 0 0 0,0 1 1 0 0,0-1-1 0 0,0 0 0 0 0,0 1 1 0 0,-1-1-1 0 0,1 0 0 0 0,0 1 1 0 0,0-1-1 0 0,-1 0 0 0 0,1 1 1 0 0,0-1-1 0 0,-1 1 0 0 0,1-1 1 0 0,-1 1-1 0 0,1-1 1 0 0,-1 1-1 0 0,1-1 0 0 0,-1 1 1 0 0,1-1-1 0 0,-1 1 0 0 0,1-1 1 0 0,-1 1-1 0 0,0 0 0 0 0,1-1 1 0 0,-1 1-1 0 0,0 0 0 0 0,1 0 1 0 0,-1-1-1 0 0,0 1 0 0 0,1 0 1 0 0,-1 0-1 0 0,0 0 0 0 0,1 0 1 0 0,-1 0-1 0 0,0 0 0 0 0,0 0 1 0 0,1 0-1 0 0,-1 0 1 0 0,0 0-1 0 0,1 1 0 0 0,-1-1 1 0 0,0 0-1 0 0,1 0 0 0 0,-1 1 1 0 0,-1 0-1 0 0,-32 15 14 0 0,33-15-9 0 0,7 1-7 0 0,1-1 0 0 0,-1 0 0 0 0,0 0 0 0 0,11 0 0 0 0,-14-1 2 0 0,0 0 0 0 0,-1 0 1 0 0,1 0-1 0 0,0 0 0 0 0,0 1 0 0 0,-1-1 1 0 0,1 1-1 0 0,0-1 0 0 0,-1 1 0 0 0,1 0 1 0 0,4 2-1 0 0,-6-1 2 0 0,0-1 1 0 0,0 0 0 0 0,0 0-1 0 0,0 1 1 0 0,0-1-1 0 0,0 0 1 0 0,0 1-1 0 0,0-1 1 0 0,0 1 0 0 0,-1 0-1 0 0,1-1 1 0 0,-1 1-1 0 0,1-1 1 0 0,-1 1-1 0 0,1 0 1 0 0,-1-1 0 0 0,0 1-1 0 0,0 0 1 0 0,0-1-1 0 0,0 4 1 0 0,-2 30 340 0 0,-8 46-1 0 0,-1 17 564 0 0,10-65-558 0 0,2 1-1 0 0,2-1 1 0 0,1 0-1 0 0,13 55 1 0 0,50 121 196 0 0,-40-130-542 0 0,-23-68 24 0 0,-1 1 0 0 0,0-1 0 0 0,0 1 0 0 0,-1 0 0 0 0,-1 0 0 0 0,0 22 1 0 0,-1-31-5 0 0,0-1 0 0 0,-1 1 0 0 0,1 0 0 0 0,-1-1 0 0 0,1 1 0 0 0,-1-1 0 0 0,0 1 0 0 0,0-1 1 0 0,0 1-1 0 0,-1-1 0 0 0,1 0 0 0 0,0 1 0 0 0,-1-1 0 0 0,0 0 0 0 0,-2 2 0 0 0,2-2 1 0 0,0-1 0 0 0,0 1 0 0 0,0-1-1 0 0,-1 0 1 0 0,1 0 0 0 0,-1 0 0 0 0,1 0-1 0 0,-1 0 1 0 0,1-1 0 0 0,-1 1 0 0 0,0-1-1 0 0,1 0 1 0 0,-1 0 0 0 0,1 0 0 0 0,-1 0-1 0 0,0 0 1 0 0,1 0 0 0 0,-5-2 0 0 0,-2 1-15 0 0,0-1 1 0 0,1-1 0 0 0,-1 0 0 0 0,0 0-1 0 0,1 0 1 0 0,0-1 0 0 0,0-1-1 0 0,0 1 1 0 0,1-1 0 0 0,-1-1 0 0 0,1 1-1 0 0,0-1 1 0 0,1-1 0 0 0,-11-12-1 0 0,10 11-11 0 0,1-1 0 0 0,0 0 0 0 0,0-1 0 0 0,1 1 0 0 0,1-1 0 0 0,-1 0-1 0 0,2 0 1 0 0,-1-1 0 0 0,1 1 0 0 0,1-1 0 0 0,0 1 0 0 0,-1-13 0 0 0,3-1-35 0 0,0 0 0 0 0,2 0 1 0 0,1 0-1 0 0,0 0 0 0 0,13-42 1 0 0,-2 23-53 0 0,2 1 1 0 0,26-49-1 0 0,-31 70 57 0 0,1 0 0 0 0,1 0-1 0 0,1 1 1 0 0,27-29-1 0 0,-34 41 30 0 0,0 1-1 0 0,1 0 0 0 0,0 0 0 0 0,0 1 1 0 0,0 0-1 0 0,1 1 0 0 0,-1-1 0 0 0,1 2 0 0 0,1-1 1 0 0,-1 1-1 0 0,1 1 0 0 0,-1 0 0 0 0,18-3 1 0 0,-23 5-83 0 0,0 1 0 0 0,1 0 0 0 0,-1 0 0 0 0,0 0 0 0 0,1 1 0 0 0,-1-1 0 0 0,0 1 0 0 0,0 0 0 0 0,1 0 0 0 0,-1 1 0 0 0,0-1 0 0 0,0 1 0 0 0,-1 0 0 0 0,1 0 0 0 0,0 0 0 0 0,0 1 0 0 0,-1-1 0 0 0,0 1 0 0 0,1 0 0 0 0,-1 0 0 0 0,0 0 0 0 0,0 0 0 0 0,-1 0 0 0 0,1 1 0 0 0,-1-1 0 0 0,1 1 0 0 0,-1 0 0 0 0,0 0 0 0 0,-1 0 0 0 0,1 0 0 0 0,-1 0 0 0 0,1 0 0 0 0,-1 0 0 0 0,-1 0 0 0 0,1 1 0 0 0,0-1 0 0 0,-1 0 0 0 0,0 1 0 0 0,0-1 0 0 0,0 0 0 0 0,-1 1 0 0 0,0-1 0 0 0,-2 8 0 0 0,-4 14-1292 0 0,-2 1-173 0 0</inkml:trace>
</inkml:ink>
</file>

<file path=ppt/ink/ink1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6:14:21.351"/>
    </inkml:context>
    <inkml:brush xml:id="br0">
      <inkml:brushProperty name="width" value="0.05" units="cm"/>
      <inkml:brushProperty name="height" value="0.05" units="cm"/>
    </inkml:brush>
  </inkml:definitions>
  <inkml:trace contextRef="#ctx0" brushRef="#br0">1 8 8165 0 0,'10'-8'622'0'0,"-5"10"1517"0"0,-7 18 2459 0 0,0-5-4445 0 0,-9 336 3632 0 0,26-166-3459 0 0,0-53-305 0 0,-17-80-840 0 0,2-52 734 0 0,-1 0 0 0 0,1 1 0 0 0,0-1 0 0 0,0 0 0 0 0,0 0 0 0 0,-1 0 0 0 0,1 0 0 0 0,0 0 0 0 0,0 0-1 0 0,-1 0 1 0 0,1 0 0 0 0,0 0 0 0 0,0 0 0 0 0,-1 0 0 0 0,1 0 0 0 0,0 0 0 0 0,0 0 0 0 0,-1 0 0 0 0,1 0 0 0 0,0 0 0 0 0,0 0 0 0 0,0 0 0 0 0,-1 0 0 0 0,1 0 0 0 0,0 0 0 0 0,0-1 0 0 0,-1 1 0 0 0,1 0 0 0 0,0 0 0 0 0,0 0 0 0 0,0 0 0 0 0,-1 0 0 0 0,1-1 0 0 0,0 1 0 0 0,0 0 0 0 0,0 0 0 0 0,0 0 0 0 0,0-1 0 0 0,-1 1 0 0 0,1 0 0 0 0,0-1 0 0 0,-12-9-3221 0 0,5 3 1278 0 0</inkml:trace>
</inkml:ink>
</file>

<file path=ppt/ink/ink1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6:14:21.682"/>
    </inkml:context>
    <inkml:brush xml:id="br0">
      <inkml:brushProperty name="width" value="0.05" units="cm"/>
      <inkml:brushProperty name="height" value="0.05" units="cm"/>
    </inkml:brush>
  </inkml:definitions>
  <inkml:trace contextRef="#ctx0" brushRef="#br0">1 112 9433 0 0,'115'23'3436'0'0,"-90"-16"-3431"0"0,-12-2-13 0 0,1-1 0 0 0,0 0-1 0 0,0-1 1 0 0,0-1 0 0 0,0 0 0 0 0,24 0 0 0 0,-35-3 8 0 0,1 0 0 0 0,0 0 0 0 0,-1 0 0 0 0,1 0 0 0 0,0-1 0 0 0,-1 0 0 0 0,0 1 0 0 0,1-1 0 0 0,-1 0 0 0 0,0-1 0 0 0,0 1-1 0 0,3-3 1 0 0,34-38 10 0 0,-28 28 1 0 0,0 2 1 0 0,-2 1 38 0 0,-1 1-1 0 0,2 1 0 0 0,-1 0 1 0 0,20-14-1 0 0,-30 24-44 0 0,0 0 1 0 0,0 0-1 0 0,0 0 0 0 0,0 0 1 0 0,0 0-1 0 0,1 0 1 0 0,-1 0-1 0 0,0-1 0 0 0,0 1 1 0 0,0 0-1 0 0,0 0 1 0 0,0 0-1 0 0,0 0 0 0 0,0 0 1 0 0,0 0-1 0 0,1 0 0 0 0,-1 0 1 0 0,0 0-1 0 0,0 0 1 0 0,0 0-1 0 0,0 0 0 0 0,0 0 1 0 0,0 0-1 0 0,1 0 1 0 0,-1 0-1 0 0,0 0 0 0 0,0 0 1 0 0,0 0-1 0 0,0 0 0 0 0,0 0 1 0 0,0 0-1 0 0,1 0 1 0 0,-1 0-1 0 0,0 0 0 0 0,0 0 1 0 0,0 0-1 0 0,0 0 1 0 0,0 0-1 0 0,0 0 0 0 0,0 0 1 0 0,1 1-1 0 0,-1-1 1 0 0,0 0-1 0 0,0 0 0 0 0,0 0 1 0 0,0 0-1 0 0,0 0 0 0 0,-1 8 131 0 0,-7 11-57 0 0,-2-2-378 0 0,0 0 0 0 0,-1-1-1 0 0,0-1 1 0 0,-1 0-1 0 0,-16 14 1 0 0,0-2-925 0 0</inkml:trace>
</inkml:ink>
</file>

<file path=ppt/ink/ink1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6:14:22.532"/>
    </inkml:context>
    <inkml:brush xml:id="br0">
      <inkml:brushProperty name="width" value="0.05" units="cm"/>
      <inkml:brushProperty name="height" value="0.05" units="cm"/>
    </inkml:brush>
  </inkml:definitions>
  <inkml:trace contextRef="#ctx0" brushRef="#br0">922 205 5541 0 0,'24'-17'241'0'0,"-13"9"45"0"0,0 0-1 0 0,-1 0 1 0 0,18-19 0 0 0,-26 24-188 0 0,1 0 1 0 0,-1 1-1 0 0,0-1 0 0 0,0-1 1 0 0,-1 1-1 0 0,1 0 0 0 0,-1 0 1 0 0,1 0-1 0 0,-1-1 1 0 0,0 1-1 0 0,0-1 0 0 0,0 1 1 0 0,-1-1-1 0 0,0 1 0 0 0,1-1 1 0 0,-1 0-1 0 0,0 1 0 0 0,0-1 1 0 0,-2-5-1 0 0,2 7-36 0 0,-1-1-1 0 0,0 0 1 0 0,0 0 0 0 0,0 1-1 0 0,0-1 1 0 0,0 0-1 0 0,-1 1 1 0 0,1-1-1 0 0,-1 1 1 0 0,0 0 0 0 0,0 0-1 0 0,1-1 1 0 0,-1 1-1 0 0,-1 0 1 0 0,-2-2 0 0 0,0 1-22 0 0,1 0 1 0 0,-1 1 0 0 0,1 0 0 0 0,-1 0-1 0 0,0 0 1 0 0,0 0 0 0 0,0 1 0 0 0,-6-1-1 0 0,-3 0-17 0 0,-1 1 0 0 0,1 0 1 0 0,-1 1-1 0 0,1 1 0 0 0,-20 3 0 0 0,-9 6 106 0 0,1 1 1 0 0,0 2-1 0 0,1 3 0 0 0,0 1 1 0 0,-58 34-1 0 0,59-28-18 0 0,1 2 0 0 0,0 2 0 0 0,3 1-1 0 0,0 2 1 0 0,2 2 0 0 0,-40 45 0 0 0,40-35 22 0 0,2 1 1 0 0,1 1-1 0 0,3 2 1 0 0,1 0-1 0 0,-23 60 1 0 0,43-90-114 0 0,0 0-1 0 0,2 1 1 0 0,0 0 0 0 0,1 0-1 0 0,1 0 1 0 0,-3 33 0 0 0,6-43-18 0 0,0 0 0 0 0,1 0 1 0 0,-1-1-1 0 0,2 1 1 0 0,-1 0-1 0 0,1-1 1 0 0,0 1-1 0 0,0-1 0 0 0,0 1 1 0 0,1-1-1 0 0,0 0 1 0 0,0 0-1 0 0,1 0 1 0 0,0-1-1 0 0,0 1 0 0 0,0-1 1 0 0,1 0-1 0 0,-1 0 1 0 0,1-1-1 0 0,8 7 1 0 0,-3-4-1 0 0,1-1 0 0 0,0 0 0 0 0,0-1 0 0 0,1 0 0 0 0,0-1 0 0 0,-1 0 0 0 0,1-1 1 0 0,0 0-1 0 0,1-1 0 0 0,-1 0 0 0 0,15-1 0 0 0,12 0-3 0 0,0-2 0 0 0,46-7 0 0 0,-33 0 2 0 0,-1-1 1 0 0,0-3 0 0 0,-1-2 0 0 0,-1-3 0 0 0,0-1 0 0 0,-1-3 0 0 0,-1-1 0 0 0,-1-3 0 0 0,-1-2-1 0 0,-2-1 1 0 0,59-51 0 0 0,-85 65-17 0 0,-2-1 0 0 0,0-1 0 0 0,0-1-1 0 0,-2 0 1 0 0,0 0 0 0 0,-1-1 0 0 0,-1-1 0 0 0,16-36 0 0 0,-22 44-38 0 0,-2 0 0 0 0,1 0 1 0 0,-1 0-1 0 0,-1-1 0 0 0,0 1 0 0 0,-1-1 1 0 0,0 0-1 0 0,-1 1 0 0 0,0-1 1 0 0,-1 0-1 0 0,0 1 0 0 0,-1-1 1 0 0,0 1-1 0 0,-1-1 0 0 0,0 1 1 0 0,-1 0-1 0 0,-10-21 0 0 0,7 19-59 0 0,-1 0 0 0 0,0 1-1 0 0,-1 0 1 0 0,-1 1 0 0 0,0 0-1 0 0,0 0 1 0 0,-1 1-1 0 0,0 1 1 0 0,-1 0 0 0 0,0 0-1 0 0,0 1 1 0 0,-1 1 0 0 0,0 0-1 0 0,-1 1 1 0 0,-17-7-1 0 0,4 5-172 0 0,-1 0 0 0 0,0 2 1 0 0,0 1-1 0 0,0 1 0 0 0,-1 1 0 0 0,1 2 0 0 0,-31 2 0 0 0,-6 6-421 0 0</inkml:trace>
</inkml:ink>
</file>

<file path=ppt/ink/ink1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6:14:23.360"/>
    </inkml:context>
    <inkml:brush xml:id="br0">
      <inkml:brushProperty name="width" value="0.05" units="cm"/>
      <inkml:brushProperty name="height" value="0.05" units="cm"/>
    </inkml:brush>
  </inkml:definitions>
  <inkml:trace contextRef="#ctx0" brushRef="#br0">1 78 6437 0 0,'-1'-8'-11'0'0,"1"-1"1"0"0,1 1 0 0 0,0 0 0 0 0,0 0 0 0 0,0 0 0 0 0,1 0-1 0 0,5-13 1 0 0,-6 23 38 0 0,1 0-1 0 0,-1 0 0 0 0,0 0 1 0 0,0 1-1 0 0,0-1 1 0 0,0 0-1 0 0,-1 0 1 0 0,2 5-1 0 0,3 33 199 0 0,-1 64 0 0 0,-1-5-148 0 0,3-47-57 0 0,1 39-123 0 0,-9-80-134 0 0,1-2-66 0 0</inkml:trace>
</inkml:ink>
</file>

<file path=ppt/ink/ink1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6:14:24.375"/>
    </inkml:context>
    <inkml:brush xml:id="br0">
      <inkml:brushProperty name="width" value="0.05" units="cm"/>
      <inkml:brushProperty name="height" value="0.05" units="cm"/>
    </inkml:brush>
  </inkml:definitions>
  <inkml:trace contextRef="#ctx0" brushRef="#br0">15 188 6753 0 0,'-3'-10'116'0'0,"0"0"1"0"0,0 0-1 0 0,1 0 0 0 0,0 0 1 0 0,1-1-1 0 0,1 1 1 0 0,-1 0-1 0 0,2-12 1 0 0,-1 20-48 0 0,0 0 0 0 0,0 0-1 0 0,1 0 1 0 0,-1 0 0 0 0,0 1 0 0 0,1-1 0 0 0,-1 0 0 0 0,1 0 0 0 0,0 0 0 0 0,0 1 0 0 0,-1-1 0 0 0,1 0 0 0 0,0 1 0 0 0,0-1 0 0 0,1 1 0 0 0,-1-1-1 0 0,0 1 1 0 0,3-3 0 0 0,-3 4-30 0 0,1-1 1 0 0,-1 0-1 0 0,1 1 0 0 0,0-1 0 0 0,-1 1 0 0 0,1 0 0 0 0,-1-1 0 0 0,1 1 0 0 0,0 0 1 0 0,-1 0-1 0 0,1 0 0 0 0,-1 0 0 0 0,1 0 0 0 0,0 1 0 0 0,-1-1 0 0 0,1 0 1 0 0,2 1-1 0 0,6 4 36 0 0,0-1 1 0 0,1 2 0 0 0,-2-1-1 0 0,19 14 1 0 0,-18-12-58 0 0,51 38 32 0 0,35 23-22 0 0,-84-61-24 0 0,0-1 0 0 0,0 0 0 0 0,1 0 0 0 0,0-1 0 0 0,0-1 0 0 0,17 4 0 0 0,-27-7-28 0 0,1-1 0 0 0,-1 1 0 0 0,1-1 0 0 0,-1 0 0 0 0,0 0 0 0 0,1 0 0 0 0,-1 0 0 0 0,1-1 0 0 0,-1 0 0 0 0,0 1 0 0 0,1-1 0 0 0,-1 0 0 0 0,0-1 0 0 0,0 1 0 0 0,0 0 0 0 0,0-1 0 0 0,0 0 0 0 0,5-3 0 0 0,-4 2 2 0 0,-1-1-1 0 0,0 0 0 0 0,0 1 0 0 0,0-1 0 0 0,0 0 1 0 0,-1 0-1 0 0,1 0 0 0 0,-1-1 0 0 0,0 1 0 0 0,0-1 0 0 0,-1 1 1 0 0,2-7-1 0 0,-1 4 15 0 0,-1 0 1 0 0,1-1-1 0 0,-2 1 0 0 0,1-1 1 0 0,-1 1-1 0 0,0 0 0 0 0,-1-1 1 0 0,1 1-1 0 0,-1-1 1 0 0,-1 1-1 0 0,0 0 0 0 0,0 0 1 0 0,0 0-1 0 0,-1 0 0 0 0,0 0 1 0 0,0 0-1 0 0,-7-9 1 0 0,7 12-1 0 0,-1 0 0 0 0,1 1 0 0 0,-1 0 1 0 0,0 0-1 0 0,0 0 0 0 0,0 0 0 0 0,-1 0 1 0 0,1 1-1 0 0,-8-3 0 0 0,11 4 7 0 0,0 1 0 0 0,0 0 0 0 0,0-1 0 0 0,-1 1-1 0 0,1 0 1 0 0,0 0 0 0 0,0 0 0 0 0,0 0 0 0 0,-1 0-1 0 0,1 0 1 0 0,0 0 0 0 0,0 0 0 0 0,0 0 0 0 0,0 0 0 0 0,-1 1-1 0 0,1-1 1 0 0,0 1 0 0 0,-1 0 0 0 0,1 0 2 0 0,0 0-1 0 0,0 0 1 0 0,0 0 0 0 0,0 0 0 0 0,0 0-1 0 0,1 0 1 0 0,-1 0 0 0 0,0 0 0 0 0,1 0-1 0 0,-1 1 1 0 0,1-1 0 0 0,-1 0 0 0 0,1 0-1 0 0,0 1 1 0 0,0-1 0 0 0,-1 0 0 0 0,1 1-1 0 0,0-1 1 0 0,0 0 0 0 0,1 3 0 0 0,-1 3-99 0 0,2-1 0 0 0,-1 1 0 0 0,1-1 0 0 0,0 1 0 0 0,0-1 0 0 0,0 0 0 0 0,1 0 0 0 0,0 0 0 0 0,0 0 0 0 0,1 0 0 0 0,0-1 0 0 0,0 0 0 0 0,5 6 0 0 0,-6-6-197 0 0,5 5-373 0 0</inkml:trace>
</inkml:ink>
</file>

<file path=ppt/ink/ink1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6:14:34.124"/>
    </inkml:context>
    <inkml:brush xml:id="br0">
      <inkml:brushProperty name="width" value="0.05" units="cm"/>
      <inkml:brushProperty name="height" value="0.05" units="cm"/>
    </inkml:brush>
  </inkml:definitions>
  <inkml:trace contextRef="#ctx0" brushRef="#br0">184 557 4876 0 0,'-5'-1'163'0'0,"0"0"0"0"0,0 1 0 0 0,-1 0 0 0 0,1 0 0 0 0,0 0 0 0 0,0 1-1 0 0,0 0 1 0 0,0 0 0 0 0,-9 2 0 0 0,-10 3 539 0 0,19-5-310 0 0,-1 1 0 0 0,1 0 0 0 0,0 0 0 0 0,0 1 0 0 0,-9 5 0 0 0,7-3-75 0 0,0-2 1 0 0,0 1-1 0 0,-14 5 0 0 0,20-9-279 0 0,0 0 0 0 0,1 1 0 0 0,-1-1-1 0 0,0 0 1 0 0,0 0 0 0 0,0 1 0 0 0,0-1-1 0 0,0 0 1 0 0,0 0 0 0 0,0 0 0 0 0,0 0-1 0 0,1 0 1 0 0,-1-1 0 0 0,0 1 0 0 0,0 0-1 0 0,-1-1 1 0 0,2 1-20 0 0,0 0 0 0 0,-1 0 0 0 0,1-1 0 0 0,0 1-1 0 0,0 0 1 0 0,0 0 0 0 0,0-1 0 0 0,0 1 0 0 0,0 0 0 0 0,0-1 0 0 0,0 1 0 0 0,0 0-1 0 0,0-1 1 0 0,0 1 0 0 0,0 0 0 0 0,0-1 0 0 0,0 1 0 0 0,0 0 0 0 0,0 0 0 0 0,0-1-1 0 0,0 1 1 0 0,0 0 0 0 0,1-1 0 0 0,-1 1 0 0 0,0 0 0 0 0,0 0 0 0 0,0-1 0 0 0,0 1-1 0 0,1 0 1 0 0,21-24 430 0 0,42-27-278 0 0,1 3 0 0 0,3 4 0 0 0,2 2-1 0 0,1 3 1 0 0,109-42 0 0 0,178-44 266 0 0,-172 63-261 0 0,60-20-13 0 0,-316 111-153 0 0,33-13-431 0 0,-1-2 0 0 0,0-1-1 0 0,-68 14 1 0 0,89-23-160 0 0,15-4 327 0 0,-1 1 0 0 0,1 0 0 0 0,-1 0 0 0 0,1-1 0 0 0,-1 1 0 0 0,1-1 0 0 0,-1 0 0 0 0,0 0 0 0 0,1 0 0 0 0,-1 0 0 0 0,-3-1 0 0 0,3-1-876 0 0</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3:41:59.050"/>
    </inkml:context>
    <inkml:brush xml:id="br0">
      <inkml:brushProperty name="width" value="0.05" units="cm"/>
      <inkml:brushProperty name="height" value="0.05" units="cm"/>
    </inkml:brush>
  </inkml:definitions>
  <inkml:trace contextRef="#ctx0" brushRef="#br0">367 25 7037 0 0,'0'-1'21'0'0,"0"0"1"0"0,0 0 0 0 0,0 0 0 0 0,0 0 0 0 0,0 0-1 0 0,0 0 1 0 0,0 0 0 0 0,-1 0 0 0 0,1 1 0 0 0,0-1 0 0 0,0 0-1 0 0,-1 0 1 0 0,1 0 0 0 0,0 0 0 0 0,-1 0 0 0 0,1 1-1 0 0,-1-1 1 0 0,1 0 0 0 0,-1 0 0 0 0,0 1 0 0 0,1-1-1 0 0,-1 0 1 0 0,0 1 0 0 0,1-1 0 0 0,-1 1 0 0 0,0-1-1 0 0,0 1 1 0 0,1-1 0 0 0,-3 0 0 0 0,1 1 62 0 0,0 0 1 0 0,-1-1 0 0 0,1 1-1 0 0,0 0 1 0 0,0 0 0 0 0,-1 1-1 0 0,1-1 1 0 0,0 0 0 0 0,0 1-1 0 0,-1-1 1 0 0,-3 3 0 0 0,-4 1 253 0 0,1 0 0 0 0,-1 1 0 0 0,1 1 0 0 0,-13 9 0 0 0,5-1 19 0 0,1 2-1 0 0,0 0 1 0 0,-19 26-1 0 0,-35 58 609 0 0,46-63-628 0 0,12-20-254 0 0,-4 7 269 0 0,-19 34 0 0 0,32-51-437 0 0,0-1 0 0 0,0 1 0 0 0,0 0 0 0 0,1 1-1 0 0,0-1 1 0 0,1 0 0 0 0,-1 1 0 0 0,1-1 0 0 0,1 1-1 0 0,-1 9 1 0 0,1-15-7 0 0,1-1 1 0 0,-1 0-1 0 0,0 0 0 0 0,0 1 0 0 0,0-1 0 0 0,1 0 1 0 0,-1 0-1 0 0,0 1 0 0 0,1-1 0 0 0,-1 0 0 0 0,1 0 1 0 0,0 0-1 0 0,-1 0 0 0 0,1 0 0 0 0,0 0 0 0 0,0 0 1 0 0,0 0-1 0 0,1 2 0 0 0,11 3-1050 0 0</inkml:trace>
  <inkml:trace contextRef="#ctx0" brushRef="#br0" timeOffset="1">565 84 10429 0 0,'-43'52'2316'0'0,"34"-43"-1857"0"0,1 0 0 0 0,0 1 0 0 0,0 0 0 0 0,1 1 0 0 0,0-1 0 0 0,1 1 0 0 0,1 1 0 0 0,-7 17 0 0 0,9-20-448 0 0,0 0 1 0 0,1 0-1 0 0,0 1 0 0 0,0-1 0 0 0,1 1 1 0 0,1-1-1 0 0,0 1 0 0 0,0-1 0 0 0,0 1 0 0 0,2-1 1 0 0,3 19-1 0 0,-5-26-235 0 0,1-1 0 0 0,0 1 1 0 0,-1-1-1 0 0,1 1 0 0 0,0-1 0 0 0,-1 1 1 0 0,1-1-1 0 0,0 0 0 0 0,0 1 1 0 0,0-1-1 0 0,1 0 0 0 0,-1 0 0 0 0,0 0 1 0 0,0 0-1 0 0,1 0 0 0 0,-1 0 0 0 0,0 0 1 0 0,1 0-1 0 0,-1 0 0 0 0,2 0 0 0 0,8-4-1263 0 0</inkml:trace>
</inkml:ink>
</file>

<file path=ppt/ink/ink1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6:14:34.610"/>
    </inkml:context>
    <inkml:brush xml:id="br0">
      <inkml:brushProperty name="width" value="0.05" units="cm"/>
      <inkml:brushProperty name="height" value="0.05" units="cm"/>
    </inkml:brush>
  </inkml:definitions>
  <inkml:trace contextRef="#ctx0" brushRef="#br0">74 68 5420 0 0,'-2'-2'54'0'0,"1"1"0"0"0,-1-1-1 0 0,1 1 1 0 0,-1 0-1 0 0,0-1 1 0 0,1 1-1 0 0,-1 0 1 0 0,0 0-1 0 0,0 0 1 0 0,0 0 0 0 0,0 0-1 0 0,0 1 1 0 0,0-1-1 0 0,0 1 1 0 0,-2-1-1 0 0,1 0 106 0 0,0 0-1 0 0,0 0 1 0 0,0 0-1 0 0,0 0 1 0 0,0 0-1 0 0,0-1 1 0 0,0 1-1 0 0,1-1 1 0 0,-4-2-1 0 0,5 3-76 0 0,0 1-1 0 0,1-1 1 0 0,-1 0 0 0 0,0 1-1 0 0,0-1 1 0 0,1 0 0 0 0,-1 1-1 0 0,0-1 1 0 0,1 0 0 0 0,-1 0-1 0 0,1 0 1 0 0,-1 0 0 0 0,1 1 0 0 0,0-1-1 0 0,-1 0 1 0 0,1 0 0 0 0,0 0-1 0 0,0 0 1 0 0,-1 0 0 0 0,1 0-1 0 0,0 0 1 0 0,0-2 0 0 0,1 2-12 0 0,-1 1 0 0 0,1-1 1 0 0,-1 0-1 0 0,1 0 1 0 0,-1 1-1 0 0,1-1 1 0 0,-1 0-1 0 0,1 1 0 0 0,0-1 1 0 0,0 1-1 0 0,-1-1 1 0 0,1 1-1 0 0,0-1 0 0 0,0 1 1 0 0,-1 0-1 0 0,1-1 1 0 0,0 1-1 0 0,0 0 1 0 0,1-1-1 0 0,4 0 12 0 0,-1 0 1 0 0,1 0-1 0 0,-1 1 0 0 0,1 0 0 0 0,0 0 1 0 0,8 1-1 0 0,52 7-69 0 0,92-1 0 0 0,-55-3 16 0 0,-35-3-14 0 0,-40-2-12 0 0,0 2 0 0 0,49 8 0 0 0,-78-8-4 0 0,1 0 0 0 0,-1 0 0 0 0,0 0 1 0 0,0 0-1 0 0,0 0 0 0 0,0 0 0 0 0,0-1 0 0 0,0 1 1 0 0,0 0-1 0 0,0-1 0 0 0,0 1 0 0 0,0 0 0 0 0,-1-1 1 0 0,0 1-1 0 0,-26 12 245 0 0,0 1 1 0 0,1 1 0 0 0,1 2 0 0 0,0 0-1 0 0,2 2 1 0 0,0 1 0 0 0,-29 31-1 0 0,-14 11 226 0 0,-19 21-10 0 0,75-71-553 0 0,1 1-1 0 0,0 0 0 0 0,1 0 1 0 0,1 1-1 0 0,-10 20 0 0 0,6-7-604 0 0,-2 1-344 0 0</inkml:trace>
</inkml:ink>
</file>

<file path=ppt/ink/ink1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6:14:38.467"/>
    </inkml:context>
    <inkml:brush xml:id="br0">
      <inkml:brushProperty name="width" value="0.05" units="cm"/>
      <inkml:brushProperty name="height" value="0.05" units="cm"/>
    </inkml:brush>
  </inkml:definitions>
  <inkml:trace contextRef="#ctx0" brushRef="#br0">19 739 5817 0 0,'-4'-18'676'0'0,"4"17"-647"0"0,0 0 0 0 0,0 0-1 0 0,0 0 1 0 0,-1 0 0 0 0,1 1-1 0 0,0-1 1 0 0,-1 0 0 0 0,1 0-1 0 0,-1 0 1 0 0,1 0 0 0 0,-1 1-1 0 0,1-1 1 0 0,-1 0 0 0 0,0-1-1 0 0,0 2 4 0 0,0-1 0 0 0,0 0 0 0 0,1 0-1 0 0,-1 0 1 0 0,0 0 0 0 0,1 0 0 0 0,-1 0 0 0 0,1 0-1 0 0,-1 0 1 0 0,1 0 0 0 0,-1 0 0 0 0,1 0 0 0 0,0 0-1 0 0,0 0 1 0 0,-1-2 0 0 0,2-5 171 0 0,0 0-1 0 0,1-1 1 0 0,0 1-1 0 0,0 0 1 0 0,1 0-1 0 0,0 0 1 0 0,0 0 0 0 0,1 1-1 0 0,0-1 1 0 0,0 1-1 0 0,8-10 1 0 0,-1 2 44 0 0,1 0 0 0 0,1 1 1 0 0,0 0-1 0 0,17-13 0 0 0,5 1-46 0 0,1 1-1 0 0,75-39 1 0 0,87-25-168 0 0,-178 80-27 0 0,142-57 5 0 0,3 6-1 0 0,3 8 0 0 0,252-45 0 0 0,-415 97-10 0 0,23-5 2 0 0,45-2 1 0 0,-72 7-2 0 0,0 0 0 0 0,-1 0 0 0 0,1 0 1 0 0,0-1-1 0 0,-1 1 0 0 0,1 0 0 0 0,-1 0 0 0 0,1 0 1 0 0,0 1-1 0 0,-1-1 0 0 0,1 0 0 0 0,0 0 0 0 0,-1 0 1 0 0,1 0-1 0 0,-1 1 0 0 0,1-1 0 0 0,0 0 0 0 0,-1 0 1 0 0,1 1-1 0 0,-1-1 0 0 0,1 0 0 0 0,-1 1 1 0 0,1-1-1 0 0,0 2 0 0 0,-1-2-5 0 0,0 1 0 0 0,-1-1 1 0 0,1 1-1 0 0,0 0 0 0 0,0-1 0 0 0,-1 1 0 0 0,1-1 1 0 0,-1 1-1 0 0,1 0 0 0 0,0-1 0 0 0,-1 1 0 0 0,1-1 1 0 0,-1 0-1 0 0,1 1 0 0 0,-1-1 0 0 0,0 1 1 0 0,1-1-1 0 0,-1 1 0 0 0,-35 18-443 0 0,35-18 370 0 0,-61 24-1801 0 0,39-20 957 0 0</inkml:trace>
</inkml:ink>
</file>

<file path=ppt/ink/ink1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6:14:38.825"/>
    </inkml:context>
    <inkml:brush xml:id="br0">
      <inkml:brushProperty name="width" value="0.05" units="cm"/>
      <inkml:brushProperty name="height" value="0.05" units="cm"/>
    </inkml:brush>
  </inkml:definitions>
  <inkml:trace contextRef="#ctx0" brushRef="#br0">22 52 5817 0 0,'0'-1'24'0'0,"0"-1"0"0"0,-1 0 1 0 0,1 0-1 0 0,0 1 1 0 0,0-1-1 0 0,0 0 0 0 0,1 0 1 0 0,-1 1-1 0 0,0-1 1 0 0,1 0-1 0 0,-1 1 1 0 0,1-3-1 0 0,0 4 6 0 0,-1-1 1 0 0,1 0 0 0 0,-1 0-1 0 0,1 0 1 0 0,-1 0-1 0 0,0 0 1 0 0,0 0-1 0 0,0 0 1 0 0,1 0-1 0 0,-1 0 1 0 0,0 0-1 0 0,0-1 1 0 0,0 1-1 0 0,0 0 1 0 0,-1 0-1 0 0,1 0 1 0 0,0 0-1 0 0,0 0 1 0 0,-1 0 0 0 0,1 0-1 0 0,0 0 1 0 0,-1 1-1 0 0,0-3 1 0 0,0 3-5 0 0,0 0 0 0 0,1-1 0 0 0,-1 1 0 0 0,0 0 0 0 0,0-1 0 0 0,0 1 0 0 0,1 0 0 0 0,-1 0 0 0 0,0 0 0 0 0,0 0 0 0 0,0 0 0 0 0,0 0 0 0 0,1 0 1 0 0,-1 0-1 0 0,0 0 0 0 0,0 0 0 0 0,-1 1 0 0 0,2-1-4 0 0,0 0 1 0 0,-1 0 0 0 0,1 0 0 0 0,0 0-1 0 0,-1 0 1 0 0,1 0 0 0 0,0 0-1 0 0,0 0 1 0 0,-1 0 0 0 0,1 0-1 0 0,0 0 1 0 0,-1 0 0 0 0,1 0-1 0 0,0 1 1 0 0,0-1 0 0 0,-1 0 0 0 0,1 0-1 0 0,0 0 1 0 0,0 0 0 0 0,0 1-1 0 0,-1-1 1 0 0,1 0 0 0 0,0 0-1 0 0,0 1 1 0 0,0-1 0 0 0,-1 0-1 0 0,1 0 1 0 0,0 1 0 0 0,0-1 0 0 0,0 0-1 0 0,0 0 1 0 0,0 1 0 0 0,0-1-1 0 0,0 0 1 0 0,0 0 0 0 0,0 1-1 0 0,0-1 1 0 0,9 10 121 0 0,0 0 0 0 0,1-1 0 0 0,0-1 0 0 0,1 0 0 0 0,0 0 0 0 0,14 7 0 0 0,29 20-51 0 0,-51-32-86 0 0,0-1-1 0 0,0 1 1 0 0,0 0 0 0 0,0 0 0 0 0,-1 0 0 0 0,1 0 0 0 0,-1 0-1 0 0,0 1 1 0 0,0-1 0 0 0,0 1 0 0 0,0 0 0 0 0,-1-1-1 0 0,1 1 1 0 0,-1 0 0 0 0,0 0 0 0 0,0 0 0 0 0,0 0-1 0 0,-1 0 1 0 0,1 0 0 0 0,-1 0 0 0 0,0 0 0 0 0,0 0-1 0 0,0 0 1 0 0,-1 0 0 0 0,0 0 0 0 0,1 0 0 0 0,-1 0 0 0 0,-1-1-1 0 0,1 1 1 0 0,0 0 0 0 0,-1 0 0 0 0,-3 5 0 0 0,-2 3-64 0 0,-1 1 0 0 0,0-1 0 0 0,-1-1 0 0 0,0 0 0 0 0,-1 0 0 0 0,0-1 0 0 0,-22 17 0 0 0,-9 7-890 0 0,19-18 223 0 0</inkml:trace>
</inkml:ink>
</file>

<file path=ppt/ink/ink1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6:14:39.450"/>
    </inkml:context>
    <inkml:brush xml:id="br0">
      <inkml:brushProperty name="width" value="0.05" units="cm"/>
      <inkml:brushProperty name="height" value="0.05" units="cm"/>
    </inkml:brush>
  </inkml:definitions>
  <inkml:trace contextRef="#ctx0" brushRef="#br0">381 225 5693 0 0,'3'-8'142'0'0,"0"-1"0"0"0,0 0 0 0 0,-1 0 0 0 0,0 0 0 0 0,-1 0 0 0 0,0 0 0 0 0,0-18 0 0 0,-1 25-101 0 0,0-1 0 0 0,-1 1 0 0 0,1 0 0 0 0,0-1 0 0 0,-1 1 0 0 0,1 0 0 0 0,-1 0 0 0 0,0-1 0 0 0,0 1 0 0 0,0 0 0 0 0,0 0 0 0 0,0 0 0 0 0,0 0 0 0 0,-1 0 0 0 0,1 0 0 0 0,-1 1 0 0 0,1-1 0 0 0,-1 0 0 0 0,0 1 0 0 0,1-1 0 0 0,-1 1 0 0 0,0-1 0 0 0,0 1 0 0 0,0 0 0 0 0,0 0-1 0 0,0 0 1 0 0,0 0 0 0 0,-1 0 0 0 0,1 0 0 0 0,0 1 0 0 0,0-1 0 0 0,-1 1 0 0 0,1 0 0 0 0,0-1 0 0 0,-1 1 0 0 0,-3 1 0 0 0,-4-1 97 0 0,0 1-1 0 0,0 1 0 0 0,0-1 1 0 0,1 2-1 0 0,-1-1 0 0 0,0 2 1 0 0,1-1-1 0 0,0 1 0 0 0,-1 0 1 0 0,-12 9-1 0 0,-6 6 340 0 0,-44 39 0 0 0,71-58-470 0 0,-11 11 84 0 0,1 0 1 0 0,0 0-1 0 0,1 1 0 0 0,0 1 1 0 0,1 0-1 0 0,0 0 0 0 0,1 0 1 0 0,-9 22-1 0 0,13-26-54 0 0,1 0 1 0 0,0 1-1 0 0,0-1 0 0 0,1 0 1 0 0,0 1-1 0 0,0 0 0 0 0,1-1 0 0 0,1 1 1 0 0,-1 0-1 0 0,2-1 0 0 0,-1 1 1 0 0,1 0-1 0 0,1-1 0 0 0,5 20 0 0 0,-5-23 0 0 0,1 0-1 0 0,0 0 1 0 0,0 0-1 0 0,0-1 1 0 0,1 1-1 0 0,0-1 1 0 0,0 0-1 0 0,0 0 1 0 0,0 0-1 0 0,1 0 1 0 0,0-1-1 0 0,8 7 1 0 0,-4-6-10 0 0,-1 0 0 0 0,0-1 1 0 0,1 0-1 0 0,0 0 0 0 0,0-1 1 0 0,0 0-1 0 0,19 3 1 0 0,-11-4-21 0 0,-1-1-1 0 0,1 0 1 0 0,0-1 0 0 0,-1-1 0 0 0,1 0 0 0 0,-1-1 0 0 0,1-1 0 0 0,-1-1 0 0 0,26-9 0 0 0,-30 8-5 0 0,0-1 1 0 0,0 0 0 0 0,-1-1 0 0 0,0 0 0 0 0,0-1 0 0 0,-1-1 0 0 0,1 1 0 0 0,-2-2 0 0 0,0 1 0 0 0,0-1-1 0 0,0-1 1 0 0,-1 1 0 0 0,-1-1 0 0 0,0-1 0 0 0,-1 1 0 0 0,0-1 0 0 0,0-1 0 0 0,-1 1 0 0 0,3-14 0 0 0,-4 12-60 0 0,0 0 1 0 0,-1 0 0 0 0,0-1 0 0 0,-1 1-1 0 0,-1-1 1 0 0,0 0 0 0 0,-2 0 0 0 0,1 1-1 0 0,-1-1 1 0 0,-5-20 0 0 0,-2 2-222 0 0,3 8-2 0 0,-14-40 0 0 0,17 60 194 0 0,-1-1 0 0 0,1 1 0 0 0,-1-1-1 0 0,0 1 1 0 0,0 0 0 0 0,0 0 0 0 0,-1 0-1 0 0,0 1 1 0 0,0-1 0 0 0,0 1-1 0 0,0 0 1 0 0,-8-5 0 0 0,11 8 35 0 0,-1 0 1 0 0,1 1-1 0 0,0-1 1 0 0,-1 1-1 0 0,1 0 0 0 0,-1-1 1 0 0,1 1-1 0 0,-1 0 1 0 0,1 0-1 0 0,-1 0 0 0 0,0 0 1 0 0,1 0-1 0 0,-1 0 1 0 0,1 0-1 0 0,-1 1 1 0 0,1-1-1 0 0,0 0 0 0 0,-1 1 1 0 0,1-1-1 0 0,-1 1 1 0 0,1 0-1 0 0,0 0 0 0 0,-1-1 1 0 0,1 1-1 0 0,0 0 1 0 0,0 0-1 0 0,0 0 0 0 0,-1 0 1 0 0,0 2-1 0 0,-6 5-179 0 0,1 0-1 0 0,1 0 1 0 0,-8 12-1 0 0,7-10-16 0 0,-34 52-915 0 0,25-39 591 0 0</inkml:trace>
</inkml:ink>
</file>

<file path=ppt/ink/ink1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6:14:40.025"/>
    </inkml:context>
    <inkml:brush xml:id="br0">
      <inkml:brushProperty name="width" value="0.05" units="cm"/>
      <inkml:brushProperty name="height" value="0.05" units="cm"/>
    </inkml:brush>
  </inkml:definitions>
  <inkml:trace contextRef="#ctx0" brushRef="#br0">199 46 5881 0 0,'3'-19'1433'0'0,"-2"20"-1357"0"0,-1 0 1 0 0,0 0 0 0 0,0 0-1 0 0,1 0 1 0 0,-1 0 0 0 0,0 0-1 0 0,0 0 1 0 0,0 1 0 0 0,0-1-1 0 0,0 0 1 0 0,0 0 0 0 0,0 0-1 0 0,0 0 1 0 0,-1 0-1 0 0,1 0 1 0 0,-1 1 0 0 0,-7 37 69 0 0,-3-1 1 0 0,0 0-1 0 0,-3-1 1 0 0,-1-1-1 0 0,-1 0 0 0 0,-2-1 1 0 0,-26 36-1 0 0,-17 36 104 0 0,61-106-245 0 0,0-1 1 0 0,-1 0 0 0 0,1 1 0 0 0,0-1-1 0 0,-1 1 1 0 0,1-1 0 0 0,0 0 0 0 0,0 1-1 0 0,0-1 1 0 0,-1 1 0 0 0,1-1 0 0 0,0 1-1 0 0,0-1 1 0 0,0 0 0 0 0,0 1 0 0 0,0-1-1 0 0,0 1 1 0 0,0-1 0 0 0,0 1 0 0 0,0-1-1 0 0,0 1 1 0 0,0-1 0 0 0,0 1 0 0 0,0-1-1 0 0,0 1 1 0 0,1 0 0 0 0,10-2 91 0 0,30-20-24 0 0,-25 13-68 0 0,2-1 66 0 0,0 1-1 0 0,1 0 1 0 0,0 2 0 0 0,1 0 0 0 0,-1 2 0 0 0,1 0 0 0 0,0 1 0 0 0,41-1 0 0 0,-3 5 339 0 0,-8 0-284 0 0,71-8 0 0 0,-86 4-124 0 0,-25 3 0 0 0,1-1 1 0 0,-1-1 0 0 0,1 1 0 0 0,-1-2 0 0 0,15-4-1 0 0,-24 6-1 0 0,0 1-1 0 0,0-1 0 0 0,0 0 0 0 0,0 1 0 0 0,0-1 0 0 0,0 0 0 0 0,0 0 0 0 0,-1 0 0 0 0,1 0 1 0 0,0 0-1 0 0,-1 0 0 0 0,1 0 0 0 0,0 0 0 0 0,-1 0 0 0 0,1 0 0 0 0,-1 0 0 0 0,0 0 1 0 0,1 0-1 0 0,-1 0 0 0 0,0-1 0 0 0,0 1 0 0 0,0 0 0 0 0,0 0 0 0 0,0 0 0 0 0,0-1 1 0 0,0 1-1 0 0,0 0 0 0 0,0 0 0 0 0,0 0 0 0 0,-1 0 0 0 0,1-1 0 0 0,0 1 0 0 0,-1-1 1 0 0,-17-38 4 0 0,17 38-8 0 0,-153-253-41 0 0,149 249 41 0 0,0-2 3 0 0,0 1-1 0 0,0 0 1 0 0,0 0-1 0 0,-1 0 1 0 0,-12-9-1 0 0,18 18-179 0 0,-1 1 0 0 0,0 0 1 0 0,1 0-1 0 0,-1 0 0 0 0,1 0 0 0 0,0 0 0 0 0,0 0 1 0 0,0 0-1 0 0,1 3 0 0 0,2 3-579 0 0,0 4-174 0 0</inkml:trace>
</inkml:ink>
</file>

<file path=ppt/ink/ink1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6:14:40.775"/>
    </inkml:context>
    <inkml:brush xml:id="br0">
      <inkml:brushProperty name="width" value="0.05" units="cm"/>
      <inkml:brushProperty name="height" value="0.05" units="cm"/>
    </inkml:brush>
  </inkml:definitions>
  <inkml:trace contextRef="#ctx0" brushRef="#br0">0 65 5236 0 0,'3'-3'118'0'0,"-1"0"0"0"0,0 0 0 0 0,0 0-1 0 0,0 0 1 0 0,0 0 0 0 0,2-5 0 0 0,-3 5 6 0 0,1-1 1 0 0,0 1 0 0 0,0-1 0 0 0,0 1-1 0 0,1 0 1 0 0,3-4 0 0 0,-6 6-103 0 0,0 1 0 0 0,1-1-1 0 0,-1 1 1 0 0,0-1 0 0 0,1 1 0 0 0,-1-1-1 0 0,0 1 1 0 0,1 0 0 0 0,-1-1 0 0 0,1 1-1 0 0,-1 0 1 0 0,0-1 0 0 0,1 1 0 0 0,-1 0-1 0 0,1 0 1 0 0,-1-1 0 0 0,1 1 0 0 0,-1 0 0 0 0,1 0-1 0 0,-1 0 1 0 0,1 0 0 0 0,-1 0 0 0 0,1 0-1 0 0,-1-1 1 0 0,1 1 0 0 0,0 0 0 0 0,-1 0-1 0 0,1 1 1 0 0,0-1 0 0 0,3 18 580 0 0,-4-15-595 0 0,2 24 161 0 0,-2-21-87 0 0,0 1 0 0 0,0-1 1 0 0,1 1-1 0 0,0-1 0 0 0,3 12 1 0 0,-3-16-57 0 0,0 0 1 0 0,0-1 0 0 0,0 1-1 0 0,0 0 1 0 0,0-1 0 0 0,0 1-1 0 0,0 0 1 0 0,1-1 0 0 0,-1 0-1 0 0,0 1 1 0 0,1-1 0 0 0,0 0-1 0 0,-1 1 1 0 0,1-1 0 0 0,0 0-1 0 0,-1 0 1 0 0,1-1 0 0 0,0 1-1 0 0,0 0 1 0 0,0-1 0 0 0,0 1-1 0 0,0-1 1 0 0,3 1 0 0 0,0 0-19 0 0,0-1 1 0 0,0 0 0 0 0,0 0 0 0 0,0-1 0 0 0,0 0 0 0 0,0 1 0 0 0,0-2 0 0 0,-1 1 0 0 0,1 0 0 0 0,0-1 0 0 0,7-4 0 0 0,-1 0-11 0 0,1-1 1 0 0,-1 0-1 0 0,12-10 1 0 0,-22 15-59 0 0,1 1 1 0 0,-1-1-1 0 0,1 0 1 0 0,-1 1-1 0 0,0-1 1 0 0,0 0-1 0 0,0 0 1 0 0,0 0-1 0 0,0 0 1 0 0,0 0-1 0 0,0 0 1 0 0,-1 0-1 0 0,1 0 1 0 0,-1 0-1 0 0,0 0 1 0 0,1-3-1 0 0,-3-35-2800 0 0,0 33 2318 0 0</inkml:trace>
</inkml:ink>
</file>

<file path=ppt/ink/ink1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6:14:41.102"/>
    </inkml:context>
    <inkml:brush xml:id="br0">
      <inkml:brushProperty name="width" value="0.05" units="cm"/>
      <inkml:brushProperty name="height" value="0.05" units="cm"/>
    </inkml:brush>
  </inkml:definitions>
  <inkml:trace contextRef="#ctx0" brushRef="#br0">0 62 5725 0 0,'14'-51'1436'0'0,"-13"50"-1436"0"0,-1 0-1 0 0,0 1 1 0 0,0-1-1 0 0,1 1 1 0 0,-1-1 0 0 0,0 1-1 0 0,1-1 1 0 0,-1 1-1 0 0,1-1 1 0 0,-1 1-1 0 0,0-1 1 0 0,1 1-1 0 0,-1-1 1 0 0,1 1-1 0 0,-1 0 1 0 0,1-1-1 0 0,-1 1 1 0 0,1 0-1 0 0,0-1 1 0 0,-1 1-1 0 0,1 0 1 0 0,-1 0 0 0 0,1 0-1 0 0,0 0 1 0 0,-1-1-1 0 0,1 1 1 0 0,-1 0-1 0 0,1 0 1 0 0,0 0-1 0 0,-1 0 1 0 0,1 0-1 0 0,0 0 1 0 0,0 1-1 0 0,25 1 15 0 0,-24-1-18 0 0,15 3-776 0 0</inkml:trace>
</inkml:ink>
</file>

<file path=ppt/ink/ink1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6:14:41.447"/>
    </inkml:context>
    <inkml:brush xml:id="br0">
      <inkml:brushProperty name="width" value="0.05" units="cm"/>
      <inkml:brushProperty name="height" value="0.05" units="cm"/>
    </inkml:brush>
  </inkml:definitions>
  <inkml:trace contextRef="#ctx0" brushRef="#br0">1 9 7101 0 0,'2'-2'32'0'0,"-2"1"92"0"0,6-3 180 0 0,-4 5-144 0 0,-2-3-4 0 0,0 4 12 0 0,2-3 12 0 0,-2 2-20 0 0,0 5-188 0 0,0-4-112 0 0,0 2-152 0 0,4-3 24 0 0,-4 1-216 0 0</inkml:trace>
</inkml:ink>
</file>

<file path=ppt/ink/ink1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6:14:52.854"/>
    </inkml:context>
    <inkml:brush xml:id="br0">
      <inkml:brushProperty name="width" value="0.05" units="cm"/>
      <inkml:brushProperty name="height" value="0.05" units="cm"/>
    </inkml:brush>
  </inkml:definitions>
  <inkml:trace contextRef="#ctx0" brushRef="#br0">86 200 4280 0 0,'0'0'9'0'0,"1"0"0"0"0,0 0-1 0 0,-1 0 1 0 0,1 0-1 0 0,0-1 1 0 0,-1 1-1 0 0,1 0 1 0 0,0-1-1 0 0,-1 1 1 0 0,1 0 0 0 0,-1-1-1 0 0,1 1 1 0 0,-1 0-1 0 0,1-1 1 0 0,-1 1-1 0 0,1-1 1 0 0,-1 1-1 0 0,1-1 1 0 0,-1 0 0 0 0,1 1-1 0 0,-1-1 1 0 0,0 1-1 0 0,1-1 1 0 0,-1 0-1 0 0,0 1 1 0 0,0-1-1 0 0,1 0 1 0 0,-1 1 0 0 0,0-1-1 0 0,0 0 1 0 0,0 1-1 0 0,0-1 1 0 0,0 0-1 0 0,0 1 1 0 0,0-1 0 0 0,0-1-1 0 0,0 1 25 0 0,1-1-1 0 0,-1 0 1 0 0,1 0-1 0 0,-1 0 1 0 0,1 1 0 0 0,0-1-1 0 0,0 0 1 0 0,0 1-1 0 0,0-1 1 0 0,0 1-1 0 0,0-1 1 0 0,0 1 0 0 0,0-1-1 0 0,1 1 1 0 0,1-2-1 0 0,-1 2 32 0 0,-1-1 0 0 0,1 1-1 0 0,-1 0 1 0 0,0-1 0 0 0,1 1 0 0 0,-1-1-1 0 0,0 0 1 0 0,0 0 0 0 0,0 1 0 0 0,0-1-1 0 0,0 0 1 0 0,-1 0 0 0 0,1 0-1 0 0,-1 0 1 0 0,2-3 0 0 0,-2 2 75 0 0,0-1 1 0 0,0 1-1 0 0,1 0 1 0 0,0 0-1 0 0,-1-1 1 0 0,1 1-1 0 0,0 0 1 0 0,1 0 0 0 0,-1 0-1 0 0,1 0 1 0 0,-1 0-1 0 0,1 0 1 0 0,0 1-1 0 0,0-1 1 0 0,4-4-1 0 0,-5 5-8 0 0,0 1-1 0 0,0-1 1 0 0,0 0-1 0 0,0 0 1 0 0,0 0 0 0 0,0 0-1 0 0,-1 0 1 0 0,1 0-1 0 0,0-3 1 0 0,-1 4-24 0 0,0-1 1 0 0,1 1-1 0 0,-1-1 1 0 0,1 1-1 0 0,-1-1 0 0 0,1 1 1 0 0,-1-1-1 0 0,1 1 1 0 0,0-1-1 0 0,0 1 0 0 0,-1 0 1 0 0,1-1-1 0 0,0 1 1 0 0,0 0-1 0 0,2-1 0 0 0,1-8 383 0 0,-3 10-464 0 0,-1-1 0 0 0,0 0 0 0 0,0 0 0 0 0,0 1-1 0 0,0-1 1 0 0,1 0 0 0 0,-1 1 0 0 0,0-1 0 0 0,1 0-1 0 0,-1 0 1 0 0,1 1 0 0 0,-1-1 0 0 0,1 1 0 0 0,-1-1-1 0 0,1 0 1 0 0,-1 1 0 0 0,1-1 0 0 0,-1 1 0 0 0,1 0 0 0 0,0-1-1 0 0,-1 1 1 0 0,1-1 0 0 0,1 1 0 0 0,5-1 160 0 0,-9 0-41 0 0,1 1-140 0 0,0 1 0 0 0,0-1 0 0 0,0 1 0 0 0,0-1 0 0 0,0 1 0 0 0,0-1 0 0 0,0 1 1 0 0,0-1-1 0 0,0 1 0 0 0,0 0 0 0 0,1-1 0 0 0,-1 1 0 0 0,0 0 0 0 0,0 0 0 0 0,1 0 0 0 0,-1-1 0 0 0,0 3 1 0 0,-12 16-5 0 0,-26 30 0 0 0,3-6 21 0 0,-21 16 27 0 0,92-82-121 0 0,-14 11 78 0 0,-1 0-1 0 0,29-26 1 0 0,-35 27-21 0 0,-22 17-3 0 0,-120 82 57 0 0,119-81-40 0 0,4-5 0 0 0,0 2 0 0 0,1-1 0 0 0,-1 0 0 0 0,-6 8 0 0 0,55-37-54 0 0,-36 20-46 0 0,33-23-3839 0 0,-37 27 3016 0 0</inkml:trace>
</inkml:ink>
</file>

<file path=ppt/ink/ink1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6:14:54.022"/>
    </inkml:context>
    <inkml:brush xml:id="br0">
      <inkml:brushProperty name="width" value="0.05" units="cm"/>
      <inkml:brushProperty name="height" value="0.05" units="cm"/>
    </inkml:brush>
  </inkml:definitions>
  <inkml:trace contextRef="#ctx0" brushRef="#br0">1534 6 5849 0 0,'1'-1'142'0'0,"0"0"1"0"0,0 1 0 0 0,1-1 0 0 0,-1 1 0 0 0,0-1 0 0 0,0 1-1 0 0,1-1 1 0 0,-1 1 0 0 0,0 0 0 0 0,1 0 0 0 0,-1 0 0 0 0,1 0-1 0 0,-1 0 1 0 0,0 0 0 0 0,1 0 0 0 0,-1 0 0 0 0,0 0 0 0 0,1 0-1 0 0,-1 1 1 0 0,2 0 0 0 0,1-2 1023 0 0,1 1-137 0 0,-7 8-632 0 0,-7 9-315 0 0,-1 0 0 0 0,0-1 0 0 0,-1 0 0 0 0,-1-1 0 0 0,-1 0 1 0 0,0-1-1 0 0,-1 0 0 0 0,0-1 0 0 0,-1 0 0 0 0,0-2 0 0 0,-1 0 0 0 0,-21 11 1 0 0,-18 7 6 0 0,-1-3 0 0 0,-88 28 1 0 0,-274 59-113 0 0,397-108 18 0 0,-2 1-4 0 0,-50 11-6 0 0,-107 12 1 0 0,159-27 17 0 0,-1-1-1 0 0,1 0 1 0 0,-1-2 0 0 0,0-1-1 0 0,1 0 1 0 0,0-2 0 0 0,0 0-1 0 0,0-2 1 0 0,-35-13 0 0 0,50 16-4 0 0,-1-1 1 0 0,1 1 0 0 0,0-1 0 0 0,0-1 0 0 0,0 1-1 0 0,1-1 1 0 0,-1 0 0 0 0,1 0 0 0 0,-5-7 0 0 0,-1-4-154 0 0,1 1 1 0 0,-10-21-1 0 0,10 16-1005 0 0,-21-28 1 0 0,18 19-1025 0 0,9 24 1314 0 0</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3:41:59.391"/>
    </inkml:context>
    <inkml:brush xml:id="br0">
      <inkml:brushProperty name="width" value="0.05" units="cm"/>
      <inkml:brushProperty name="height" value="0.05" units="cm"/>
    </inkml:brush>
  </inkml:definitions>
  <inkml:trace contextRef="#ctx0" brushRef="#br0">52 5 8365 0 0,'0'-2'52'0'0,"0"-1"48"0"0,-3 3 16 0 0,3 3 8 0 0,-2 0-8 0 0,-4 0 8 0 0,2-1-12 0 0,-2 5 8 0 0,0 0-132 0 0,-2 3-148 0 0,0 3-196 0 0,6-3-88 0 0,-4 4-392 0 0</inkml:trace>
</inkml:ink>
</file>

<file path=ppt/ink/ink1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6:14:54.366"/>
    </inkml:context>
    <inkml:brush xml:id="br0">
      <inkml:brushProperty name="width" value="0.05" units="cm"/>
      <inkml:brushProperty name="height" value="0.05" units="cm"/>
    </inkml:brush>
  </inkml:definitions>
  <inkml:trace contextRef="#ctx0" brushRef="#br0">281 4 7969 0 0,'-3'-2'-149'0'0,"3"2"154"0"0,0 0 1 0 0,-1 0-1 0 0,1 0 1 0 0,0-1-1 0 0,0 1 1 0 0,-1 0-1 0 0,1 0 1 0 0,0 0-1 0 0,-1 0 1 0 0,1 0-1 0 0,0 0 1 0 0,-1 0-1 0 0,1 0 1 0 0,0 0-1 0 0,-1 0 1 0 0,1 0-1 0 0,0 0 1 0 0,-1 0 0 0 0,1 0-1 0 0,0 0 1 0 0,-1 0-1 0 0,1 0 1 0 0,0 0-1 0 0,-1 0 1 0 0,1 0-1 0 0,0 1 1 0 0,-1-1-1 0 0,1 0 1 0 0,0 0-1 0 0,0 0 1 0 0,-1 1-1 0 0,1-1 1 0 0,0 0-1 0 0,0 0 1 0 0,-1 0-1 0 0,1 1 1 0 0,0-1-1 0 0,0 0 1 0 0,0 1-1 0 0,0-1 1 0 0,-1 0-1 0 0,1 1 1 0 0,0-1-1 0 0,0 0 1 0 0,0 0-1 0 0,0 1 1 0 0,-25 17 849 0 0,0-1-563 0 0,-38 45 79 0 0,-16 12-30 0 0,71-68-270 0 0,0 0 0 0 0,1 1 0 0 0,-1 0 0 0 0,1 0 0 0 0,1 1 0 0 0,-1-1 0 0 0,1 2 0 0 0,1-1 0 0 0,-6 11 0 0 0,10-18-51 0 0,1-1 0 0 0,0 1 0 0 0,0 0 0 0 0,0 0 0 0 0,0 0 1 0 0,0-1-1 0 0,1 1 0 0 0,-1 0 0 0 0,0 0 0 0 0,0-1 1 0 0,0 1-1 0 0,1 0 0 0 0,-1 0 0 0 0,0-1 0 0 0,1 1 0 0 0,-1 0 1 0 0,1-1-1 0 0,-1 1 0 0 0,1 0 0 0 0,-1-1 0 0 0,1 1 0 0 0,-1-1 1 0 0,1 1-1 0 0,0-1 0 0 0,-1 1 0 0 0,1-1 0 0 0,0 1 0 0 0,-1-1 1 0 0,1 0-1 0 0,0 1 0 0 0,-1-1 0 0 0,1 0 0 0 0,1 0 0 0 0,28 10 293 0 0,-25-8-285 0 0,10 1-5 0 0,0 0 0 0 0,0-1 0 0 0,27 0 0 0 0,-25-2-161 0 0,0 1 1 0 0,21 5 0 0 0,-32-5-83 0 0,-1 1 0 0 0,0 0 0 0 0,-1 0 0 0 0,1 0-1 0 0,8 5 1 0 0,-6-2-293 0 0,4 2-442 0 0</inkml:trace>
</inkml:ink>
</file>

<file path=ppt/ink/ink1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6:14:55.709"/>
    </inkml:context>
    <inkml:brush xml:id="br0">
      <inkml:brushProperty name="width" value="0.05" units="cm"/>
      <inkml:brushProperty name="height" value="0.05" units="cm"/>
    </inkml:brush>
  </inkml:definitions>
  <inkml:trace contextRef="#ctx0" brushRef="#br0">468 10 5513 0 0,'31'-8'685'0'0,"-30"7"-627"0"0,0 1 0 0 0,0 0 0 0 0,0 0 0 0 0,0 0 0 0 0,0 0 0 0 0,0 0 0 0 0,1 0 0 0 0,-1 0 0 0 0,0 0 0 0 0,0 0 1 0 0,0 0-1 0 0,0 0 0 0 0,0 1 0 0 0,0-1 0 0 0,0 0 0 0 0,0 1 0 0 0,-1-1 0 0 0,1 1 0 0 0,2 0 0 0 0,-3 0 64 0 0,-1 0-44 0 0,0 1 1 0 0,1-1-1 0 0,-1 1 0 0 0,0 0 0 0 0,1-1 0 0 0,-1 1 0 0 0,1 0 0 0 0,-1-1 0 0 0,1 1 1 0 0,0 0-1 0 0,0-1 0 0 0,0 4 0 0 0,-1 2 112 0 0,-10 64 596 0 0,-18 81 388 0 0,-56 177-247 0 0,19-47-693 0 0,62-266-215 0 0,-123 396 552 0 0,31-133-436 0 0,86-250-120 0 0,-12 40 66 0 0,4 1 0 0 0,2 0 0 0 0,-9 100 0 0 0,22-138-56 0 0,2 0-1 0 0,1 0 1 0 0,1 0 0 0 0,2-1 0 0 0,2 1 0 0 0,0-1 0 0 0,2 0 0 0 0,2 0 0 0 0,0-1 0 0 0,16 33 0 0 0,-15-46-6 0 0,0 0-1 0 0,1 0 1 0 0,1-1 0 0 0,0-1 0 0 0,1 0-1 0 0,0-1 1 0 0,2 0 0 0 0,0-1 0 0 0,0-1 0 0 0,1 0-1 0 0,0-1 1 0 0,1-1 0 0 0,31 14 0 0 0,7-1 40 0 0,0-3 0 0 0,2-2 1 0 0,74 13-1 0 0,271 28 2 0 0,7-32-126 0 0,-299-21 53 0 0,69 4 37 0 0,649 33-53 0 0,-1-23 453 0 0,-772-19-303 0 0,-4 0 221 0 0,94-11-1 0 0,-156 11-284 0 0,-1-1-1 0 0,1 0 1 0 0,-17-3-1 0 0,-10-1-75 0 0,17 4-866 0 0,1-2 0 0 0,-28-6 1 0 0,47 7 723 0 0,0 1 0 0 0,0 0 1 0 0,0-1-1 0 0,-1 1 0 0 0,1-1 1 0 0,0 0-1 0 0,0 1 0 0 0,0-1 1 0 0,0 0-1 0 0,0 0 0 0 0,0 1 1 0 0,0-1-1 0 0,1 0 0 0 0,-1 0 1 0 0,0 0-1 0 0,0 0 0 0 0,1 0 1 0 0,-1 0-1 0 0,0 0 0 0 0,1-1 0 0 0,-1-1 1 0 0,-3-7-1395 0 0</inkml:trace>
</inkml:ink>
</file>

<file path=ppt/ink/ink1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6:14:56.037"/>
    </inkml:context>
    <inkml:brush xml:id="br0">
      <inkml:brushProperty name="width" value="0.05" units="cm"/>
      <inkml:brushProperty name="height" value="0.05" units="cm"/>
    </inkml:brush>
  </inkml:definitions>
  <inkml:trace contextRef="#ctx0" brushRef="#br0">126 1 7101 0 0,'-1'1'-5'0'0,"-7"4"618"0"0,0 0-1 0 0,0-1 0 0 0,-15 6 0 0 0,23-9-535 0 0,0 0 1 0 0,0 0-1 0 0,0 0 0 0 0,0 0 1 0 0,0 0-1 0 0,1 0 1 0 0,-1 0-1 0 0,0 0 0 0 0,0 0 1 0 0,1 0-1 0 0,-1 0 1 0 0,1 0-1 0 0,-1 0 0 0 0,1 0 1 0 0,-1 0-1 0 0,1 0 1 0 0,0 0-1 0 0,-1-1 0 0 0,1 1 1 0 0,1 1-1 0 0,17 23 273 0 0,-1-6-244 0 0,-7-8 47 0 0,1 1-1 0 0,-2 1 1 0 0,0 0 0 0 0,0 0 0 0 0,-1 1-1 0 0,8 16 1 0 0,-16-27-112 0 0,0 1-1 0 0,0 0 1 0 0,0 0-1 0 0,0 0 1 0 0,0 0-1 0 0,-1-1 1 0 0,0 1-1 0 0,0 0 1 0 0,0 0-1 0 0,0 0 1 0 0,-1 0-1 0 0,1 0 1 0 0,-3 5-1 0 0,1-2 42 0 0,-1 0 1 0 0,1-1-1 0 0,-2 1 0 0 0,1-1 0 0 0,-1 0 0 0 0,-8 11 0 0 0,-4 0 24 0 0,0 0 0 0 0,-1-1 0 0 0,-28 20 0 0 0,-21 19-2140 0 0,52-41 808 0 0</inkml:trace>
</inkml:ink>
</file>

<file path=ppt/ink/ink1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6:14:56.520"/>
    </inkml:context>
    <inkml:brush xml:id="br0">
      <inkml:brushProperty name="width" value="0.05" units="cm"/>
      <inkml:brushProperty name="height" value="0.05" units="cm"/>
    </inkml:brush>
  </inkml:definitions>
  <inkml:trace contextRef="#ctx0" brushRef="#br0">328 452 8069 0 0,'7'-27'181'0'0,"-1"0"0"0"0,4-43 0 0 0,4-26 623 0 0,58-131 1128 0 0,-71 223-1721 0 0,-2 5-49 0 0,-9 11 53 0 0,-13 23 23 0 0,21-32-194 0 0,-34 56 728 0 0,3 1-1 0 0,-43 112 1 0 0,-26 136 898 0 0,76-224-1393 0 0,-78 280-238 0 0,97-320-979 0 0,6-33-386 0 0,-1 0 0 0 0,0-1 1 0 0,0 1-1 0 0,-7 17 0 0 0,7-24-171 0 0</inkml:trace>
</inkml:ink>
</file>

<file path=ppt/ink/ink1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6:14:56.845"/>
    </inkml:context>
    <inkml:brush xml:id="br0">
      <inkml:brushProperty name="width" value="0.05" units="cm"/>
      <inkml:brushProperty name="height" value="0.05" units="cm"/>
    </inkml:brush>
  </inkml:definitions>
  <inkml:trace contextRef="#ctx0" brushRef="#br0">1 70 7937 0 0,'0'0'1665'0'0,"0"-8"-1215"0"0,4-31 2024 0 0,14 36-2245 0 0,62-10-5 0 0,-65 11-136 0 0,0 1 1 0 0,1 1-1 0 0,-1 0 1 0 0,17 2-1 0 0,9 1 59 0 0,63-8-2287 0 0,-101 3 969 0 0,-2 0-301 0 0</inkml:trace>
</inkml:ink>
</file>

<file path=ppt/ink/ink1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6:14:57.189"/>
    </inkml:context>
    <inkml:brush xml:id="br0">
      <inkml:brushProperty name="width" value="0.05" units="cm"/>
      <inkml:brushProperty name="height" value="0.05" units="cm"/>
    </inkml:brush>
  </inkml:definitions>
  <inkml:trace contextRef="#ctx0" brushRef="#br0">75 59 10321 0 0,'18'-58'2935'0'0,"-35"130"-807"0"0,-2 17-2303 0 0,-35 68-2816 0 0,51-151 1730 0 0</inkml:trace>
</inkml:ink>
</file>

<file path=ppt/ink/ink1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6:14:57.534"/>
    </inkml:context>
    <inkml:brush xml:id="br0">
      <inkml:brushProperty name="width" value="0.05" units="cm"/>
      <inkml:brushProperty name="height" value="0.05" units="cm"/>
    </inkml:brush>
  </inkml:definitions>
  <inkml:trace contextRef="#ctx0" brushRef="#br0">348 24 9945 0 0,'5'-2'51'0'0,"9"-8"552"0"0,-14 10-588 0 0,0 0 0 0 0,0 0 1 0 0,1 0-1 0 0,-1 0 0 0 0,0-1 0 0 0,0 1 1 0 0,0 0-1 0 0,0 0 0 0 0,0-1 1 0 0,0 1-1 0 0,0 0 0 0 0,1 0 1 0 0,-1-1-1 0 0,0 1 0 0 0,0 0 1 0 0,0 0-1 0 0,0-1 0 0 0,0 1 0 0 0,0 0 1 0 0,0 0-1 0 0,0-1 0 0 0,0 1 1 0 0,0 0-1 0 0,-1 0 0 0 0,1 0 1 0 0,0-1-1 0 0,0 1 0 0 0,0 0 1 0 0,0 0-1 0 0,0-1 0 0 0,0 1 0 0 0,0 0 1 0 0,-1 0-1 0 0,1 0 0 0 0,0-1 1 0 0,0 1-1 0 0,0 0 0 0 0,0 0 1 0 0,-1 0-1 0 0,1 0 0 0 0,0-1 1 0 0,0 1-1 0 0,0 0 0 0 0,-1 0 0 0 0,1 0 1 0 0,0 0-1 0 0,0 0 0 0 0,-1 0 1 0 0,1 0-1 0 0,0 0 0 0 0,0 0 1 0 0,-1 0-1 0 0,1 0 0 0 0,0 0 1 0 0,0 0-1 0 0,-1 0 0 0 0,1 0 0 0 0,0 0 1 0 0,-1 0-1 0 0,-3-1 8 0 0,-1 0 0 0 0,1 1 0 0 0,-1 0 0 0 0,0 0 0 0 0,1 0 0 0 0,-1 0-1 0 0,1 1 1 0 0,-1 0 0 0 0,1 0 0 0 0,-1 0 0 0 0,-6 3 0 0 0,-50 22 469 0 0,54-23-410 0 0,-28 15 464 0 0,1 1-1 0 0,0 2 0 0 0,1 1 0 0 0,-37 33 1 0 0,67-53-478 0 0,1 1 1 0 0,-1 0 0 0 0,1 0-1 0 0,-1 0 1 0 0,1 0 0 0 0,0 0-1 0 0,0 0 1 0 0,0 0 0 0 0,-1 4-1 0 0,2-6-48 0 0,1 0 0 0 0,0 0 0 0 0,0 0 1 0 0,0 0-1 0 0,-1 0 0 0 0,1 0 0 0 0,0 0 0 0 0,0 0 0 0 0,0 0 0 0 0,1 0 0 0 0,-1 1 0 0 0,0-1 0 0 0,0 0 0 0 0,1 0 0 0 0,-1 0 0 0 0,0-1 0 0 0,1 1 0 0 0,-1 0 0 0 0,1 0 1 0 0,-1 0-1 0 0,1 0 0 0 0,-1 0 0 0 0,1 0 0 0 0,0-1 0 0 0,-1 1 0 0 0,1 0 0 0 0,0 0 0 0 0,0-1 0 0 0,0 1 0 0 0,-1-1 0 0 0,1 1 0 0 0,0-1 0 0 0,0 1 0 0 0,0-1 0 0 0,0 1 0 0 0,1-1 1 0 0,6 3 9 0 0,-1 0 0 0 0,1-1 1 0 0,0 0-1 0 0,0 0 1 0 0,0-1-1 0 0,0 0 1 0 0,0 0-1 0 0,10-1 1 0 0,9-2-332 0 0,30-5 0 0 0,10-1-1344 0 0,-18 4-859 0 0,-26 0 892 0 0</inkml:trace>
</inkml:ink>
</file>

<file path=ppt/ink/ink1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6:14:57.910"/>
    </inkml:context>
    <inkml:brush xml:id="br0">
      <inkml:brushProperty name="width" value="0.05" units="cm"/>
      <inkml:brushProperty name="height" value="0.05" units="cm"/>
    </inkml:brush>
  </inkml:definitions>
  <inkml:trace contextRef="#ctx0" brushRef="#br0">128 43 8037 0 0,'0'0'83'0'0,"1"0"-1"0"0,0 0 1 0 0,-1 0 0 0 0,1 0 0 0 0,0 0 0 0 0,0-1 0 0 0,-1 1 0 0 0,1 0 0 0 0,0 0-1 0 0,-1-1 1 0 0,1 1 0 0 0,-1 0 0 0 0,1-1 0 0 0,0 1 0 0 0,-1-1 0 0 0,1 1-1 0 0,-1-1 1 0 0,1 1 0 0 0,-1-1 0 0 0,1 1 0 0 0,-1-1 0 0 0,0 1 0 0 0,1-1 0 0 0,-1 0-1 0 0,0 1 1 0 0,1-1 0 0 0,-1 0 0 0 0,0 1 0 0 0,0-1 0 0 0,1 0 0 0 0,-1 1-1 0 0,0-1 1 0 0,0 0 0 0 0,0 1 0 0 0,0-1 0 0 0,0 0 0 0 0,0 0 0 0 0,0 0-1 0 0,0 0 114 0 0,0-1 0 0 0,0 1-1 0 0,-1 0 1 0 0,1 0-1 0 0,0 0 1 0 0,0 0-1 0 0,-1 0 1 0 0,1 0-1 0 0,0 0 1 0 0,-1 0-1 0 0,1 0 1 0 0,-1 0-1 0 0,0 0 1 0 0,1 0-1 0 0,-1 0 1 0 0,0 0-1 0 0,1 1 1 0 0,-1-1-1 0 0,0 0 1 0 0,0 0-1 0 0,0 1 1 0 0,0-1-1 0 0,-1-1 1 0 0,0 4-166 0 0,0-1 1 0 0,0 1-1 0 0,0 0 0 0 0,0-1 1 0 0,1 1-1 0 0,-1 0 1 0 0,0 0-1 0 0,1 0 1 0 0,0 0-1 0 0,-2 4 0 0 0,2-5-4 0 0,-26 37 18 0 0,16-23-572 0 0,0 1 0 0 0,-11 24 0 0 0,-8 11-3036 0 0,22-36 1884 0 0</inkml:trace>
</inkml:ink>
</file>

<file path=ppt/ink/ink1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6:14:58.894"/>
    </inkml:context>
    <inkml:brush xml:id="br0">
      <inkml:brushProperty name="width" value="0.05" units="cm"/>
      <inkml:brushProperty name="height" value="0.05" units="cm"/>
    </inkml:brush>
  </inkml:definitions>
  <inkml:trace contextRef="#ctx0" brushRef="#br0">264 150 7037 0 0,'8'-94'2597'0'0,"-4"38"905"0"0,-12 93-2884 0 0,4-21-434 0 0,-43 140 1164 0 0,38-133-1250 0 0,-1-1 0 0 0,-1 0 0 0 0,-1-1 0 0 0,-25 34 0 0 0,15-26-73 0 0,-13 16 62 0 0,-39 63 1 0 0,67-88-7 0 0,11-17-25 0 0,7-9-28 0 0,47-35-19 0 0,-36 27-19 0 0,27-24 0 0 0,-10 3-11 0 0,49-42 22 0 0,-78 69-1 0 0,0 1 1 0 0,1 0-1 0 0,0 1 1 0 0,0 0-1 0 0,0 1 1 0 0,23-8-1 0 0,-32 13-3 0 0,0-1 0 0 0,-1 1 0 0 0,1-1 0 0 0,0 1 0 0 0,0 0 0 0 0,-1 0 0 0 0,1-1 0 0 0,0 1-1 0 0,0 1 1 0 0,0-1 0 0 0,-1 0 0 0 0,1 0 0 0 0,0 1 0 0 0,0-1 0 0 0,-1 0 0 0 0,1 1-1 0 0,0 0 1 0 0,-1-1 0 0 0,1 1 0 0 0,-1 0 0 0 0,4 2 0 0 0,-4-1 3 0 0,0-1-1 0 0,1 1 1 0 0,-1 0-1 0 0,0 0 1 0 0,0 0 0 0 0,0 0-1 0 0,0 0 1 0 0,0 0 0 0 0,-1 0-1 0 0,1 0 1 0 0,-1 0-1 0 0,1 0 1 0 0,-1 1 0 0 0,0-1-1 0 0,0 2 1 0 0,0 9 15 0 0,-1 0 0 0 0,0-1 0 0 0,-1 1 0 0 0,-6 21-1 0 0,-1-4-285 0 0,5-19-1046 0 0,0 1 0 0 0,1-1 0 0 0,1 1 0 0 0,-3 21 0 0 0,5-27 101 0 0</inkml:trace>
</inkml:ink>
</file>

<file path=ppt/ink/ink1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6:14:59.222"/>
    </inkml:context>
    <inkml:brush xml:id="br0">
      <inkml:brushProperty name="width" value="0.05" units="cm"/>
      <inkml:brushProperty name="height" value="0.05" units="cm"/>
    </inkml:brush>
  </inkml:definitions>
  <inkml:trace contextRef="#ctx0" brushRef="#br0">107 2 8297 0 0,'3'-1'769'0'0,"-6"4"300"0"0,-9 5 220 0 0,6-4-1149 0 0,0-1 1 0 0,0 1 0 0 0,0 1-1 0 0,1-1 1 0 0,0 1 0 0 0,0 0 0 0 0,0 0-1 0 0,1 0 1 0 0,-1 1 0 0 0,-4 8-1 0 0,4-5-107 0 0,0 0-1 0 0,0 1 0 0 0,1-1 1 0 0,0 1-1 0 0,0 1 1 0 0,-2 11-1 0 0,6-21-28 0 0,0 0 0 0 0,0-1 0 0 0,0 1 1 0 0,0 0-1 0 0,0 0 0 0 0,0 0 0 0 0,1 0 0 0 0,-1-1 0 0 0,0 1 0 0 0,0 0 1 0 0,1 0-1 0 0,-1-1 0 0 0,0 1 0 0 0,1 0 0 0 0,-1 0 0 0 0,1-1 1 0 0,-1 1-1 0 0,1 0 0 0 0,-1-1 0 0 0,1 1 0 0 0,-1-1 0 0 0,1 1 0 0 0,-1-1 1 0 0,1 1-1 0 0,0-1 0 0 0,-1 1 0 0 0,1-1 0 0 0,0 1 0 0 0,0-1 1 0 0,-1 0-1 0 0,1 0 0 0 0,0 1 0 0 0,0-1 0 0 0,0 0 0 0 0,-1 0 0 0 0,3 0 1 0 0,0 1 9 0 0,1-1 0 0 0,-1 1 0 0 0,1-1 0 0 0,-1 0 0 0 0,0 0 0 0 0,1 0 0 0 0,4-1 0 0 0,9-4-16 0 0,-1 0-1 0 0,26-12 1 0 0,-36 14 0 0 0,0 0 0 0 0,0 0 0 0 0,0-1 0 0 0,0 0 0 0 0,-1 0 0 0 0,0 0 0 0 0,0-1 0 0 0,0 0 0 0 0,7-8 0 0 0,-11 11-1 0 0,1 0 1 0 0,-1-1-1 0 0,0 1 0 0 0,0-1 0 0 0,0 1 0 0 0,0-1 1 0 0,0 0-1 0 0,-1 1 0 0 0,1-1 0 0 0,-1 0 0 0 0,0 1 1 0 0,0-1-1 0 0,0 0 0 0 0,0 1 0 0 0,0-1 0 0 0,0 0 1 0 0,-1 0-1 0 0,1 1 0 0 0,-1-1 0 0 0,0 1 0 0 0,-2-6 1 0 0,2 6-43 0 0,0 0 0 0 0,0 1 1 0 0,0-1-1 0 0,0 0 1 0 0,0 1-1 0 0,-1-1 1 0 0,1 1-1 0 0,-1-1 0 0 0,1 1 1 0 0,-1-1-1 0 0,0 1 1 0 0,1 0-1 0 0,-1 0 1 0 0,0 0-1 0 0,0 0 0 0 0,0 0 1 0 0,0 0-1 0 0,0 1 1 0 0,0-1-1 0 0,0 1 1 0 0,0-1-1 0 0,0 1 1 0 0,0 0-1 0 0,0-1 0 0 0,0 1 1 0 0,0 0-1 0 0,0 1 1 0 0,-4-1-1 0 0,-2 2-427 0 0,1 0-1 0 0,0 0 0 0 0,-1 0 1 0 0,1 1-1 0 0,-12 6 1 0 0,5 0-655 0 0</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3:41:59.736"/>
    </inkml:context>
    <inkml:brush xml:id="br0">
      <inkml:brushProperty name="width" value="0.05" units="cm"/>
      <inkml:brushProperty name="height" value="0.05" units="cm"/>
    </inkml:brush>
  </inkml:definitions>
  <inkml:trace contextRef="#ctx0" brushRef="#br0">232 320 9909 0 0,'0'-1'120'0'0,"1"0"0"0"0,0 0 0 0 0,-1 0-1 0 0,1 0 1 0 0,-1 0 0 0 0,0-1 0 0 0,1 1 0 0 0,-1 0 0 0 0,0 0 0 0 0,0 0 0 0 0,0-1 0 0 0,0 1-1 0 0,0 0 1 0 0,0 0 0 0 0,0-1 0 0 0,0 1 0 0 0,0 0 0 0 0,0 0 0 0 0,-1 0 0 0 0,1-1-1 0 0,0 1 1 0 0,-2-2 0 0 0,1 1-21 0 0,0 1 0 0 0,-1-1 0 0 0,1 1 0 0 0,-1-1 0 0 0,1 1-1 0 0,-1 0 1 0 0,0-1 0 0 0,1 1 0 0 0,-1 0 0 0 0,0 0 0 0 0,0 0 0 0 0,-3-1-1 0 0,-1 0-73 0 0,1 1-1 0 0,-1-1 0 0 0,1 1 0 0 0,-1 0 0 0 0,0 1 0 0 0,0-1 0 0 0,1 1 0 0 0,-1 1 1 0 0,-10 0-1 0 0,8 1-27 0 0,0 0 0 0 0,-1 1 0 0 0,1 0 0 0 0,0 0 0 0 0,1 1 0 0 0,-1 0 1 0 0,1 1-1 0 0,0-1 0 0 0,0 1 0 0 0,-8 7 0 0 0,12-9 12 0 0,0 0 0 0 0,1 0 0 0 0,-1 0 0 0 0,0 0 0 0 0,1 1 0 0 0,0-1 0 0 0,0 1 0 0 0,0-1 0 0 0,0 1 0 0 0,1 0 0 0 0,-1-1 0 0 0,1 1 0 0 0,0 0 0 0 0,0 0 0 0 0,0 0 0 0 0,1 0 0 0 0,-1 0 0 0 0,1 1 0 0 0,0-1 0 0 0,0 0 0 0 0,1 0 0 0 0,-1 0 0 0 0,2 4 0 0 0,-1-2 30 0 0,1-1 1 0 0,0 0 0 0 0,0 0 0 0 0,1 0 0 0 0,-1 0-1 0 0,1 0 1 0 0,0 0 0 0 0,0 0 0 0 0,1-1 0 0 0,5 7-1 0 0,3-1 84 0 0,0 0-1 0 0,18 12 1 0 0,-20-16-77 0 0,-1 1 1 0 0,1 0 0 0 0,-2 0 0 0 0,1 1-1 0 0,-1 1 1 0 0,8 8 0 0 0,-15-15-39 0 0,0-1-1 0 0,0 0 1 0 0,0 0 0 0 0,-1 1 0 0 0,1-1 0 0 0,0 1 0 0 0,-1-1-1 0 0,1 1 1 0 0,-1-1 0 0 0,1 1 0 0 0,-1-1 0 0 0,0 1-1 0 0,1-1 1 0 0,-1 1 0 0 0,0-1 0 0 0,0 1 0 0 0,0-1 0 0 0,-1 1-1 0 0,1 0 1 0 0,0-1 0 0 0,-1 2 0 0 0,0 0 4 0 0,0-1 0 0 0,0 0 0 0 0,0 0 0 0 0,-1 0 0 0 0,1 0 0 0 0,-1-1 0 0 0,0 1 0 0 0,1 0 0 0 0,-1 0 0 0 0,0-1 0 0 0,0 1 0 0 0,-3 1 0 0 0,-7 4-34 0 0,-1-1-1 0 0,0-1 0 0 0,-26 8 1 0 0,24-8-146 0 0,12-4 26 0 0,0-1-1 0 0,-1 1 0 0 0,1 0 1 0 0,-1-1-1 0 0,1 0 0 0 0,-1 0 1 0 0,1 0-1 0 0,0 0 0 0 0,-1 0 1 0 0,1-1-1 0 0,-1 1 0 0 0,-4-3 0 0 0,7 3 11 0 0,-1-1-1 0 0,1 1 1 0 0,0-1-1 0 0,0 1 1 0 0,0-1-1 0 0,0 0 1 0 0,0 1-1 0 0,0-1 1 0 0,0 0-1 0 0,0 0 1 0 0,0 0-1 0 0,0 0 1 0 0,0 0-1 0 0,0 0 1 0 0,1 0-1 0 0,-1 0 1 0 0,0 0-1 0 0,1 0 1 0 0,-1-1-1 0 0,1 1 1 0 0,-1 0-1 0 0,1 0 1 0 0,0-1-1 0 0,-1 1 1 0 0,1 0-1 0 0,0 0 1 0 0,0-1-1 0 0,0 1 1 0 0,0 0-1 0 0,0-1 1 0 0,0 1-1 0 0,0 0 1 0 0,1-1-1 0 0,-1 1 1 0 0,0 0-1 0 0,1-2 0 0 0,5-13-1299 0 0</inkml:trace>
  <inkml:trace contextRef="#ctx0" brushRef="#br0" timeOffset="1">655 0 10321 0 0,'-22'34'1695'0'0,"8"-15"-1303"0"0,0 1 0 0 0,2 0 0 0 0,1 1-1 0 0,0 0 1 0 0,2 0 0 0 0,0 1 0 0 0,1 1 0 0 0,2-1-1 0 0,0 1 1 0 0,1 0 0 0 0,-2 36 0 0 0,5-13-476 0 0,-11 86-1842 0 0,11-115 1033 0 0,-2-1 0 0 0,0 1 1 0 0,-1-1-1 0 0,-1 0 0 0 0,-14 28 1 0 0,5-23-591 0 0</inkml:trace>
</inkml:ink>
</file>

<file path=ppt/ink/ink1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6:15:00.032"/>
    </inkml:context>
    <inkml:brush xml:id="br0">
      <inkml:brushProperty name="width" value="0.05" units="cm"/>
      <inkml:brushProperty name="height" value="0.05" units="cm"/>
    </inkml:brush>
  </inkml:definitions>
  <inkml:trace contextRef="#ctx0" brushRef="#br0">339 337 5941 0 0,'-179'-5'1884'0'0,"177"4"-1844"0"0,-17 1 461 0 0,-1-2-1 0 0,-24-5 1 0 0,39 6-273 0 0,0-1 0 0 0,0 1 0 0 0,0-1 0 0 0,0 0 0 0 0,0 0 0 0 0,0-1 0 0 0,0 1 0 0 0,0-1 1 0 0,1 0-1 0 0,0-1 0 0 0,0 1 0 0 0,-1-1 0 0 0,-3-5 0 0 0,7 9-174 0 0,1-1-1 0 0,-1 0 1 0 0,1 0 0 0 0,-1 0-1 0 0,1 0 1 0 0,0 0 0 0 0,-1 0 0 0 0,1 0-1 0 0,0 0 1 0 0,0 1 0 0 0,-1-1 0 0 0,1 0-1 0 0,0 0 1 0 0,0 0 0 0 0,0 0-1 0 0,0 0 1 0 0,0 0 0 0 0,1 0 0 0 0,-1 0-1 0 0,0 0 1 0 0,0 0 0 0 0,1 0 0 0 0,-1 0-1 0 0,0 0 1 0 0,1 0 0 0 0,-1 0-1 0 0,1 1 1 0 0,-1-1 0 0 0,1 0 0 0 0,-1 0-1 0 0,1 0 1 0 0,0 1 0 0 0,0-1-1 0 0,-1 0 1 0 0,1 1 0 0 0,0-1 0 0 0,0 1-1 0 0,-1-1 1 0 0,3 0 0 0 0,3-3 21 0 0,0 1 0 0 0,0-1 0 0 0,0 1 1 0 0,9-3-1 0 0,13-3-19 0 0,1 2 0 0 0,0 1 1 0 0,40-4-1 0 0,94 0-1 0 0,-104 8-18 0 0,1585-85 206 0 0,-1202 62-70 0 0,355-38 991 0 0,-781 62-1114 0 0,-14 1-31 0 0,1 0-1 0 0,-1 0 1 0 0,1 0-1 0 0,-1 0 1 0 0,0-1-1 0 0,1 1 1 0 0,-1-1-1 0 0,5-1 1 0 0,-50-1 230 0 0,-345 5-3572 0 0,302-1 1547 0 0</inkml:trace>
</inkml:ink>
</file>

<file path=ppt/ink/ink1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6:15:11.343"/>
    </inkml:context>
    <inkml:brush xml:id="br0">
      <inkml:brushProperty name="width" value="0.05" units="cm"/>
      <inkml:brushProperty name="height" value="0.05" units="cm"/>
    </inkml:brush>
  </inkml:definitions>
  <inkml:trace contextRef="#ctx0" brushRef="#br0">414 183 6657 0 0,'1'-6'100'0'0,"1"-1"0"0"0,-1 1 0 0 0,1 0 1 0 0,0 0-1 0 0,0 0 0 0 0,7-12 0 0 0,-2 2 285 0 0,16-28 875 0 0,-16 32-505 0 0,-1 0 0 0 0,9-21 0 0 0,-15 33-732 0 0,0-1 0 0 0,0 1-1 0 0,0 0 1 0 0,0-1-1 0 0,0 1 1 0 0,0 0 0 0 0,0-1-1 0 0,0 1 1 0 0,1 0 0 0 0,-1 0-1 0 0,0-1 1 0 0,0 1-1 0 0,0 0 1 0 0,0-1 0 0 0,-1 1-1 0 0,1 0 1 0 0,0-1-1 0 0,0 1 1 0 0,0 0 0 0 0,0-1-1 0 0,0 1 1 0 0,0 0 0 0 0,0 0-1 0 0,-1-1 1 0 0,1 1-1 0 0,0 0 1 0 0,0 0 0 0 0,0-1-1 0 0,-1 1 1 0 0,1 0 0 0 0,0 0-1 0 0,0 0 1 0 0,0-1-1 0 0,-1 1 1 0 0,1 0 0 0 0,0 0-1 0 0,-1-1 1 0 0,-15 1 395 0 0,-14 10-18 0 0,5 4-77 0 0,1 1-1 0 0,1 1 1 0 0,-38 35 0 0 0,-54 65 519 0 0,81-80-694 0 0,2 1 0 0 0,2 2-1 0 0,1 1 1 0 0,-27 51-1 0 0,54-88-139 0 0,1 0-1 0 0,-1 0 0 0 0,1 0 1 0 0,0 0-1 0 0,0 0 1 0 0,0 0-1 0 0,0 1 0 0 0,0-1 1 0 0,1 0-1 0 0,0 1 0 0 0,-1-1 1 0 0,1 0-1 0 0,1 1 0 0 0,-1-1 1 0 0,0 0-1 0 0,1 1 0 0 0,-1-1 1 0 0,1 0-1 0 0,3 7 0 0 0,-3-8-20 0 0,1 1 0 0 0,0-1-1 0 0,0 0 1 0 0,0 0 0 0 0,0 1 0 0 0,0-1-1 0 0,1 0 1 0 0,-1-1 0 0 0,0 1-1 0 0,1 0 1 0 0,0-1 0 0 0,-1 1 0 0 0,1-1-1 0 0,0 0 1 0 0,0 0 0 0 0,0 0-1 0 0,0 0 1 0 0,-1-1 0 0 0,1 1 0 0 0,0-1-1 0 0,0 1 1 0 0,5-1 0 0 0,19 0-728 0 0,0-1 0 0 0,0-1-1 0 0,0-1 1 0 0,0-1 0 0 0,37-11 0 0 0,-28 4-389 0 0,-1-2 0 0 0,0-1-1 0 0,45-27 1 0 0,-62 32 929 0 0,0-2 0 0 0,-2 0 0 0 0,1-1 0 0 0,-1-1 1 0 0,-1 0-1 0 0,0-1 0 0 0,-1-1 0 0 0,-1 0 0 0 0,16-23 0 0 0,-29 37 235 0 0,1 0 0 0 0,0 0 0 0 0,0 0 1 0 0,-1 0-1 0 0,1 0 0 0 0,0 0 0 0 0,-1 0 0 0 0,1 0 1 0 0,-1 0-1 0 0,0 0 0 0 0,1-1 0 0 0,-1 1 1 0 0,0 0-1 0 0,0 0 0 0 0,0-1 0 0 0,1 1 0 0 0,-1 0 1 0 0,-1 0-1 0 0,1-1 0 0 0,0 1 0 0 0,0 0 0 0 0,0 0 1 0 0,-1-1-1 0 0,1 1 0 0 0,0 0 0 0 0,-1 0 1 0 0,1 0-1 0 0,-2-2 0 0 0,1 2 36 0 0,-1 1 0 0 0,1-1 1 0 0,0 0-1 0 0,-1 1 0 0 0,1 0 0 0 0,0-1 1 0 0,-1 1-1 0 0,1 0 0 0 0,-1-1 0 0 0,1 1 1 0 0,0 0-1 0 0,-1 0 0 0 0,1 0 0 0 0,-1 0 1 0 0,1 1-1 0 0,0-1 0 0 0,-1 0 0 0 0,1 1 1 0 0,-1-1-1 0 0,1 1 0 0 0,0-1 0 0 0,-1 1 1 0 0,1-1-1 0 0,-1 2 0 0 0,-9 3 339 0 0,1 0-1 0 0,0 1 0 0 0,0 0 1 0 0,0 1-1 0 0,1 0 1 0 0,0 0-1 0 0,1 1 1 0 0,-16 17-1 0 0,21-20-306 0 0,0-1-1 0 0,0 1 0 0 0,0-1 0 0 0,1 1 0 0 0,0 0 0 0 0,-1 0 0 0 0,2 0 0 0 0,-1 0 0 0 0,1 1 0 0 0,0-1 0 0 0,0 0 0 0 0,0 0 0 0 0,0 1 0 0 0,1-1 0 0 0,0 1 0 0 0,1-1 1 0 0,-1 0-1 0 0,1 1 0 0 0,0-1 0 0 0,0 0 0 0 0,3 8 0 0 0,-3-10-95 0 0,0-1 1 0 0,1 1-1 0 0,-1 0 0 0 0,1 0 1 0 0,0-1-1 0 0,0 1 0 0 0,0-1 1 0 0,0 0-1 0 0,0 0 1 0 0,1 1-1 0 0,-1-1 0 0 0,0-1 1 0 0,1 1-1 0 0,0 0 0 0 0,-1-1 1 0 0,1 1-1 0 0,0-1 1 0 0,0 0-1 0 0,0 0 0 0 0,0 0 1 0 0,0 0-1 0 0,0 0 0 0 0,0-1 1 0 0,0 1-1 0 0,0-1 1 0 0,0 0-1 0 0,1 0 0 0 0,-1 0 1 0 0,0-1-1 0 0,4 0 0 0 0,0 1 7 0 0,-1-1-1 0 0,1-1 0 0 0,0 1 1 0 0,-1-1-1 0 0,1 0 0 0 0,-1-1 1 0 0,1 0-1 0 0,-1 0 1 0 0,0 0-1 0 0,0-1 0 0 0,-1 1 1 0 0,11-10-1 0 0,-12 9-19 0 0,1-1-1 0 0,-1 0 1 0 0,0 0 0 0 0,0 0 0 0 0,-1-1-1 0 0,0 1 1 0 0,0-1 0 0 0,0 0 0 0 0,2-6-1 0 0,-4 8 4 0 0,-1 1-1 0 0,1-1 0 0 0,-1 1 0 0 0,1-1 1 0 0,-1 0-1 0 0,0 1 0 0 0,0-1 0 0 0,-1 1 1 0 0,1-1-1 0 0,-1 1 0 0 0,0-1 0 0 0,0 1 1 0 0,0-1-1 0 0,0 1 0 0 0,-1 0 0 0 0,1-1 1 0 0,-4-3-1 0 0,3 3 0 0 0,0 1 0 0 0,0 0 0 0 0,-1 0 0 0 0,0 0 0 0 0,1 0 0 0 0,-1 0 0 0 0,0 0 0 0 0,0 1 1 0 0,0 0-1 0 0,-1-1 0 0 0,1 1 0 0 0,-1 0 0 0 0,1 1 0 0 0,-1-1 0 0 0,1 1 0 0 0,-1-1 0 0 0,0 1 0 0 0,0 0 0 0 0,0 1 0 0 0,0-1 0 0 0,0 1 0 0 0,0-1 0 0 0,1 1 1 0 0,-1 0-1 0 0,0 1 0 0 0,0-1 0 0 0,0 1 0 0 0,0-1 0 0 0,0 1 0 0 0,0 1 0 0 0,0-1 0 0 0,1 0 0 0 0,-1 1 0 0 0,1 0 0 0 0,-1 0 0 0 0,1 0 0 0 0,-1 0 0 0 0,1 0 1 0 0,-5 6-1 0 0,7-8 4 0 0,1 0 1 0 0,0 0-1 0 0,-1 0 1 0 0,1 1-1 0 0,0-1 1 0 0,-1 0 0 0 0,1 1-1 0 0,0-1 1 0 0,-1 0-1 0 0,1 1 1 0 0,0-1 0 0 0,0 0-1 0 0,-1 1 1 0 0,1-1-1 0 0,0 0 1 0 0,0 1-1 0 0,0-1 1 0 0,0 1 0 0 0,-1-1-1 0 0,1 1 1 0 0,0-1-1 0 0,0 0 1 0 0,0 1-1 0 0,0-1 1 0 0,0 1 0 0 0,0-1-1 0 0,0 1 1 0 0,0-1-1 0 0,0 0 1 0 0,0 1 0 0 0,0-1-1 0 0,1 1 1 0 0,-1-1-1 0 0,0 1 1 0 0,0 0-1 0 0,1-1 11 0 0,0 1 0 0 0,0 0 0 0 0,1 0-1 0 0,-1-1 1 0 0,0 1 0 0 0,0-1 0 0 0,0 1-1 0 0,0-1 1 0 0,1 1 0 0 0,-1-1-1 0 0,0 0 1 0 0,2 1 0 0 0,3 0 64 0 0,1-1 0 0 0,-1 1 0 0 0,1-1 0 0 0,7-1 0 0 0,22-6 67 0 0,-1-2-1 0 0,60-23 1 0 0,-76 25-154 0 0,40-15 23 0 0,-54 21-11 0 0,0-1 1 0 0,1 1-1 0 0,-1 0 0 0 0,1 1 1 0 0,-1-1-1 0 0,1 1 1 0 0,-1 0-1 0 0,10 2 0 0 0,-14-2 2 0 0,1 1-1 0 0,0-1 1 0 0,-1 1-1 0 0,1 0 1 0 0,-1-1 0 0 0,1 1-1 0 0,-1 0 1 0 0,0 0-1 0 0,1 0 1 0 0,-1 0-1 0 0,0 0 1 0 0,0 0-1 0 0,1 1 1 0 0,-1-1 0 0 0,0 0-1 0 0,0 0 1 0 0,0 1-1 0 0,-1-1 1 0 0,1 1-1 0 0,0-1 1 0 0,0 1-1 0 0,-1-1 1 0 0,1 1-1 0 0,-1 0 1 0 0,1-1 0 0 0,-1 1-1 0 0,0 0 1 0 0,0-1-1 0 0,0 1 1 0 0,0 0-1 0 0,0-1 1 0 0,0 1-1 0 0,0 0 1 0 0,0-1-1 0 0,-1 3 1 0 0,-1 8 16 0 0,-1-1 0 0 0,0 1-1 0 0,-7 19 1 0 0,6-22-10 0 0,-22 56-7 0 0,26-65 0 0 0,0 0 1 0 0,0 0 0 0 0,0 0-1 0 0,0 0 1 0 0,0 1 0 0 0,0-1 0 0 0,0 0-1 0 0,0 0 1 0 0,0 0 0 0 0,0 0-1 0 0,0 0 1 0 0,0 0 0 0 0,0 0-1 0 0,0 0 1 0 0,0 0 0 0 0,0 1 0 0 0,0-1-1 0 0,0 0 1 0 0,0 0 0 0 0,0 0-1 0 0,0 0 1 0 0,0 0 0 0 0,0 0-1 0 0,0 0 1 0 0,0 0 0 0 0,0 0 0 0 0,0 1-1 0 0,0-1 1 0 0,0 0 0 0 0,0 0-1 0 0,0 0 1 0 0,0 0 0 0 0,0 0-1 0 0,0 0 1 0 0,0 0 0 0 0,1 0 0 0 0,-1 0-1 0 0,0 0 1 0 0,0 0 0 0 0,0 0-1 0 0,0 0 1 0 0,0 0 0 0 0,0 0-1 0 0,0 1 1 0 0,0-1 0 0 0,0 0 0 0 0,0 0-1 0 0,1 0 1 0 0,-1 0 0 0 0,0 0-1 0 0,0 0 1 0 0,0 0 0 0 0,0 0-1 0 0,0 0 1 0 0,0 0 0 0 0,0 0-1 0 0,0 0 1 0 0,0 0 0 0 0,1 0 0 0 0,-1-1-1 0 0,0 1 1 0 0,0 0 0 0 0,0 0-1 0 0,0 0 1 0 0,0 0 0 0 0,0 0-1 0 0,0 0 1 0 0,11-6 25 0 0,9-13-8 0 0,-14 12-23 0 0,-1-1 1 0 0,-1 0-1 0 0,1 0 0 0 0,-1 0 0 0 0,-1 0 1 0 0,1 0-1 0 0,3-17 0 0 0,-4 15-4 0 0,0 0 0 0 0,0 1 0 0 0,1-1 0 0 0,0 1-1 0 0,1 0 1 0 0,7-11 0 0 0,12-8-11 0 0,-22 27 16 0 0,-1 0 0 0 0,0-1 1 0 0,1 1-1 0 0,-1 0 0 0 0,1 0 1 0 0,-1-1-1 0 0,1 1 0 0 0,-1 0 1 0 0,1 1-1 0 0,0-1 0 0 0,0 0 1 0 0,-1 0-1 0 0,1 1 1 0 0,0-1-1 0 0,0 1 0 0 0,0 0 1 0 0,2-1-1 0 0,-4 1 3 0 0,0 1 1 0 0,1-1-1 0 0,-1 1 1 0 0,0-1 0 0 0,1 0-1 0 0,-1 1 1 0 0,0-1-1 0 0,0 1 1 0 0,1-1-1 0 0,-1 1 1 0 0,0-1-1 0 0,0 1 1 0 0,0-1-1 0 0,0 1 1 0 0,0-1-1 0 0,0 1 1 0 0,0-1-1 0 0,1 1 1 0 0,-2-1-1 0 0,1 1 1 0 0,0-1-1 0 0,0 1 1 0 0,0-1-1 0 0,0 1 1 0 0,0-1-1 0 0,0 1 1 0 0,0-1-1 0 0,-1 1 1 0 0,1-1-1 0 0,0 1 1 0 0,-1 0-1 0 0,-7 20 16 0 0,7-18-12 0 0,-12 28 20 0 0,7-16-1 0 0,0 0 0 0 0,-7 31 0 0 0,12-46-22 0 0,1 0 0 0 0,0 1 0 0 0,0-1 0 0 0,0 1 0 0 0,0-1 0 0 0,0 1 1 0 0,0-1-1 0 0,-1 1 0 0 0,1-1 0 0 0,0 1 0 0 0,0-1 0 0 0,0 0 0 0 0,0 1 0 0 0,1-1 1 0 0,-1 1-1 0 0,0-1 0 0 0,0 1 0 0 0,0-1 0 0 0,0 1 0 0 0,0-1 0 0 0,1 1 0 0 0,-1-1 1 0 0,0 0-1 0 0,0 1 0 0 0,1-1 0 0 0,-1 0 0 0 0,0 1 0 0 0,0-1 0 0 0,1 1 1 0 0,-1-1-1 0 0,1 0 0 0 0,-1 0 0 0 0,0 1 0 0 0,1-1 0 0 0,-1 0 0 0 0,1 1 0 0 0,1-1 1 0 0,-1 0-1 0 0,1 0 0 0 0,-1-1 0 0 0,1 1 1 0 0,-1 0-1 0 0,1 0 0 0 0,-1-1 0 0 0,1 1 1 0 0,-1-1-1 0 0,1 1 0 0 0,1-2 0 0 0,40-26 14 0 0,-40 26-11 0 0,34-30-11 0 0,-27 23 6 0 0,-1 0 0 0 0,1 1-1 0 0,1 1 1 0 0,19-12 0 0 0,-30 19 1 0 0,1-1 0 0 0,0 1 0 0 0,-1-1 0 0 0,1 1 0 0 0,0 0 0 0 0,0-1 0 0 0,-1 1 0 0 0,1 0 0 0 0,0 0 0 0 0,0-1 0 0 0,0 1 0 0 0,0 0 0 0 0,-1 0 0 0 0,1 0 0 0 0,0 0 0 0 0,0 0 0 0 0,0 0 0 0 0,0 0-1 0 0,-1 0 1 0 0,1 0 0 0 0,0 1 0 0 0,0-1 0 0 0,0 0 0 0 0,0 0 0 0 0,-1 1 0 0 0,1-1 0 0 0,0 1 0 0 0,1 0 0 0 0,-2 0 0 0 0,1 0-1 0 0,0 1 0 0 0,-1-1 1 0 0,1 0-1 0 0,-1 1 1 0 0,0-1-1 0 0,1 0 0 0 0,-1 1 1 0 0,0-1-1 0 0,0 1 1 0 0,0-1-1 0 0,0 0 0 0 0,0 1 1 0 0,0-1-1 0 0,-1 3 1 0 0,-1 5 2 0 0,0 0 0 0 0,0 0 1 0 0,-1 0-1 0 0,-5 10 0 0 0,-6 8-14 0 0,1 1-1 0 0,-13 44 0 0 0,25-45-803 0 0,2-12-2326 0 0,34-50-560 0 0,-23 20 3757 0 0,0 0-1 0 0,-2-1 1 0 0,0 0-1 0 0,-1-1 0 0 0,-1 0 1 0 0,0 0-1 0 0,10-36 1 0 0,-16 43 134 0 0,-2 8-112 0 0,0 0 0 0 0,0-1 0 0 0,1 1 0 0 0,-1 0 0 0 0,1 0 0 0 0,0 0 0 0 0,-1 0 0 0 0,1 0 0 0 0,0 0 0 0 0,0 0 0 0 0,0 0 0 0 0,1 0 0 0 0,-1 0 0 0 0,0 0 0 0 0,1 0 0 0 0,1-1 0 0 0,-3 3-37 0 0,1 0-1 0 0,-1 1 1 0 0,0-1 0 0 0,1 0 0 0 0,-1 0 0 0 0,0 0 0 0 0,1 1-1 0 0,-1-1 1 0 0,0 0 0 0 0,1 1 0 0 0,-1-1 0 0 0,0 0 0 0 0,0 1-1 0 0,1-1 1 0 0,-1 0 0 0 0,0 1 0 0 0,0-1 0 0 0,0 1 0 0 0,0-1-1 0 0,0 0 1 0 0,1 1 0 0 0,-1-1 0 0 0,0 1 0 0 0,0-1-1 0 0,0 0 1 0 0,0 1 0 0 0,0-1 0 0 0,0 1 0 0 0,3 19 534 0 0,-3-14-341 0 0,3 17 502 0 0,-3 47 1 0 0,0-38-348 0 0,8 183 777 0 0,-8-215-1162 0 0,0 0 1 0 0,0 1 0 0 0,0-1-1 0 0,1 1 1 0 0,-1-1-1 0 0,0 0 1 0 0,0 1-1 0 0,0-1 1 0 0,0 0 0 0 0,0 1-1 0 0,0-1 1 0 0,-1 1-1 0 0,1-1 1 0 0,0 0-1 0 0,0 1 1 0 0,0-1-1 0 0,0 0 1 0 0,0 1 0 0 0,0-1-1 0 0,-1 0 1 0 0,1 1-1 0 0,0-1 1 0 0,0 0-1 0 0,0 1 1 0 0,-1-1-1 0 0,1 0 1 0 0,0 0 0 0 0,-1 1-1 0 0,1-1 1 0 0,0 0-1 0 0,-1 1 1 0 0,0-2-2 0 0,1 1-1 0 0,0 0 1 0 0,-1-1 0 0 0,1 1-1 0 0,-1 0 1 0 0,1-1 0 0 0,0 1 0 0 0,-1-1-1 0 0,1 1 1 0 0,0-1 0 0 0,0 1 0 0 0,-1-1-1 0 0,1 1 1 0 0,0-1 0 0 0,0 1 0 0 0,0-1-1 0 0,0 1 1 0 0,-1-1 0 0 0,1 1-1 0 0,0-1 1 0 0,0 0 0 0 0,-4-27-4 0 0,0 0 0 0 0,2 1 0 0 0,1-1 0 0 0,4-41 0 0 0,18-71-67 0 0,-16 116 50 0 0,2-1 1 0 0,0 2-1 0 0,17-39 1 0 0,-22 60 16 0 0,-2 0-3 0 0,1 0-1 0 0,0 0 1 0 0,0 0-1 0 0,0 1 0 0 0,0-1 1 0 0,0 1-1 0 0,0-1 1 0 0,1 0-1 0 0,-1 1 0 0 0,3-3 1 0 0,-7 25-61 0 0,-30 73 124 0 0,21-65-93 0 0,8-17-100 0 0,-1 0 0 0 0,0 0 1 0 0,-1 0-1 0 0,-1-1 0 0 0,1 1 1 0 0,-2-2-1 0 0,0 1 0 0 0,-11 11 0 0 0,-3-1-1732 0 0,11-13 567 0 0</inkml:trace>
</inkml:ink>
</file>

<file path=ppt/ink/ink1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6:15:11.688"/>
    </inkml:context>
    <inkml:brush xml:id="br0">
      <inkml:brushProperty name="width" value="0.05" units="cm"/>
      <inkml:brushProperty name="height" value="0.05" units="cm"/>
    </inkml:brush>
  </inkml:definitions>
  <inkml:trace contextRef="#ctx0" brushRef="#br0">0 61 13161 0 0,'5'-3'124'0'0,"-1"-5"88"0"0,12-7 20 0 0,2 10 12 0 0,6 0 12 0 0,7 3-12 0 0,5-3 4 0 0,3 4 4 0 0,3-6-260 0 0,3-1-412 0 0,-9 10-432 0 0,1-5-640 0 0</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3:42:00.061"/>
    </inkml:context>
    <inkml:brush xml:id="br0">
      <inkml:brushProperty name="width" value="0.05" units="cm"/>
      <inkml:brushProperty name="height" value="0.05" units="cm"/>
    </inkml:brush>
  </inkml:definitions>
  <inkml:trace contextRef="#ctx0" brushRef="#br0">1 103 9433 0 0,'18'-13'208'0'0,"-13"10"-23"0"0,-1-1-1 0 0,1 1 1 0 0,1 0-1 0 0,8-4 1 0 0,10-8 1010 0 0,-22 13-1101 0 0,0 1 1 0 0,0-1 0 0 0,1 0 0 0 0,-1 1 0 0 0,1-1 0 0 0,-1 1 0 0 0,1 0 0 0 0,0 0 0 0 0,5-2 0 0 0,158-24-86 0 0,-101 17 28 0 0,-50 8 68 0 0,-12 4 392 0 0,-17 9 1013 0 0,-8 4-396 0 0,8 3-921 0 0,0 1 1 0 0,0 1-1 0 0,-20 41 0 0 0,20-33-209 0 0,-29 40 0 0 0,37-60-68 0 0,-28 40-253 0 0,31-43-85 0 0,1 0 0 0 0,-1 0 0 0 0,1 0 0 0 0,-1 1 0 0 0,2-1-1 0 0,-1 1 1 0 0,-2 9 0 0 0,7-4-856 0 0,6-7-130 0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3:40:27.040"/>
    </inkml:context>
    <inkml:brush xml:id="br0">
      <inkml:brushProperty name="width" value="0.05" units="cm"/>
      <inkml:brushProperty name="height" value="0.05" units="cm"/>
    </inkml:brush>
  </inkml:definitions>
  <inkml:trace contextRef="#ctx0" brushRef="#br0">122 227 9197 0 0,'15'-63'1051'0'0,"-15"63"-1014"0"0,1 0 1 0 0,-1 0-1 0 0,0 0 1 0 0,1 0-1 0 0,-1 0 1 0 0,1 1-1 0 0,-1-1 1 0 0,1 0 0 0 0,-1 0-1 0 0,0 1 1 0 0,1-1-1 0 0,-1 0 1 0 0,0 0-1 0 0,1 1 1 0 0,-1-1-1 0 0,0 0 1 0 0,1 1 0 0 0,-1-1-1 0 0,0 1 1 0 0,0-1-1 0 0,1 0 1 0 0,-1 1-1 0 0,0-1 1 0 0,0 1-1 0 0,0-1 1 0 0,1 0-1 0 0,-1 2 1 0 0,0 5 134 0 0,1 1 1 0 0,-2-1-1 0 0,1 1 0 0 0,-1 0 0 0 0,0-1 1 0 0,-2 8-1 0 0,-1 7 84 0 0,1-5-209 0 0,0 0 0 0 0,-2-1 0 0 0,0 1 0 0 0,-1-1 0 0 0,0 0 0 0 0,-1 0 0 0 0,-1-1 0 0 0,-1 0 0 0 0,0 0 0 0 0,-1-1 0 0 0,0 0 0 0 0,-1-1 0 0 0,-17 16 0 0 0,28-29-52 0 0,0 1 0 0 0,-1-1 0 0 0,1 0 0 0 0,0 0 0 0 0,-1 1 0 0 0,1-1 0 0 0,0 0 0 0 0,0 0 0 0 0,-1 0 0 0 0,1 1 0 0 0,0-1 0 0 0,-1 0 0 0 0,1 0 0 0 0,-1 0 0 0 0,1 0 1 0 0,0 0-1 0 0,-1 0 0 0 0,1 0 0 0 0,0 0 0 0 0,-1 0 0 0 0,1 0 0 0 0,-1 0 0 0 0,1 0 0 0 0,0 0 0 0 0,-1 0 0 0 0,1 0 0 0 0,0 0 0 0 0,-1 0 0 0 0,1 0 0 0 0,0-1 0 0 0,-1 1 0 0 0,1 0 1 0 0,0 0-1 0 0,-1 0 0 0 0,1-1 0 0 0,0 1 0 0 0,-1 0 0 0 0,1 0 0 0 0,0-1 0 0 0,0 1 0 0 0,-1 0 0 0 0,1-1 0 0 0,0 1 0 0 0,0 0 0 0 0,0-1 0 0 0,-1 1 0 0 0,1 0 0 0 0,0-1 0 0 0,0 1 1 0 0,0 0-1 0 0,0-1 0 0 0,0 1 0 0 0,0 0 0 0 0,0-1 0 0 0,0 1 0 0 0,0-1 0 0 0,0 1 0 0 0,0 0 0 0 0,0-1 0 0 0,0 1 0 0 0,0-1 0 0 0,-1-30-270 0 0,1 28 227 0 0,0-15 0 0 0,2 0 0 0 0,0 1 0 0 0,1-1 0 0 0,1 1 0 0 0,1 0 0 0 0,10-26 0 0 0,53-94 100 0 0,-60 122-28 0 0,1 0 0 0 0,0 1 0 0 0,2 1 0 0 0,-1-1 0 0 0,2 2 0 0 0,24-23 0 0 0,-31 31 11 0 0,1-1 0 0 0,0 1 0 0 0,0 1 0 0 0,0-1 0 0 0,1 1-1 0 0,0 0 1 0 0,-1 0 0 0 0,1 1 0 0 0,0-1 0 0 0,0 2 0 0 0,0-1 0 0 0,0 1 0 0 0,1 0 0 0 0,-1 0 0 0 0,0 1 0 0 0,0 0 0 0 0,0 1 0 0 0,13 1 0 0 0,-7 2 57 0 0,0 0 0 0 0,0 0 0 0 0,-1 1 0 0 0,0 1 0 0 0,0 0 0 0 0,0 0 0 0 0,-1 1 0 0 0,0 1 0 0 0,0 0 0 0 0,-1 0 0 0 0,0 1 1 0 0,17 20-1 0 0,-12-10-19 0 0,-2-1 1 0 0,0 1 0 0 0,-1 1-1 0 0,-1 0 1 0 0,-1 1 0 0 0,13 38-1 0 0,-13-30-186 0 0,-3-11-401 0 0,0-1 0 0 0,-2 2-1 0 0,0-1 1 0 0,-1 1 0 0 0,2 30-1 0 0,-6-32-910 0 0</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3:42:00.405"/>
    </inkml:context>
    <inkml:brush xml:id="br0">
      <inkml:brushProperty name="width" value="0.05" units="cm"/>
      <inkml:brushProperty name="height" value="0.05" units="cm"/>
    </inkml:brush>
  </inkml:definitions>
  <inkml:trace contextRef="#ctx0" brushRef="#br0">27 1 7741 0 0,'-2'0'-24'0'0,"-2"0"12"0"0,0 4-12 0 0,-2 3 4 0 0,4 2-40 0 0,-2 0-48 0 0,0-3-148 0 0,8 5-60 0 0,-8 1-364 0 0</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3:42:00.840"/>
    </inkml:context>
    <inkml:brush xml:id="br0">
      <inkml:brushProperty name="width" value="0.05" units="cm"/>
      <inkml:brushProperty name="height" value="0.05" units="cm"/>
    </inkml:brush>
  </inkml:definitions>
  <inkml:trace contextRef="#ctx0" brushRef="#br0">14 195 9977 0 0,'-1'-1'74'0'0,"0"0"0"0"0,0 0 1 0 0,0-1-1 0 0,0 1 0 0 0,0 0 0 0 0,0-1 1 0 0,0 1-1 0 0,0 0 0 0 0,0-1 1 0 0,0 1-1 0 0,1-1 0 0 0,-1 1 0 0 0,1-1 1 0 0,-1 0-1 0 0,1 1 0 0 0,0-1 0 0 0,-1 0 1 0 0,1 1-1 0 0,0-1 0 0 0,0 0 0 0 0,0 1 1 0 0,0-1-1 0 0,1 0 0 0 0,-1 1 0 0 0,0-1 1 0 0,1 1-1 0 0,-1-1 0 0 0,1 0 1 0 0,-1 1-1 0 0,1-1 0 0 0,0 1 0 0 0,0-1 1 0 0,0 1-1 0 0,0 0 0 0 0,0-1 0 0 0,0 1 1 0 0,0 0-1 0 0,2-2 0 0 0,2-2 285 0 0,-1 0-1 0 0,1 1 1 0 0,1-1 0 0 0,-1 1-1 0 0,0 0 1 0 0,1 1 0 0 0,0-1-1 0 0,9-3 1 0 0,-10 5-234 0 0,-1 1-1 0 0,0-1 1 0 0,1 1 0 0 0,-1 0 0 0 0,0 1 0 0 0,1-1-1 0 0,-1 1 1 0 0,1 0 0 0 0,-1 0 0 0 0,1 0 0 0 0,6 2-1 0 0,-10-2-107 0 0,1 1 0 0 0,-1-1 0 0 0,1 1 0 0 0,0 0 0 0 0,-1-1 0 0 0,0 1 0 0 0,1 0 0 0 0,-1 0 0 0 0,1 0 0 0 0,-1 1 0 0 0,0-1 0 0 0,0 0 0 0 0,0 0 0 0 0,0 1 0 0 0,0-1 0 0 0,0 0 0 0 0,0 1 0 0 0,0-1 0 0 0,0 1 0 0 0,-1 0 0 0 0,1-1 0 0 0,-1 1 0 0 0,1-1 0 0 0,-1 1 0 0 0,1 0 0 0 0,-1-1 0 0 0,0 1 0 0 0,0 0 0 0 0,0-1 0 0 0,0 1 0 0 0,0 0 0 0 0,0 0 0 0 0,-1 2 0 0 0,-1 5-4 0 0,1 0 0 0 0,-2 0-1 0 0,1 0 1 0 0,-1 0-1 0 0,-4 8 1 0 0,-9 28-16 0 0,16-45 3 0 0,0 0 0 0 0,0 1 0 0 0,0-1 0 0 0,0 0-1 0 0,0 0 1 0 0,0 0 0 0 0,0 1 0 0 0,0-1 0 0 0,0 0 0 0 0,0 0 0 0 0,0 1-1 0 0,0-1 1 0 0,0 0 0 0 0,0 0 0 0 0,0 0 0 0 0,0 1 0 0 0,0-1 0 0 0,0 0 0 0 0,1 0-1 0 0,-1 0 1 0 0,0 1 0 0 0,0-1 0 0 0,0 0 0 0 0,0 0 0 0 0,0 0 0 0 0,1 0 0 0 0,-1 1-1 0 0,0-1 1 0 0,0 0 0 0 0,0 0 0 0 0,0 0 0 0 0,1 0 0 0 0,-1 0 0 0 0,0 0 0 0 0,0 0-1 0 0,0 1 1 0 0,1-1 0 0 0,-1 0 0 0 0,1 0 0 0 0,13-1-41 0 0,19-8-129 0 0,-28 7 111 0 0,29-7-353 0 0,0 1 0 0 0,61-6-1 0 0,71 6 32 0 0,-151 8 412 0 0,0-1 187 0 0,1 1 0 0 0,31 3-1 0 0,-47-2-164 0 0,0-1 0 0 0,0 1 0 0 0,0-1 0 0 0,0 1 0 0 0,1-1 0 0 0,-1 1 0 0 0,0-1 0 0 0,0 1 0 0 0,0-1 0 0 0,-1 1 0 0 0,1-1 0 0 0,0 1 0 0 0,0 0 0 0 0,0-1 0 0 0,0 1 0 0 0,0-1 0 0 0,0 1 0 0 0,-1-1 0 0 0,1 0 0 0 0,0 1 0 0 0,-1-1 0 0 0,1 1 0 0 0,0-1 0 0 0,-1 1 0 0 0,-9 16 646 0 0,10-16-619 0 0,-1 0-31 0 0,0 1 0 0 0,0-1-1 0 0,1 0 1 0 0,-1 0-1 0 0,0 0 1 0 0,1 1-1 0 0,-1-1 1 0 0,1 0-1 0 0,0 0 1 0 0,-1 1-1 0 0,1-1 1 0 0,0 0 0 0 0,0 1-1 0 0,0-1 1 0 0,0 1-1 0 0,0-1 1 0 0,0 0-1 0 0,0 1 1 0 0,1 1-1 0 0,-1-2-32 0 0,1 0 0 0 0,0 0 0 0 0,0-1 0 0 0,0 1 0 0 0,0 0 0 0 0,0 0 0 0 0,0-1 0 0 0,0 1 0 0 0,0-1 0 0 0,0 1 0 0 0,0-1 0 0 0,0 1 0 0 0,0-1 0 0 0,0 0 0 0 0,0 1 0 0 0,1-1 0 0 0,-1 0 0 0 0,0 0 0 0 0,0 0 0 0 0,0 0 0 0 0,1 0 0 0 0,-1 0 0 0 0,1 0 0 0 0,24-1-1 0 0,-1-2 0 0 0,1 0 1 0 0,-1-1-1 0 0,28-9 1 0 0,97-37-369 0 0,-110 35 245 0 0,-20 8 91 0 0,-1 0 0 0 0,-1-2 0 0 0,35-20 0 0 0,-48 26 17 0 0,-1 1 1 0 0,0-1-1 0 0,-1 0 0 0 0,1 0 0 0 0,0-1 1 0 0,-1 1-1 0 0,0-1 0 0 0,0 1 0 0 0,0-1 0 0 0,0 0 1 0 0,-1 0-1 0 0,1-1 0 0 0,-1 1 0 0 0,0 0 1 0 0,0-1-1 0 0,-1 1 0 0 0,1-1 0 0 0,-1 0 1 0 0,0 1-1 0 0,0-1 0 0 0,-1 0 0 0 0,1-8 1 0 0,-1 12-5 0 0,0 0 0 0 0,0-1 1 0 0,0 1-1 0 0,0 0 0 0 0,0-1 1 0 0,0 1-1 0 0,-1 0 1 0 0,1 0-1 0 0,0 0 0 0 0,-1-1 1 0 0,1 1-1 0 0,-1 0 0 0 0,1 0 1 0 0,-1 0-1 0 0,0 0 1 0 0,1 0-1 0 0,-1 0 0 0 0,0 0 1 0 0,0 0-1 0 0,0 0 0 0 0,0 0 1 0 0,0 0-1 0 0,0 0 1 0 0,-1-1-1 0 0,0 2 5 0 0,1 0 1 0 0,-1 0-1 0 0,1 0 1 0 0,-1 0-1 0 0,1 0 1 0 0,-1 0-1 0 0,1 0 1 0 0,-1 1-1 0 0,1-1 1 0 0,-1 0-1 0 0,1 1 1 0 0,0-1-1 0 0,-1 1 1 0 0,1 0-1 0 0,-1-1 1 0 0,1 1-1 0 0,-2 1 1 0 0,-7 5 95 0 0,0 1 0 0 0,1 0 0 0 0,-14 16 0 0 0,22-23-80 0 0,-20 21 278 0 0,0 1 0 0 0,2 1 1 0 0,1 0-1 0 0,1 2 0 0 0,2 0 1 0 0,0 1-1 0 0,1 0 0 0 0,2 1 1 0 0,1 1-1 0 0,1 0 0 0 0,2 0 1 0 0,-9 52-1 0 0,10 7 138 0 0,3 0 0 0 0,10 102 0 0 0,-1-92-252 0 0,-10 126 0 0 0,4-219-178 0 0,0 14 4 0 0,-1 1 1 0 0,-1-1 0 0 0,-1 0-1 0 0,-11 33 1 0 0,15-51-17 0 0,0-1 1 0 0,-1 1-1 0 0,1 0 0 0 0,0-1 1 0 0,0 1-1 0 0,0 0 0 0 0,-1-1 1 0 0,1 1-1 0 0,0-1 0 0 0,-1 1 1 0 0,1-1-1 0 0,0 1 0 0 0,-1-1 1 0 0,1 1-1 0 0,-1-1 0 0 0,1 1 1 0 0,-1-1-1 0 0,1 0 0 0 0,-1 1 1 0 0,1-1-1 0 0,-1 0 0 0 0,0 1 1 0 0,1-1-1 0 0,-2 1 0 0 0,2-2-5 0 0,-1 1 0 0 0,1-1 0 0 0,-1 1 0 0 0,1 0-1 0 0,-1-1 1 0 0,1 1 0 0 0,-1-1 0 0 0,1 1 0 0 0,0-1 0 0 0,-1 0-1 0 0,1 1 1 0 0,0-1 0 0 0,-1 1 0 0 0,1-1 0 0 0,0 0 0 0 0,0 1-1 0 0,0-1 1 0 0,0 1 0 0 0,-1-2 0 0 0,-3-35-405 0 0,7-2 201 0 0,2 1 0 0 0,1 1 0 0 0,3-1 1 0 0,0 1-1 0 0,27-65 0 0 0,95-171-299 0 0,-114 240 446 0 0,60-97-177 0 0,4-9 263 0 0,-71 126 147 0 0,-10 13-152 0 0,0 0 1 0 0,1 0-1 0 0,-1 0 0 0 0,0 1 1 0 0,0-1-1 0 0,1 0 0 0 0,-1 0 0 0 0,0 0 1 0 0,0 0-1 0 0,0 0 0 0 0,1 1 1 0 0,-1-1-1 0 0,0 0 0 0 0,0 0 0 0 0,0 1 1 0 0,1-1-1 0 0,-1 0 0 0 0,0 0 1 0 0,0 1-1 0 0,0-1 0 0 0,0 0 1 0 0,0 0-1 0 0,0 1 0 0 0,0-1 0 0 0,0 0 1 0 0,1 0-1 0 0,-1 1 0 0 0,0-1 1 0 0,0 0-1 0 0,0 1 0 0 0,0-1 0 0 0,0 0 1 0 0,0 39 525 0 0,0-29-590 0 0,0-9 44 0 0,0 28-355 0 0,0 0-1 0 0,-2 0 0 0 0,-8 40 0 0 0,9-68 210 0 0,1 0 1 0 0,0 0 0 0 0,-1 0-1 0 0,1 0 1 0 0,-1 0 0 0 0,1 0-1 0 0,-1 0 1 0 0,0 0-1 0 0,1 0 1 0 0,-1 0 0 0 0,0 0-1 0 0,0 0 1 0 0,1 0 0 0 0,-1-1-1 0 0,0 1 1 0 0,0 0-1 0 0,0-1 1 0 0,0 1 0 0 0,0 0-1 0 0,0-1 1 0 0,0 0 0 0 0,0 1-1 0 0,0-1 1 0 0,-3 1-1 0 0,-31 2-4392 0 0,17-3 3036 0 0,-1 1-181 0 0</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3:42:38.658"/>
    </inkml:context>
    <inkml:brush xml:id="br0">
      <inkml:brushProperty name="width" value="0.05" units="cm"/>
      <inkml:brushProperty name="height" value="0.05" units="cm"/>
    </inkml:brush>
  </inkml:definitions>
  <inkml:trace contextRef="#ctx0" brushRef="#br0">48 0 6597 0 0,'0'0'2840'0'0,"-2"10"-2919"0"0,-1-1 77 0 0,0 5 9 0 0,0 0 1 0 0,1 0-1 0 0,-1 16 0 0 0,2-24-4 0 0,0-1 0 0 0,0 1 1 0 0,0-1-1 0 0,-1 1 0 0 0,0-1 1 0 0,0 0-1 0 0,-2 5 0 0 0,-9 25-14 0 0,8-21 631 0 0,17-41-224 0 0,-11 25-390 0 0,1-3-5 0 0,1-1 0 0 0,0 1 0 0 0,1-1 0 0 0,-1 1-1 0 0,1 0 1 0 0,0 0 0 0 0,0 1 0 0 0,0-1 0 0 0,1 1 0 0 0,0 0 0 0 0,-1 0 0 0 0,2 0 0 0 0,-1 1 0 0 0,6-3 0 0 0,-5 3-121 0 0,12-2-1863 0 0</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3:42:19.846"/>
    </inkml:context>
    <inkml:brush xml:id="br0">
      <inkml:brushProperty name="width" value="0.05" units="cm"/>
      <inkml:brushProperty name="height" value="0.05" units="cm"/>
    </inkml:brush>
  </inkml:definitions>
  <inkml:trace contextRef="#ctx0" brushRef="#br0">286 146 2668 0 0,'0'0'33'0'0,"0"-1"0"0"0,0 1 0 0 0,0 0 0 0 0,0 0 0 0 0,0 0 0 0 0,1 0 0 0 0,-1 0-1 0 0,0-1 1 0 0,0 1 0 0 0,0 0 0 0 0,0 0 0 0 0,0 0 0 0 0,1 0 0 0 0,-1 0 0 0 0,0 0 0 0 0,0-1-1 0 0,0 1 1 0 0,0 0 0 0 0,1 0 0 0 0,-1 0 0 0 0,0 0 0 0 0,0 0 0 0 0,0 0 0 0 0,1 0 0 0 0,-1 0 0 0 0,0 0-1 0 0,0 0 1 0 0,0 0 0 0 0,0 0 0 0 0,1 0 0 0 0,-1 0 0 0 0,0 0 0 0 0,0 0 0 0 0,0 0 0 0 0,1 0 0 0 0,-1 0-1 0 0,0 1 1 0 0,0-1 0 0 0,1 0 0 0 0,14 5 772 0 0,-12-4-683 0 0,0 0 1 0 0,0 0-1 0 0,1 0 1 0 0,-1 0 0 0 0,0-1-1 0 0,0 1 1 0 0,0-1-1 0 0,7 0 1 0 0,-7-1-75 0 0,0-1-1 0 0,0 0 1 0 0,0 0 0 0 0,0 0-1 0 0,0 0 1 0 0,0 0 0 0 0,0-1-1 0 0,-1 0 1 0 0,4-2 0 0 0,-4 2-47 0 0,0 0 0 0 0,1 0 0 0 0,0 1 0 0 0,-1 0 0 0 0,1-1 0 0 0,0 1 0 0 0,0 0 0 0 0,0 1 0 0 0,0-1 0 0 0,6-2 1 0 0,-6 3 11 0 0,0-1 0 0 0,0 0 1 0 0,-1 0-1 0 0,1 0 1 0 0,0 0-1 0 0,-1 0 1 0 0,0 0-1 0 0,1 0 1 0 0,-1-1-1 0 0,0 1 0 0 0,2-5 1 0 0,-1 3 48 0 0,-1 0 0 0 0,0-1 0 0 0,0 1 0 0 0,0 0 1 0 0,-1-1-1 0 0,1 1 0 0 0,-1-1 0 0 0,0 1 0 0 0,0-9 0 0 0,-1 7 16 0 0,0 5-65 0 0,0 1-1 0 0,0 0 1 0 0,-1 0-1 0 0,1 0 1 0 0,0 0-1 0 0,0 0 1 0 0,0 0-1 0 0,0-1 1 0 0,0 1-1 0 0,0 0 1 0 0,0 0-1 0 0,0 0 1 0 0,0 0-1 0 0,0 0 1 0 0,0-1-1 0 0,0 1 1 0 0,0 0-1 0 0,0 0 1 0 0,0 0-1 0 0,0 0 1 0 0,0 0-1 0 0,0-1 1 0 0,0 1-1 0 0,0 0 1 0 0,0 0-1 0 0,1 0 1 0 0,-1 0-1 0 0,0 0 1 0 0,0 0-1 0 0,0 0 1 0 0,0-1-1 0 0,0 1 1 0 0,0 0-1 0 0,0 0 1 0 0,0 0-1 0 0,0 0 1 0 0,1 0-1 0 0,-1 0 1 0 0,0 0-1 0 0,0 0 1 0 0,0 0 0 0 0,0 0-1 0 0,0 0 1 0 0,0 0-1 0 0,1-1 1 0 0,-1 1-1 0 0,0 0 1 0 0,0 0-1 0 0,0 0 1 0 0,0 0-1 0 0,0 0 1 0 0,1 0-1 0 0,-1 0 1 0 0,0 0-1 0 0,0 1 1 0 0,0-1-1 0 0,0-5 1247 0 0,-1 5-1229 0 0,1 0 1 0 0,0 0-1 0 0,0 0 1 0 0,0 0-1 0 0,0 0 1 0 0,0 0-1 0 0,0 0 1 0 0,-1 0-1 0 0,1 0 1 0 0,0-1-1 0 0,0 1 0 0 0,0 0 1 0 0,0 0-1 0 0,0 0 1 0 0,0 0-1 0 0,0 0 1 0 0,-1 0-1 0 0,1-1 1 0 0,0 1-1 0 0,0 0 1 0 0,0 0-1 0 0,0 0 1 0 0,0 0-1 0 0,0 0 1 0 0,0-1-1 0 0,0 1 1 0 0,0 0-1 0 0,0 0 0 0 0,0 0 1 0 0,0 0-1 0 0,0 0 1 0 0,0-1-1 0 0,0 1 1 0 0,0 0-1 0 0,0 0 1 0 0,0 0-1 0 0,0 0 1 0 0,0-1-1 0 0,0 1 1 0 0,0 0-1 0 0,0 0 1 0 0,1 0-1 0 0,-1 0 1 0 0,0 0-1 0 0,0 0 1 0 0,0-1-1 0 0,0 1 0 0 0,0 0 1 0 0,0 0-1 0 0,0 0 1 0 0,0 0-1 0 0,1 0 1 0 0,-1 0-1 0 0,0 0 1 0 0,0 0-1 0 0,0 0 1 0 0,0-1-1 0 0,0 1 1 0 0,1 0-1 0 0,-1 0 1 0 0,0 0-1 0 0,0 0 1 0 0,0 0-1 0 0,-1 1-9 0 0,0-1 0 0 0,0 1 0 0 0,0-1 0 0 0,0 1 0 0 0,0-1 0 0 0,0 1 0 0 0,0 0 0 0 0,0-1 0 0 0,0 1 0 0 0,0 0 0 0 0,0 0 0 0 0,0 0 0 0 0,0 0 0 0 0,1 0 0 0 0,-1 0 0 0 0,0 0 0 0 0,1 0 0 0 0,-1 0 0 0 0,1 0 0 0 0,-1 0-1 0 0,0 2 1 0 0,-11 33 44 0 0,8-25 29 0 0,-9 32 152 0 0,9-27-118 0 0,0-2 0 0 0,-8 18-1 0 0,-27 69 198 0 0,26-65-281 0 0,3-9-30 0 0,-5 12 24 0 0,-15 67 0 0 0,29-98-38 0 0,-1 0 1 0 0,0 0-1 0 0,0-1 0 0 0,-1 1 0 0 0,1-1 1 0 0,-2 1-1 0 0,1-1 0 0 0,-1 0 1 0 0,0 0-1 0 0,0-1 0 0 0,-1 1 0 0 0,0-1 1 0 0,0 0-1 0 0,-1 0 0 0 0,0 0 0 0 0,0-1 1 0 0,-9 6-1 0 0,14-10-1 0 0,1-1 0 0 0,-1 0 0 0 0,0 0 0 0 0,0 1 0 0 0,0-1 0 0 0,1 0 1 0 0,-1 0-1 0 0,0 0 0 0 0,0 0 0 0 0,0 0 0 0 0,0 0 0 0 0,1 0 0 0 0,-1 0 0 0 0,0 0 0 0 0,0 0 1 0 0,0-1-1 0 0,0 1 0 0 0,1 0 0 0 0,-1 0 0 0 0,0-1 0 0 0,0 1 0 0 0,1-1 0 0 0,-1 1 0 0 0,0-1 1 0 0,0 1-1 0 0,0-2 0 0 0,-1 1-1 0 0,0 0 1 0 0,0 0-1 0 0,0 0 1 0 0,-1 0-1 0 0,1 0 0 0 0,0 0 1 0 0,-1 0-1 0 0,1 1 1 0 0,0-1-1 0 0,-1 1 1 0 0,-3-1-1 0 0,1 2 1 0 0,-1 0 1 0 0,1 0-1 0 0,0 1 0 0 0,-1 0 0 0 0,1 0 1 0 0,0 0-1 0 0,0 0 0 0 0,0 1 0 0 0,1 0 1 0 0,-1 0-1 0 0,1 0 0 0 0,-1 1 0 0 0,-7 7 0 0 0,-18 12 2 0 0,28-21-2 0 0,0 0 1 0 0,0 0-1 0 0,-1 1 0 0 0,2-1 0 0 0,-1 0 0 0 0,0 1 0 0 0,0-1 1 0 0,1 1-1 0 0,-1 0 0 0 0,1 0 0 0 0,0-1 0 0 0,0 1 0 0 0,0 0 1 0 0,-1 4-1 0 0,1-3 1 0 0,0 0 0 0 0,0 0 0 0 0,-1 0 0 0 0,0 0 0 0 0,0-1 0 0 0,-3 5 0 0 0,-5 32 54 0 0,12-37-50 0 0,0 1 0 0 0,0-1 0 0 0,0 1 0 0 0,0-1 0 0 0,0 1 0 0 0,5 3 0 0 0,-5-4-20 0 0,0-1 31 0 0,0-1 1 0 0,1 1-1 0 0,-1 0 0 0 0,0-1 0 0 0,1 1 0 0 0,-1-1 1 0 0,1 0-1 0 0,-1 0 0 0 0,1 0 0 0 0,-1 0 0 0 0,1-1 1 0 0,0 1-1 0 0,0-1 0 0 0,-1 1 0 0 0,1-1 0 0 0,4 0 1 0 0,-3 0-11 0 0,-1 0 0 0 0,0 1 0 0 0,1-1 1 0 0,-1 1-1 0 0,0-1 0 0 0,0 1 0 0 0,1 0 1 0 0,-1 1-1 0 0,0-1 0 0 0,0 0 0 0 0,0 1 1 0 0,3 2-1 0 0,-3-2-125 0 0,-1 0 0 0 0,0 0-1 0 0,0 0 1 0 0,0 0 0 0 0,-1 0 0 0 0,1 1 0 0 0,-1-1 0 0 0,1 1 0 0 0,-1-1-1 0 0,0 1 1 0 0,0 0 0 0 0,0-1 0 0 0,0 1 0 0 0,1 3 0 0 0,1-2-1049 0 0</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3:42:21.205"/>
    </inkml:context>
    <inkml:brush xml:id="br0">
      <inkml:brushProperty name="width" value="0.05" units="cm"/>
      <inkml:brushProperty name="height" value="0.05" units="cm"/>
    </inkml:brush>
  </inkml:definitions>
  <inkml:trace contextRef="#ctx0" brushRef="#br0">607 311 5789 0 0,'15'-16'356'0'0,"-13"14"-273"0"0,-1 0-1 0 0,1 1 0 0 0,0-1 1 0 0,-1 0-1 0 0,1 0 1 0 0,-1 0-1 0 0,0 0 0 0 0,1 0 1 0 0,-1 0-1 0 0,0 0 1 0 0,0 0-1 0 0,0 0 0 0 0,-1-1 1 0 0,1 1-1 0 0,0 0 1 0 0,0-4-1 0 0,0-3 227 0 0,-1 1-1 0 0,1 0 1 0 0,-1 0-1 0 0,0-1 1 0 0,-1 1 0 0 0,0 0-1 0 0,-3-9 1 0 0,4 15-268 0 0,-1 0 0 0 0,0-1 1 0 0,0 1-1 0 0,0 0 0 0 0,0 0 0 0 0,0 0 0 0 0,0 0 1 0 0,0 0-1 0 0,-1 0 0 0 0,1 1 0 0 0,-1-1 1 0 0,0 0-1 0 0,1 1 0 0 0,-1-1 0 0 0,0 1 1 0 0,0-1-1 0 0,0 1 0 0 0,0 0 0 0 0,0 0 0 0 0,0 0 1 0 0,0 0-1 0 0,0 0 0 0 0,-1 1 0 0 0,1-1 1 0 0,0 1-1 0 0,-1-1 0 0 0,1 1 0 0 0,0 0 1 0 0,0 0-1 0 0,-3 0 0 0 0,-5 1-5 0 0,0 0 0 0 0,1 0 0 0 0,0 1 0 0 0,-1 0-1 0 0,1 1 1 0 0,0 0 0 0 0,0 1 0 0 0,-16 8 0 0 0,-65 46 333 0 0,86-55-339 0 0,-50 36 468 0 0,3 3 0 0 0,1 2 0 0 0,2 2 0 0 0,-52 64 0 0 0,90-97-370 0 0,0 0 1 0 0,1 1 0 0 0,1 1-1 0 0,0-1 1 0 0,1 1 0 0 0,0 0 0 0 0,1 1-1 0 0,1 0 1 0 0,1 0 0 0 0,0 0-1 0 0,1 0 1 0 0,1 1 0 0 0,0-1 0 0 0,1 1-1 0 0,1-1 1 0 0,0 1 0 0 0,2-1-1 0 0,0 1 1 0 0,0-1 0 0 0,2 0-1 0 0,0 0 1 0 0,1 0 0 0 0,0 0 0 0 0,1-1-1 0 0,15 27 1 0 0,-13-30-73 0 0,0-1 0 0 0,0 0 1 0 0,1 0-1 0 0,1-1 0 0 0,0 0 0 0 0,0-1 0 0 0,1 0 1 0 0,0-1-1 0 0,14 8 0 0 0,-8-6-14 0 0,1-1 0 0 0,0-1 0 0 0,0-1 0 0 0,1-1 0 0 0,33 7 0 0 0,8-5-35 0 0,-1-2-1 0 0,1-3 0 0 0,73-6 0 0 0,-118 3-9 0 0,36-2-33 0 0,0-2-1 0 0,-1-3 1 0 0,0-1 0 0 0,51-16 0 0 0,-73 15-53 0 0,0-1 1 0 0,0-1 0 0 0,-1-2 0 0 0,-1-1 0 0 0,0-1-1 0 0,-1-1 1 0 0,0-1 0 0 0,28-25 0 0 0,-40 29 9 0 0,0 0 1 0 0,0-1 0 0 0,-2-1-1 0 0,1 0 1 0 0,-2 0 0 0 0,0-1-1 0 0,-1 0 1 0 0,0-1 0 0 0,-2 0-1 0 0,0 0 1 0 0,-1-1 0 0 0,0 1-1 0 0,-2-1 1 0 0,0-1 0 0 0,-1 1-1 0 0,1-27 1 0 0,-3 10 39 0 0,-1 1 0 0 0,-2-1-1 0 0,-2 1 1 0 0,-1 0 0 0 0,-1 0-1 0 0,-2 0 1 0 0,-2 1 0 0 0,0 1 0 0 0,-3-1-1 0 0,0 2 1 0 0,-2 0 0 0 0,-2 0-1 0 0,0 2 1 0 0,-27-34 0 0 0,37 54 30 0 0,0 1 1 0 0,-1 0 0 0 0,0 1-1 0 0,-1 0 1 0 0,1 0 0 0 0,-1 0-1 0 0,-1 1 1 0 0,1 1 0 0 0,-1 0-1 0 0,-19-8 1 0 0,14 8 5 0 0,1 2 1 0 0,-1-1 0 0 0,0 2-1 0 0,0 0 1 0 0,0 1-1 0 0,0 0 1 0 0,-19 2-1 0 0,3 3-14 0 0,-1 1 0 0 0,1 1 1 0 0,1 2-1 0 0,-1 1 0 0 0,1 1 0 0 0,-55 29 0 0 0,74-34-196 0 0,1 1 1 0 0,0 0-1 0 0,0 1 0 0 0,-15 13 1 0 0,21-16-177 0 0,1 0 0 0 0,-1-1 0 0 0,1 2-1 0 0,0-1 1 0 0,0 0 0 0 0,0 1 0 0 0,0-1 0 0 0,1 1 0 0 0,-1 0 0 0 0,1 0 0 0 0,1-1 0 0 0,-3 10 0 0 0,2-2-1334 0 0</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3:42:21.857"/>
    </inkml:context>
    <inkml:brush xml:id="br0">
      <inkml:brushProperty name="width" value="0.05" units="cm"/>
      <inkml:brushProperty name="height" value="0.05" units="cm"/>
    </inkml:brush>
  </inkml:definitions>
  <inkml:trace contextRef="#ctx0" brushRef="#br0">311 50 7069 0 0,'-1'1'71'0'0,"-1"-1"1"0"0,1 1 0 0 0,-1-1 0 0 0,1 1 0 0 0,0-1 0 0 0,-1 0-1 0 0,1 0 1 0 0,-1 0 0 0 0,1 0 0 0 0,-1 0 0 0 0,1 0 0 0 0,-1 0-1 0 0,1 0 1 0 0,0 0 0 0 0,-1-1 0 0 0,1 1 0 0 0,-1 0 0 0 0,1-1-1 0 0,0 0 1 0 0,-1 1 0 0 0,1-1 0 0 0,-2-1 0 0 0,-22-17 1971 0 0,25 19-2067 0 0,-4-3 714 0 0,-7 3-574 0 0,-32 3 26 0 0,32-2 913 0 0,-11 14-870 0 0,-67 45-6 0 0,67-45 716 0 0,13 6-773 0 0,-23 65-23 0 0,24-64 175 0 0,20-11-190 0 0,-6-5-77 0 0,0 0 1 0 0,0-1 0 0 0,1 0-1 0 0,0-1 1 0 0,-1 1-1 0 0,1-1 1 0 0,1 0 0 0 0,7 2-1 0 0,-5-4-3 0 0,0 0 0 0 0,0-1 0 0 0,-1-1 0 0 0,1 0 0 0 0,0 0 0 0 0,0-1 0 0 0,0 0 0 0 0,-1 0 0 0 0,12-4 0 0 0,100-25-12 0 0,-114 28 7 0 0,0-1-1 0 0,-1 1 1 0 0,0-1-1 0 0,12-6 1 0 0,-1-9-7 0 0,-7 5 5 0 0,-4 7-2 0 0,-4 5 5 0 0,-1 0-1 0 0,1-1 1 0 0,-1 0-1 0 0,1 1 1 0 0,-1-1-1 0 0,0 0 1 0 0,0 1-1 0 0,0-1 1 0 0,0 0-1 0 0,0 0 0 0 0,0 0 1 0 0,0 0-1 0 0,-1 0 1 0 0,1 0-1 0 0,-1 0 1 0 0,1 0-1 0 0,-1-4 1 0 0,2-43-37 0 0,-2 48 32 0 0,0 0 0 0 0,0-1 0 0 0,0 1 0 0 0,0 0 0 0 0,0 0 1 0 0,-1 0-1 0 0,1-1 0 0 0,0 1 0 0 0,-1 0 0 0 0,1 0 0 0 0,-1 0 0 0 0,1 0 0 0 0,-1 0 0 0 0,0 0 0 0 0,1 0 0 0 0,-1 0 1 0 0,0 0-1 0 0,0 0 0 0 0,0 0 0 0 0,1 0 0 0 0,-1 0 0 0 0,0 1 0 0 0,0-1 0 0 0,-1 0 0 0 0,-12-14-51 0 0,6 4-4 0 0,-2 1-1 0 0,0 0 1 0 0,0 1-1 0 0,0-1 1 0 0,-1 2-1 0 0,-1 0 1 0 0,-18-11-1 0 0,27 19-27 0 0,1-1 0 0 0,-1 0 1 0 0,0 1-1 0 0,0-1 0 0 0,1 1 0 0 0,-1 0 0 0 0,0 0 0 0 0,0 0 0 0 0,1 0 0 0 0,-1 0 0 0 0,0 1 0 0 0,1-1 0 0 0,-1 1 0 0 0,0 0 0 0 0,1 0 1 0 0,-1 0-1 0 0,1 0 0 0 0,-1 0 0 0 0,1 1 0 0 0,-4 1 0 0 0,-4 2-479 0 0,-9 4-708 0 0</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3:42:06.493"/>
    </inkml:context>
    <inkml:brush xml:id="br0">
      <inkml:brushProperty name="width" value="0.05" units="cm"/>
      <inkml:brushProperty name="height" value="0.05" units="cm"/>
    </inkml:brush>
  </inkml:definitions>
  <inkml:trace contextRef="#ctx0" brushRef="#br0">61 113 5881 0 0,'-16'-3'234'0'0,"-25"-3"1200"0"0,41 7-1378 0 0,0-1 1 0 0,0 0-1 0 0,0 0 0 0 0,0 0 0 0 0,1 0 0 0 0,-1 1 0 0 0,0-1 0 0 0,0 0 1 0 0,0 0-1 0 0,0 0 0 0 0,0 1 0 0 0,0-1 0 0 0,0 0 0 0 0,0 0 0 0 0,0 1 1 0 0,0-1-1 0 0,0 0 0 0 0,0 0 0 0 0,0 0 0 0 0,0 1 0 0 0,0-1 0 0 0,0 0 1 0 0,0 0-1 0 0,0 1 0 0 0,0-1 0 0 0,0 0 0 0 0,0 0 0 0 0,0 0 0 0 0,0 1 0 0 0,0-1 1 0 0,0 0-1 0 0,0 0 0 0 0,0 0 0 0 0,-1 1 0 0 0,1-1 0 0 0,0 0 0 0 0,0 0 1 0 0,0 0-1 0 0,0 0 0 0 0,0 1 0 0 0,-1-1 0 0 0,1 0 0 0 0,0 0 0 0 0,0 0 1 0 0,0 0-1 0 0,-1 0 0 0 0,1 0 0 0 0,0 0 0 0 0,0 1 0 0 0,-1-1 0 0 0,1 0 1 0 0,0 0-1 0 0,2 1 126 0 0,0 0 0 0 0,0 0 0 0 0,0 0 1 0 0,0 0-1 0 0,0 0 0 0 0,0 0 0 0 0,0 0 1 0 0,1-1-1 0 0,1 1 0 0 0,11-2 30 0 0,-1-1 0 0 0,0-1 1 0 0,0 0-1 0 0,18-7 0 0 0,8-1-31 0 0,118-21 23 0 0,2 7 0 0 0,221-6 0 0 0,-351 29-204 0 0,-12 0 2 0 0,0 1 0 0 0,0 1 0 0 0,0 1 0 0 0,0 0 0 0 0,27 6 0 0 0,-44-7-6 0 0,-1 0 0 0 0,0 0 0 0 0,0 0 0 0 0,1 1 0 0 0,-1-1 0 0 0,0 0 0 0 0,1 0-1 0 0,-1 0 1 0 0,0 0 0 0 0,1 0 0 0 0,-1 0 0 0 0,0 1 0 0 0,0-1 0 0 0,1 0 0 0 0,-1 0 0 0 0,0 0-1 0 0,0 1 1 0 0,1-1 0 0 0,-1 0 0 0 0,0 0 0 0 0,0 1 0 0 0,0-1 0 0 0,1 0 0 0 0,-1 0 0 0 0,0 1 0 0 0,0-1-1 0 0,0 0 1 0 0,0 1 0 0 0,0-1 0 0 0,0 0 0 0 0,0 1 0 0 0,0-1 0 0 0,0 0 0 0 0,0 1 0 0 0,0-1-1 0 0,0 0 1 0 0,0 0 0 0 0,0 1 0 0 0,0-1 0 0 0,0 0 0 0 0,0 1 0 0 0,0-1 0 0 0,0 0 0 0 0,0 1 0 0 0,0-1-1 0 0,0 0 1 0 0,-1 1 0 0 0,1-1 0 0 0,0 0 0 0 0,0 0 0 0 0,0 1 0 0 0,-1-1 0 0 0,1 0 0 0 0,0 0-1 0 0,0 0 1 0 0,0 1 0 0 0,-1-1 0 0 0,1 0 0 0 0,0 0 0 0 0,-1 1 0 0 0,-19 11-476 0 0,-20-1-1552 0 0,-75 12 0 0 0,86-18 1148 0 0,-7 2-526 0 0</inkml:trace>
</inkml:ink>
</file>

<file path=ppt/ink/ink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3:42:06.854"/>
    </inkml:context>
    <inkml:brush xml:id="br0">
      <inkml:brushProperty name="width" value="0.05" units="cm"/>
      <inkml:brushProperty name="height" value="0.05" units="cm"/>
    </inkml:brush>
  </inkml:definitions>
  <inkml:trace contextRef="#ctx0" brushRef="#br0">20 6 8761 0 0,'-14'-6'173'0'0,"8"8"913"0"0,12 17 1748 0 0,0-2-2108 0 0,1 3-42 0 0,4 5-199 0 0,-2 0-1 0 0,-2 1 1 0 0,0 1 0 0 0,-1-1 0 0 0,-2 1 0 0 0,2 35 0 0 0,-6-35-351 0 0,-2 0 1 0 0,0 0-1 0 0,-10 40 1 0 0,-3 26-790 0 0,9-50-1483 0 0,-6-13-2115 0 0,8-23 2324 0 0</inkml:trace>
</inkml:ink>
</file>

<file path=ppt/ink/ink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3:42:07.988"/>
    </inkml:context>
    <inkml:brush xml:id="br0">
      <inkml:brushProperty name="width" value="0.05" units="cm"/>
      <inkml:brushProperty name="height" value="0.05" units="cm"/>
    </inkml:brush>
  </inkml:definitions>
  <inkml:trace contextRef="#ctx0" brushRef="#br0">1287 479 7613 0 0,'0'0'1535'0'0,"-34"-28"-1223"0"0,-122-97 9 0 0,133 108-221 0 0,-1 0 1 0 0,-43-22-1 0 0,58 36-43 0 0,0 0 1 0 0,0 0-1 0 0,-1 0 0 0 0,1 1 0 0 0,-1 1 0 0 0,0 0 0 0 0,1 0 1 0 0,-1 0-1 0 0,0 2 0 0 0,0-1 0 0 0,1 1 0 0 0,-18 4 0 0 0,12-3 28 0 0,-22 5 175 0 0,1 2 1 0 0,-1 2 0 0 0,2 0 0 0 0,-1 3 0 0 0,2 1-1 0 0,-50 30 1 0 0,38-18-14 0 0,1 3 0 0 0,2 2 0 0 0,1 1 0 0 0,1 3 0 0 0,2 1 1 0 0,2 1-1 0 0,2 3 0 0 0,-34 48 0 0 0,50-60-107 0 0,2 1 0 0 0,1 0 1 0 0,1 1-1 0 0,1 1 1 0 0,-16 59-1 0 0,24-64-60 0 0,1-1-1 0 0,1 1 1 0 0,1 0-1 0 0,2 0 1 0 0,0 0 0 0 0,2 0-1 0 0,1 0 1 0 0,6 28 0 0 0,-5-38-41 0 0,1-1 1 0 0,1 1-1 0 0,1-1 1 0 0,0 0-1 0 0,1-1 1 0 0,1 1-1 0 0,0-1 1 0 0,1-1-1 0 0,1 0 1 0 0,0 0-1 0 0,1-1 1 0 0,1 0-1 0 0,0-1 1 0 0,15 13 0 0 0,-5-8 11 0 0,2 0 1 0 0,0-2-1 0 0,1-1 1 0 0,1 0-1 0 0,0-2 1 0 0,0-1-1 0 0,47 12 1 0 0,-6-7-205 0 0,0-2 0 0 0,1-4 1 0 0,0-2-1 0 0,1-4 0 0 0,0-2 0 0 0,-1-4 1 0 0,1-2-1 0 0,131-27 0 0 0,-147 18-277 0 0,0-2-1 0 0,-1-2 1 0 0,-1-3 0 0 0,0-2-1 0 0,-2-2 1 0 0,-1-3 0 0 0,-1-1-1 0 0,68-54 1 0 0,-83 55 165 0 0,-1-1 1 0 0,-2-2-1 0 0,-1 0 0 0 0,-1-2 1 0 0,-2-1-1 0 0,-1-1 0 0 0,-2-1 1 0 0,-1-1-1 0 0,-2-1 0 0 0,-1-1 1 0 0,23-75-1 0 0,-28 66 216 0 0,-1 0 1 0 0,-3-1-1 0 0,-3 0 1 0 0,-1 0-1 0 0,-2-1 1 0 0,-5-69-1 0 0,-1 92 96 0 0,-1 1-1 0 0,-1-1 1 0 0,-1 1-1 0 0,-1 0 1 0 0,-20-43-1 0 0,19 51 4 0 0,-1 1 0 0 0,-1 0-1 0 0,0 0 1 0 0,-1 1-1 0 0,-1 0 1 0 0,0 1 0 0 0,-1 1-1 0 0,-27-23 1 0 0,19 21 8 0 0,1 0 0 0 0,-2 2 1 0 0,0 1-1 0 0,-1 0 0 0 0,0 2 1 0 0,0 1-1 0 0,-45-12 0 0 0,37 15-30 0 0,-1 0 1 0 0,0 3-1 0 0,0 0 0 0 0,0 2 1 0 0,-56 6-1 0 0,39 1-199 0 0,0 3 1 0 0,0 2 0 0 0,1 2-1 0 0,0 2 1 0 0,1 2-1 0 0,1 2 1 0 0,1 2-1 0 0,-79 50 1 0 0,56-27-728 0 0</inkml:trace>
</inkml:ink>
</file>

<file path=ppt/ink/ink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3:42:10.460"/>
    </inkml:context>
    <inkml:brush xml:id="br0">
      <inkml:brushProperty name="width" value="0.05" units="cm"/>
      <inkml:brushProperty name="height" value="0.05" units="cm"/>
    </inkml:brush>
  </inkml:definitions>
  <inkml:trace contextRef="#ctx0" brushRef="#br0">21 1724 8893 0 0,'0'0'44'0'0,"-1"1"-1"0"0,1-1 1 0 0,0 1 0 0 0,-1-1 0 0 0,1 0 0 0 0,-1 0-1 0 0,1 1 1 0 0,-1-1 0 0 0,0 0 0 0 0,1 0 0 0 0,-1 1-1 0 0,1-1 1 0 0,-1 0 0 0 0,1 0 0 0 0,-1 0 0 0 0,1 0-1 0 0,-1 0 1 0 0,0 0 0 0 0,1 0 0 0 0,-1 0 0 0 0,1 0-1 0 0,-1 0 1 0 0,0 0 0 0 0,1 0 0 0 0,-1 0-1 0 0,1-1 1 0 0,-1 1 0 0 0,1 0 0 0 0,-1 0 0 0 0,1-1-1 0 0,-1 1 1 0 0,1 0 0 0 0,-1-1 0 0 0,0 0 0 0 0,1 1 0 0 0,0 0 1 0 0,0 0-1 0 0,0 0 1 0 0,0 0-1 0 0,-1-1 1 0 0,1 1-1 0 0,0 0 1 0 0,0 0-1 0 0,0-1 1 0 0,0 1-1 0 0,0 0 1 0 0,0 0-1 0 0,0-1 1 0 0,0 1-1 0 0,0 0 1 0 0,0 0-1 0 0,0-1 1 0 0,0 1-1 0 0,0 0 1 0 0,0 0-1 0 0,0 0 1 0 0,0-1-1 0 0,0 1 1 0 0,0 0-1 0 0,0 0 1 0 0,0-1-1 0 0,0 1 1 0 0,1 0-1 0 0,-1 0 1 0 0,0-1-1 0 0,14-5 563 0 0,347-61 379 0 0,-96 21-901 0 0,-58 7-91 0 0,-303 47 52 0 0,93-8-51 0 0,-1 1-1 0 0,1-1 0 0 0,0 0 1 0 0,0 1-1 0 0,-1-2 1 0 0,1 1-1 0 0,0 0 0 0 0,-1-1 1 0 0,1 1-1 0 0,0-1 1 0 0,0 0-1 0 0,-1 0 0 0 0,1 0 1 0 0,0-1-1 0 0,0 1 1 0 0,0-1-1 0 0,-3-2 0 0 0,3 1 10 0 0,0 0 0 0 0,1 0 0 0 0,-1 0-1 0 0,1 0 1 0 0,0-1 0 0 0,0 1-1 0 0,0-1 1 0 0,0 1 0 0 0,1-1-1 0 0,-1 0 1 0 0,1 1 0 0 0,0-1 0 0 0,0 0-1 0 0,0-6 1 0 0,0-4 69 0 0,1 0 0 0 0,1 0 0 0 0,0 0 0 0 0,1 0 0 0 0,0 0 0 0 0,1 1 0 0 0,7-21 1 0 0,0-2 280 0 0,-6 18-244 0 0,1 0-1 0 0,1 0 0 0 0,0 1 1 0 0,12-23-1 0 0,-13 33-112 0 0,-1-1 1 0 0,1 1-1 0 0,1 0 0 0 0,-1 0 0 0 0,1 1 1 0 0,0-1-1 0 0,1 1 0 0 0,-1 1 1 0 0,1-1-1 0 0,0 1 0 0 0,12-6 0 0 0,7-1-4 0 0,0 1 1 0 0,1 1-1 0 0,0 1 0 0 0,1 1 0 0 0,0 2 0 0 0,0 1 0 0 0,1 1 0 0 0,-1 2 0 0 0,1 0 0 0 0,-1 2 0 0 0,1 1 0 0 0,32 6 0 0 0,-57-7 5 0 0,1 1-1 0 0,0 0 0 0 0,-1 0 1 0 0,1 1-1 0 0,-1-1 0 0 0,1 1 1 0 0,-1 0-1 0 0,0 0 0 0 0,1 1 1 0 0,-1-1-1 0 0,6 6 0 0 0,-7-5 9 0 0,-1-1-1 0 0,1 1 0 0 0,-1 0 0 0 0,0 0 1 0 0,0 1-1 0 0,0-1 0 0 0,0 0 0 0 0,-1 1 1 0 0,1-1-1 0 0,-1 1 0 0 0,0-1 0 0 0,0 1 1 0 0,0 0-1 0 0,-1-1 0 0 0,1 5 0 0 0,5 112 225 0 0,-6-76-61 0 0,12 81 0 0 0,-1-75-171 0 0,4 23-4 0 0,-14-69 4 0 0,0 12 10 0 0,-1-12-9 0 0,-1-5-14 0 0,-2-6 37 0 0,1 2-26 0 0,-1-1 1 0 0,1 0 0 0 0,0 0-1 0 0,1 0 1 0 0,-1-1 0 0 0,0-6-1 0 0,1 6-6 0 0,1 6 6 0 0,0 1 1 0 0,0-1 0 0 0,0 1 0 0 0,0-1 0 0 0,0 1-1 0 0,0-1 1 0 0,0 1 0 0 0,0-1 0 0 0,0 0-1 0 0,0 1 1 0 0,0-1 0 0 0,0 1 0 0 0,0-1-1 0 0,0 1 1 0 0,0-1 0 0 0,1 1 0 0 0,-1-1-1 0 0,0 1 1 0 0,0-1 0 0 0,1 1 0 0 0,-1-1-1 0 0,0 1 1 0 0,1 0 0 0 0,-1-1 0 0 0,0 1-1 0 0,1-1 1 0 0,-1 1 0 0 0,1 0 0 0 0,-1-1-1 0 0,1 1 1 0 0,-1 0 0 0 0,0 0 0 0 0,1-1-1 0 0,-1 1 1 0 0,1 0 0 0 0,1 0 0 0 0,10-7-65 0 0,0 1 0 0 0,1 0 0 0 0,0 1 0 0 0,0 1 0 0 0,0 0 0 0 0,25-4 0 0 0,88-4-35 0 0,-72 8 102 0 0,356 2 24 0 0,-381 3-21 0 0,1 1 0 0 0,0 2 0 0 0,51 14 0 0 0,-77-17 5 0 0,4 2 1 0 0,-1-1 0 0 0,1 0-1 0 0,-1-1 1 0 0,1 1 0 0 0,15-1-1 0 0,-43-21-99 0 0,14 16 92 0 0,0-1 1 0 0,0 0-1 0 0,0 0 1 0 0,0 0 0 0 0,1-1-1 0 0,0 0 1 0 0,0 0-1 0 0,1 0 1 0 0,0 0 0 0 0,0-1-1 0 0,0 0 1 0 0,1 0-1 0 0,-1 0 1 0 0,2 0 0 0 0,-1 0-1 0 0,1-1 1 0 0,0 1-1 0 0,1-1 1 0 0,0 1-1 0 0,0-1 1 0 0,1 0 0 0 0,-1 0-1 0 0,2 1 1 0 0,-1-1-1 0 0,3-11 1 0 0,0 2-11 0 0,1 0-1 0 0,1 0 1 0 0,1 1-1 0 0,0 0 1 0 0,1 0 0 0 0,0 0-1 0 0,1 1 1 0 0,1 0-1 0 0,1 0 1 0 0,0 1 0 0 0,1 1-1 0 0,0 0 1 0 0,1 0-1 0 0,1 1 1 0 0,0 0-1 0 0,0 1 1 0 0,21-12 0 0 0,-15 10-8 0 0,1 1 0 0 0,0 1 0 0 0,0 1 0 0 0,36-12 0 0 0,-50 20 12 0 0,0 0 0 0 0,0 0 0 0 0,1 1 0 0 0,-1 0 0 0 0,1 0-1 0 0,-1 1 1 0 0,1 0 0 0 0,-1 0 0 0 0,1 0 0 0 0,-1 1 0 0 0,0 0 0 0 0,1 0 0 0 0,-1 1 0 0 0,0 0-1 0 0,1 0 1 0 0,-1 0 0 0 0,0 1 0 0 0,-1 0 0 0 0,1 0 0 0 0,0 0 0 0 0,5 5 0 0 0,-4-2 1 0 0,-1 0 1 0 0,0 0 0 0 0,-1 1 0 0 0,1-1-1 0 0,-1 1 1 0 0,0 0 0 0 0,-1 1 0 0 0,5 9-1 0 0,2 9 25 0 0,9 33-1 0 0,-12-33-12 0 0,15 33 1 0 0,-22-57-6 0 0,19 47-7 0 0,-19-45 11 0 0,0-1 0 0 0,0 1 1 0 0,0-1-1 0 0,-1 1 0 0 0,1 0 0 0 0,-1 0 0 0 0,0-1 0 0 0,0 1 1 0 0,0 0-1 0 0,-1-1 0 0 0,1 1 0 0 0,-2 4 0 0 0,-9 9 83 0 0,9-15-82 0 0,1-1-1 0 0,0 1 1 0 0,-1 0 0 0 0,1 0-1 0 0,0-1 1 0 0,0 1-1 0 0,0 0 1 0 0,0 0 0 0 0,1 0-1 0 0,-2 3 1 0 0,2-5-6 0 0,17 3-16 0 0,-14-3 11 0 0,0 1-1 0 0,0-1 1 0 0,0 1-1 0 0,0-1 1 0 0,0 0 0 0 0,0 0-1 0 0,4-1 1 0 0,20-4-38 0 0,12-3 14 0 0,1 1-1 0 0,0 2 0 0 0,0 1 0 0 0,55 4 1 0 0,-46 6 16 0 0,45 2 37 0 0,-85-8-27 0 0,-1 0 1 0 0,1-1-1 0 0,0 0 1 0 0,0 0-1 0 0,0-1 1 0 0,0 0-1 0 0,-1-1 1 0 0,10-4-1 0 0,-8 2 15 0 0,0-1 1 0 0,0-1-1 0 0,-1 1 1 0 0,1-1-1 0 0,11-13 1 0 0,40-48 48 0 0,-38 42-85 0 0,-10 11 19 0 0,0-1 0 0 0,-2 0 0 0 0,0-1 0 0 0,-1 0 0 0 0,-1 0 0 0 0,0-1-1 0 0,-1 0 1 0 0,10-37 0 0 0,-14 40-1 0 0,-1-1 0 0 0,-1 0 0 0 0,-1-1 0 0 0,0 1 0 0 0,-1 0 0 0 0,0 0 0 0 0,-1 0 0 0 0,-1 0 0 0 0,-1 0 0 0 0,0 0 0 0 0,-8-21 0 0 0,7 23 9 0 0,-1 0 0 0 0,-1 1 0 0 0,-1-1 0 0 0,1 1-1 0 0,-2 0 1 0 0,0 1 0 0 0,0 0 0 0 0,-2 0 0 0 0,-13-14-1 0 0,19 22-4 0 0,-2 0-2 0 0,1-1-1 0 0,-1 0 1 0 0,1 0-1 0 0,0-1 0 0 0,0 0 1 0 0,1 0-1 0 0,0 0 1 0 0,0 0-1 0 0,0 0 0 0 0,1-1 1 0 0,-5-12-1 0 0,6 8 0 0 0,0 1 0 0 0,-1 0 0 0 0,-6-15-1 0 0,8 22 2 0 0,-1 0 0 0 0,0 0 0 0 0,0 0 0 0 0,0 0 0 0 0,-1 0 0 0 0,1 0 0 0 0,0 0-1 0 0,-1 1 1 0 0,0-1 0 0 0,0 1 0 0 0,0 0 0 0 0,0-1 0 0 0,-4-1 0 0 0,-8-3-31 0 0,-1 0 1 0 0,0 2 0 0 0,0-1 0 0 0,-1 2 0 0 0,1 0-1 0 0,-24-2 1 0 0,-106-2-537 0 0,115 8 488 0 0,-110-1 150 0 0,-248 32 1 0 0,313-21-80 0 0,-91 2 0 0 0,164-13 13 0 0,0 0 1 0 0,0 1-1 0 0,0-2 1 0 0,1 1 0 0 0,-1 0-1 0 0,0 0 1 0 0,0-1-1 0 0,1 0 1 0 0,-1 1 0 0 0,1-1-1 0 0,-1 0 1 0 0,1 0-1 0 0,0-1 1 0 0,0 1 0 0 0,-3-4-1 0 0,-16-13 11 0 0,-38-20-35 0 0,-51-38 11 0 0,95 65-59 0 0,1-1 0 0 0,0 0 0 0 0,1-1 0 0 0,0-1-1 0 0,-10-16 1 0 0,7 7-7 0 0,-1 0 0 0 0,-1 2 0 0 0,-35-35 0 0 0,45 49 76 0 0,-1 1 0 0 0,0 0 0 0 0,0 1 0 0 0,-1 0 0 0 0,1 1 0 0 0,-1 0 0 0 0,-1 0 0 0 0,1 1 0 0 0,-1 0 0 0 0,1 1 0 0 0,-1 0 0 0 0,-20-2 0 0 0,1 3 9 0 0,0 2 0 0 0,1 1 0 0 0,-1 1 0 0 0,1 1 0 0 0,-39 10 0 0 0,-1 5 44 0 0,-72 29-1 0 0,56-14 41 0 0,-121 67-1 0 0,152-69-48 0 0,1 3 0 0 0,2 2-1 0 0,-52 46 1 0 0,88-68-40 0 0,1 1 0 0 0,0 0 0 0 0,1 1 0 0 0,1 1 1 0 0,0 0-1 0 0,1 0 0 0 0,1 1 0 0 0,-12 29 0 0 0,13-21-84 0 0,0 1 0 0 0,2 0 1 0 0,1 0-1 0 0,2 1 0 0 0,-3 48 1 0 0,-2 17-1229 0 0,6-44 194 0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3:40:28.121"/>
    </inkml:context>
    <inkml:brush xml:id="br0">
      <inkml:brushProperty name="width" value="0.05" units="cm"/>
      <inkml:brushProperty name="height" value="0.05" units="cm"/>
    </inkml:brush>
  </inkml:definitions>
  <inkml:trace contextRef="#ctx0" brushRef="#br0">700 386 7969 0 0,'1'-4'82'0'0,"0"0"1"0"0,-1 0 0 0 0,1 0-1 0 0,-1 0 1 0 0,0 0 0 0 0,0 0-1 0 0,-1 0 1 0 0,1 0 0 0 0,-1 0-1 0 0,0 0 1 0 0,0 0 0 0 0,0 0-1 0 0,0 1 1 0 0,-1-1 0 0 0,1 0-1 0 0,-1 1 1 0 0,0-1 0 0 0,0 1-1 0 0,-1 0 1 0 0,1-1 0 0 0,-1 1-1 0 0,1 0 1 0 0,-1 1 0 0 0,-3-4 0 0 0,1 2 43 0 0,0-1 1 0 0,-1 1 0 0 0,1 0 0 0 0,-1 0 0 0 0,0 1 0 0 0,1 0 0 0 0,-2 0 0 0 0,1 0 0 0 0,0 1 0 0 0,0 0 0 0 0,-1 0 0 0 0,1 1 0 0 0,-13-2 0 0 0,7 3-38 0 0,0 0 1 0 0,0 1-1 0 0,0 0 0 0 0,1 1 0 0 0,-1 1 1 0 0,1 0-1 0 0,-1 0 0 0 0,1 1 1 0 0,0 1-1 0 0,0-1 0 0 0,1 2 0 0 0,-1 0 1 0 0,1 0-1 0 0,0 1 0 0 0,1 0 1 0 0,0 0-1 0 0,0 1 0 0 0,0 1 0 0 0,1-1 1 0 0,1 1-1 0 0,-12 17 0 0 0,-4 10 116 0 0,3 1 1 0 0,1 0-1 0 0,-18 51 0 0 0,-32 123 254 0 0,59-179-421 0 0,-111 476 343 0 0,90-305-173 0 0,27-157-176 0 0,3 0 0 0 0,4 66-1 0 0,-3-108-30 0 0,1-1-1 0 0,-1 0 0 0 0,1 1 1 0 0,0-1-1 0 0,0 0 1 0 0,0 1-1 0 0,0-1 0 0 0,0 0 1 0 0,1 0-1 0 0,-1 0 0 0 0,1 0 1 0 0,0 0-1 0 0,0 0 0 0 0,0-1 1 0 0,3 4-1 0 0,-3-5 2 0 0,1 1-1 0 0,-1 0 1 0 0,0-1 0 0 0,1 0 0 0 0,-1 0-1 0 0,1 1 1 0 0,-1-2 0 0 0,1 1-1 0 0,-1 0 1 0 0,1 0 0 0 0,0-1 0 0 0,-1 1-1 0 0,1-1 1 0 0,0 0 0 0 0,0 0 0 0 0,-1 0-1 0 0,1 0 1 0 0,0-1 0 0 0,3 0-1 0 0,203-50-1321 0 0,1 0 634 0 0,382-29 619 0 0,3 24 147 0 0,1920-63 783 0 0,-1686 116 310 0 0,-825 1-731 0 0,-16-2-154 0 0,-28-7 2 0 0,29 9-218 0 0,-29-8-21 0 0,8 3-41 0 0,-39-15-1 0 0,63 19-23 0 0,0-1 0 0 0,0 0-1 0 0,0 0 1 0 0,0 0 0 0 0,1-1 0 0 0,-1 0-1 0 0,1-1 1 0 0,1 0 0 0 0,-10-10 0 0 0,13 12-7 0 0,1 0 0 0 0,0 1 0 0 0,0-1 0 0 0,0-1 0 0 0,1 1 0 0 0,-1 0 1 0 0,1 0-1 0 0,0-1 0 0 0,1 1 0 0 0,-1 0 0 0 0,1-1 0 0 0,-1 1 0 0 0,1-1 1 0 0,1 1-1 0 0,-1-1 0 0 0,0 1 0 0 0,1 0 0 0 0,0-1 0 0 0,0 1 1 0 0,3-7-1 0 0,4-11-75 0 0,1 2 0 0 0,18-34 1 0 0,-24 48 82 0 0,24-38-98 0 0,39-50 0 0 0,9-13 56 0 0,13-36 87 0 0,117-261 0 0 0,-167 298 158 0 0,-35 96-161 0 0,0 1 1 0 0,-1-1-1 0 0,-1 0 0 0 0,0 0 0 0 0,0 0 0 0 0,-1 0 0 0 0,0-1 1 0 0,-1 1-1 0 0,-2-10 0 0 0,2 16-17 0 0,0 0 0 0 0,-1 1-1 0 0,1-1 1 0 0,-1 1 0 0 0,0-1 0 0 0,-1 1 0 0 0,1 0 0 0 0,0 0 0 0 0,-1-1 0 0 0,0 2-1 0 0,1-1 1 0 0,-1 0 0 0 0,0 1 0 0 0,-1-1 0 0 0,1 1 0 0 0,0 0 0 0 0,-1 0 0 0 0,1 0-1 0 0,-1 1 1 0 0,1-1 0 0 0,-7-1 0 0 0,-9-3 51 0 0,0 2 1 0 0,-1 0-1 0 0,-22-1 0 0 0,20 2-20 0 0,-293-22 337 0 0,-4 21-269 0 0,184 3-75 0 0,-1796 76-39 0 0,191 96 141 0 0,1300-104-450 0 0,428-64 258 0 0,-3-1-119 0 0,0 1 1 0 0,0 1-1 0 0,0 0 0 0 0,1 1 1 0 0,-23 10-1 0 0,36-14 142 0 0,1-1-1 0 0,-1 0 1 0 0,1 0-1 0 0,-1 1 1 0 0,0-1-1 0 0,1 0 1 0 0,-1 1-1 0 0,1-1 1 0 0,0 0-1 0 0,-1 1 1 0 0,1-1-1 0 0,-1 1 1 0 0,1-1-1 0 0,0 1 1 0 0,-1-1-1 0 0,1 1 1 0 0,0-1-1 0 0,-1 1 1 0 0,1-1-1 0 0,0 1 0 0 0,-1 0 1 0 0,10 5-743 0 0,24-2-510 0 0,-28-3 1116 0 0,26 1-1527 0 0,55-5 1 0 0,-37-1 181 0 0</inkml:trace>
</inkml:ink>
</file>

<file path=ppt/ink/ink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3:42:23.515"/>
    </inkml:context>
    <inkml:brush xml:id="br0">
      <inkml:brushProperty name="width" value="0.05" units="cm"/>
      <inkml:brushProperty name="height" value="0.05" units="cm"/>
    </inkml:brush>
  </inkml:definitions>
  <inkml:trace contextRef="#ctx0" brushRef="#br0">92 3 4844 0 0,'0'2'5'0'0,"-1"-1"0"0"0,1 1-1 0 0,-1 0 1 0 0,1-1-1 0 0,-1 1 1 0 0,0-1-1 0 0,0 1 1 0 0,1-1 0 0 0,-1 0-1 0 0,0 1 1 0 0,0-1-1 0 0,0 0 1 0 0,-1 0-1 0 0,1 1 1 0 0,0-1 0 0 0,0 0-1 0 0,-1 0 1 0 0,1 0-1 0 0,0 0 1 0 0,-1-1-1 0 0,1 1 1 0 0,-1 0 0 0 0,1-1-1 0 0,-1 1 1 0 0,-2 0-1 0 0,1-1 15 0 0,1 1 1 0 0,-1-1-1 0 0,1 0 0 0 0,-1 0 0 0 0,1 0 0 0 0,-1 0 0 0 0,1-1 0 0 0,-1 1 1 0 0,1-1-1 0 0,0 1 0 0 0,-1-1 0 0 0,1 0 0 0 0,0 0 0 0 0,-1 0 0 0 0,1 0 1 0 0,0 0-1 0 0,-2-3 0 0 0,2 3-40 0 0,1 0-1 0 0,-1 0 1 0 0,1 0 0 0 0,0 0 0 0 0,0-1 0 0 0,0 1-1 0 0,0 0 1 0 0,0-1 0 0 0,0 1 0 0 0,0-1 0 0 0,0 1 0 0 0,0-1-1 0 0,0-3 1 0 0,1 5-318 0 0</inkml:trace>
</inkml:ink>
</file>

<file path=ppt/ink/ink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3:42:25.094"/>
    </inkml:context>
    <inkml:brush xml:id="br0">
      <inkml:brushProperty name="width" value="0.05" units="cm"/>
      <inkml:brushProperty name="height" value="0.05" units="cm"/>
    </inkml:brush>
  </inkml:definitions>
  <inkml:trace contextRef="#ctx0" brushRef="#br0">0 1729 6909 0 0,'0'0'6592'0'0,"25"-17"-6424"0"0,73-53 4 0 0,-73 52 72 0 0,33-49-170 0 0,180-211-46 0 0,-214 251-27 0 0,-2-1 0 0 0,21-35-1 0 0,-42 61 0 0 0,190-347-16 0 0,-162 286-41 0 0,-3-2 1 0 0,-3 0 0 0 0,27-120-1 0 0,-22 18-120 0 0,20-95-89 0 0,-47 259 153 0 0,-6 11-569 0 0,-6 22-282 0 0,8-22 648 0 0,-32 97-99 0 0,32-95 251 0 0,0-1 0 0 0,1 0 1 0 0,0 1-1 0 0,0 0 0 0 0,0 12 0 0 0,0-2-461 0 0,1-16-55 0 0</inkml:trace>
</inkml:ink>
</file>

<file path=ppt/ink/ink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3:42:25.451"/>
    </inkml:context>
    <inkml:brush xml:id="br0">
      <inkml:brushProperty name="width" value="0.05" units="cm"/>
      <inkml:brushProperty name="height" value="0.05" units="cm"/>
    </inkml:brush>
  </inkml:definitions>
  <inkml:trace contextRef="#ctx0" brushRef="#br0">60 127 5973 0 0,'0'0'714'0'0,"-8"9"-499"0"0,-25 29 48 0 0,25-28 775 0 0,6-7-898 0 0,-4 9-17 0 0,4-9 1200 0 0,18-14-1149 0 0,51-33 55 0 0,-51 33 1515 0 0,1-7-1486 0 0,49-54-34 0 0,-50 54 497 0 0,-7 13-643 0 0,25-13-95 0 0,-26 13-240 0 0</inkml:trace>
</inkml:ink>
</file>

<file path=ppt/ink/ink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3:42:40.049"/>
    </inkml:context>
    <inkml:brush xml:id="br0">
      <inkml:brushProperty name="width" value="0.05" units="cm"/>
      <inkml:brushProperty name="height" value="0.05" units="cm"/>
    </inkml:brush>
  </inkml:definitions>
  <inkml:trace contextRef="#ctx0" brushRef="#br0">136 1727 7165 0 0,'9'39'177'0'0,"-7"-25"288"0"0,1-1 0 0 0,0 0 0 0 0,1 0 1 0 0,0 0-1 0 0,1 0 0 0 0,1-1 0 0 0,12 21 0 0 0,-17-32-398 0 0,0 0 0 0 0,-1 0 0 0 0,1 0 0 0 0,0 1 1 0 0,-1-1-1 0 0,1 0 0 0 0,-1 0 0 0 0,1 0 0 0 0,-1 1 0 0 0,0-1 0 0 0,1 0 0 0 0,-1 1 1 0 0,0-1-1 0 0,0 0 0 0 0,0 2 0 0 0,0-2-6 0 0,0-1 0 0 0,0 1 0 0 0,0-1 0 0 0,0 1 0 0 0,-1 0 0 0 0,1-1 1 0 0,0 1-1 0 0,0-1 0 0 0,-1 1 0 0 0,1-1 0 0 0,0 1 0 0 0,-1-1 0 0 0,1 1 0 0 0,0-1 0 0 0,-1 1 0 0 0,1-1 0 0 0,-1 0 1 0 0,1 1-1 0 0,-1-1 0 0 0,1 0 0 0 0,-1 1 0 0 0,0 0 0 0 0,0-1-13 0 0,0 0 0 0 0,0 0-1 0 0,-1 0 1 0 0,1 0 0 0 0,0 0 0 0 0,0 0-1 0 0,0 0 1 0 0,0 0 0 0 0,0 0 0 0 0,0 0-1 0 0,0-1 1 0 0,0 1 0 0 0,0-1 0 0 0,0 1-1 0 0,0 0 1 0 0,0-1 0 0 0,0 1 0 0 0,0-1-1 0 0,0 0 1 0 0,0 1 0 0 0,0-1 0 0 0,0 0-1 0 0,0 0 1 0 0,1 0 0 0 0,-1 1 0 0 0,0-1-1 0 0,1 0 1 0 0,-1 0 0 0 0,1 0 0 0 0,-1 0-1 0 0,1 0 1 0 0,-1 0 0 0 0,1 0 0 0 0,-1-1-1 0 0,-25-59 69 0 0,3 12 110 0 0,2-1 0 0 0,3 0 0 0 0,-22-97 0 0 0,25 34-162 0 0,6 0 0 0 0,4-1 0 0 0,5 0-1 0 0,5 1 1 0 0,39-223 0 0 0,-35 291-80 0 0,2 1 1 0 0,2-1-1 0 0,30-68 0 0 0,-32 91 10 0 0,0 1-1 0 0,1 1 0 0 0,1 0 0 0 0,1 0 1 0 0,0 1-1 0 0,2 1 0 0 0,0 1 1 0 0,35-29-1 0 0,-15 19-14 0 0,2 2 0 0 0,41-20 0 0 0,84-33-14 0 0,-162 77 35 0 0,16-9 53 0 0,-17 10-100 0 0,0 0-1 0 0,0 0 0 0 0,0 0 1 0 0,-1 0-1 0 0,1 0 0 0 0,0 0 1 0 0,0 0-1 0 0,0 0 1 0 0,-1 0-1 0 0,1 0 0 0 0,0 0 1 0 0,0 0-1 0 0,0 0 0 0 0,0-1 1 0 0,-1 1-1 0 0,1 0 0 0 0,0 0 1 0 0,0 0-1 0 0,0 0 1 0 0,0 0-1 0 0,0-1 0 0 0,0 1 1 0 0,-1 0-1 0 0,1 0 0 0 0,0 0 1 0 0,0 0-1 0 0,0-1 0 0 0,0 1 1 0 0,0 0-1 0 0,0 0 1 0 0,0 0-1 0 0,0-1 0 0 0,0 1 1 0 0,0 0-1 0 0,0 0 0 0 0,0 0 1 0 0,0-1-1 0 0,0 1 0 0 0,0 0 1 0 0,0 0-1 0 0,0 0 1 0 0,0 0-1 0 0,0-1 0 0 0,0 1 1 0 0,0 0-1 0 0,0 0 0 0 0,1 0 1 0 0,-1-1-1 0 0,0 1 0 0 0,0 0 1 0 0,0 0-1 0 0,0 0 1 0 0,1 0-1 0 0,-20 6-5139 0 0,18-6 4087 0 0</inkml:trace>
</inkml:ink>
</file>

<file path=ppt/ink/ink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3:42:40.372"/>
    </inkml:context>
    <inkml:brush xml:id="br0">
      <inkml:brushProperty name="width" value="0.05" units="cm"/>
      <inkml:brushProperty name="height" value="0.05" units="cm"/>
    </inkml:brush>
  </inkml:definitions>
  <inkml:trace contextRef="#ctx0" brushRef="#br0">45 6 7805 0 0,'-27'0'236'0'0,"10"-2"981"0"0,70 0 1938 0 0,-23 0-2800 0 0,49 4-1 0 0,-69-1-362 0 0,0 0-1 0 0,0 1 1 0 0,0 1-1 0 0,0-1 0 0 0,0 2 1 0 0,-1-1-1 0 0,1 1 1 0 0,-1 1-1 0 0,10 5 1 0 0,-13-6 67 0 0,1 1 1 0 0,-1 0 0 0 0,0 0 0 0 0,0 1 0 0 0,0 0 0 0 0,-1 0 0 0 0,1 0 0 0 0,-1 0 0 0 0,-1 1 0 0 0,0 0 0 0 0,0 0 0 0 0,0 0 0 0 0,-1 1 0 0 0,0-1 0 0 0,0 1 0 0 0,0 0 0 0 0,-1-1 0 0 0,-1 1 0 0 0,1 0-1 0 0,-1 0 1 0 0,-1 0 0 0 0,1 0 0 0 0,-2 1 0 0 0,1-1 0 0 0,-1 0 0 0 0,0 0 0 0 0,0 0 0 0 0,-1 0 0 0 0,0-1 0 0 0,-1 1 0 0 0,0 0 0 0 0,0-1 0 0 0,-8 14 0 0 0,-69 101-1339 0 0,51-80-1121 0 0,17-24 809 0 0</inkml:trace>
</inkml:ink>
</file>

<file path=ppt/ink/ink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3:42:41.169"/>
    </inkml:context>
    <inkml:brush xml:id="br0">
      <inkml:brushProperty name="width" value="0.05" units="cm"/>
      <inkml:brushProperty name="height" value="0.05" units="cm"/>
    </inkml:brush>
  </inkml:definitions>
  <inkml:trace contextRef="#ctx0" brushRef="#br0">717 37 7133 0 0,'0'-1'48'0'0,"0"0"0"0"0,0 0 0 0 0,0 0 0 0 0,-1 0 0 0 0,1 0 0 0 0,0 0 1 0 0,-1 0-1 0 0,1 0 0 0 0,0 0 0 0 0,-1 0 0 0 0,0 0 0 0 0,1 0 0 0 0,-1 0 0 0 0,1 0 1 0 0,-1 1-1 0 0,0-1 0 0 0,0 0 0 0 0,1 0 0 0 0,-1 1 0 0 0,0-1 0 0 0,-1 0 0 0 0,-1-1 111 0 0,-1 0 0 0 0,1 0 0 0 0,0 1 0 0 0,-1 0 0 0 0,0-1 0 0 0,-4 0 0 0 0,-2 0 104 0 0,0 1 0 0 0,0 0 0 0 0,0 1 0 0 0,-15 0 1 0 0,3 3 3 0 0,0 1-1 0 0,0 2 1 0 0,1 0 0 0 0,-33 13 0 0 0,-79 46 952 0 0,112-52-982 0 0,0 1 0 0 0,1 0 0 0 0,0 2 0 0 0,2 0 0 0 0,-1 1 0 0 0,2 1 0 0 0,0 0 0 0 0,2 2 0 0 0,0 0 0 0 0,1 0 0 0 0,1 1 0 0 0,1 1 0 0 0,0 0 0 0 0,-12 39 0 0 0,3-7 255 0 0,5-14 47 0 0,-16 64-1 0 0,29-92-446 0 0,1 0 0 0 0,0 0 0 0 0,1 0 0 0 0,0 0 0 0 0,1 0 0 0 0,0 0 0 0 0,1 1 0 0 0,1-1 0 0 0,0 0 0 0 0,4 13 0 0 0,-5-19-53 0 0,1-1 0 0 0,0 0-1 0 0,1 0 1 0 0,-1 0 0 0 0,1 0-1 0 0,0-1 1 0 0,0 1 0 0 0,0-1-1 0 0,1 0 1 0 0,0 0 0 0 0,0 0 0 0 0,0 0-1 0 0,0-1 1 0 0,5 4 0 0 0,-2-3-16 0 0,-1 0-1 0 0,1-1 1 0 0,0 0 0 0 0,0-1 0 0 0,0 1 0 0 0,1-1 0 0 0,-1-1-1 0 0,0 1 1 0 0,10-1 0 0 0,7 0-25 0 0,0-2 1 0 0,-1-1-1 0 0,1-1 0 0 0,-1 0 1 0 0,35-11-1 0 0,-1-3-178 0 0,-2-3 1 0 0,0-1 0 0 0,-2-4-1 0 0,0-1 1 0 0,-2-3-1 0 0,-1-2 1 0 0,64-51-1 0 0,-99 70 140 0 0,-1-1 0 0 0,0 1-1 0 0,-1-2 1 0 0,-1 0-1 0 0,0-1 1 0 0,-1 0 0 0 0,-1 0-1 0 0,9-19 1 0 0,-15 26 36 0 0,0-1 1 0 0,-1 0-1 0 0,0 0 1 0 0,0 0-1 0 0,-1 0 1 0 0,0-1 0 0 0,-1 1-1 0 0,0-1 1 0 0,-1 1-1 0 0,1-1 1 0 0,-2 1-1 0 0,0 0 1 0 0,0-1-1 0 0,0 1 1 0 0,-1-1-1 0 0,-1 1 1 0 0,-5-14-1 0 0,3 11 4 0 0,-1-1-1 0 0,-1 2 0 0 0,1-1 0 0 0,-2 1 1 0 0,0 0-1 0 0,0 0 0 0 0,-1 1 0 0 0,0 0 1 0 0,-1 1-1 0 0,0 0 0 0 0,-1 0 1 0 0,0 1-1 0 0,0 1 0 0 0,0 0 0 0 0,-1 0 1 0 0,0 1-1 0 0,-1 1 0 0 0,1 0 0 0 0,-1 0 1 0 0,0 1-1 0 0,0 1 0 0 0,0 0 0 0 0,-1 1 1 0 0,1 1-1 0 0,0 0 0 0 0,-1 1 0 0 0,1 0 1 0 0,-19 3-1 0 0,13 1-86 0 0,0 0 0 0 0,1 2 0 0 0,0 0-1 0 0,0 1 1 0 0,0 1 0 0 0,1 0 0 0 0,0 2 0 0 0,1 0 0 0 0,0 0 0 0 0,1 2-1 0 0,0 0 1 0 0,0 1 0 0 0,2 0 0 0 0,-1 1 0 0 0,2 0 0 0 0,-13 19 0 0 0,-4 19-2079 0 0,20-35 1153 0 0,2 3-611 0 0</inkml:trace>
</inkml:ink>
</file>

<file path=ppt/ink/ink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3:42:42.030"/>
    </inkml:context>
    <inkml:brush xml:id="br0">
      <inkml:brushProperty name="width" value="0.05" units="cm"/>
      <inkml:brushProperty name="height" value="0.05" units="cm"/>
    </inkml:brush>
  </inkml:definitions>
  <inkml:trace contextRef="#ctx0" brushRef="#br0">523 82 7101 0 0,'0'0'908'0'0,"-6"-10"-520"0"0,-2-2-247 0 0,-16-28 2804 0 0,19 37-2602 0 0,-12-10 14 0 0,12 9 2170 0 0,-20 23-2038 0 0,6-4-367 0 0,-83 67 284 0 0,79-62-177 0 0,1 2 0 0 0,1 0 1 0 0,-22 30-1 0 0,29-32-34 0 0,-75 114 1023 0 0,76-112-998 0 0,2 1 0 0 0,0-1 0 0 0,2 2 0 0 0,-10 34 0 0 0,18-52-188 0 0,-1-1-1 0 0,1 0 1 0 0,0 1-1 0 0,0-1 1 0 0,1 1 0 0 0,0-1-1 0 0,0 1 1 0 0,0-1-1 0 0,1 1 1 0 0,-1-1 0 0 0,1 0-1 0 0,1 1 1 0 0,-1-1-1 0 0,1 0 1 0 0,0 0 0 0 0,0 1-1 0 0,0-2 1 0 0,1 1-1 0 0,0 0 1 0 0,0 0-1 0 0,0-1 1 0 0,0 0 0 0 0,1 1-1 0 0,-1-1 1 0 0,1 0-1 0 0,0-1 1 0 0,1 1 0 0 0,-1-1-1 0 0,0 0 1 0 0,1 0-1 0 0,0 0 1 0 0,0-1 0 0 0,6 3-1 0 0,6 0-9 0 0,-1 0 0 0 0,1-1 0 0 0,-1-1 1 0 0,1-1-1 0 0,0 0 0 0 0,0-1 0 0 0,0-1 0 0 0,0-1 0 0 0,0 0 0 0 0,0-1 0 0 0,0-1 0 0 0,0 0 0 0 0,20-8 0 0 0,3-3-79 0 0,0-1 0 0 0,-1-3 0 0 0,-1-1 0 0 0,41-27 0 0 0,-63 36 15 0 0,0-1 0 0 0,0-1 0 0 0,-1 0 1 0 0,0-1-1 0 0,-2-1 0 0 0,1 0 0 0 0,17-25 1 0 0,-27 33 35 0 0,1-1 1 0 0,-2 1 0 0 0,1-1 0 0 0,-1 0 0 0 0,0 0-1 0 0,-1 0 1 0 0,1 0 0 0 0,-1 0 0 0 0,-1 0 0 0 0,1-1 0 0 0,-1 1-1 0 0,-1 0 1 0 0,1-1 0 0 0,-1 1 0 0 0,-1-1 0 0 0,1 1-1 0 0,-1-1 1 0 0,-1 1 0 0 0,1 0 0 0 0,-1-1 0 0 0,0 1-1 0 0,-6-11 1 0 0,0 2 7 0 0,-2 1 1 0 0,0 0-1 0 0,0 0 0 0 0,-1 1 0 0 0,-1 0 0 0 0,-1 1 1 0 0,0 1-1 0 0,0 0 0 0 0,-2 0 0 0 0,1 2 1 0 0,-1 0-1 0 0,-1 0 0 0 0,1 1 0 0 0,-25-9 0 0 0,11 7-129 0 0,0 0 0 0 0,-1 2 0 0 0,-1 1 0 0 0,1 1 0 0 0,-1 2-1 0 0,0 1 1 0 0,-49 1 0 0 0,50 4-566 0 0,-1 2 1 0 0,0 0-1 0 0,1 3 0 0 0,-31 9 0 0 0,-7 2-1423 0 0</inkml:trace>
</inkml:ink>
</file>

<file path=ppt/ink/ink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3:42:54.268"/>
    </inkml:context>
    <inkml:brush xml:id="br0">
      <inkml:brushProperty name="width" value="0.05" units="cm"/>
      <inkml:brushProperty name="height" value="0.05" units="cm"/>
    </inkml:brush>
  </inkml:definitions>
  <inkml:trace contextRef="#ctx0" brushRef="#br0">76 321 9365 0 0,'-1'-1'132'0'0,"-1"0"-1"0"0,1-1 1 0 0,-1 1 0 0 0,1-1 0 0 0,0 1 0 0 0,-1-1 0 0 0,1 0-1 0 0,0 1 1 0 0,0-1 0 0 0,0 0 0 0 0,-1-3 0 0 0,-2-7 1419 0 0,4 11-974 0 0,2 3-281 0 0,5 6-118 0 0,-7-7-177 0 0,1-1 0 0 0,-1 0-1 0 0,1 1 1 0 0,0-1-1 0 0,-1 1 1 0 0,0 0 0 0 0,1-1-1 0 0,-1 1 1 0 0,1-1 0 0 0,-1 1-1 0 0,0 0 1 0 0,1-1 0 0 0,-1 1-1 0 0,0-1 1 0 0,0 1-1 0 0,1 0 1 0 0,-1 0 0 0 0,0-1-1 0 0,0 1 1 0 0,0 0 0 0 0,0-1-1 0 0,0 2 1 0 0,-1 4 96 0 0,1 0 0 0 0,-1 0-1 0 0,-1-1 1 0 0,1 1 0 0 0,-1 0 0 0 0,0-1 0 0 0,-1 0 0 0 0,1 1 0 0 0,-1-1-1 0 0,-3 5 1 0 0,-11 24 313 0 0,2-6-323 0 0,7-20-53 0 0,7-8-29 0 0,1-1 0 0 0,0 1-1 0 0,0 0 1 0 0,-1 0 0 0 0,1 0 0 0 0,0 0-1 0 0,0-1 1 0 0,0 1 0 0 0,-1 0 0 0 0,1 0-1 0 0,0 0 1 0 0,0-1 0 0 0,0 1 0 0 0,-1 0-1 0 0,1 0 1 0 0,0-1 0 0 0,0 1-1 0 0,0 0 1 0 0,0-1 0 0 0,0 1 0 0 0,0 0-1 0 0,0 0 1 0 0,0-1 0 0 0,0 1 0 0 0,0 0-1 0 0,0-1 1 0 0,0 1 0 0 0,0 0 0 0 0,0 0-1 0 0,0-1 1 0 0,0 1 0 0 0,0 0 0 0 0,0 0-1 0 0,0-1 1 0 0,-2-45 32 0 0,0 30-54 0 0,1 0 1 0 0,2-19-1 0 0,3-5 2 0 0,8-74-10 0 0,-9 99 8 0 0,0 0 0 0 0,1 1 0 0 0,0-1 0 0 0,2 1 0 0 0,7-17 0 0 0,-13 30 16 0 0,0 0-1 0 0,1 1 1 0 0,-1-1-1 0 0,0 0 1 0 0,0 1-1 0 0,1-1 0 0 0,-1 1 1 0 0,0-1-1 0 0,1 1 1 0 0,-1-1-1 0 0,1 0 0 0 0,-1 1 1 0 0,0-1-1 0 0,1 1 1 0 0,-1-1-1 0 0,1 1 1 0 0,0 0-1 0 0,-1-1 0 0 0,1 1 1 0 0,-1 0-1 0 0,1-1 1 0 0,0 1-1 0 0,-1 0 1 0 0,1 0-1 0 0,-1-1 0 0 0,1 1 1 0 0,0 0-1 0 0,0 0 1 0 0,-1 0-1 0 0,1 0 1 0 0,0 0-1 0 0,-1 0 0 0 0,1 0 1 0 0,0 0-1 0 0,-1 0 1 0 0,1 0-1 0 0,0 0 1 0 0,-1 1-1 0 0,1-1 0 0 0,0 0 1 0 0,-1 0-1 0 0,1 1 1 0 0,-1-1-1 0 0,1 0 0 0 0,0 1 1 0 0,-1-1-1 0 0,1 1 1 0 0,-1-1-1 0 0,1 0 1 0 0,-1 1-1 0 0,1-1 0 0 0,-1 1 1 0 0,0 0-1 0 0,1-1 1 0 0,-1 1-1 0 0,0-1 1 0 0,1 2-1 0 0,4 5-12 0 0,0 1 0 0 0,-1 0 0 0 0,6 13 0 0 0,-6-9 10 0 0,5 7 26 0 0,-2 1 0 0 0,0 0 0 0 0,-2 0 0 0 0,0 1 0 0 0,2 22 0 0 0,-3-21 14 0 0,0 0-1 0 0,1 0 1 0 0,1 0 0 0 0,12 28-1 0 0,-18-49-33 0 0,0-1-1 0 0,0 0 1 0 0,1 1 0 0 0,-1-1-1 0 0,0 0 1 0 0,0 1 0 0 0,0-1-1 0 0,0 0 1 0 0,1 1 0 0 0,-1-1-1 0 0,0 0 1 0 0,0 1-1 0 0,1-1 1 0 0,-1 0 0 0 0,0 1-1 0 0,1-1 1 0 0,-1 0 0 0 0,0 0-1 0 0,1 0 1 0 0,-1 1 0 0 0,0-1-1 0 0,1 0 1 0 0,-1 0 0 0 0,0 0-1 0 0,1 0 1 0 0,-1 0 0 0 0,1 0-1 0 0,-1 1 1 0 0,0-1-1 0 0,1 0 1 0 0,-1 0 0 0 0,1 0-1 0 0,9-11 49 0 0,7-26 12 0 0,-14 30-60 0 0,5-17-26 0 0,0-1-1 0 0,-1 0 1 0 0,-2 0-1 0 0,3-32 1 0 0,-6 34-21 0 0,2 0 0 0 0,0 1 1 0 0,1 0-1 0 0,1 0 0 0 0,2 0 0 0 0,9-21 1 0 0,-16 42 41 0 0,-1-1 1 0 0,0 1 0 0 0,1 0 0 0 0,-1 0-1 0 0,1 0 1 0 0,0 0 0 0 0,-1 0 0 0 0,1 0-1 0 0,0 0 1 0 0,0 0 0 0 0,-1 0 0 0 0,1 1-1 0 0,0-1 1 0 0,0 0 0 0 0,0 0-1 0 0,0 1 1 0 0,0-1 0 0 0,0 0 0 0 0,0 1-1 0 0,0-1 1 0 0,0 1 0 0 0,1 0 0 0 0,-1-1-1 0 0,0 1 1 0 0,0 0 0 0 0,0-1 0 0 0,1 1-1 0 0,-1 0 1 0 0,0 0 0 0 0,0 0 0 0 0,0 0-1 0 0,1 0 1 0 0,-1 1 0 0 0,0-1-1 0 0,0 0 1 0 0,0 1 0 0 0,0-1 0 0 0,0 0-1 0 0,1 1 1 0 0,-1-1 0 0 0,0 1 0 0 0,0 0-1 0 0,0-1 1 0 0,0 1 0 0 0,0 0 0 0 0,0-1-1 0 0,-1 1 1 0 0,1 0 0 0 0,0 0 0 0 0,0 0-1 0 0,0 1 1 0 0,5 4-1 0 0,-1 1 0 0 0,0-1 1 0 0,0 1-1 0 0,-1 0 0 0 0,0 1 0 0 0,4 8 0 0 0,0 6 8 0 0,7 34 0 0 0,-10-36-33 0 0,0-1 0 0 0,12 29 0 0 0,-4-29-603 0 0,-12-18 377 0 0,1 1 0 0 0,-1 0 1 0 0,0-1-1 0 0,0 1 0 0 0,0 0 1 0 0,0 0-1 0 0,0 0 1 0 0,0 0-1 0 0,0 0 0 0 0,0 4 1 0 0,-1 7-5383 0 0,0-16 4694 0 0</inkml:trace>
</inkml:ink>
</file>

<file path=ppt/ink/ink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3:42:54.762"/>
    </inkml:context>
    <inkml:brush xml:id="br0">
      <inkml:brushProperty name="width" value="0.05" units="cm"/>
      <inkml:brushProperty name="height" value="0.05" units="cm"/>
    </inkml:brush>
  </inkml:definitions>
  <inkml:trace contextRef="#ctx0" brushRef="#br0">0 233 7613 0 0,'0'0'0'0'0,"9"-65"242"0"0,-8 58-20 0 0,1 0 0 0 0,0 1 0 0 0,0-1 0 0 0,1 1 0 0 0,-1-1 0 0 0,1 1-1 0 0,5-8 1 0 0,-7 13-177 0 0,-1 1 1 0 0,0-1-1 0 0,1 1 0 0 0,-1-1 0 0 0,1 1 0 0 0,-1-1 1 0 0,1 1-1 0 0,-1 0 0 0 0,1-1 0 0 0,-1 1 0 0 0,1-1 1 0 0,-1 1-1 0 0,1 0 0 0 0,0 0 0 0 0,-1-1 0 0 0,1 1 1 0 0,-1 0-1 0 0,1 0 0 0 0,0 0 0 0 0,-1 0 0 0 0,1 0 1 0 0,0-1-1 0 0,-1 1 0 0 0,1 0 0 0 0,0 1 0 0 0,-1-1 1 0 0,1 0-1 0 0,0 0 0 0 0,0 0 0 0 0,1 1 26 0 0,0 0-1 0 0,0 0 0 0 0,0 0 1 0 0,0 0-1 0 0,-1 1 0 0 0,1-1 0 0 0,0 0 1 0 0,-1 1-1 0 0,3 2 0 0 0,3 5 121 0 0,0 0-1 0 0,9 16 0 0 0,-15-23-140 0 0,12 22 16 0 0,0 0 0 0 0,-2 1 0 0 0,-1 0 0 0 0,-1 1 0 0 0,-2 0 0 0 0,0 0 0 0 0,-1 1 0 0 0,-2 0 0 0 0,2 40 1 0 0,-6-61-64 0 0,0-1 1 0 0,0 0 0 0 0,-1 1 0 0 0,0-1-1 0 0,1 0 1 0 0,-2 1 0 0 0,-2 9 0 0 0,-5-59-162 0 0,4-11-22 0 0,2 0 0 0 0,3 0 0 0 0,11-98 0 0 0,-10 149 177 0 0,11-68-30 0 0,-11 65 26 0 0,1 1 1 0 0,0-1 0 0 0,0 1-1 0 0,1 0 1 0 0,0-1-1 0 0,0 2 1 0 0,1-1 0 0 0,6-9-1 0 0,-10 15 6 0 0,0-1 1 0 0,0 1-1 0 0,1-1 1 0 0,-1 1-1 0 0,1-1 0 0 0,-1 1 1 0 0,0-1-1 0 0,1 1 1 0 0,-1 0-1 0 0,1-1 0 0 0,-1 1 1 0 0,1-1-1 0 0,-1 1 1 0 0,1 0-1 0 0,0-1 0 0 0,-1 1 1 0 0,1 0-1 0 0,-1 0 0 0 0,1 0 1 0 0,0-1-1 0 0,-1 1 1 0 0,1 0-1 0 0,-1 0 0 0 0,1 0 1 0 0,0 0-1 0 0,-1 0 1 0 0,1 0-1 0 0,0 0 0 0 0,-1 0 1 0 0,2 1-1 0 0,-1 0 12 0 0,0-1-1 0 0,-1 1 0 0 0,1 0 1 0 0,0 0-1 0 0,0 0 1 0 0,-1 0-1 0 0,1 0 0 0 0,-1 0 1 0 0,1 0-1 0 0,-1 0 1 0 0,1 0-1 0 0,-1 0 0 0 0,0 0 1 0 0,1 1-1 0 0,-1 0 1 0 0,1 4 42 0 0,0 1 1 0 0,0-1 0 0 0,-1 0-1 0 0,0 1 1 0 0,-1 7-1 0 0,-2 1-28 0 0,-1 0-1 0 0,0 0 0 0 0,-1 0 0 0 0,-1 0 0 0 0,0-1 0 0 0,-1 0 0 0 0,0-1 0 0 0,-12 17 0 0 0,19-29-25 0 0,-1 0-1 0 0,1-1 1 0 0,0 1-1 0 0,0 0 1 0 0,-1 0-1 0 0,1-1 1 0 0,0 1-1 0 0,0 0 1 0 0,0 0-1 0 0,0-1 1 0 0,0 1-1 0 0,0 0 1 0 0,0 0-1 0 0,0-1 1 0 0,1 1-1 0 0,-1 0 1 0 0,0 0-1 0 0,0-1 1 0 0,1 1-1 0 0,-1 0 1 0 0,0 0-1 0 0,1-1 1 0 0,-1 1-1 0 0,1 0 1 0 0,-1-1 0 0 0,1 1-1 0 0,-1-1 1 0 0,1 1-1 0 0,-1-1 1 0 0,1 1-1 0 0,-1-1 1 0 0,2 1-1 0 0,27 20 100 0 0,-17-14-3 0 0,1 3 34 0 0,-1 0 0 0 0,1 0-1 0 0,-2 2 1 0 0,0-1 0 0 0,0 2-1 0 0,-1-1 1 0 0,-1 1 0 0 0,0 1-1 0 0,-1 0 1 0 0,0 0 0 0 0,-1 0-1 0 0,-1 1 1 0 0,0 0 0 0 0,6 27-1 0 0,-11-39-265 0 0,0 0-1 0 0,0 0 0 0 0,0 0 0 0 0,1 0 0 0 0,-1 0 0 0 0,1 0 0 0 0,2 2 1 0 0,3 6-2017 0 0,-1-9-370 0 0</inkml:trace>
</inkml:ink>
</file>

<file path=ppt/ink/ink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3:42:55.290"/>
    </inkml:context>
    <inkml:brush xml:id="br0">
      <inkml:brushProperty name="width" value="0.05" units="cm"/>
      <inkml:brushProperty name="height" value="0.05" units="cm"/>
    </inkml:brush>
  </inkml:definitions>
  <inkml:trace contextRef="#ctx0" brushRef="#br0">0 268 9365 0 0,'4'10'1417'0'0,"4"29"24"0"0,-2-12-1016 0 0,29 129 1088 0 0,-24-114-1341 0 0,-11-40-166 0 0,14 46 49 0 0,-13-45-50 0 0,1 1 1 0 0,-1-1-1 0 0,1 0 1 0 0,-1 0-1 0 0,1 0 0 0 0,0 0 1 0 0,0-1-1 0 0,0 1 1 0 0,1 0-1 0 0,-1-1 1 0 0,5 5-1 0 0,-6-7-15 0 0,-1 0 0 0 0,0 0 0 0 0,1 0 0 0 0,-1 0 0 0 0,0 0 0 0 0,1 0 0 0 0,-1 0 0 0 0,0 1 0 0 0,0-1 0 0 0,1 0 0 0 0,-1 0 0 0 0,0 0 0 0 0,1-1 0 0 0,-1 1 0 0 0,0 0 0 0 0,1 0 0 0 0,-1 0 0 0 0,0 0 0 0 0,1 0 0 0 0,-1 0 0 0 0,0 0 0 0 0,1 0 0 0 0,-1-1 0 0 0,0 1 0 0 0,0 0 0 0 0,1 0 0 0 0,-1 0 0 0 0,0-1 0 0 0,0 1 0 0 0,0 0 0 0 0,1 0 0 0 0,-1-1 0 0 0,9-14-396 0 0,0-14-296 0 0,-4-8 297 0 0,-2 1 1 0 0,-1-1-1 0 0,-2 1 0 0 0,-8-69 0 0 0,-1-34 355 0 0,8 110 41 0 0,3-49 3 0 0,-1 70 0 0 0,0 0-1 0 0,0 0 0 0 0,1 0 1 0 0,0 0-1 0 0,0 1 1 0 0,1-1-1 0 0,5-9 1 0 0,-8 16 4 0 0,1 0 0 0 0,-1 0 0 0 0,0 0 1 0 0,1 0-1 0 0,-1 1 0 0 0,1-1 0 0 0,0 0 1 0 0,-1 0-1 0 0,1 1 0 0 0,0-1 1 0 0,-1 0-1 0 0,1 1 0 0 0,0-1 0 0 0,0 1 1 0 0,-1-1-1 0 0,1 1 0 0 0,0-1 0 0 0,0 1 1 0 0,0-1-1 0 0,0 1 0 0 0,0 0 0 0 0,0 0 1 0 0,0-1-1 0 0,-1 1 0 0 0,3 0 0 0 0,-1 0 1 0 0,-1 1 0 0 0,1-1-1 0 0,-1 1 1 0 0,0 0-1 0 0,1-1 1 0 0,-1 1-1 0 0,1 0 1 0 0,-1 0-1 0 0,0 0 1 0 0,0-1 0 0 0,0 2-1 0 0,1-1 1 0 0,-1 0-1 0 0,1 2 1 0 0,3 3 0 0 0,0 1 0 0 0,-1 0 0 0 0,0 0 1 0 0,6 14-1 0 0,-2 0-90 0 0,-1 1 0 0 0,-1 0-1 0 0,-1 0 1 0 0,-1 0 0 0 0,-1 0 0 0 0,-2 1 0 0 0,0 0 0 0 0,-1-1-1 0 0,-3 30 1 0 0,-2-22-590 0 0,0 0 1 0 0,-2-1-1 0 0,-1 0 0 0 0,-1-1 0 0 0,-2 0 1 0 0,-22 43-1 0 0,26-61 1144 0 0,2-12 769 0 0,-1-19 1327 0 0,4 8-2405 0 0,-1 3 307 0 0,0-2 0 0 0,1 1 0 0 0,1 0 0 0 0,-1 0 0 0 0,2 0 0 0 0,0-1 0 0 0,1-12 0 0 0,0 20-392 0 0,-1 1-1 0 0,1-1 1 0 0,0 1-1 0 0,0-1 0 0 0,0 1 1 0 0,1-1-1 0 0,-1 1 1 0 0,1-1-1 0 0,0 1 0 0 0,-1 0 1 0 0,2 0-1 0 0,-1 0 1 0 0,0 0-1 0 0,1 1 0 0 0,-1-1 1 0 0,1 0-1 0 0,0 1 1 0 0,0 0-1 0 0,0 0 1 0 0,0 0-1 0 0,0 0 0 0 0,0 0 1 0 0,0 0-1 0 0,1 1 1 0 0,-1 0-1 0 0,5-2 0 0 0,-5 3-72 0 0,1-1-1 0 0,-1 1 1 0 0,0 0-1 0 0,1 0 1 0 0,-1 0-1 0 0,1 0 1 0 0,-1 1-1 0 0,1-1 1 0 0,-1 1-1 0 0,1 0 1 0 0,-1 0-1 0 0,0 0 1 0 0,5 3-1 0 0,-5-3-102 0 0,-1 0 1 0 0,0 0-1 0 0,0 0 0 0 0,0 1 0 0 0,0-1 1 0 0,0 0-1 0 0,0 1 0 0 0,0 0 0 0 0,0-1 1 0 0,-1 1-1 0 0,1 0 0 0 0,0 0 0 0 0,-1 0 1 0 0,0 0-1 0 0,1 0 0 0 0,-1 1 0 0 0,0-1 1 0 0,0 0-1 0 0,0 0 0 0 0,0 3 1 0 0,4 34-3349 0 0,-5-23 2048 0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3:40:28.633"/>
    </inkml:context>
    <inkml:brush xml:id="br0">
      <inkml:brushProperty name="width" value="0.05" units="cm"/>
      <inkml:brushProperty name="height" value="0.05" units="cm"/>
    </inkml:brush>
  </inkml:definitions>
  <inkml:trace contextRef="#ctx0" brushRef="#br0">173 213 11197 0 0,'11'-7'108'0'0,"-8"9"1103"0"0,-6-1 379 0 0,-6-10-349 0 0,8 4-1044 0 0,-4 6-77 0 0,-3 13 133 0 0,-65 187-273 0 0,43-81 23 0 0,29-118 31 0 0,4-14-1722 0 0,6-39 1589 0 0,5-4 22 0 0,49-149 31 0 0,-42 154 42 0 0,46-78 1 0 0,-63 122 119 0 0,13-19-385 0 0,-17 25 275 0 0,0 0-1 0 0,0-1 1 0 0,0 1-1 0 0,0 0 0 0 0,0 0 1 0 0,0 0-1 0 0,0 0 1 0 0,0 0-1 0 0,0 0 1 0 0,0 0-1 0 0,0 0 0 0 0,0 0 1 0 0,0 0-1 0 0,1 0 1 0 0,-1 0-1 0 0,0 0 1 0 0,0 0-1 0 0,0 0 1 0 0,0 0-1 0 0,0 0 0 0 0,0 0 1 0 0,0 0-1 0 0,0 0 1 0 0,0 0-1 0 0,0 0 1 0 0,1 0-1 0 0,-1 0 0 0 0,0 0 1 0 0,0 0-1 0 0,0 0 1 0 0,0 0-1 0 0,0 0 1 0 0,0 0-1 0 0,0 0 0 0 0,0 0 1 0 0,0 0-1 0 0,0 0 1 0 0,0 0-1 0 0,1 0 1 0 0,-1 0-1 0 0,0 0 0 0 0,0 0 1 0 0,0 0-1 0 0,0 0 1 0 0,0 0-1 0 0,0 0 1 0 0,0 0-1 0 0,0 1 1 0 0,0-1-1 0 0,0 0 0 0 0,0 0 1 0 0,0 0-1 0 0,0 0 1 0 0,0 0-1 0 0,0 0 1 0 0,0 0-1 0 0,0 0 0 0 0,0 0 1 0 0,0 0-1 0 0,0 1 1 0 0,0-1-1 0 0,0 0 1 0 0,-1 15 1584 0 0,-8 52-1447 0 0,7-50 184 0 0,-24 7-263 0 0,-80 74-42 0 0,70-72-48 0 0,35-25 20 0 0,1-1 0 0 0,-1 1 0 0 0,0-1 0 0 0,0 0 0 0 0,0 0 1 0 0,0 1-1 0 0,0-1 0 0 0,0 0 0 0 0,0 0 0 0 0,0 0 0 0 0,0 0 0 0 0,0 0 1 0 0,1 0-1 0 0,-3-1 0 0 0,-6 1-94 0 0,6 0-52 0 0,1 0 0 0 0,-1 0 1 0 0,1 0-1 0 0,0 0 0 0 0,-1-1 0 0 0,1 1 0 0 0,-1-1 1 0 0,1 1-1 0 0,-1-1 0 0 0,1 0 0 0 0,0 0 1 0 0,-1 0-1 0 0,1 0 0 0 0,0 0 0 0 0,0-1 1 0 0,0 1-1 0 0,0-1 0 0 0,-2-1 0 0 0,-3-5-1434 0 0</inkml:trace>
</inkml:ink>
</file>

<file path=ppt/ink/ink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3:42:55.745"/>
    </inkml:context>
    <inkml:brush xml:id="br0">
      <inkml:brushProperty name="width" value="0.05" units="cm"/>
      <inkml:brushProperty name="height" value="0.05" units="cm"/>
    </inkml:brush>
  </inkml:definitions>
  <inkml:trace contextRef="#ctx0" brushRef="#br0">33 8 11557 0 0,'0'-1'152'0'0,"1"1"-1"0"0,-1-1 1 0 0,0 1-1 0 0,1-1 1 0 0,-1 1-1 0 0,1-1 1 0 0,-1 1-1 0 0,1 0 1 0 0,0-1 0 0 0,-1 1-1 0 0,1 0 1 0 0,-1-1-1 0 0,1 1 1 0 0,0 0-1 0 0,-1 0 1 0 0,1-1-1 0 0,-1 1 1 0 0,1 0-1 0 0,0 0 1 0 0,-1 0 0 0 0,1 0-1 0 0,0 0 1 0 0,-1 0-1 0 0,1 0 1 0 0,0 0-1 0 0,-1 0 1 0 0,1 0-1 0 0,0 1 1 0 0,-1-1-1 0 0,1 0 1 0 0,0 0 0 0 0,-1 1-1 0 0,1-1 1 0 0,-1 0-1 0 0,1 1 1 0 0,0 0-1 0 0,0 0-67 0 0,0 0 0 0 0,0 1 0 0 0,0-1 0 0 0,-1 1 0 0 0,1-1 0 0 0,0 1 0 0 0,-1-1 0 0 0,0 1 0 0 0,1-1 0 0 0,-1 1 0 0 0,0-1 0 0 0,0 1 0 0 0,0 0 0 0 0,0-1 0 0 0,0 1 0 0 0,0-1 0 0 0,0 1 0 0 0,0 0 0 0 0,-1-1 0 0 0,0 3 0 0 0,-15 39-176 0 0,7-20-482 0 0,6-13-319 0 0,-1 0 0 0 0,0 0 0 0 0,-9 16 1 0 0,2-10-1118 0 0</inkml:trace>
</inkml:ink>
</file>

<file path=ppt/ink/ink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3:42:56.866"/>
    </inkml:context>
    <inkml:brush xml:id="br0">
      <inkml:brushProperty name="width" value="0.05" units="cm"/>
      <inkml:brushProperty name="height" value="0.05" units="cm"/>
    </inkml:brush>
  </inkml:definitions>
  <inkml:trace contextRef="#ctx0" brushRef="#br0">15 198 9877 0 0,'0'0'122'0'0,"-1"1"1"0"0,1-1 0 0 0,0 0-1 0 0,0 1 1 0 0,0-1-1 0 0,-1 0 1 0 0,1 1 0 0 0,0-1-1 0 0,0 0 1 0 0,-1 1-1 0 0,1-1 1 0 0,0 0 0 0 0,-1 0-1 0 0,1 1 1 0 0,0-1-1 0 0,-1 0 1 0 0,1 0 0 0 0,-1 0-1 0 0,1 0 1 0 0,0 0-1 0 0,-1 1 1 0 0,1-1 0 0 0,0 0-1 0 0,-1 0 1 0 0,1 0-1 0 0,-1 0 1 0 0,1 0-1 0 0,0 0 1 0 0,-1 0 0 0 0,1 0-1 0 0,-5-2 3637 0 0,15 1-2209 0 0,-6-1-1440 0 0,-1 0-1 0 0,0-1 0 0 0,0 1 1 0 0,1-1-1 0 0,-1 0 1 0 0,-1 0-1 0 0,5-5 0 0 0,-3 3-73 0 0,18-15-42 0 0,0 0 1 0 0,33-21-1 0 0,26-23-58 0 0,-69 43 46 0 0,-10 17-3 0 0,-2 6-16 0 0,7 142 22 0 0,-2-79 20 0 0,-4 66 0 0 0,-2-111 5 0 0,0 1-3 0 0,-1 0-1 0 0,-4 21 1 0 0,6-30 59 0 0,6-10-395 0 0,-4-3 245 0 0,-1 1 0 0 0,0-1 0 0 0,0 0 0 0 0,0 0 0 0 0,0 1 0 0 0,0-1 0 0 0,0 0 0 0 0,0 0 0 0 0,0 0 0 0 0,0 0 0 0 0,-1 0 0 0 0,1 0 0 0 0,0-1 0 0 0,-1 1 0 0 0,2-2 0 0 0,-1-2-29 0 0,0 0 1 0 0,0 1-1 0 0,0-1 1 0 0,-1 0 0 0 0,0 0-1 0 0,0 0 1 0 0,0 0-1 0 0,-1 0 1 0 0,1 0-1 0 0,-1 0 1 0 0,0 0-1 0 0,-1 0 1 0 0,1 0 0 0 0,-1 0-1 0 0,-3-7 1 0 0,-2-2 36 0 0,-1 0 0 0 0,0 1 1 0 0,-17-22-1 0 0,24 33 74 0 0,0 1-1 0 0,0 0 0 0 0,0-1 1 0 0,0 1-1 0 0,0 0 1 0 0,0 0-1 0 0,-1-1 0 0 0,1 1 1 0 0,0 0-1 0 0,-1 0 1 0 0,1 1-1 0 0,0-1 1 0 0,-1 0-1 0 0,0 0 0 0 0,1 1 1 0 0,-1-1-1 0 0,1 1 1 0 0,-1-1-1 0 0,0 1 0 0 0,-1-1 1 0 0,1 2 6 0 0,0-1 0 0 0,0 1 0 0 0,0 0 0 0 0,0 0 0 0 0,0 0 0 0 0,0 0 1 0 0,0 0-1 0 0,1 0 0 0 0,-1 0 0 0 0,0 1 0 0 0,1-1 0 0 0,-1 0 0 0 0,1 1 0 0 0,0-1 0 0 0,-3 4 0 0 0,-5 8 114 0 0,0-1 0 0 0,0 1 0 0 0,2 1 0 0 0,0 0 0 0 0,0 0 0 0 0,-5 18 0 0 0,0 5 382 0 0,-8 50 0 0 0,19-81-462 0 0,0 1-1 0 0,0 0 1 0 0,0 0 0 0 0,1 0-1 0 0,0 0 1 0 0,1 0 0 0 0,-1 0 0 0 0,1 0-1 0 0,2 6 1 0 0,-2-11-67 0 0,-1 0-1 0 0,1 0 1 0 0,0 0 0 0 0,0 0 0 0 0,0 0-1 0 0,0 0 1 0 0,0-1 0 0 0,1 1 0 0 0,-1 0 0 0 0,0-1-1 0 0,1 1 1 0 0,-1-1 0 0 0,1 0 0 0 0,0 1-1 0 0,-1-1 1 0 0,1 0 0 0 0,0 0 0 0 0,0 0-1 0 0,0 0 1 0 0,0 0 0 0 0,0 0 0 0 0,0-1-1 0 0,0 1 1 0 0,0-1 0 0 0,0 1 0 0 0,0-1-1 0 0,0 0 1 0 0,0 0 0 0 0,0 0 0 0 0,0 0-1 0 0,0 0 1 0 0,0 0 0 0 0,4-1 0 0 0,5-2-808 0 0,1 0 1 0 0,0-1 0 0 0,-1 0-1 0 0,0 0 1 0 0,0-1 0 0 0,0-1 0 0 0,0 0-1 0 0,-1 0 1 0 0,13-11 0 0 0,-3 2-872 0 0</inkml:trace>
</inkml:ink>
</file>

<file path=ppt/ink/ink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7T03:42:57.331"/>
    </inkml:context>
    <inkml:brush xml:id="br0">
      <inkml:brushProperty name="width" value="0.05" units="cm"/>
      <inkml:brushProperty name="height" value="0.05" units="cm"/>
    </inkml:brush>
  </inkml:definitions>
  <inkml:trace contextRef="#ctx0" brushRef="#br0">7 42 9165,'-7'-42'1409,"13"73"894,-7-3-1517,1-1 0,1 1-1,6 30 1,20 80 747,-14-77-1277,-4-30-207,-9-30-124,0 1 0,0-1 0,1 0 0,-1 0 0,0 1 0,1-1-1,0 0 1,-1 0 0,1 1 0,0-1 0,-1 0 0,1 0 0,0 0-1,0 0 1,0 0 0,0 0 0,0 0 0,0-1 0,2 2-1,0-3-170,-1-1 0,0 1 0,1-1 0,-1 0 0,0 1 0,0-1 0,0 0 0,0-1 0,0 1-1,0 0 1,0-1 0,1-2 0,-2 2 66,6-6-181,-1-2 0,-1 1 1,0-1-1,0 0 0,5-19 1,9-60-491,-16 66 884,2 1 0,1-1 0,15-40 0,-14 53 147,-4 16 188,-5 18 69,-5-3-274,-1 0 0,-1-1 0,-1 0 1,0-1-1,-2 0 0,0 0 0,-1-1 0,0-1 1,-20 18-1,31-32-104,-1 1 1,1-2-1,-1 1 1,1 0-1,-1 0 1,0-1 0,-3 2-1,6-3-45,-1 0 1,1 0-1,0 0 0,0 0 1,0 1-1,0-1 0,0 0 1,0 0-1,-1 0 0,1 0 1,0 0-1,0 0 1,0 0-1,0 0 0,0 0 1,-1 0-1,1 0 0,0 0 1,0 0-1,0 0 0,0 0 1,0 0-1,-1-1 0,1 1 1,0 0-1,0 0 0,0 0 1,0 0-1,0 0 0,0 0 1,0 0-1,-1 0 0,1 0 1,0 0-1,0-1 0,0 1 1,0 0-1,0 0 0,0 0 1,0 0-1,0 0 1,0 0-1,0-1 0,0 1 1,0 0-1,0 0 0,0 0 1,6-15 525,-3 12-515,-1 0-1,0 0 1,0 1-1,1-1 1,-1 0-1,1 1 1,0 0-1,0 0 1,0 0-1,0 0 1,0 0-1,1 0 1,-1 1-1,0 0 1,1-1-1,-1 1 1,1 1-1,-1-1 1,1 0-1,0 1 1,-1 0-1,1 0 1,0 0-1,-1 0 1,1 0-1,-1 1 1,1 0-1,-1-1 1,1 2-1,-1-1 1,1 0-1,-1 0 1,0 1-1,1 0 1,-1 0-1,0 0 1,0 0-1,4 5 1,-4-5 365,5 21-1211,26 69 134,-26-69-243</inkml:trace>
</inkml:ink>
</file>

<file path=ppt/ink/ink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7T03:42:57.862"/>
    </inkml:context>
    <inkml:brush xml:id="br0">
      <inkml:brushProperty name="width" value="0.05" units="cm"/>
      <inkml:brushProperty name="height" value="0.05" units="cm"/>
    </inkml:brush>
  </inkml:definitions>
  <inkml:trace contextRef="#ctx0" brushRef="#br0">1 35 11769,'1'-3'254,"0"1"-1,0-1 1,1 1-1,-1 0 1,1-1-1,-1 1 1,1 0 0,0 0-1,0 0 1,0 1-1,0-1 1,0 0-1,4-2 1,-5 4-174,0 0-1,-1-1 1,1 1 0,-1 0 0,1-1-1,0 1 1,-1 0 0,1 0 0,0 0-1,-1-1 1,1 1 0,0 0-1,-1 0 1,1 0 0,0 0 0,0 0-1,-1 0 1,1 1 0,0-1 0,-1 0-1,1 0 1,0 0 0,-1 1 0,1-1-1,0 0 1,-1 1 0,1-1 0,-1 0-1,1 1 1,-1-1 0,1 1 0,-1-1-1,1 1 1,-1-1 0,1 1-1,-1-1 1,0 1 0,1 0 0,-1-1-1,0 1 1,1 0 0,-1-1 0,0 1-1,0 0 1,0-1 0,1 1 0,-1 0-1,0-1 1,0 1 0,0 0 0,0-1-1,0 1 1,0 0 0,-1 1-1,2 10-370,0 0 0,-1 1 0,0-1 0,-1 1 0,-1-1 0,0 1 0,-1-1 0,0 0 0,0 0 0,-2 0 0,-5 11 0,-5 2-1536</inkml:trace>
</inkml:ink>
</file>

<file path=ppt/ink/ink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3:42:58.806"/>
    </inkml:context>
    <inkml:brush xml:id="br0">
      <inkml:brushProperty name="width" value="0.05" units="cm"/>
      <inkml:brushProperty name="height" value="0.05" units="cm"/>
    </inkml:brush>
  </inkml:definitions>
  <inkml:trace contextRef="#ctx0" brushRef="#br0">15 24 9229 0 0,'-6'-24'3019'0'0,"19"93"-1922"0"0,-9-35-1133 0 0,-1 0-1 0 0,-3 50 1 0 0,-1-66-910 0 0,-1-1 0 0 0,0 1 0 0 0,-2 0 0 0 0,0-1 1 0 0,-7 21-1 0 0,7-28-198 0 0</inkml:trace>
</inkml:ink>
</file>

<file path=ppt/ink/ink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3:43:01.313"/>
    </inkml:context>
    <inkml:brush xml:id="br0">
      <inkml:brushProperty name="width" value="0.05" units="cm"/>
      <inkml:brushProperty name="height" value="0.05" units="cm"/>
    </inkml:brush>
  </inkml:definitions>
  <inkml:trace contextRef="#ctx0" brushRef="#br0">100 224 9165 0 0,'0'0'2580'0'0,"-1"-6"-2166"0"0,-7-62 175 0 0,9 63-552 0 0,0 0 1 0 0,0 0-1 0 0,0 1 1 0 0,1-1-1 0 0,-1 0 1 0 0,1 1-1 0 0,1-1 1 0 0,-1 1-1 0 0,0 0 1 0 0,1 0-1 0 0,0 0 1 0 0,0 0-1 0 0,0 0 0 0 0,0 1 1 0 0,1-1-1 0 0,7-5 1 0 0,-9 7-30 0 0,6-6-8 0 0,1 1 0 0 0,-1 0-1 0 0,1 0 1 0 0,1 1 0 0 0,-1 0-1 0 0,1 0 1 0 0,0 1 0 0 0,0 0-1 0 0,1 1 1 0 0,17-5 0 0 0,-23 11-1 0 0,5 14 7 0 0,26 57 32 0 0,-34-69-36 0 0,0-1 0 0 0,-1 1 0 0 0,1-1 0 0 0,-1 1 0 0 0,0 0 0 0 0,0 0 0 0 0,-1-1 0 0 0,1 1 0 0 0,-1 0 0 0 0,0 0 0 0 0,0 0 0 0 0,0 0 0 0 0,0-1 0 0 0,0 1 0 0 0,-1 0 0 0 0,0 0 0 0 0,0 0 0 0 0,0-1 0 0 0,-2 5 0 0 0,-1 5 11 0 0,-3 4 5 0 0,0-1-1 0 0,-1 0 1 0 0,0 0 0 0 0,-12 16 0 0 0,-24 27-91 0 0,41-55 154 0 0,25 1-9 0 0,69 18-16 0 0,-13-11 38 0 0,-69-12-83 0 0,0 1 0 0 0,-1 0 0 0 0,1 1 0 0 0,0 0 0 0 0,0 0 0 0 0,-1 1 1 0 0,1 0-1 0 0,-1 1 0 0 0,11 5 0 0 0,-18-8 4 0 0,1 0-1 0 0,-1 0 1 0 0,0 0 0 0 0,1 0 0 0 0,-1 0 0 0 0,0 0-1 0 0,0 0 1 0 0,0 0 0 0 0,0 0 0 0 0,0 1-1 0 0,0-1 1 0 0,0 0 0 0 0,0 1 0 0 0,0-1 0 0 0,0 1-1 0 0,-1-1 1 0 0,1 1 0 0 0,-1-1 0 0 0,1 1-1 0 0,-1-1 1 0 0,0 1 0 0 0,1 0 0 0 0,-1-1 0 0 0,0 1-1 0 0,0-1 1 0 0,0 1 0 0 0,0 0 0 0 0,0-1-1 0 0,-1 1 1 0 0,1 0 0 0 0,0-1 0 0 0,-1 1-1 0 0,1-1 1 0 0,-1 1 0 0 0,0-1 0 0 0,1 1 0 0 0,-1-1-1 0 0,0 1 1 0 0,0-1 0 0 0,0 0 0 0 0,-2 2-1 0 0,-3 6 88 0 0,-2-1 0 0 0,1-1 0 0 0,-1 1 0 0 0,0-1 0 0 0,-11 7-1 0 0,-10 6-56 0 0,-2-1 0 0 0,-1-1 1 0 0,-33 13-1 0 0,-106 35-148 0 0,112-45 68 0 0,49-17-136 0 0,6-2-8 0 0,1-1 1 0 0,-1 1 0 0 0,1-1-1 0 0,-1 0 1 0 0,1 0 0 0 0,-1 0-1 0 0,0 0 1 0 0,0-1 0 0 0,1 1-1 0 0,-1-1 1 0 0,0 0 0 0 0,0 0-1 0 0,-3-1 1 0 0,6 1 96 0 0,1-1 0 0 0,0 1 0 0 0,0 0-1 0 0,-1 0 1 0 0,1-1 0 0 0,0 1 0 0 0,-1 0 0 0 0,1-1 0 0 0,0 1 0 0 0,0 0 0 0 0,0-1 0 0 0,-1 1 0 0 0,1 0 0 0 0,0-1 0 0 0,0 1 0 0 0,0 0-1 0 0,0-1 1 0 0,0 1 0 0 0,0 0 0 0 0,-1-1 0 0 0,1 1 0 0 0,0-1 0 0 0,0 1 0 0 0,0 0 0 0 0,0-1 0 0 0,0 1 0 0 0,1-1 0 0 0,-1-9-1353 0 0</inkml:trace>
</inkml:ink>
</file>

<file path=ppt/ink/ink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7T03:43:01.673"/>
    </inkml:context>
    <inkml:brush xml:id="br0">
      <inkml:brushProperty name="width" value="0.05" units="cm"/>
      <inkml:brushProperty name="height" value="0.05" units="cm"/>
    </inkml:brush>
  </inkml:definitions>
  <inkml:trace contextRef="#ctx0" brushRef="#br0">120 121 9365,'6'-5'176,"-1"0"0,1-1 0,-1 0 0,0 0 0,6-10 0,-10 13-9,1 0 1,-1 0 0,1 0-1,-1 0 1,0 0-1,0 0 1,0 0 0,-1-1-1,1 1 1,-1 0-1,1-1 1,-1 1 0,0 0-1,-1 0 1,0-5 0,1 7-146,0 0 0,0 0 0,-1 0 1,1 0-1,0 0 0,-1 0 1,1 0-1,-1 0 0,1 0 0,-1 0 1,1 0-1,-1 0 0,0 0 1,0 1-1,1-1 0,-1 0 0,0 1 1,0-1-1,0 0 0,0 1 1,0-1-1,1 1 0,-1-1 0,0 1 1,0 0-1,0-1 0,0 1 0,-1 0 1,1 0-1,0 0 0,0-1 1,0 1-1,0 0 0,0 1 0,0-1 1,0 0-1,0 0 0,0 0 1,0 1-1,0-1 0,0 0 0,0 1 1,0-1-1,0 1 0,0-1 1,-1 2-1,-7 2 240,0 2 1,0-1-1,-14 13 0,15-12-198,1-1-60,1 0 1,0 0 0,0 1-1,1 0 1,-1 0 0,1 0-1,0 1 1,1 0 0,0 0-1,-6 12 1,9-15-2,-1-1-1,1 1 1,0-1 0,1 1 0,-1-1 0,1 1-1,0 0 1,-1 0 0,1-1 0,1 1-1,-1 0 1,1-1 0,-1 1 0,1-1 0,0 1-1,0 0 1,1-1 0,-1 0 0,1 1-1,0-1 1,0 0 0,0 0 0,0 0 0,0 0-1,5 4 1,6 5 38,1 0 0,0-1 0,1-1 0,1 0 0,29 13 0,-23-12-8,0 2 0,22 15-1,-42-27-29,-1 0 0,1 0-1,-1 0 1,0 0 0,0 0-1,1 1 1,-1-1 0,0 0-1,0 1 1,0-1 0,0 1-1,-1-1 1,1 1 0,0-1 0,0 1-1,-1-1 1,1 1 0,-1 0-1,0-1 1,0 1 0,1 0-1,-1-1 1,0 1 0,0 0 0,0 0-1,-1-1 1,1 1 0,0 0-1,-1-1 1,1 1 0,-1 0-1,1-1 1,-1 1 0,0-1 0,0 1-1,1-1 1,-1 1 0,0-1-1,-1 0 1,1 1 0,-2 1-1,-6 6-37,0-1 0,-1 0 0,0 0 0,-16 9 0,18-12-50,-104 60-2089,64-43 794</inkml:trace>
</inkml:ink>
</file>

<file path=ppt/ink/ink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3:43:19.962"/>
    </inkml:context>
    <inkml:brush xml:id="br0">
      <inkml:brushProperty name="width" value="0.05" units="cm"/>
      <inkml:brushProperty name="height" value="0.05" units="cm"/>
    </inkml:brush>
  </inkml:definitions>
  <inkml:trace contextRef="#ctx0" brushRef="#br0">11 1621 7133 0 0,'-1'0'25'0'0,"1"-1"1"0"0,-1 1-1 0 0,0-1 1 0 0,0 1-1 0 0,1-1 1 0 0,-1 1-1 0 0,1-1 1 0 0,-1 1-1 0 0,1-1 1 0 0,-1 0-1 0 0,1 1 1 0 0,-1-1 0 0 0,1 0-1 0 0,-1 1 1 0 0,1-1-1 0 0,0 0 1 0 0,-1 0-1 0 0,1 0 1 0 0,0 1-1 0 0,0-1 1 0 0,0 0-1 0 0,-1 0 1 0 0,1 0-1 0 0,0 1 1 0 0,0-1-1 0 0,0 0 1 0 0,0 0-1 0 0,1-1 1 0 0,-1 1 47 0 0,1 0 0 0 0,-1 0 0 0 0,1 0 0 0 0,-1 0 0 0 0,1-1 0 0 0,0 1 0 0 0,-1 0 0 0 0,1 0 0 0 0,0 0 0 0 0,0 1 0 0 0,0-1 0 0 0,0 0-1 0 0,0 0 1 0 0,0 0 0 0 0,0 1 0 0 0,0-1 0 0 0,0 0 0 0 0,0 1 0 0 0,2-1 0 0 0,2-1 37 0 0,0 1 0 0 0,0 0 0 0 0,0 0 0 0 0,0 1 0 0 0,0-1 0 0 0,0 1-1 0 0,0 0 1 0 0,0 0 0 0 0,1 1 0 0 0,-1 0 0 0 0,0-1 0 0 0,0 2 0 0 0,6 1 0 0 0,11 5 199 0 0,35 17 0 0 0,-35-14-76 0 0,147 72 831 0 0,-99-45-517 0 0,1-4 0 0 0,102 34 0 0 0,-63-40-90 0 0,1-4 1 0 0,1-5-1 0 0,158 7 1 0 0,344-23 105 0 0,-600-3-557 0 0,1102-84 190 0 0,-755 28-168 0 0,379-110 0 0 0,-184 5 208 0 0,574-253 0 0 0,-927 322-131 0 0,203-125 0 0 0,289-243 92 0 0,-677 446-160 0 0,0-1-1 0 0,-1-1 1 0 0,19-22 0 0 0,-32 34-8 0 0,0 0 1 0 0,-1 0 0 0 0,0-1-1 0 0,0 0 1 0 0,0 1 0 0 0,0-1-1 0 0,-1 0 1 0 0,0-1 0 0 0,0 1 0 0 0,0 0-1 0 0,-1-1 1 0 0,0 1 0 0 0,0 0-1 0 0,0-1 1 0 0,0 0 0 0 0,-1 1 0 0 0,0-1-1 0 0,0 1 1 0 0,-2-8 0 0 0,1 9-7 0 0,0 1-1 0 0,0 0 1 0 0,0 0 0 0 0,-1-1 0 0 0,1 1 0 0 0,-1 0-1 0 0,0 1 1 0 0,0-1 0 0 0,0 0 0 0 0,0 0 0 0 0,-1 1-1 0 0,1-1 1 0 0,-1 1 0 0 0,-3-3 0 0 0,-3-1 14 0 0,0 1 0 0 0,0 0 0 0 0,-13-5-1 0 0,-17-9-14 0 0,39 19-22 0 0,0 0 1 0 0,0 0-1 0 0,0 0 0 0 0,0 0 1 0 0,0-1-1 0 0,0 1 0 0 0,0 0 1 0 0,0 0-1 0 0,0 0 0 0 0,0 0 1 0 0,0 0-1 0 0,0 0 1 0 0,0-1-1 0 0,0 1 0 0 0,0 0 1 0 0,0 0-1 0 0,0 0 0 0 0,1 0 1 0 0,-1 0-1 0 0,0-1 0 0 0,0 1 1 0 0,0 0-1 0 0,0 0 0 0 0,0 0 1 0 0,0 0-1 0 0,0 0 0 0 0,0 0 1 0 0,0 0-1 0 0,1 0 0 0 0,-1 0 1 0 0,0-1-1 0 0,0 1 0 0 0,0 0 1 0 0,0 0-1 0 0,0 0 0 0 0,1 0 1 0 0,-1 0-1 0 0,0 0 0 0 0,0 0 1 0 0,0 0-1 0 0,0 0 0 0 0,0 0 1 0 0,0 0-1 0 0,1 0 0 0 0,-1 0 1 0 0,0 0-1 0 0,0 0 0 0 0,0 0 1 0 0,0 0-1 0 0,0 0 0 0 0,1 1 1 0 0,17-5-26 0 0,21-2-13 0 0,-32 6-17 0 0,19-2 135 0 0,-21 1-223 0 0,-15 1-329 0 0,3 0-294 0 0,1 1 0 0 0,-1 0 0 0 0,0 0 0 0 0,0 0 0 0 0,-10 4 0 0 0,-7 2-2724 0 0,15-5 1999 0 0</inkml:trace>
</inkml:ink>
</file>

<file path=ppt/ink/ink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3:43:20.556"/>
    </inkml:context>
    <inkml:brush xml:id="br0">
      <inkml:brushProperty name="width" value="0.05" units="cm"/>
      <inkml:brushProperty name="height" value="0.05" units="cm"/>
    </inkml:brush>
  </inkml:definitions>
  <inkml:trace contextRef="#ctx0" brushRef="#br0">20 221 7133 0 0,'-18'-2'940'0'0,"18"2"-889"0"0,0 0 1 0 0,0 0-1 0 0,1 0 1 0 0,-1 0-1 0 0,0-1 1 0 0,0 1-1 0 0,1 0 1 0 0,-1 0-1 0 0,0 0 0 0 0,0 0 1 0 0,0 0-1 0 0,1 0 1 0 0,-1-1-1 0 0,0 1 1 0 0,0 0-1 0 0,0 0 1 0 0,0 0-1 0 0,1-1 1 0 0,-1 1-1 0 0,0 0 1 0 0,0 0-1 0 0,0 0 1 0 0,0-1-1 0 0,0 1 0 0 0,0 0 1 0 0,0 0-1 0 0,0-1 1 0 0,0 1-1 0 0,0 0 1 0 0,0 0-1 0 0,1-1 1 0 0,-1 1-1 0 0,0 0 1 0 0,-1 0-1 0 0,1 0 1 0 0,0-1-1 0 0,0 1 1 0 0,0 0-1 0 0,0 0 0 0 0,0-1 1 0 0,0 1-1 0 0,0 0 1 0 0,0 0-1 0 0,0-1 1 0 0,0 1-1 0 0,-1 0 1 0 0,1 0-1 0 0,0 0 1 0 0,0-1-1 0 0,0 1 1 0 0,0 0-1 0 0,-1 0 1 0 0,1 0-1 0 0,0 0 0 0 0,0 0 1 0 0,0-1-1 0 0,-1 1 1 0 0,1 0-1 0 0,0 0 1 0 0,0 0-1 0 0,0 0 1 0 0,-1 0-1 0 0,1 0 1 0 0,0 0-1 0 0,0 0 1 0 0,-1 0-1 0 0,44-24 102 0 0,78-31 1 0 0,-3 2-178 0 0,-79 32 30 0 0,-7 4 206 0 0,48-19 0 0 0,-79 35-194 0 0,-1 1 1 0 0,1 0-1 0 0,0 0 0 0 0,-1 0 1 0 0,1 0-1 0 0,-1-1 0 0 0,1 1 1 0 0,0 0-1 0 0,-1 0 0 0 0,1 0 1 0 0,-1 0-1 0 0,1 1 0 0 0,0-1 1 0 0,-1 0-1 0 0,1 0 1 0 0,-1 0-1 0 0,1 0 0 0 0,0 1 1 0 0,-1-1-1 0 0,1 0 0 0 0,-1 0 1 0 0,1 1-1 0 0,-1-1 0 0 0,1 0 1 0 0,-1 1-1 0 0,1-1 1 0 0,-1 1-1 0 0,0-1 0 0 0,1 1 1 0 0,-1-1-1 0 0,0 0 0 0 0,1 1 1 0 0,-1 0-1 0 0,0-1 0 0 0,1 1 1 0 0,-1-1-1 0 0,0 1 1 0 0,0-1-1 0 0,0 1 0 0 0,1-1 1 0 0,-1 2-1 0 0,4 31 591 0 0,-3-18-364 0 0,27 182 1977 0 0,-12-75-1432 0 0,3-32-371 0 0,-16-78-345 0 0,8 9 30 0 0,-10-21-87 0 0,-1 1-1 0 0,0-1 0 0 0,1 1 1 0 0,-1-1-1 0 0,1 1 1 0 0,-1-1-1 0 0,1 0 1 0 0,-1 1-1 0 0,1-1 1 0 0,-1 1-1 0 0,1-1 1 0 0,-1 0-1 0 0,1 1 1 0 0,0-1-1 0 0,-1 0 1 0 0,1 0-1 0 0,-1 0 1 0 0,1 0-1 0 0,0 1 1 0 0,-1-1-1 0 0,1 0 0 0 0,0 0 1 0 0,-1 0-1 0 0,1 0 1 0 0,0 0-1 0 0,-1 0 1 0 0,1 0-1 0 0,-1-1 1 0 0,1 1-1 0 0,0 0 1 0 0,-1 0-1 0 0,2-1 1 0 0,2 1 509 0 0,-4 0-518 0 0,1 1 1 0 0,-1-1-1 0 0,0 0 0 0 0,0 0 1 0 0,0 0-1 0 0,0 0 1 0 0,0 0-1 0 0,0 0 1 0 0,0 0-1 0 0,1 0 0 0 0,-1 0 1 0 0,0 0-1 0 0,0 0 1 0 0,0 0-1 0 0,0 0 0 0 0,0 0 1 0 0,0 0-1 0 0,1 0 1 0 0,-1 0-1 0 0,0 0 1 0 0,0 0-1 0 0,0 0 0 0 0,0 0 1 0 0,0 0-1 0 0,0 0 1 0 0,1 0-1 0 0,-1 0 0 0 0,0 0 1 0 0,0 0-1 0 0,0 0 1 0 0,0-1-1 0 0,0 1 1 0 0,0 0-1 0 0,0 0 0 0 0,0 0 1 0 0,1 0-1 0 0,-1 0 1 0 0,0 0-1 0 0,0 0 0 0 0,0 0 1 0 0,0-1-1 0 0,0 1 1 0 0,0 0-1 0 0,0 0 1 0 0,0 0-1 0 0,0 0 0 0 0,0 0 1 0 0,0 0-1 0 0,0-1 1 0 0,0 1-1 0 0,0 0 1 0 0,0 0-1 0 0,0 0 0 0 0,0 0 1 0 0,0 0-1 0 0,0 0 1 0 0,0-1-1 0 0,0 1 0 0 0,0 0-9 0 0,0 0 0 0 0,0 0-1 0 0,0 0 1 0 0,0-1-1 0 0,0 1 1 0 0,0 0 0 0 0,0 0-1 0 0,0 0 1 0 0,1 0-1 0 0,-1 0 1 0 0,0 0-1 0 0,0 0 1 0 0,0-1 0 0 0,0 1-1 0 0,0 0 1 0 0,0 0-1 0 0,0 0 1 0 0,1 0 0 0 0,-1 0-1 0 0,0 0 1 0 0,0 0-1 0 0,0 0 1 0 0,0 0-1 0 0,0 0 1 0 0,0 0 0 0 0,1 0-1 0 0,-1 0 1 0 0,0 0-1 0 0,0 0 1 0 0,0 0 0 0 0,0 0-1 0 0,0 0 1 0 0,1 0-1 0 0,-1 0 1 0 0,0 0-1 0 0,0 0 1 0 0,0 0 0 0 0,0 0-1 0 0,0 0 1 0 0,1 0-1 0 0,-1 0 1 0 0,0 0 0 0 0,0 0-1 0 0,0 0 1 0 0,0 0-1 0 0,0 0 1 0 0,0 0-1 0 0,1 0 1 0 0,-1 1 0 0 0,0-1-1 0 0,0 0 1 0 0,0 0-1 0 0,0 0 1 0 0,0 0 0 0 0,0 0-1 0 0,0 0 1 0 0,0 1-1 0 0,0-1 1 0 0,0 0-1 0 0,0 0 1 0 0,0 0 0 0 0,0 0-1 0 0,0 0-16 0 0,-2-2-13 0 0,2 1 21 0 0,0 1 18 0 0,-3 1 24 0 0,2-5-256 0 0,1 3 198 0 0,3-46-6646 0 0,-4 33 4769 0 0</inkml:trace>
</inkml:ink>
</file>

<file path=ppt/ink/ink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3:43:21.417"/>
    </inkml:context>
    <inkml:brush xml:id="br0">
      <inkml:brushProperty name="width" value="0.05" units="cm"/>
      <inkml:brushProperty name="height" value="0.05" units="cm"/>
    </inkml:brush>
  </inkml:definitions>
  <inkml:trace contextRef="#ctx0" brushRef="#br0">1 2207 8069 0 0,'0'0'140'0'0,"1"0"0"0"0,0 0 0 0 0,0 0 0 0 0,0-1 0 0 0,-1 1 0 0 0,1 0 0 0 0,0 0-1 0 0,0-1 1 0 0,-1 1 0 0 0,1 0 0 0 0,0-1 0 0 0,-1 1 0 0 0,1-1 0 0 0,0 1 0 0 0,-1-1 0 0 0,1 1 0 0 0,-1-1 0 0 0,1 0 0 0 0,0 1 0 0 0,-1-1 0 0 0,0 1 0 0 0,1-1 0 0 0,-1 0 0 0 0,1-1 0 0 0,8-24 2475 0 0,-8 22-2476 0 0,0-1 0 0 0,0 1 0 0 0,1-1 0 0 0,0 1 0 0 0,2-6 0 0 0,21-22 315 0 0,2 1-1 0 0,1 1 1 0 0,48-41-1 0 0,-6 6-212 0 0,48-49-69 0 0,167-172-102 0 0,-236 230-80 0 0,-2-2 1 0 0,-2-3-1 0 0,50-89 1 0 0,-57 73-9 0 0,-3-2 1 0 0,-4-1 0 0 0,-3-2 0 0 0,-4-1 0 0 0,-3 0 0 0 0,-4-2-1 0 0,11-168 1 0 0,-26 169 37 0 0,-10-102 0 0 0,7 171 91 0 0,-2 0 1 0 0,1 0 0 0 0,-8-20 0 0 0,4 24 81 0 0,6 12-198 0 0,0-1-1 0 0,0 0 1 0 0,0 0 0 0 0,0 0-1 0 0,0 0 1 0 0,0 0 0 0 0,-1 0-1 0 0,1 0 1 0 0,0 1-1 0 0,0-1 1 0 0,0 0 0 0 0,0 0-1 0 0,0 0 1 0 0,0 0 0 0 0,0 0-1 0 0,0 0 1 0 0,0 0-1 0 0,0 0 1 0 0,0 0 0 0 0,-1 0-1 0 0,1 1 1 0 0,0-1 0 0 0,0 0-1 0 0,0 0 1 0 0,0 0-1 0 0,0 0 1 0 0,0 0 0 0 0,0 0-1 0 0,-1 0 1 0 0,1 0 0 0 0,0 0-1 0 0,0 0 1 0 0,0 0 0 0 0,0 0-1 0 0,0 0 1 0 0,0 0-1 0 0,-1 0 1 0 0,1 0 0 0 0,0 0-1 0 0,0 0 1 0 0,0 0 0 0 0,0 0-1 0 0,0 0 1 0 0,0 0-1 0 0,0-1 1 0 0,-1 1 0 0 0,1 0-1 0 0,0 0 1 0 0,0 0 0 0 0,0 0-1 0 0,0 0 1 0 0,0 0-1 0 0,0 0 1 0 0,0 0 0 0 0,0 0-1 0 0,0 0 1 0 0,0-1 0 0 0,0 1-1 0 0,-1 0 1 0 0,1 0-1 0 0,0 0 1 0 0,0 0 0 0 0,0 0-1 0 0,-24 0-5101 0 0,-63 14-90 0 0,67-8 4456 0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3:40:29.396"/>
    </inkml:context>
    <inkml:brush xml:id="br0">
      <inkml:brushProperty name="width" value="0.05" units="cm"/>
      <inkml:brushProperty name="height" value="0.05" units="cm"/>
    </inkml:brush>
  </inkml:definitions>
  <inkml:trace contextRef="#ctx0" brushRef="#br0">0 115 9029 0 0,'0'0'98'0'0,"3"-13"72"0"0,8-38 95 0 0,-9 38 2353 0 0,0 7-2311 0 0,6-20-76 0 0,-6 20 638 0 0,8 19-699 0 0,31 41-22 0 0,-31-41 157 0 0,0 21-222 0 0,27 102-38 0 0,-27-102-130 0 0,-5-8-345 0 0,13 78 122 0 0,-13-77-102 0 0,-6-20-3859 0 0,-5 20 3260 0 0,5-20-193 0 0</inkml:trace>
</inkml:ink>
</file>

<file path=ppt/ink/ink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3:43:21.906"/>
    </inkml:context>
    <inkml:brush xml:id="br0">
      <inkml:brushProperty name="width" value="0.05" units="cm"/>
      <inkml:brushProperty name="height" value="0.05" units="cm"/>
    </inkml:brush>
  </inkml:definitions>
  <inkml:trace contextRef="#ctx0" brushRef="#br0">10 398 7581 0 0,'-10'12'2135'0'0,"15"-14"-714"0"0,-5 2-1380 0 0,0 0 0 0 0,1 0-1 0 0,-1 0 1 0 0,0 0 0 0 0,0 0 0 0 0,1 0 0 0 0,-1 0 0 0 0,0 0 0 0 0,0 0-1 0 0,1-1 1 0 0,-1 1 0 0 0,0 0 0 0 0,0 0 0 0 0,1 0 0 0 0,-1 0 0 0 0,0 0 0 0 0,0 0-1 0 0,0 0 1 0 0,1-1 0 0 0,-1 1 0 0 0,0 0 0 0 0,0 0 0 0 0,0 0 0 0 0,1 0-1 0 0,-1-1 1 0 0,0 1 0 0 0,0 0 0 0 0,0 0 0 0 0,0 0 0 0 0,0-1 0 0 0,0 1-1 0 0,1 0 1 0 0,-1 0 0 0 0,0-1 0 0 0,0 1 0 0 0,0 0 0 0 0,0 0 0 0 0,0-1 0 0 0,0 1-1 0 0,0 0 1 0 0,0 0 0 0 0,0-1 0 0 0,0 1 0 0 0,0 0 0 0 0,0 0 0 0 0,0-1-1 0 0,0 1 1 0 0,0 0 0 0 0,-1 0 0 0 0,1 0 0 0 0,0-1 0 0 0,0 1 0 0 0,0 0-1 0 0,0 0 1 0 0,0-1 0 0 0,-2-4 60 0 0,1-1 0 0 0,0 1 0 0 0,1 0 1 0 0,0-1-1 0 0,-1 0 0 0 0,2 1 0 0 0,-1-1 0 0 0,1 1 0 0 0,0 0 0 0 0,0-1 0 0 0,0 1 0 0 0,1-1 0 0 0,-1 1 0 0 0,1 0 0 0 0,1 0 0 0 0,3-7 0 0 0,2-1 206 0 0,0 0 0 0 0,1 1 0 0 0,1-1 0 0 0,18-17 0 0 0,74-65-181 0 0,4-27 936 0 0,-104 121-843 0 0,3 1-160 0 0,17 3-11 0 0,-17-3 284 0 0,9 13-228 0 0,41 38 16 0 0,-41-39 826 0 0,2 6-812 0 0,49 54 3 0 0,-49-54 523 0 0,-2-3-452 0 0,40 47 6 0 0,-41-47 867 0 0,-6-5-980 0 0,20 31-27 0 0,-20-31 328 0 0</inkml:trace>
</inkml:ink>
</file>

<file path=ppt/ink/ink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3:43:36.430"/>
    </inkml:context>
    <inkml:brush xml:id="br0">
      <inkml:brushProperty name="width" value="0.05" units="cm"/>
      <inkml:brushProperty name="height" value="0.05" units="cm"/>
    </inkml:brush>
  </inkml:definitions>
  <inkml:trace contextRef="#ctx0" brushRef="#br0">4151 389 6845 0 0,'5'-6'-77'0'0,"28"-39"18"0"0,-32 43 68 0 0,1 0-1 0 0,-1 0 1 0 0,0 0 0 0 0,0 0-1 0 0,0-1 1 0 0,0 1 0 0 0,0 0-1 0 0,-1 0 1 0 0,1-1 0 0 0,-1 1-1 0 0,1 0 1 0 0,-1-1-1 0 0,0 1 1 0 0,0 0 0 0 0,0-1-1 0 0,0 1 1 0 0,0-1 0 0 0,-2-3-1 0 0,-4-6 85 0 0,-1 0 0 0 0,-1 0-1 0 0,0 0 1 0 0,-1 1-1 0 0,0 0 1 0 0,0 0 0 0 0,-1 1-1 0 0,-1 1 1 0 0,0 0-1 0 0,0 0 1 0 0,-1 1 0 0 0,-12-7-1 0 0,-11-3 60 0 0,0 1 0 0 0,-2 1-1 0 0,-43-11 1 0 0,15 8-73 0 0,0 4 1 0 0,-1 3-1 0 0,-91-6 0 0 0,-204 11-3 0 0,-475 74 96 0 0,9 69-174 0 0,662-104 14 0 0,-159 54 1 0 0,230-55-12 0 0,2 5 1 0 0,2 3-1 0 0,-94 56 1 0 0,121-56-11 0 0,2 3 0 0 0,2 3 1 0 0,-96 93-1 0 0,131-114 12 0 0,1 2 0 0 0,1 0 0 0 0,2 1 0 0 0,1 2 1 0 0,1 0-1 0 0,1 0 0 0 0,-15 40 0 0 0,24-50 1 0 0,1 0 0 0 0,2 1 0 0 0,0-1 0 0 0,1 2 0 0 0,1-1 0 0 0,0 0 0 0 0,2 0 0 0 0,0 1 0 0 0,2-1 0 0 0,0 1 0 0 0,1-1 0 0 0,1 0 0 0 0,8 27 0 0 0,-1-19 15 0 0,0 0 0 0 0,2-1 0 0 0,1-1 0 0 0,2 0 0 0 0,0 0 0 0 0,1-2 0 0 0,2 0 0 0 0,0-1 0 0 0,35 33 0 0 0,-2-9 80 0 0,2-3 0 0 0,1-2 0 0 0,64 37 0 0 0,-25-24 104 0 0,3-5 1 0 0,2-3 0 0 0,132 42 0 0 0,321 60 371 0 0,-323-105-525 0 0,1-11 0 0 0,2-9 1 0 0,0-11-1 0 0,1-9 0 0 0,-1-11 1 0 0,0-10-1 0 0,447-92 0 0 0,-341 26-66 0 0,-4-14 0 0 0,498-218 0 0 0,-728 267-8 0 0,-1-5-1 0 0,177-123 1 0 0,-233 142-8 0 0,-2-2-1 0 0,-2-2 0 0 0,-1-1 0 0 0,-2-3 0 0 0,-2-1 1 0 0,-2-1-1 0 0,52-87 0 0 0,-74 107 18 0 0,-1 0-1 0 0,-2-1 1 0 0,0 0 0 0 0,-1 0-1 0 0,-2-1 1 0 0,-1 0 0 0 0,-1-1-1 0 0,2-27 1 0 0,-6 37 10 0 0,-1-1 1 0 0,0 0-1 0 0,-1 1 1 0 0,-2-1 0 0 0,1 0-1 0 0,-2 1 1 0 0,0 0-1 0 0,-1 0 1 0 0,-1 0-1 0 0,-1 1 1 0 0,0 0-1 0 0,-1 0 1 0 0,-11-16-1 0 0,8 17 3 0 0,0 0-1 0 0,-1 1 0 0 0,0 0 1 0 0,-1 1-1 0 0,-1 1 0 0 0,0 0 0 0 0,-19-11 1 0 0,10 8-3 0 0,-1 2 1 0 0,-1 0 0 0 0,0 2-1 0 0,-32-10 1 0 0,-9 3-5 0 0,-2 3 0 0 0,-135-13 0 0 0,-481 12 28 0 0,563 17-38 0 0,-1307 112-2420 0 0,1208-80 1583 0 0</inkml:trace>
</inkml:ink>
</file>

<file path=ppt/ink/ink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3:43:37.478"/>
    </inkml:context>
    <inkml:brush xml:id="br0">
      <inkml:brushProperty name="width" value="0.05" units="cm"/>
      <inkml:brushProperty name="height" value="0.05" units="cm"/>
    </inkml:brush>
  </inkml:definitions>
  <inkml:trace contextRef="#ctx0" brushRef="#br0">0 25 7873 0 0,'3'-25'452'0'0,"8"53"120"0"0,-1 7-350 0 0,-3 0-1 0 0,-1 1 1 0 0,3 50 0 0 0,-2-9 60 0 0,-3-47-161 0 0,-1 1 159 0 0,1 0 0 0 0,2 0 1 0 0,15 50-1 0 0,-17-72-193 0 0,0 1 0 0 0,0-1 0 0 0,1 0 0 0 0,0-1 0 0 0,1 1 0 0 0,0-1 0 0 0,0 0 0 0 0,1 0 0 0 0,0-1 0 0 0,0 0 0 0 0,0 0 0 0 0,1-1 0 0 0,0 0 0 0 0,1 0 0 0 0,15 8 0 0 0,-11-8-52 0 0,1-1 0 0 0,-1 0 0 0 0,1-1 0 0 0,1 0-1 0 0,-1-2 1 0 0,0 1 0 0 0,1-2 0 0 0,-1 1 0 0 0,1-2-1 0 0,28-3 1 0 0,-25 1-384 0 0,0-1 0 0 0,-1-1-1 0 0,1 0 1 0 0,-1-2 0 0 0,0 0-1 0 0,-1-1 1 0 0,1 0 0 0 0,23-16 0 0 0,-14 5-702 0 0</inkml:trace>
</inkml:ink>
</file>

<file path=ppt/ink/ink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3:43:38.053"/>
    </inkml:context>
    <inkml:brush xml:id="br0">
      <inkml:brushProperty name="width" value="0.05" units="cm"/>
      <inkml:brushProperty name="height" value="0.05" units="cm"/>
    </inkml:brush>
  </inkml:definitions>
  <inkml:trace contextRef="#ctx0" brushRef="#br0">0 292 7873 0 0,'1'6'24'0'0,"0"0"0"0"0,1 1 0 0 0,-1-1 0 0 0,5 10 0 0 0,-3-6 80 0 0,3 2 72 0 0,0 0 0 0 0,0 0 0 0 0,1 0 0 0 0,0-1 0 0 0,1 0 0 0 0,1-1 0 0 0,0 0 0 0 0,0 0 0 0 0,14 11 0 0 0,-11-11-138 0 0,-1 1 0 0 0,0 1 0 0 0,-1 0 0 0 0,0 0 0 0 0,-1 1 0 0 0,8 15 0 0 0,7 36-1 0 0,-21-56-23 0 0,-17-61-84 0 0,-10-85 1 0 0,8 34 24 0 0,0 25 18 0 0,-15-103-34 0 0,30 177 72 0 0,0 0 1 0 0,1 0-1 0 0,0 0 0 0 0,0 0 0 0 0,1 0 0 0 0,-1 0 0 0 0,1 0 1 0 0,0 0-1 0 0,2-5 0 0 0,-2 9-5 0 0,0-1 1 0 0,0 1-1 0 0,-1-1 0 0 0,1 1 1 0 0,0 0-1 0 0,1-1 0 0 0,-1 1 1 0 0,0 0-1 0 0,0 0 0 0 0,1 0 1 0 0,-1 0-1 0 0,0 0 0 0 0,1 0 0 0 0,-1 0 1 0 0,1 0-1 0 0,-1 1 0 0 0,1-1 1 0 0,-1 1-1 0 0,1-1 0 0 0,0 1 1 0 0,-1-1-1 0 0,1 1 0 0 0,0 0 1 0 0,-1 0-1 0 0,1 0 0 0 0,0 0 1 0 0,-1 0-1 0 0,1 0 0 0 0,2 1 1 0 0,13 1-6 0 0,-1 1 1 0 0,0 1 0 0 0,0 0-1 0 0,-1 1 1 0 0,1 1 0 0 0,-1 0-1 0 0,-1 1 1 0 0,1 1 0 0 0,-1 0-1 0 0,0 1 1 0 0,-1 1 0 0 0,0 0-1 0 0,17 17 1 0 0,-26-23-2 0 0,-1-1 1 0 0,0 1-1 0 0,0 0 0 0 0,-1 0 1 0 0,1 0-1 0 0,-1 1 0 0 0,0-1 1 0 0,0 1-1 0 0,0-1 0 0 0,0 1 1 0 0,-1-1-1 0 0,0 1 0 0 0,0 0 1 0 0,0 0-1 0 0,-1 0 1 0 0,1 7-1 0 0,-2-6 1 0 0,0 0 1 0 0,0 0-1 0 0,-1 0 1 0 0,1 0-1 0 0,-1 0 1 0 0,-1 0-1 0 0,1-1 0 0 0,-1 1 1 0 0,0-1-1 0 0,0 1 1 0 0,-6 6-1 0 0,-4 3-3 0 0,-1-1 1 0 0,0 0-1 0 0,0-2 0 0 0,-1 1 1 0 0,-1-2-1 0 0,0 0 0 0 0,-21 11 0 0 0,8-9-11 0 0,22-10 10 0 0,0-1 0 0 0,1 1 0 0 0,0 0 1 0 0,-1 1-1 0 0,1-1 0 0 0,0 1 1 0 0,1 1-1 0 0,-1-1 0 0 0,-8 10 1 0 0,14-13 3 0 0,-1 0 1 0 0,1 0 0 0 0,0 0 0 0 0,0 0 0 0 0,-1 1 0 0 0,1-1-1 0 0,0 0 1 0 0,0 0 0 0 0,0 0 0 0 0,0 0 0 0 0,0 1 0 0 0,0-1-1 0 0,0 0 1 0 0,1 0 0 0 0,-1 0 0 0 0,0 0 0 0 0,1 1 0 0 0,-1-1-1 0 0,1 0 1 0 0,-1 0 0 0 0,1 0 0 0 0,-1 0 0 0 0,1 0 0 0 0,0 0-1 0 0,0 0 1 0 0,-1 0 0 0 0,1-1 0 0 0,0 1 0 0 0,0 0 0 0 0,0 0-1 0 0,0-1 1 0 0,0 1 0 0 0,1 0 0 0 0,36 24 128 0 0,1-8-112 0 0,0-1-1 0 0,2-2 0 0 0,-1-2 1 0 0,1-2-1 0 0,64 8 0 0 0,-91-15-267 0 0,-8-2-22 0 0,0 0 1 0 0,0 0-1 0 0,0-1 0 0 0,0 1 0 0 0,10-2 0 0 0,-14 1 154 0 0,-1-1 0 0 0,1 1 0 0 0,0-1 0 0 0,-1 1 0 0 0,1-1 1 0 0,0 0-1 0 0,-1 1 0 0 0,1-1 0 0 0,-1 0 0 0 0,1 0 0 0 0,-1 0 0 0 0,0 0 0 0 0,1 0 0 0 0,-1-1 0 0 0,0 1 0 0 0,0 0 0 0 0,0-1 0 0 0,0 1 0 0 0,0-1 0 0 0,0 1 0 0 0,0-1 0 0 0,0 1 0 0 0,0-1 0 0 0,0-2 1 0 0,2-9-638 0 0</inkml:trace>
</inkml:ink>
</file>

<file path=ppt/ink/ink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3:43:38.489"/>
    </inkml:context>
    <inkml:brush xml:id="br0">
      <inkml:brushProperty name="width" value="0.05" units="cm"/>
      <inkml:brushProperty name="height" value="0.05" units="cm"/>
    </inkml:brush>
  </inkml:definitions>
  <inkml:trace contextRef="#ctx0" brushRef="#br0">15 492 5693 0 0,'-4'-28'102'0'0,"0"10"21"0"0,1 0 0 0 0,1 0 0 0 0,1 0 0 0 0,1 0-1 0 0,0 0 1 0 0,5-30 0 0 0,-5 47-111 0 0,0-1 0 0 0,0 1-1 0 0,0 0 1 0 0,0 0 0 0 0,1 0 0 0 0,-1 0-1 0 0,1 0 1 0 0,-1 0 0 0 0,1 0 0 0 0,-1 0-1 0 0,1 0 1 0 0,-1 0 0 0 0,1 0-1 0 0,0 0 1 0 0,0 0 0 0 0,-1 0 0 0 0,1 1-1 0 0,0-1 1 0 0,0 0 0 0 0,0 0 0 0 0,0 1-1 0 0,2-2 1 0 0,-2 2 1 0 0,0 0 0 0 0,0 0 0 0 0,0 0 0 0 0,0 0 0 0 0,1 0 0 0 0,-1 1 0 0 0,0-1 0 0 0,0 0 0 0 0,0 0 0 0 0,0 1 0 0 0,0-1 0 0 0,0 1 0 0 0,0-1 0 0 0,0 1-1 0 0,0-1 1 0 0,0 1 0 0 0,0 0 0 0 0,1 1 0 0 0,2 2 48 0 0,1 1-1 0 0,-1-1 1 0 0,0 1 0 0 0,-1 0-1 0 0,1 0 1 0 0,-1 0-1 0 0,4 9 1 0 0,1 9 285 0 0,0 1 0 0 0,-2 0 0 0 0,0 0 0 0 0,2 37 0 0 0,0 103 1083 0 0,-5-75-989 0 0,-3-85-432 0 0,0-1-1 0 0,0 1 1 0 0,0 0 0 0 0,0-1-1 0 0,1 1 1 0 0,-1-1-1 0 0,1 1 1 0 0,0 0 0 0 0,0-1-1 0 0,1 0 1 0 0,-1 1 0 0 0,1-1-1 0 0,-1 0 1 0 0,1 0 0 0 0,0 1-1 0 0,0-2 1 0 0,0 1 0 0 0,1 0-1 0 0,-1 0 1 0 0,1-1-1 0 0,5 5 1 0 0,-7-7-7 0 0,-1 1 0 0 0,1-1 0 0 0,0 0 0 0 0,0 0 0 0 0,0 0 0 0 0,0 1 0 0 0,0-1 0 0 0,0 0 1 0 0,0 0-1 0 0,0 0 0 0 0,0 0 0 0 0,0-1 0 0 0,0 1 0 0 0,-1 0 0 0 0,1 0 0 0 0,0 0 0 0 0,0-1 0 0 0,0 1 0 0 0,0 0 0 0 0,0-1 0 0 0,-1 1 0 0 0,1-1 0 0 0,0 1 0 0 0,0-1 0 0 0,-1 1 0 0 0,1-1 1 0 0,0 0-1 0 0,-1 1 0 0 0,1-1 0 0 0,0 0 0 0 0,-1 0 0 0 0,1 1 0 0 0,-1-1 0 0 0,1 0 0 0 0,-1 0 0 0 0,0 0 0 0 0,1-1 0 0 0,1-2 0 0 0,1 0 1 0 0,-1 0-1 0 0,-1-1 0 0 0,1 1 1 0 0,-1-1-1 0 0,2-5 0 0 0,-2-5 2 0 0,0-1-1 0 0,-1 1 0 0 0,-1 0 0 0 0,0-1 0 0 0,-5-23 0 0 0,-25-78 0 0 0,2 14-21 0 0,7-11 13 0 0,-8-129-1 0 0,30 237 2 0 0,-1-35-18 0 0,1 39 19 0 0,0 0 0 0 0,1 0 0 0 0,-1 0 1 0 0,0 0-1 0 0,1 0 0 0 0,-1 1 0 0 0,1-1 1 0 0,0 0-1 0 0,0 0 0 0 0,0 0 0 0 0,0 0 1 0 0,0 1-1 0 0,0-1 0 0 0,0 0 1 0 0,0 1-1 0 0,3-3 0 0 0,-3 3 2 0 0,0 1-1 0 0,0 0 1 0 0,-1 0 0 0 0,1 0-1 0 0,0 0 1 0 0,0-1 0 0 0,0 1-1 0 0,0 0 1 0 0,-1 0-1 0 0,1 1 1 0 0,0-1 0 0 0,0 0-1 0 0,0 0 1 0 0,-1 0 0 0 0,1 0-1 0 0,0 1 1 0 0,0-1 0 0 0,-1 0-1 0 0,1 1 1 0 0,0-1 0 0 0,-1 1-1 0 0,1-1 1 0 0,0 1-1 0 0,20 14-25 0 0,-16-11 20 0 0,23 18 6 0 0,0 0-1 0 0,-1 2 0 0 0,45 53 0 0 0,-66-70 5 0 0,-1 0 0 0 0,-1 0 0 0 0,1 1 0 0 0,-1-1 1 0 0,-1 1-1 0 0,1 0 0 0 0,-1 0 0 0 0,-1 0 0 0 0,3 9 0 0 0,-5-12 0 0 0,1 0 0 0 0,-1 0 0 0 0,0 0 0 0 0,-1 0 0 0 0,1 0 0 0 0,-1 0 0 0 0,0 0 1 0 0,0 0-1 0 0,0 0 0 0 0,-1-1 0 0 0,1 1 0 0 0,-1 0 0 0 0,-1-1 0 0 0,1 1 0 0 0,0-1 0 0 0,-7 7 0 0 0,-5 6-175 0 0,-1-1 1 0 0,0 0-1 0 0,-1-1 0 0 0,-1-1 1 0 0,-1-1-1 0 0,1 0 0 0 0,-26 12 1 0 0,42-24 41 0 0,0-1 0 0 0,0 1 0 0 0,0 0 0 0 0,-1 0 1 0 0,1-1-1 0 0,0 1 0 0 0,0-1 0 0 0,-1 1 0 0 0,1-1 0 0 0,0 0 1 0 0,-1 0-1 0 0,1 1 0 0 0,0-1 0 0 0,-1 0 0 0 0,1 0 1 0 0,0 0-1 0 0,-1 0 0 0 0,1 0 0 0 0,-2-1 0 0 0,2-5-693 0 0</inkml:trace>
</inkml:ink>
</file>

<file path=ppt/ink/ink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3:43:38.849"/>
    </inkml:context>
    <inkml:brush xml:id="br0">
      <inkml:brushProperty name="width" value="0.05" units="cm"/>
      <inkml:brushProperty name="height" value="0.05" units="cm"/>
    </inkml:brush>
  </inkml:definitions>
  <inkml:trace contextRef="#ctx0" brushRef="#br0">2308 212 6753 0 0,'1'-4'2'0'0,"-1"-1"1"0"0,1 0-1 0 0,-1 0 1 0 0,-1 1 0 0 0,1-1-1 0 0,0 0 1 0 0,-1 0-1 0 0,0 1 1 0 0,0-1-1 0 0,-1 1 1 0 0,1-1 0 0 0,-1 1-1 0 0,0-1 1 0 0,0 1-1 0 0,-6-8 1 0 0,4 7 9 0 0,0 1 0 0 0,0-1 0 0 0,-1 1 0 0 0,0 0 0 0 0,0 0 0 0 0,0 0 0 0 0,-1 1 0 0 0,1-1 0 0 0,-1 1 0 0 0,-9-3 0 0 0,-5-1 61 0 0,1 2-1 0 0,-1 1 1 0 0,0 0 0 0 0,0 1 0 0 0,-1 1 0 0 0,-31 2-1 0 0,-12 3 189 0 0,1 4 0 0 0,0 2-1 0 0,-108 30 1 0 0,-177 78 559 0 0,339-114-802 0 0,-155 60 681 0 0,2 8 1 0 0,-285 170 0 0 0,368-189-319 0 0,-84 73 0 0 0,121-89-235 0 0,2 2 0 0 0,2 2 0 0 0,-47 62 0 0 0,70-80-67 0 0,1-1 1 0 0,2 2 0 0 0,0 0 0 0 0,1 0 0 0 0,1 1-1 0 0,1 0 1 0 0,1 1 0 0 0,2 0 0 0 0,0 0 0 0 0,1 0-1 0 0,-1 37 1 0 0,6-45-1 0 0,0 1 1 0 0,1-1-1 0 0,0 1 0 0 0,2-1 0 0 0,0 0 1 0 0,1 0-1 0 0,0 0 0 0 0,2 0 0 0 0,0-1 1 0 0,1 0-1 0 0,0 0 0 0 0,2 0 0 0 0,-1-1 1 0 0,2-1-1 0 0,0 1 0 0 0,1-1 0 0 0,19 18 1 0 0,-6-10 3 0 0,1-2 0 0 0,0-1 0 0 0,2-2 0 0 0,0 0 0 0 0,1-2 0 0 0,1-1 0 0 0,0-1 0 0 0,40 12 0 0 0,1-5 2 0 0,0-3 0 0 0,114 13 0 0 0,-73-20-109 0 0,1-5 0 0 0,-1-4-1 0 0,1-6 1 0 0,-1-4-1 0 0,209-45 1 0 0,-216 28-262 0 0,-1-5 0 0 0,-1-4 0 0 0,-2-5 0 0 0,-2-4 1 0 0,-2-4-1 0 0,109-74 0 0 0,-161 93 30 0 0,-2-3-1 0 0,-1-1 1 0 0,-1-2 0 0 0,-2-2 0 0 0,56-69-1 0 0,-76 81 134 0 0,-1-1 0 0 0,0 0 0 0 0,-2-2 1 0 0,-1 1-1 0 0,-2-2 0 0 0,0 1 0 0 0,-2-2 0 0 0,-1 0 0 0 0,-2 0 0 0 0,0 0 0 0 0,1-35 0 0 0,-6 31 44 0 0,-2-1 0 0 0,-1 1 0 0 0,-2 0-1 0 0,-1 1 1 0 0,-2-1 0 0 0,-1 1 0 0 0,-1 0 0 0 0,-2 0 0 0 0,-2 1-1 0 0,-22-46 1 0 0,19 50 56 0 0,-1 1 0 0 0,-1 1-1 0 0,-1 0 1 0 0,-1 1 0 0 0,-1 1 0 0 0,-1 1-1 0 0,-2 1 1 0 0,0 1 0 0 0,-1 0-1 0 0,-1 2 1 0 0,-43-25 0 0 0,33 27 6 0 0,-1 1 1 0 0,-1 1-1 0 0,0 3 1 0 0,0 1-1 0 0,-2 1 1 0 0,1 2-1 0 0,-1 2 0 0 0,0 2 1 0 0,-74 1-1 0 0,13 8-283 0 0,1 4 0 0 0,-166 38 0 0 0,111-10-210 0 0,-5 4-270 0 0</inkml:trace>
</inkml:ink>
</file>

<file path=ppt/ink/ink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7T03:57:27.936"/>
    </inkml:context>
    <inkml:brush xml:id="br0">
      <inkml:brushProperty name="width" value="0.1" units="cm"/>
      <inkml:brushProperty name="height" value="0.1" units="cm"/>
      <inkml:brushProperty name="color" value="#AE198D"/>
      <inkml:brushProperty name="inkEffects" value="galaxy"/>
      <inkml:brushProperty name="anchorX" value="0"/>
      <inkml:brushProperty name="anchorY" value="0"/>
      <inkml:brushProperty name="scaleFactor" value="0.5"/>
    </inkml:brush>
  </inkml:definitions>
  <inkml:trace contextRef="#ctx0" brushRef="#br0">1 171 24575,'0'0'0,"8"-5"0,16-2 0,12 0 0,27 2 0,36 1 0,37 1 0,41 2 0,32 0 0,18 1-1545,23 0 1986,3 1-662,18-1 221,8 0-2077,1 0 2670,10 1-890,2-1 297,-2 0 0,0 0 0,-6 0 0,-8 0 0,-6 0 0,-6 0 0,-11 0 0,-8 0 0,-2 0 0,-5 0 0,2 0-1378,16 0 1772,10 0-591,21 0 197,20 0-2100,24 0 2700,23 0-900,20 0-1254,15 0 1998,-1 0-666,-7 0 222,11 0 0,-10 0 0,4 0 0,12 0 0,17 0 0,3 0-1468,15 0 1887,-16 0-628,-4 0 209,-9 0 0,-4 0 0,11 0 0,-10 0 0,-9 0 0,-15 0 0,-17 0 0,-20 0-971,-12 0 1248,-21 0-415,-23 0 138,-28 0 453,-16 0-582,-12 0 194,-13 0-65,-10 0 1654,1 0-2127,1 0 710,5 0-237,-3 0 0,11 0 0,2 0 0,-3 0 0,-5 0 0,-13-10 0,-15 0 0,-24-6 0,-31-5 3280,-25-2-4217,-30 4 4212,-21 1-4077,-55 18 961,1 0-1,1-1 1,-1 0-1,1 1 1,-1-1-1,1 0 0,-1 0 1,0 0-1,1 0 1,-1 0-1,0 0 1,0 0-1,2-2 0,-1 3-169,-2 0-1,1 0 1,-1-1-1,0 1 1,0 0-1,0 0 1,0 0-1,1 0 1,-1-1-1,0 1 1,0 0-1,0 0 0,0 0 1,0-1-1,0 1 1,0 0-1,0 0 1,1-1-1,-1 1 1,0 0-1,0 0 1,0-1-1,0 1 1,0 0-1,0 0 0,0-1 1,0 1-1,-1 0 1,1 0-1,0 0 1,0-1-1,0 1 1,0 0-1,0 0 1,0-1-1,0 1 1,0 0-1,-1 0 0,1 0 1,0-1-1,0 1 1,0 0-1,0 0 1,-1 0-1</inkml:trace>
</inkml:ink>
</file>

<file path=ppt/ink/ink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7T03:57:29.654"/>
    </inkml:context>
    <inkml:brush xml:id="br0">
      <inkml:brushProperty name="width" value="0.1" units="cm"/>
      <inkml:brushProperty name="height" value="0.1" units="cm"/>
      <inkml:brushProperty name="color" value="#AE198D"/>
      <inkml:brushProperty name="inkEffects" value="galaxy"/>
      <inkml:brushProperty name="anchorX" value="-21415.99414"/>
      <inkml:brushProperty name="anchorY" value="-675.84595"/>
      <inkml:brushProperty name="scaleFactor" value="0.5"/>
    </inkml:brush>
  </inkml:definitions>
  <inkml:trace contextRef="#ctx0" brushRef="#br0">0 0 24575,'0'0'0,"3"0"0,4 0 0,6 0 0,3 0 0,14 3 0,14 4 0,11 0 0,19 9 0,24-2 0,28 3 0,18-4 0,32-3 0,21-3 0,22-3-1283,23-3 1650,19 0-550,8-1-1767,15-1 2507,13 0-836,17 1 279,10-1-2481,21 1 3190,16 0-1064,15 0-2445,2 0 3600,5 0-1200,5 0 400,-12 0 0,-9 0 0,-7 0 0,-5 0 0,-16 0 0,5 0 0,1 0 0,2 0 0,2 0 0,0 0 0,0 0 0,1 0 0,-5 0 0,-12 0 0,-3 0-1096,-11 0 1409,-10 0-469,-14 0 156,0 0 0,-10 0 0,-1 0 0,-1 0 0,-6 0-95,-5 0 122,-9 0-41,-10 0 14,-10 0 0,-14 0 923,-6 0-1187,-3 0 396,-1 0-132,0 0 0,2 0 0,7 0 0,8 0 0,2 0 0,-1 0 0,-16 0 0,-3 0 0,-14 0 0,-7 0 0,1 0 0,4 0 0,13 0 0,19 6 0,12 1 0,14 0 0,12-2 0,3-1 1142,-2-1-1469,-9-2 491,-10 0-164,-30-1 0,-15 0 1436,-19-1-1846,-6 1 615,-7 3-205,1 0 0,2 10 0,-3-1 0,-6 6 0,-17-2 0,-30-3 1799,-25-3-2313,-29-4 2078,-25-3-1937</inkml:trace>
</inkml:ink>
</file>

<file path=ppt/ink/ink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7T03:57:31.199"/>
    </inkml:context>
    <inkml:brush xml:id="br0">
      <inkml:brushProperty name="width" value="0.1" units="cm"/>
      <inkml:brushProperty name="height" value="0.1" units="cm"/>
      <inkml:brushProperty name="color" value="#AE198D"/>
      <inkml:brushProperty name="inkEffects" value="galaxy"/>
      <inkml:brushProperty name="anchorX" value="-44287.83984"/>
      <inkml:brushProperty name="anchorY" value="-1749.34521"/>
      <inkml:brushProperty name="scaleFactor" value="0.5"/>
    </inkml:brush>
  </inkml:definitions>
  <inkml:trace contextRef="#ctx0" brushRef="#br0">0 51 24575,'0'0'0,"3"0"0,20 0 0,19 0 0,33 0 0,47 0 0,44 0 0,64 0 0,70 0-2533,61 0 3257,58 0-4909,47 0 5260,9 0-5433,33 0 5446,14 0-1633,-6 0 545,-9 0 0,1 0 0,-10 0 0,4 0 0,-11 0 0,-29 0 0,-24 0 0,-29 0-2356,-15 0 3029,-8 0-1009,-1 0 336,-7 0 0,-1 0 0,-5 0 0,-12 0 0,-8 0-423,-10 0 544,-15 0-182,0 0 61,-9 0 0,-9 0 0,-1 0 880,-8 0-1131,-5 0 376,10 0-125,-3 0 0,6 0 0,11 0 0,-4 0 0,-6 0 0,0 0 0,-18 0 0,-11 0 0,-11 0 0,0 0 0,1 0 0,-1 0 1934,4 0-2487,-2 0 830,-3 0-277,-10 0 0,-2 0 0,-6 0 0,-7 0 0,-6 0 0,-15 0 1892,-16 0-2433,-10 0 812,-12 0-271,-3-10 2016,-7 0-2592,-17 1 864,-1 0-288,-22 3 0,-20 3 2264,-11 1-2911,-12 1 2934,-12 1-2848,-19 0 2184,-11 0-2007,-9 1 1253,-10-1-1062,-10 0 289</inkml:trace>
</inkml:ink>
</file>

<file path=ppt/ink/ink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7T03:57:36.006"/>
    </inkml:context>
    <inkml:brush xml:id="br0">
      <inkml:brushProperty name="width" value="0.1" units="cm"/>
      <inkml:brushProperty name="height" value="0.1" units="cm"/>
      <inkml:brushProperty name="color" value="#AE198D"/>
      <inkml:brushProperty name="inkEffects" value="galaxy"/>
      <inkml:brushProperty name="anchorX" value="-90443.5625"/>
      <inkml:brushProperty name="anchorY" value="-2964.52686"/>
      <inkml:brushProperty name="scaleFactor" value="0.5"/>
    </inkml:brush>
  </inkml:definitions>
  <inkml:trace contextRef="#ctx0" brushRef="#br0">0 1 24575,'0'0'0,"0"2"0,0 12 0,0 12 0,0 13 0,0 7 0,0 8 0,0-2 0,0-2 0,0-2 0,0-7 0,0-4 0,0-4 0,0-4 0,0 2 0,0-4 0,0-5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3:40:29.802"/>
    </inkml:context>
    <inkml:brush xml:id="br0">
      <inkml:brushProperty name="width" value="0.05" units="cm"/>
      <inkml:brushProperty name="height" value="0.05" units="cm"/>
    </inkml:brush>
  </inkml:definitions>
  <inkml:trace contextRef="#ctx0" brushRef="#br0">97 442 7709 0 0,'0'0'156'0'0,"-14"-20"13"0"0,-41-61 48 0 0,41 61 1934 0 0,12 4-1863 0 0,-8-44-48 0 0,8 44 174 0 0,30-15-290 0 0,93-98-28 0 0,-114 122-83 0 0,0 1 0 0 0,0 0 1 0 0,1 0-1 0 0,-1 1 0 0 0,14-7 1 0 0,-17 10-2 0 0,1 1 0 0 0,-1-1 0 0 0,0 1 0 0 0,1 0-1 0 0,-1 0 1 0 0,8 0 0 0 0,8-1 33 0 0,19-5 78 0 0,1 2 0 0 0,0 2 0 0 0,66 2 0 0 0,-85 3-100 0 0,0 0 1 0 0,0 1-1 0 0,-1 1 1 0 0,0 1-1 0 0,1 1 1 0 0,-2 0-1 0 0,1 2 1 0 0,33 17-1 0 0,-49-22-17 0 0,1 0-1 0 0,-1 0 1 0 0,0 0 0 0 0,0 0-1 0 0,0 1 1 0 0,0-1 0 0 0,-1 1-1 0 0,1 0 1 0 0,-1 0 0 0 0,0 1-1 0 0,0-1 1 0 0,0 1 0 0 0,3 8-1 0 0,-5-10 8 0 0,0 1-1 0 0,0 0 1 0 0,-1-1-1 0 0,1 1 0 0 0,-1-1 1 0 0,0 1-1 0 0,0 0 1 0 0,0-1-1 0 0,0 1 1 0 0,-1-1-1 0 0,0 1 1 0 0,1 0-1 0 0,-1-1 1 0 0,-1 0-1 0 0,1 1 1 0 0,0-1-1 0 0,-1 0 0 0 0,0 1 1 0 0,0-1-1 0 0,-3 5 1 0 0,-3 1 31 0 0,1-1 1 0 0,-1 0-1 0 0,-1 0 1 0 0,1-1-1 0 0,-1 0 1 0 0,-1 0-1 0 0,1-1 1 0 0,-1 0-1 0 0,0-1 1 0 0,-1 0-1 0 0,-17 6 1 0 0,-9 1 12 0 0,0-2 0 0 0,-41 5 0 0 0,52-10-136 0 0,-7 1 126 0 0,-59 4 1 0 0,83-9-201 0 0,1-1-1 0 0,0 0 0 0 0,-1-1 1 0 0,1 0-1 0 0,0 0 1 0 0,0-1-1 0 0,-1 0 0 0 0,1-1 1 0 0,1 0-1 0 0,-1 0 1 0 0,0 0-1 0 0,-10-7 0 0 0,18 10 41 0 0,-1 0 0 0 0,1-1-1 0 0,-1 1 1 0 0,1 0-1 0 0,-1-1 1 0 0,1 1-1 0 0,-1-1 1 0 0,1 1 0 0 0,-1-1-1 0 0,1 1 1 0 0,-1-1-1 0 0,1 1 1 0 0,0-1-1 0 0,-1 1 1 0 0,1-1 0 0 0,0 1-1 0 0,0-1 1 0 0,-1 1-1 0 0,1-1 1 0 0,0 0-1 0 0,0 1 1 0 0,0-1 0 0 0,0 1-1 0 0,0-1 1 0 0,-1 0-1 0 0,1 1 1 0 0,0-1-1 0 0,1 0 1 0 0,-1 1-1 0 0,0-1 1 0 0,2-1-1158 0 0</inkml:trace>
</inkml:ink>
</file>

<file path=ppt/ink/ink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7T03:57:36.798"/>
    </inkml:context>
    <inkml:brush xml:id="br0">
      <inkml:brushProperty name="width" value="0.1" units="cm"/>
      <inkml:brushProperty name="height" value="0.1" units="cm"/>
      <inkml:brushProperty name="color" value="#AE198D"/>
      <inkml:brushProperty name="inkEffects" value="galaxy"/>
      <inkml:brushProperty name="anchorX" value="-91290.23438"/>
      <inkml:brushProperty name="anchorY" value="-4362.57129"/>
      <inkml:brushProperty name="scaleFactor" value="0.5"/>
    </inkml:brush>
  </inkml:definitions>
  <inkml:trace contextRef="#ctx0" brushRef="#br0">0 275 24575,'0'0'0,"0"-3"0,0-4 0,0-6 0,0-2 0,3-10 0,7-3 0,6 0 0,10-2 0,20-4 0,8 6 0,10 3 0,-5 7 0,-9 5 0,-6 6 0,-9 7 0,-34 1 0,2 0 0,-1-1 0,0 1 0,0-1 0,0 1 0,0 0 0,0 0 0,0 0 0,0 0 0,2 3 0,-3-4 0,0 2 0,0-1 0,0 0 0,0 0 0,0 1 0,0-1 0,0 1 0,0-1 0,0 1 0,-1-1 0,1 1 0,0 2 0,-2 2 0,1-1 0,-1 0 0,1-1 0,-1 1 0,0 0 0,-3 7 0,-3 5 0,-1-2 0,-9 17 0,-25 34 0,-1-2 0,-1-3 0,3-4 0,6-14 0,6-9 0,8-8 0,21-25 0,0 0 0,-1 0 0,1 0 0,-1 0 0,1 0 0,-1 0 0,1 0 0,0 0 0,-1 0 0,1 0 0,0 0 0,0 0 0,0 1 0,0 0 0,1-1 0,-1 0 0,0-1 0,1 1 0,-1 0 0,1-1 0,-1 1 0,1-1 0,0 1 0,-1-1 0,1 1 0,0-1 0,-1 1 0,1-1 0,0 1 0,-1-1 0,1 0 0,0 0 0,0 1 0,-1-1 0,3 0 0,35 5 0,19-4 0,3-1 0,5-1 0,-4-7 0,-11-4 0,-13 1 0</inkml:trace>
</inkml:ink>
</file>

<file path=ppt/ink/ink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7T03:57:37.694"/>
    </inkml:context>
    <inkml:brush xml:id="br0">
      <inkml:brushProperty name="width" value="0.1" units="cm"/>
      <inkml:brushProperty name="height" value="0.1" units="cm"/>
      <inkml:brushProperty name="color" value="#AE198D"/>
      <inkml:brushProperty name="inkEffects" value="galaxy"/>
      <inkml:brushProperty name="anchorX" value="-92664.375"/>
      <inkml:brushProperty name="anchorY" value="-5425.82373"/>
      <inkml:brushProperty name="scaleFactor" value="0.5"/>
    </inkml:brush>
  </inkml:definitions>
  <inkml:trace contextRef="#ctx0" brushRef="#br0">0 132 24575,'0'0'0,"6"-5"0,5-6 0,5 1 0,12-5 0,5 2 0,13-5 0,10 1 0,1 1 0,3 5 0,-5 3 0,-5 3 0,-9 3 0,-8 2 0,-7 0 0,-9 7 0,-18-6 0,1 0 0,0-1 0,1 1 0,-1 0 0,0-1 0,0 1 0,0 0 0,0-1 0,1 1 0,-1 0 0,0-1 0,0 1 0,0 0 0,-1-1 0,1 1 0,0 0 0,0-1 0,0 1 0,0 0 0,-1-1 0,1 1 0,0-1 0,-1 2 0,-13 21 0,-10 6 0,-3 3 0,-1-2 0,3-5 0,2-4 0,8-7 0,16-13 0,-1-1 0,0 0 0,0 0 0,0 1 0,-1-1 0,1 0 0,0 1 0,0-1 0,0 0 0,0 0 0,0 1 0,0-1 0,0 0 0,0 1 0,0-1 0,0 0 0,0 1 0,0-1 0,0 0 0,0 0 0,0 1 0,0-1 0,0 0 0,0 1 0,0-1 0,0 0 0,0 0 0,0 1 0,1-1 0,-1 0 0,0 1 0,0-1 0,13 5 0,18-2 0,4-3 0,1 0 0,-4-1 0,-3 3 0,-9 4 0,-6 3 0,-5 9 0,-12 0 0,2-17 0,0 1 0,0-1 0,0 1 0,0-1 0,-1 1 0,1-1 0,0 0 0,-1 0 0,-2 3 0,-19 8 0,-13-4 0,-4-3 0,-4-3 0,-6-1 0,1-2 0,3 1 0,7-1 0,7 0 0,6 1 0,8-7 0,6 0 0</inkml:trace>
</inkml:ink>
</file>

<file path=ppt/ink/ink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7T03:57:38.848"/>
    </inkml:context>
    <inkml:brush xml:id="br0">
      <inkml:brushProperty name="width" value="0.1" units="cm"/>
      <inkml:brushProperty name="height" value="0.1" units="cm"/>
      <inkml:brushProperty name="color" value="#AE198D"/>
      <inkml:brushProperty name="inkEffects" value="galaxy"/>
      <inkml:brushProperty name="anchorX" value="-93674.98438"/>
      <inkml:brushProperty name="anchorY" value="-6436.35938"/>
      <inkml:brushProperty name="scaleFactor" value="0.5"/>
    </inkml:brush>
  </inkml:definitions>
  <inkml:trace contextRef="#ctx0" brushRef="#br0">1 3 24575,'0'0'0,"5"3"0,3 4 0,-2 6 0,0 6 0,-2 2 0,-2 1 0,-1-1 0,3 5 0,3-4 0,-1-1 0,3-2 0,5-1 0,5 1 0,5 1 0,14-1 0,2-4 0,5-4 0,3-4 0,1-3 0,-6-2 0,-7-2 0,-3 0 0,-6-1 0,-4 0 0,-6-3 0,-6-6 0,-4-10 0,-4-5 0,-6-9 0,-1 1 0,-3-4 0,-1 3 0,2 4 0,1 4 0,-1 4 0,-2 3 0,-3 5 0,11 15 0,0-1 0,-1-1 0,1 1 0,0 0 0,-1 0 0,1 0 0,0-1 0,-1 1 0,1 0 0,0 0 0,-1 0 0,1 0 0,0 0 0,-1 0 0,1 0 0,-1 0 0,1 0 0,0 0 0,-1 0 0,1 0 0,-1 0 0,1 0 0,0 0 0,-1 0 0,0 1 0,-7 19 0,3 13 0,1 20 0,2 16 0,1 12 0,1 13 0,0 5 0,1-4 0,-1 1 0,1-11 0,-1-13 0,0-16 0,0-17 0</inkml:trace>
</inkml:ink>
</file>

<file path=ppt/ink/ink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7T03:57:32.775"/>
    </inkml:context>
    <inkml:brush xml:id="br0">
      <inkml:brushProperty name="width" value="0.1" units="cm"/>
      <inkml:brushProperty name="height" value="0.1" units="cm"/>
      <inkml:brushProperty name="color" value="#AE198D"/>
      <inkml:brushProperty name="inkEffects" value="galaxy"/>
      <inkml:brushProperty name="anchorX" value="-66774.75"/>
      <inkml:brushProperty name="anchorY" value="-2547.48779"/>
      <inkml:brushProperty name="scaleFactor" value="0.5"/>
    </inkml:brush>
  </inkml:definitions>
  <inkml:trace contextRef="#ctx0" brushRef="#br0">1 1 24575,'0'0'0,"5"0"0,9 3 0,12 3 0,16 7 0,19 6 0,22 3 0,20 3 0,21-4 0,9 2 0,12-5 0,17-4 0,15-5 0,13 2 0,19-2-1112,10-2 1430,14-2-477,16 5 159,8-2-1812,23 2 2330,10 12-777,12-2 259,12 1-2456,6-4 3157,20 2-1052,9-4 351,6-3 0,0-5 0,10-3 0,23-2-2974,18-1 3824,9-1-1275,29-1 425,12 0-2590,7 1 3330,5-1-1110,2 1 370,-1 0 0,1-1 0,8 1 0,-13 0 0,-2 0 0,-1 1 0,-23-1 0,-26 0 0,-12 0-1213,-34 0 1560,-13 0-520,-15 0-12,-16 0 238,-7 0-80,-9 0 27,-13 0 0,-19 0 934,-23 0-1201,-21 0 401,-10 0 2206,-12 0-3009,-7 0 1003,6 0-334,5 0 0,-2 0 0,10 0 0,9 0 0,10 0 0,-3 0 0,6 0 0,-3 0 0,-3 0 0,-10 0 0,-10 0 0,-12 0 0,-1 0 0,2 0 0,-9 0 0,4 0 0,-8 0 0,5 0 0,-1 0 0,5 0 0,7 0 0,5 0 0,5 0 0,4 0 0,-11 0 0,0 0 0,-5 0 0,-11 0 0,-17 0 0,-29 0 2794,-27 0-3592,-30 0 3854,-24 0-3815,-22 0 3212,-19 0-3045</inkml:trace>
</inkml:ink>
</file>

<file path=ppt/ink/ink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7T03:57:34.558"/>
    </inkml:context>
    <inkml:brush xml:id="br0">
      <inkml:brushProperty name="width" value="0.1" units="cm"/>
      <inkml:brushProperty name="height" value="0.1" units="cm"/>
      <inkml:brushProperty name="color" value="#AE198D"/>
      <inkml:brushProperty name="inkEffects" value="galaxy"/>
      <inkml:brushProperty name="anchorX" value="-91492.33594"/>
      <inkml:brushProperty name="anchorY" value="-3764.18311"/>
      <inkml:brushProperty name="scaleFactor" value="0.5"/>
    </inkml:brush>
  </inkml:definitions>
  <inkml:trace contextRef="#ctx0" brushRef="#br0">1032 18 24575,'0'0'0,"3"-3"0,-3-1 0,-9 1 0,-11 0 0,-20 1 0,-30 1 0,-17 0 0,-11 1 0,-3 0 0,-1 0 0,7 0 0,8 0 0,14 7 0,10 3 0,15 3 0,11 2 0,6 5 0,10 0 0,4 1 0,4 5 0,3 6 0,4 8 0,2 9 0,2 3 0,2 1 0,0 4 0,1-4 0,6-2 0,-4-43 0,0 0 0,0 0 0,0-1 0,5 9 0,-5-10 0,2 0 0,-1 1 0,1-1 0,7 7 0,-7-8 0,1 0 0,0 0 0,0-1 0,10 6 0,-7-6 0,0 0 0,0-1 0,17 4 0,39 4 0,7-6 0,3-4 0,16-2 0,5 0 0,11-1 0,-12 0 0,0 1 0,-6-6 0,3-10 0,-15-3 0,-12-5 0,-12-3 0,-13 0 0,-3-4 0,-8 3 0,-7-1 0,-5-1 0,-5 0 0,-5 3 0,-4 3 0,-1 3 0,-2-1 0,-11-4 0,-3 0 0,-6-1 0,-9 2 0,-9 2 0,0 6 0,-7 5 0,-5 2 0,4 4 0,-4 2 0,4-4 0,4 1 0,5 1 0,7 2 0,6 2 0,0 1 0,7 1 0</inkml:trace>
</inkml:ink>
</file>

<file path=ppt/ink/ink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7T03:57:40.639"/>
    </inkml:context>
    <inkml:brush xml:id="br0">
      <inkml:brushProperty name="width" value="0.1" units="cm"/>
      <inkml:brushProperty name="height" value="0.1" units="cm"/>
      <inkml:brushProperty name="color" value="#AE198D"/>
      <inkml:brushProperty name="inkEffects" value="galaxy"/>
      <inkml:brushProperty name="anchorX" value="-94971.01563"/>
      <inkml:brushProperty name="anchorY" value="-8173.43164"/>
      <inkml:brushProperty name="scaleFactor" value="0.5"/>
    </inkml:brush>
  </inkml:definitions>
  <inkml:trace contextRef="#ctx0" brushRef="#br0">1 0 24575,'0'0'0,"3"0"0,20 0 0,19 0 0,33 0 0,28 0 0,37 0 0,31 0 0,25 0 0,17 0-1182,11 0 1520,5 0-507,-16 0 169,-24 0 0,-40 0 0,-41 0 0,-39 0 0</inkml:trace>
</inkml:ink>
</file>

<file path=ppt/ink/ink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7T03:57:41.486"/>
    </inkml:context>
    <inkml:brush xml:id="br0">
      <inkml:brushProperty name="width" value="0.1" units="cm"/>
      <inkml:brushProperty name="height" value="0.1" units="cm"/>
      <inkml:brushProperty name="color" value="#AE198D"/>
      <inkml:brushProperty name="inkEffects" value="galaxy"/>
      <inkml:brushProperty name="anchorX" value="-97965.27344"/>
      <inkml:brushProperty name="anchorY" value="-9020.09863"/>
      <inkml:brushProperty name="scaleFactor" value="0.5"/>
    </inkml:brush>
  </inkml:definitions>
  <inkml:trace contextRef="#ctx0" brushRef="#br0">0 1 24575,'0'0'0,"0"5"0,0 9 0,3 3 0,7 1 0,16 4 0,10 1 0,7-1 0,18 8 0,3-5 0,3 6 0,-1-2 0,-4 0 0,-8 1 0,-6-3 0,-4 0 0,-10-2 0,-10-2 0,-6 1 0,-7-3 0,-4 0 0,-4 1 0,-3-1 0,0-1 0,-2-1 0,1 2 0,0 0 0,-3-5 0,-9-4 0,-4-3 0,-2-5 0,-4-2 0,-4-1 0,-1 2 0,-6 2 0,2 1 0,-10 12 0,3 3 0,1-2 0,4-3 0,2 2 0,2-1 0,3 0 0,3 0 0,6-1 0,3 1 0,4-4 0</inkml:trace>
</inkml:ink>
</file>

<file path=ppt/ink/ink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7T03:57:47.286"/>
    </inkml:context>
    <inkml:brush xml:id="br0">
      <inkml:brushProperty name="width" value="0.1" units="cm"/>
      <inkml:brushProperty name="height" value="0.1" units="cm"/>
      <inkml:brushProperty name="color" value="#AE198D"/>
      <inkml:brushProperty name="inkEffects" value="galaxy"/>
      <inkml:brushProperty name="anchorX" value="-98981.78125"/>
      <inkml:brushProperty name="anchorY" value="-10700.76172"/>
      <inkml:brushProperty name="scaleFactor" value="0.5"/>
    </inkml:brush>
  </inkml:definitions>
  <inkml:trace contextRef="#ctx0" brushRef="#br0">390 461 24575,'0'0'0,"0"17"0,0 18 0,0 17 0,0 17 0,0 12 0,0 6 0,0-3 0,0-2 0,0-8 0,0-10 0,0-8 0,0-8 0,0-3 0,0-5 0,0 6 0,0-5 0,0-1 0,-6 3 0,-4-5 0,0-5 0,1-2 0,2 2 0,3 0 0,1 3 0,2 1 0,1-1 0,0-4 0,0-4 0,1-4 0,2-4 0,4-5 0,3-5 0,12-4 0,12-4 0,11-1 0,16-1 0,15-1 0,17 0 0,15 0 0,16 0 0,7 1 0,5 0 0,1 0 0,8 0 0,-1 0 0,-8 0 0,-4 0 0,-9 0 0,-9 0 0,-4 0 0,-5 0 0,-3 0 0,-4 0 0,-1 0 0,-1 0 0,9 0 0,7 0 0,7 0 0,4 0 0,4 0 0,-7 0 0,-7 0 0,-6 0 0,-4 0 0,-8 0 0,-5 0 0,-7 0 0,0 0 0,-6 0 0,0 0 0,-4 0 0,-5 0 0,0 0 0,-1 0 0,5 0 0,-7 0 0,3 0 0,5 0 0,-1 0 0,-6 0 0,1 0 0,-5 0 0,-7 0 0,-4 0 0,-9 0 0,-8 0 0,-7-4 0,-9-2 0,-6-7 0,-6-9 0,-4-15 0,-2-8 0,-1-8 0,-1-12 0,-12-14 0,-1-6 0,1-5 0,3 1 0,3-1 0,3 9 0,2-2 0,2 2 0,-2 4 0,0 0 0,0 7 0,1-1 0,1 6 0,0 5 0,1 4 0,0 6 0,0 4 0,0 3 0,0 5 0,0 3 0,0 4 0,0-1 0,0 3 0,0 4 0,-3 3 0,-1 2 0,1 2 0,-3 2 0,1 0 0,0 0 0,-1 1 0,-3 2 0,-5 4 0,-9 6 0,-5 3 0,-6 2 0,-13 0 0,-13 1 0,-19-1 0,-24-1 0,-14 0 0,-23-1 0,-24 0 0,-23 0 0,-17 0-1068,-12 0 1373,-2 0-458,-3 0 153,4 0 0,19 0 0,16 0 0,24 0 0,28 0 0,17 0 0,26 0 0,7 0 0,6 0 0,5 0 0,5 3 1069,0 1-1374,-13 2 457,3 0-152,-7-1 0,-7 9 0,5-2 0,7 0 0,-1-3 0,3-3 0,-4-3 0,-7-1 0,-4-1 0,-5-1 0,4-1 0,-1 1 0,13-1 0,2 1 0,8-1 0,13 1 0,10 0 0,6 0 0,8 0 0,7 0 0,0 0 0,4 0 0,1 0 0,1 0 0,-2 0 0,-2 0 0,-1 0 0,2 0 0,0 0 0,2 0 0,-2 3 0,1 1 0,0-1 0,2 0 0,0 2 0,4 3 0,4 2 0,3 3 0,4 8 0,1 4 0,2 8 0,1 2 0,-1 5 0,1-1 0,0 0 0,-1-2 0,1-4 0,-1-2 0,3 2 0,4-7 0,2-2 0,1-4 0,-2-2 0,-2-2 0,-3 0 0,0-1 0,-2-3 0</inkml:trace>
</inkml:ink>
</file>

<file path=ppt/ink/ink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7T03:57:48.151"/>
    </inkml:context>
    <inkml:brush xml:id="br0">
      <inkml:brushProperty name="width" value="0.1" units="cm"/>
      <inkml:brushProperty name="height" value="0.1" units="cm"/>
      <inkml:brushProperty name="color" value="#AE198D"/>
      <inkml:brushProperty name="inkEffects" value="galaxy"/>
      <inkml:brushProperty name="anchorX" value="-97798.61719"/>
      <inkml:brushProperty name="anchorY" value="-10046.33594"/>
      <inkml:brushProperty name="scaleFactor" value="0.5"/>
    </inkml:brush>
  </inkml:definitions>
  <inkml:trace contextRef="#ctx0" brushRef="#br0">1 68 24575,'0'0'0,"16"0"0,23 0 0,23-10 0,10 0 0,6-3 0,-3 1 0,-9 0 0,-16 2 0</inkml:trace>
</inkml:ink>
</file>

<file path=ppt/ink/ink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7T03:57:52.502"/>
    </inkml:context>
    <inkml:brush xml:id="br0">
      <inkml:brushProperty name="width" value="0.1" units="cm"/>
      <inkml:brushProperty name="height" value="0.1" units="cm"/>
      <inkml:brushProperty name="color" value="#AE198D"/>
      <inkml:brushProperty name="inkEffects" value="galaxy"/>
      <inkml:brushProperty name="anchorX" value="-99103.64063"/>
      <inkml:brushProperty name="anchorY" value="-10826.31348"/>
      <inkml:brushProperty name="scaleFactor" value="0.5"/>
    </inkml:brush>
  </inkml:definitions>
  <inkml:trace contextRef="#ctx0" brushRef="#br0">163 0 24575,'0'0'0,"-3"9"0,0 18 0,-4 12 0,-2 15 0,-3 5 0,-8 8 0,-2 2 0,3-6 0,0 0 0,5-11 0,4-10 0,1-7 0,2-6 0,3-6 0,1 2 0,2 2 0,0 14 0,1 9 0,0 11 0,1 1 0,-1 3 0,1 4 0,-1-6 0,0-7 0,0-7 0,0-7 0,0-8 0,0-7 0,0-5 0,0-1 0,0-1 0,0-2 0,13 6 0,-5-21 0,-3 0 0,1 0 0,-1 0 0,1 0 0,9 2 0,70 18 0,49-5 0,52-4 0,54-5 0,28-3-2082,28-4 2677,17-1-892,-4-1-2158,-21-1 3156,-37 0-1052,-58 0-399,-56 1 965,-45-1-323,-39 1 108</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3:40:30.134"/>
    </inkml:context>
    <inkml:brush xml:id="br0">
      <inkml:brushProperty name="width" value="0.05" units="cm"/>
      <inkml:brushProperty name="height" value="0.05" units="cm"/>
    </inkml:brush>
  </inkml:definitions>
  <inkml:trace contextRef="#ctx0" brushRef="#br0">35 28 9805 0 0,'-24'8'1758'0'0,"13"-3"2636"0"0,14-7-4268 0 0,0 0-1 0 0,0 0 1 0 0,0 0-1 0 0,0 1 0 0 0,0-1 1 0 0,1 1-1 0 0,-1 0 1 0 0,0-1-1 0 0,1 2 0 0 0,-1-1 1 0 0,1 0-1 0 0,4 0 1 0 0,51-2-590 0 0,-41 3 304 0 0,11 0-392 0 0,-22 1 111 0 0,0-1 0 0 0,0 1 1 0 0,0-2-1 0 0,0 1 0 0 0,0-1 1 0 0,-1 0-1 0 0,1 0 0 0 0,0-1 1 0 0,0 0-1 0 0,-1 0 0 0 0,9-4 1 0 0,-7 1-1235 0 0</inkml:trace>
</inkml:ink>
</file>

<file path=ppt/ink/ink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7T03:57:53.831"/>
    </inkml:context>
    <inkml:brush xml:id="br0">
      <inkml:brushProperty name="width" value="0.1" units="cm"/>
      <inkml:brushProperty name="height" value="0.1" units="cm"/>
      <inkml:brushProperty name="color" value="#AE198D"/>
      <inkml:brushProperty name="inkEffects" value="galaxy"/>
      <inkml:brushProperty name="anchorX" value="-102691.89844"/>
      <inkml:brushProperty name="anchorY" value="-13168.55859"/>
      <inkml:brushProperty name="scaleFactor" value="0.5"/>
    </inkml:brush>
  </inkml:definitions>
  <inkml:trace contextRef="#ctx0" brushRef="#br0">674 17 24575,'0'0'0,"-3"-2"0,-10-2 0,-26 0 0,-26 2 0,-17 0 0,-12 0 0,3 2 0,4-1 0,16 1 0,16 0 0,18 4 0,35-3 0,0 0 0,1-1 0,-1 1 0,0 0 0,1-1 0,-1 1 0,1 0 0,-1 0 0,1 0 0,-1 0 0,1 0 0,-2 2 0,1-2 0,1 0 0,0 1 0,0-1 0,0 0 0,0 1 0,0-1 0,1 1 0,-1-1 0,0 1 0,1-1 0,-1 4 0,-3 27 0,5 4 0,2 10 0,0 2 0,0 3 0,-1-6 0,0 0 0,-1-5 0,-1 2 0,1-7 0,-1 2 0,-1-5 0,1-4 0,0-1 0,0-3 0,3-3 0,7-2 0,-6-17 0,-1 0 0,0 0 0,0 0 0,0-1 0,-1 1 0,2-1 0,3 2 0,41 7 0,18-4 0,15-3 0,12-2 0,6-1 0,-3-1 0,-16 1 0,-17-1 0,-13 0 0,-14 1 0,-13-4 0,-22 3 0,0 1 0,0 0 0,0-1 0,0 1 0,0-1 0,0 1 0,0-1 0,0 0 0,0 1 0,-1-1 0,1 0 0,0 0 0,0-1 0,-2 2 0,1-1 0,0 1 0,0-1 0,0 1 0,0-1 0,0 0 0,0 1 0,0-1 0,0 1 0,0-1 0,0 0 0,-1 1 0,1-1 0,0 1 0,-1-1 0,1 1 0,0-1 0,-1 1 0,1-1 0,0 1 0,-1-1 0,0 0 0,-11-11 0</inkml:trace>
</inkml:ink>
</file>

<file path=ppt/ink/ink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7T03:57:54.319"/>
    </inkml:context>
    <inkml:brush xml:id="br0">
      <inkml:brushProperty name="width" value="0.1" units="cm"/>
      <inkml:brushProperty name="height" value="0.1" units="cm"/>
      <inkml:brushProperty name="color" value="#AE198D"/>
      <inkml:brushProperty name="inkEffects" value="galaxy"/>
      <inkml:brushProperty name="anchorX" value="-103651.99219"/>
      <inkml:brushProperty name="anchorY" value="-14635.48828"/>
      <inkml:brushProperty name="scaleFactor" value="0.5"/>
    </inkml:brush>
  </inkml:definitions>
  <inkml:trace contextRef="#ctx0" brushRef="#br0">1 75 24575,'0'0'0,"8"-5"0,13-3 0,5-2 0,8 2 0,3-3 0,4 3 0,-3-2 0,-5 2 0,-8 2 0</inkml:trace>
</inkml:ink>
</file>

<file path=ppt/ink/ink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3:59:02.073"/>
    </inkml:context>
    <inkml:brush xml:id="br0">
      <inkml:brushProperty name="width" value="0.05" units="cm"/>
      <inkml:brushProperty name="height" value="0.05" units="cm"/>
    </inkml:brush>
  </inkml:definitions>
  <inkml:trace contextRef="#ctx0" brushRef="#br0">415 126 6157 0 0,'0'-1'45'0'0,"0"0"0"0"0,0 1 0 0 0,0-1 0 0 0,0 0 0 0 0,0 0 0 0 0,0 0 0 0 0,0 0 0 0 0,0 1 0 0 0,0-1 0 0 0,1 0 0 0 0,-1 0 0 0 0,0 0 0 0 0,1 1 0 0 0,-1-1 1 0 0,1 0-1 0 0,-1 0 0 0 0,1 1 0 0 0,-1-1 0 0 0,1 0 0 0 0,0 0 0 0 0,20-24 1055 0 0,-2 3 593 0 0,-19 21-1552 0 0,1 0 1 0 0,-1 1-1 0 0,1-1 0 0 0,-1 0 0 0 0,0 1 1 0 0,1-1-1 0 0,-1 0 0 0 0,0 0 0 0 0,0 1 1 0 0,1-1-1 0 0,-1 0 0 0 0,0 0 0 0 0,0 1 1 0 0,0-1-1 0 0,0 0 0 0 0,0 0 0 0 0,0 1 1 0 0,0-1-1 0 0,0 0 0 0 0,0 0 0 0 0,-1 0 1 0 0,1 1-1 0 0,0-1 0 0 0,-1-1 0 0 0,-14-12 1940 0 0,10 11-2308 0 0,3 2 232 0 0,1 0 1 0 0,-1 0-1 0 0,-1 0 1 0 0,1 0 0 0 0,0 1-1 0 0,0-1 1 0 0,0 1-1 0 0,0-1 1 0 0,0 1 0 0 0,0 0-1 0 0,-1 0 1 0 0,1 0-1 0 0,0 0 1 0 0,0 0-1 0 0,0 1 1 0 0,-4 0 0 0 0,-36 12-26 0 0,35-10 22 0 0,-19 8-12 0 0,0 1 0 0 0,1 1 0 0 0,1 2 0 0 0,0 0 0 0 0,1 2 0 0 0,0 0 0 0 0,1 2 0 0 0,2 0 0 0 0,0 2-1 0 0,-25 31 1 0 0,34-37 9 0 0,1 0 0 0 0,1 1 0 0 0,0 0 0 0 0,1 0 0 0 0,1 1 0 0 0,-10 33 0 0 0,16-45 6 0 0,-1 0 0 0 0,1 0 0 0 0,1 0 0 0 0,-1 0 0 0 0,1 1 0 0 0,0-1 0 0 0,0 0 0 0 0,0 1 0 0 0,1-1 0 0 0,0 0 0 0 0,0 0 0 0 0,0 0 0 0 0,0 0 0 0 0,1 0 0 0 0,0 0 0 0 0,0 0 0 0 0,1 0 0 0 0,-1-1 0 0 0,1 1 0 0 0,0-1 0 0 0,0 1 0 0 0,0-1 0 0 0,1 0 0 0 0,-1-1 0 0 0,1 1 0 0 0,0 0 0 0 0,0-1 0 0 0,5 3 0 0 0,5 2 16 0 0,0-2 0 0 0,0 1 0 0 0,0-1-1 0 0,1-1 1 0 0,0-1 0 0 0,0 0 0 0 0,0-1 0 0 0,1 0 0 0 0,-1-2 0 0 0,1 0 0 0 0,20-1 0 0 0,6-2 19 0 0,1-2 0 0 0,79-18-1 0 0,-85 14-55 0 0,-1-2 0 0 0,0-2 0 0 0,-1-2 0 0 0,0-1 0 0 0,-1-1 0 0 0,-1-2 0 0 0,0-1 0 0 0,-1-2 0 0 0,31-27 0 0 0,-55 41-13 0 0,1-1-1 0 0,-1-1 0 0 0,-1 1 0 0 0,1-2 1 0 0,-1 1-1 0 0,-1-1 0 0 0,0 1 0 0 0,0-2 0 0 0,5-13 1 0 0,-9 18 18 0 0,0-1 1 0 0,0 0 0 0 0,-1 0-1 0 0,0 0 1 0 0,0 0-1 0 0,-1 0 1 0 0,0 0 0 0 0,0-1-1 0 0,0 1 1 0 0,-1 0 0 0 0,0 0-1 0 0,0 0 1 0 0,-1 0-1 0 0,0 0 1 0 0,0 1 0 0 0,-4-8-1 0 0,1 4 0 0 0,0 1 1 0 0,0 0-1 0 0,-1 0 0 0 0,0 1 0 0 0,-1 0 0 0 0,0 0 0 0 0,0 0 0 0 0,0 1 0 0 0,-1 0 0 0 0,-1 0 0 0 0,1 1 1 0 0,-1 0-1 0 0,0 1 0 0 0,-17-9 0 0 0,18 11-126 0 0,1 0 1 0 0,-1 0-1 0 0,0 1 1 0 0,0 0-1 0 0,1 1 1 0 0,-1 0-1 0 0,-1 0 1 0 0,1 0-1 0 0,0 1 0 0 0,0 0 1 0 0,0 1-1 0 0,0 0 1 0 0,0 0-1 0 0,0 1 1 0 0,0-1-1 0 0,0 2 1 0 0,1-1-1 0 0,-1 1 1 0 0,-12 7-1 0 0,12-4-291 0 0,0 0-1 0 0,0 1 0 0 0,1-1 1 0 0,0 2-1 0 0,0-1 1 0 0,1 1-1 0 0,0 0 1 0 0,0 0-1 0 0,-5 10 0 0 0,4-1-411 0 0</inkml:trace>
</inkml:ink>
</file>

<file path=ppt/ink/ink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3:59:02.418"/>
    </inkml:context>
    <inkml:brush xml:id="br0">
      <inkml:brushProperty name="width" value="0.05" units="cm"/>
      <inkml:brushProperty name="height" value="0.05" units="cm"/>
    </inkml:brush>
  </inkml:definitions>
  <inkml:trace contextRef="#ctx0" brushRef="#br0">2 32 7905 0 0,'0'-5'143'0'0,"1"-15"671"0"0,-2 13-261 0 0,0 8 20 0 0,2 23-193 0 0,2-12-197 0 0,16 207 2253 0 0,-4-96-1551 0 0,-4-37-677 0 0,-1 167-1 0 0,-10-239-242 0 0,-3 41-531 0 0,6 90-1 0 0,-2-116-2134 0 0,1-26 1436 0 0</inkml:trace>
</inkml:ink>
</file>

<file path=ppt/ink/ink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3:59:02.794"/>
    </inkml:context>
    <inkml:brush xml:id="br0">
      <inkml:brushProperty name="width" value="0.05" units="cm"/>
      <inkml:brushProperty name="height" value="0.05" units="cm"/>
    </inkml:brush>
  </inkml:definitions>
  <inkml:trace contextRef="#ctx0" brushRef="#br0">1 2 7037 0 0,'0'0'482'0'0,"4"1"-248"0"0,61 25 717 0 0,-59-22-845 0 0,0 0 0 0 0,0 0-1 0 0,-1 0 1 0 0,1 1 0 0 0,-1 0 0 0 0,0 0-1 0 0,0 0 1 0 0,-1 1 0 0 0,0 0-1 0 0,1 0 1 0 0,-2 0 0 0 0,5 8 0 0 0,19 27-413 0 0,-24-39 170 0 0,0 1 0 0 0,0-1 0 0 0,0 0 0 0 0,0 1 0 0 0,0-1 0 0 0,0-1 0 0 0,1 1 1 0 0,-1-1-1 0 0,1 1 0 0 0,-1-1 0 0 0,1 0 0 0 0,0 0 0 0 0,0 0 0 0 0,-1-1 0 0 0,1 1 0 0 0,0-1 1 0 0,0 0-1 0 0,-1 0 0 0 0,1-1 0 0 0,0 1 0 0 0,5-2 0 0 0,7-1-317 0 0,0-1 0 0 0,0-1-1 0 0,24-10 1 0 0,-20 5 787 0 0,-1-1 0 0 0,0-1 0 0 0,-1-1 0 0 0,0 0 0 0 0,21-23 1 0 0,13-8 2533 0 0,-65 61 1888 0 0,-21 29-3518 0 0,19-31-912 0 0,-15 15-1517 0 0,0-1 0 0 0,-61 43 0 0 0,64-54-573 0 0</inkml:trace>
</inkml:ink>
</file>

<file path=ppt/ink/ink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3:59:04.041"/>
    </inkml:context>
    <inkml:brush xml:id="br0">
      <inkml:brushProperty name="width" value="0.05" units="cm"/>
      <inkml:brushProperty name="height" value="0.05" units="cm"/>
    </inkml:brush>
  </inkml:definitions>
  <inkml:trace contextRef="#ctx0" brushRef="#br0">281 96 8893 0 0,'3'-16'224'0'0,"-2"15"-206"0"0,-1 1 1 0 0,0-1-1 0 0,0 1 1 0 0,1 0 0 0 0,-1-1-1 0 0,0 1 1 0 0,0-1 0 0 0,0 1-1 0 0,1-1 1 0 0,-1 1 0 0 0,0-1-1 0 0,0 1 1 0 0,0-1-1 0 0,0 1 1 0 0,0-1 0 0 0,0 1-1 0 0,0-1 1 0 0,0 0 0 0 0,0 1-1 0 0,0-1 1 0 0,-1 1-1 0 0,1-1 1 0 0,0 1 0 0 0,0 0-1 0 0,0-1 1 0 0,-1 1 0 0 0,1-1-1 0 0,0 1 1 0 0,0-1-1 0 0,-1 1 1 0 0,1-1 0 0 0,0 1-1 0 0,-1 0 1 0 0,1-1 0 0 0,-1 1-1 0 0,1 0 1 0 0,0-1 0 0 0,-1 1-1 0 0,1 0 1 0 0,-1 0-1 0 0,1-1 1 0 0,-1 1 0 0 0,1 0-1 0 0,-1 0 1 0 0,0 0 0 0 0,1 0 3 0 0,-1 0 1 0 0,1 0-1 0 0,0 1 1 0 0,-1-1-1 0 0,1 0 1 0 0,0 1-1 0 0,-1-1 1 0 0,1 0-1 0 0,0 0 1 0 0,0 1-1 0 0,-1-1 1 0 0,1 1-1 0 0,0-1 1 0 0,0 0 0 0 0,0 1-1 0 0,-1-1 1 0 0,1 1-1 0 0,0-1 1 0 0,0 0-1 0 0,0 1 1 0 0,0-1-1 0 0,0 1 1 0 0,0-1-1 0 0,0 1 1 0 0,0-1-1 0 0,0 0 1 0 0,0 1-1 0 0,-2 18 73 0 0,2-16-46 0 0,-7 178 573 0 0,-8 79 328 0 0,0-154-503 0 0,-35 130 0 0 0,-50 97 252 0 0,37-134-508 0 0,59-188-194 0 0,1-4 3 0 0,1 0 0 0 0,-1 0 0 0 0,1 0-1 0 0,1 0 1 0 0,-1 1 0 0 0,1-1 0 0 0,0 13-1 0 0,1-20 1 0 0,1 1-1 0 0,-1-1 1 0 0,0 1-1 0 0,1-1 1 0 0,-1 1-1 0 0,0-1 1 0 0,1 1-1 0 0,-1-1 1 0 0,1 1-1 0 0,-1-1 1 0 0,1 0-1 0 0,-1 1 1 0 0,1-1-1 0 0,-1 0 1 0 0,1 1-1 0 0,0-1 1 0 0,-1 0-1 0 0,1 0 1 0 0,-1 0-1 0 0,1 0 1 0 0,-1 1-1 0 0,1-1 1 0 0,0 0-1 0 0,-1 0 1 0 0,1 0-1 0 0,0 0 1 0 0,-1 0-1 0 0,2 0 1 0 0,21-3-18 0 0,-16 2 8 0 0,107-5-106 0 0,-29 2 52 0 0,284-15 13 0 0,5 0 91 0 0,298-33-10 0 0,580-38-85 0 0,-386 63 107 0 0,-837 26 248 0 0,-27-1 29 0 0,-16 1-33 0 0,-25 0 200 0 0,-5-1-20 0 0,-53-7 0 0 0,86 7-446 0 0,-1 0-1 0 0,1-1 1 0 0,0 0 0 0 0,0-1-1 0 0,0 0 1 0 0,1 0 0 0 0,-1-1 0 0 0,1-1-1 0 0,-17-12 1 0 0,22 14-35 0 0,0-2 0 0 0,0 1 1 0 0,0 0-1 0 0,1-1 0 0 0,0 0 1 0 0,0 0-1 0 0,0 0 0 0 0,1-1 1 0 0,0 1-1 0 0,0-1 0 0 0,0 0 0 0 0,1 1 1 0 0,0-1-1 0 0,0 0 0 0 0,1-1 1 0 0,0 1-1 0 0,0 0 0 0 0,1 0 1 0 0,0-10-1 0 0,3-14-121 0 0,0 1 0 0 0,2 1 1 0 0,13-42-1 0 0,-5 15-130 0 0,13-67-155 0 0,8-43 165 0 0,61-175 0 0 0,-71 282 234 0 0,-14 37 12 0 0,-1 0 1 0 0,8-31 0 0 0,-17 51 1 0 0,0 1 1 0 0,1-1 0 0 0,-1 1-1 0 0,0-1 1 0 0,0 0 0 0 0,0 1 0 0 0,0-1-1 0 0,0 0 1 0 0,-1 1 0 0 0,1-1-1 0 0,0 0 1 0 0,-1 1 0 0 0,1-1-1 0 0,-1 1 1 0 0,1-1 0 0 0,-1 0-1 0 0,0 1 1 0 0,0 0 0 0 0,0-1-1 0 0,-2-2 1 0 0,1 2 8 0 0,-1 0-1 0 0,1 0 1 0 0,-1-1-1 0 0,0 2 1 0 0,0-1-1 0 0,0 0 0 0 0,0 0 1 0 0,0 1-1 0 0,-6-2 1 0 0,-3 0 18 0 0,0 0 0 0 0,0 0 1 0 0,-1 2-1 0 0,-18-1 0 0 0,-668 18-59 0 0,480-5 24 0 0,-1820 136-16 0 0,1629-99-331 0 0,390-46 43 0 0,15-2-119 0 0,14-3-218 0 0,72-7-1788 0 0,-32 6 1038 0 0,-10-2 291 0 0</inkml:trace>
</inkml:ink>
</file>

<file path=ppt/ink/ink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3:59:04.617"/>
    </inkml:context>
    <inkml:brush xml:id="br0">
      <inkml:brushProperty name="width" value="0.05" units="cm"/>
      <inkml:brushProperty name="height" value="0.05" units="cm"/>
    </inkml:brush>
  </inkml:definitions>
  <inkml:trace contextRef="#ctx0" brushRef="#br0">40 136 7969 0 0,'13'-9'47'0'0,"-3"3"836"0"0,-9 7-856 0 0,-1-1 0 0 0,0 0 0 0 0,1 0 0 0 0,-1 1 0 0 0,0-1 0 0 0,0 1 0 0 0,1-1 0 0 0,-1 0 0 0 0,0 1 0 0 0,0-1 0 0 0,1 0 0 0 0,-1 1 0 0 0,0-1 0 0 0,0 1 0 0 0,0-1 0 0 0,0 1 0 0 0,0-1 1 0 0,0 1-1 0 0,0-1 0 0 0,0 0 0 0 0,0 1 0 0 0,0-1 0 0 0,0 1 0 0 0,0-1 0 0 0,0 1 0 0 0,0 0 0 0 0,0 22 162 0 0,-1 1 0 0 0,0-1 0 0 0,-2 0 1 0 0,-1 1-1 0 0,-1-1 0 0 0,-14 42 0 0 0,15-54-143 0 0,-26 59 86 0 0,34-114 301 0 0,63-182-447 0 0,-67 224 14 0 0,4-16 33 0 0,0 1-1 0 0,1-1 0 0 0,1 1 1 0 0,1 0-1 0 0,10-19 0 0 0,-16 34-24 0 0,0 1 0 0 0,-1-1 0 0 0,1 1-1 0 0,0 0 1 0 0,1-1 0 0 0,-1 1 0 0 0,0 0-1 0 0,0-1 1 0 0,0 1 0 0 0,1 0 0 0 0,-1 0-1 0 0,1 0 1 0 0,-1 0 0 0 0,1 0 0 0 0,-1 0-1 0 0,1 1 1 0 0,0-1 0 0 0,-1 1 0 0 0,1-1-1 0 0,0 1 1 0 0,2-1 0 0 0,-2 1 9 0 0,0 0 0 0 0,1 1-1 0 0,-1-1 1 0 0,0 1 0 0 0,0-1 0 0 0,0 1 0 0 0,0 0 0 0 0,0 0 0 0 0,0 0 0 0 0,0 0 0 0 0,0 0-1 0 0,0 0 1 0 0,0 0 0 0 0,2 3 0 0 0,3 3 53 0 0,0-1-1 0 0,-1 2 1 0 0,0-1 0 0 0,0 1-1 0 0,-1 0 1 0 0,7 14 0 0 0,4 15 97 0 0,-2 1 0 0 0,18 76 1 0 0,-18-59-160 0 0,-9-36-1359 0 0,1 0 0 0 0,15 32 1 0 0,-17-42 9 0 0</inkml:trace>
</inkml:ink>
</file>

<file path=ppt/ink/ink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3:59:04.973"/>
    </inkml:context>
    <inkml:brush xml:id="br0">
      <inkml:brushProperty name="width" value="0.05" units="cm"/>
      <inkml:brushProperty name="height" value="0.05" units="cm"/>
    </inkml:brush>
  </inkml:definitions>
  <inkml:trace contextRef="#ctx0" brushRef="#br0">2 113 8761 0 0,'0'0'21'0'0,"0"0"1"0"0,0 0-1 0 0,0 0 1 0 0,0 0 0 0 0,0 0-1 0 0,0 0 1 0 0,1 0-1 0 0,-1 0 1 0 0,0-1-1 0 0,0 1 1 0 0,0 0-1 0 0,0 0 1 0 0,0 0 0 0 0,0 0-1 0 0,0 0 1 0 0,0 0-1 0 0,0-1 1 0 0,0 1-1 0 0,0 0 1 0 0,0 0-1 0 0,0 0 1 0 0,0 0 0 0 0,0 0-1 0 0,0-1 1 0 0,0 1-1 0 0,0 0 1 0 0,0 0-1 0 0,0 0 1 0 0,0 0-1 0 0,0 0 1 0 0,0 0 0 0 0,0-1-1 0 0,0 1 1 0 0,0 0-1 0 0,0 0 1 0 0,0 0-1 0 0,0 0 1 0 0,0 0-1 0 0,0-1 1 0 0,0 1 0 0 0,0 0-1 0 0,0 0 1 0 0,0 0-1 0 0,-1 0 1 0 0,1 0-1 0 0,0 0 1 0 0,0 0-1 0 0,0 0 1 0 0,0 0 0 0 0,0 0-1 0 0,0-1 1 0 0,-1 1-1 0 0,1 0 1 0 0,0 0-1 0 0,17-7 561 0 0,81-9-189 0 0,122-16-2425 0 0,-205 29 1292 0 0,0 0-1 0 0,0-1 0 0 0,-1 0 0 0 0,26-12 1 0 0,-38 15 628 0 0,-1 1-375 0 0,2-2 384 0 0,-10-5 755 0 0,7 6-540 0 0,-1 0 0 0 0,0 0 0 0 0,0 1 0 0 0,0-1 0 0 0,0 0 0 0 0,0 1 0 0 0,0-1 0 0 0,0 1-1 0 0,-1 0 1 0 0,1-1 0 0 0,0 1 0 0 0,0 0 0 0 0,0 0 0 0 0,-2-1 0 0 0,-11-3 1141 0 0,15 6-1137 0 0,1 0 1 0 0,-1 0-1 0 0,-1 0 0 0 0,1 0 1 0 0,0 0-1 0 0,0 0 0 0 0,-1 1 1 0 0,1-1-1 0 0,-1 0 0 0 0,0 0 1 0 0,0 5-1 0 0,3 41-299 0 0,-3-30 295 0 0,1 32-83 0 0,-2-38-183 0 0,0 1-1 0 0,1-1 1 0 0,1 1-1 0 0,0 0 1 0 0,1-1-1 0 0,0 1 1 0 0,8 22-1 0 0,-2-22-782 0 0,-4-5 265 0 0</inkml:trace>
</inkml:ink>
</file>

<file path=ppt/ink/ink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3:59:05.298"/>
    </inkml:context>
    <inkml:brush xml:id="br0">
      <inkml:brushProperty name="width" value="0.05" units="cm"/>
      <inkml:brushProperty name="height" value="0.05" units="cm"/>
    </inkml:brush>
  </inkml:definitions>
  <inkml:trace contextRef="#ctx0" brushRef="#br0">56 55 7325 0 0,'-45'-24'1141'0'0,"45"23"-1101"0"0,-1 1 0 0 0,1 0 0 0 0,-1 0 0 0 0,1 0 0 0 0,-1-1 1 0 0,1 1-1 0 0,-1 0 0 0 0,1-1 0 0 0,-1 1 0 0 0,1 0 0 0 0,-1-1 0 0 0,1 1 0 0 0,-1 0 0 0 0,1-1 0 0 0,0 1 0 0 0,-1-1 0 0 0,1 1 0 0 0,0-1 0 0 0,-1 1 1 0 0,1-1-1 0 0,0 1 0 0 0,0-1 0 0 0,-1 0 0 0 0,1 1 0 0 0,0-1 0 0 0,0 1 0 0 0,0-2 0 0 0,0 2-8 0 0,1-1 1 0 0,-1 1-1 0 0,0-1 0 0 0,1 0 0 0 0,-1 1 0 0 0,1-1 1 0 0,0 1-1 0 0,-1-1 0 0 0,1 1 0 0 0,-1-1 1 0 0,1 1-1 0 0,0 0 0 0 0,-1-1 0 0 0,1 1 0 0 0,0 0 1 0 0,0-1-1 0 0,0 1 0 0 0,38-7 332 0 0,-13 5-141 0 0,0 1 0 0 0,0 2-1 0 0,52 7 1 0 0,-65-5-205 0 0,0 0 0 0 0,0 0-1 0 0,-1 1 1 0 0,0 1 0 0 0,1 0-1 0 0,-2 0 1 0 0,1 2 0 0 0,-1-1-1 0 0,0 1 1 0 0,11 9 0 0 0,-20-14-6 0 0,0-1 1 0 0,0 1-1 0 0,0 0 1 0 0,0 0-1 0 0,0 0 1 0 0,0 0-1 0 0,0 0 1 0 0,-1 0-1 0 0,1 1 1 0 0,-1-1-1 0 0,0 0 1 0 0,1 1-1 0 0,-1-1 1 0 0,0 1-1 0 0,-1 0 1 0 0,1-1-1 0 0,0 1 1 0 0,-1 0-1 0 0,1-1 1 0 0,-1 1-1 0 0,0 0 1 0 0,0 0-1 0 0,0-1 1 0 0,0 1-1 0 0,0 0 1 0 0,-1-1-1 0 0,1 1 1 0 0,-1 0-1 0 0,0-1 1 0 0,0 1-1 0 0,0 0 1 0 0,0-1-1 0 0,0 0 1 0 0,-1 1-1 0 0,1-1 1 0 0,-1 0-1 0 0,1 1 1 0 0,-1-1-1 0 0,-2 2 1 0 0,-4 4-54 0 0,1-1-1 0 0,-2 0 1 0 0,1 0 0 0 0,-1-1 0 0 0,0 0 0 0 0,0 0 0 0 0,0-1 0 0 0,-19 7 0 0 0,-9 1-1221 0 0,-45 11 0 0 0,79-23 1116 0 0,0-1 1 0 0,0 0 0 0 0,0 0 0 0 0,0 0 0 0 0,0 0-1 0 0,0 0 1 0 0,0-1 0 0 0,-4 0 0 0 0,-7-5-667 0 0</inkml:trace>
</inkml:ink>
</file>

<file path=ppt/ink/ink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3:59:05.636"/>
    </inkml:context>
    <inkml:brush xml:id="br0">
      <inkml:brushProperty name="width" value="0.05" units="cm"/>
      <inkml:brushProperty name="height" value="0.05" units="cm"/>
    </inkml:brush>
  </inkml:definitions>
  <inkml:trace contextRef="#ctx0" brushRef="#br0">11 51 9229 0 0,'-10'5'550'0'0,"14"-6"165"0"0,28-10 425 0 0,287-32-1451 0 0,-457 58-1614 0 0,18-13 2731 0 0,78-2 1502 0 0,42 4-1977 0 0,-2 11 23 0 0,2-11 1276 0 0,8 21-1500 0 0,24 76-26 0 0,-23-75-94 0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3:40:30.525"/>
    </inkml:context>
    <inkml:brush xml:id="br0">
      <inkml:brushProperty name="width" value="0.05" units="cm"/>
      <inkml:brushProperty name="height" value="0.05" units="cm"/>
    </inkml:brush>
  </inkml:definitions>
  <inkml:trace contextRef="#ctx0" brushRef="#br0">1 145 12497 0 0,'3'-16'478'0'0,"-3"20"-402"0"0,0 1 0 0 0,1-1 0 0 0,-1 1 0 0 0,1-1 1 0 0,0 1-1 0 0,0-1 0 0 0,0 0 0 0 0,1 0 0 0 0,-1 1 0 0 0,4 5 0 0 0,3 10-38 0 0,7 28 85 0 0,16 48 511 0 0,57 127 0 0 0,-84-215-601 0 0,0 1 0 0 0,0-2 0 0 0,0 1 0 0 0,1 0 0 0 0,1-1 0 0 0,-1 0 0 0 0,1 0 0 0 0,9 7-1 0 0,-15-14-18 0 0,0 0 0 0 0,1 0-1 0 0,-1 1 1 0 0,0-1 0 0 0,1 0-1 0 0,-1 0 1 0 0,1 0-1 0 0,-1 0 1 0 0,1 0 0 0 0,-1 1-1 0 0,0-1 1 0 0,1 0-1 0 0,-1 0 1 0 0,1 0 0 0 0,-1 0-1 0 0,1 0 1 0 0,-1-1 0 0 0,0 1-1 0 0,1 0 1 0 0,-1 0-1 0 0,1 0 1 0 0,-1 0 0 0 0,0 0-1 0 0,1 0 1 0 0,-1-1-1 0 0,1 1 1 0 0,-1 0 0 0 0,1-1-1 0 0,8-12 268 0 0,4-26 22 0 0,-11 30-253 0 0,60-159 18 0 0,-9 23 78 0 0,-45 120-102 0 0,35-95 301 0 0,-34 99-339 0 0,1 1-1 0 0,0 0 0 0 0,20-28 0 0 0,-29 47-24 0 0,0-1-1 0 0,0 1 1 0 0,0 0-1 0 0,0-1 1 0 0,1 1-1 0 0,-1 0 0 0 0,0 0 1 0 0,1 0-1 0 0,-1 0 1 0 0,3-2-1 0 0,-3 3 1 0 0,-1 0-1 0 0,1 0 0 0 0,-1 0 1 0 0,1 0-1 0 0,-1-1 1 0 0,0 1-1 0 0,1 0 0 0 0,-1 0 1 0 0,1 0-1 0 0,-1 0 0 0 0,1 1 1 0 0,-1-1-1 0 0,1 0 0 0 0,-1 0 1 0 0,1 0-1 0 0,-1 0 1 0 0,1 0-1 0 0,-1 0 0 0 0,0 1 1 0 0,1-1-1 0 0,-1 0 0 0 0,1 0 1 0 0,-1 1-1 0 0,0-1 0 0 0,1 1 1 0 0,1 2-143 0 0,0 0 0 0 0,0 0 0 0 0,0 1 0 0 0,0-1 0 0 0,-1 1 0 0 0,1-1 0 0 0,0 7 0 0 0,1-2-85 0 0,-1 1-230 0 0,0 0 1 0 0,0 0-1 0 0,-1 1 0 0 0,-1-1 0 0 0,1 0 1 0 0,-2 12-1 0 0,0 2-843 0 0,1-6 24 0 0</inkml:trace>
</inkml:ink>
</file>

<file path=ppt/ink/ink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3:59:06.604"/>
    </inkml:context>
    <inkml:brush xml:id="br0">
      <inkml:brushProperty name="width" value="0.05" units="cm"/>
      <inkml:brushProperty name="height" value="0.05" units="cm"/>
    </inkml:brush>
  </inkml:definitions>
  <inkml:trace contextRef="#ctx0" brushRef="#br0">396 41 7549 0 0,'0'-2'109'0'0,"-1"0"1"0"0,1 0 0 0 0,-1 1 0 0 0,0-1-1 0 0,0 0 1 0 0,1 1 0 0 0,-1-1-1 0 0,0 1 1 0 0,0-1 0 0 0,0 1 0 0 0,-1 0-1 0 0,1-1 1 0 0,0 1 0 0 0,0 0 0 0 0,-1 0-1 0 0,1 0 1 0 0,-1-1 0 0 0,1 2-1 0 0,-1-1 1 0 0,1 0 0 0 0,-1 0 0 0 0,0 0-1 0 0,-2 0 1 0 0,0-1-10 0 0,-1 1 0 0 0,0-1-1 0 0,1 1 1 0 0,-1 0 0 0 0,1 0 0 0 0,-1 1-1 0 0,0-1 1 0 0,0 1 0 0 0,-7 1 0 0 0,-13 4 159 0 0,0 2 0 0 0,0 0 1 0 0,-37 18-1 0 0,51-20-163 0 0,0 0 0 0 0,0 0 0 0 0,0 1 0 0 0,0 0 0 0 0,1 1 0 0 0,0 0 0 0 0,1 1 0 0 0,0 0 0 0 0,0 0 0 0 0,0 1 0 0 0,1 1 0 0 0,0-1 0 0 0,1 1 0 0 0,0 0 0 0 0,1 1 0 0 0,-7 15 0 0 0,10-20-66 0 0,0 0-1 0 0,1 1 1 0 0,1-1-1 0 0,-1 1 1 0 0,1-1-1 0 0,0 1 0 0 0,0-1 1 0 0,1 1-1 0 0,-1 0 1 0 0,2-1-1 0 0,-1 1 1 0 0,2 9-1 0 0,-1-13-20 0 0,0 0 0 0 0,0 0 0 0 0,1 0-1 0 0,-1 0 1 0 0,1 0 0 0 0,-1 0 0 0 0,1 0 0 0 0,0-1-1 0 0,0 1 1 0 0,0 0 0 0 0,0-1 0 0 0,1 0 0 0 0,-1 1-1 0 0,1-1 1 0 0,-1 0 0 0 0,1 0 0 0 0,0-1 0 0 0,0 1-1 0 0,0-1 1 0 0,0 1 0 0 0,0-1 0 0 0,0 0 0 0 0,0 0-1 0 0,0 0 1 0 0,1 0 0 0 0,-1-1 0 0 0,4 1 0 0 0,6 0-102 0 0,0 0 0 0 0,0-1 0 0 0,0-1 1 0 0,0 0-1 0 0,22-5 0 0 0,-8-1-792 0 0,43-15 0 0 0,-46 12-217 0 0,25-15 0 0 0,-16 6-197 0 0</inkml:trace>
</inkml:ink>
</file>

<file path=ppt/ink/ink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3:59:08.209"/>
    </inkml:context>
    <inkml:brush xml:id="br0">
      <inkml:brushProperty name="width" value="0.05" units="cm"/>
      <inkml:brushProperty name="height" value="0.05" units="cm"/>
    </inkml:brush>
  </inkml:definitions>
  <inkml:trace contextRef="#ctx0" brushRef="#br0">119 186 5881 0 0,'22'-7'5278'0'0,"-27"6"-5065"0"0,-1-1-144 0 0,1 1 0 0 0,-1 0-1 0 0,0 0 1 0 0,0 0 0 0 0,-8 0-1 0 0,12 2-33 0 0,-1-1 0 0 0,1 0-1 0 0,0 1 1 0 0,0-1 0 0 0,0 1-1 0 0,-1-1 1 0 0,1 1-1 0 0,0 0 1 0 0,0 0 0 0 0,0 0-1 0 0,0 0 1 0 0,0 1 0 0 0,0-1-1 0 0,1 0 1 0 0,-1 1 0 0 0,0-1-1 0 0,1 1 1 0 0,-1 0 0 0 0,-1 2-1 0 0,-5 8 157 0 0,1 0 0 0 0,0 0-1 0 0,1 0 1 0 0,-7 19 0 0 0,11-25-149 0 0,0 1 1 0 0,0-1 0 0 0,0 1-1 0 0,1 0 1 0 0,0 0-1 0 0,1 0 1 0 0,-1-1-1 0 0,1 1 1 0 0,1 0 0 0 0,1 10-1 0 0,-2-15 30 0 0,6 3-9 0 0,18 16-34 0 0,-23-20-28 0 0,0 0 0 0 0,0-1-1 0 0,0 1 1 0 0,0-1 0 0 0,0 1-1 0 0,0-1 1 0 0,1 0-1 0 0,-1 1 1 0 0,0-1 0 0 0,0 0-1 0 0,0 0 1 0 0,1 0 0 0 0,-1 0-1 0 0,0 0 1 0 0,0 0 0 0 0,0 0-1 0 0,1 0 1 0 0,-1 0 0 0 0,0 0-1 0 0,0-1 1 0 0,0 1 0 0 0,0-1-1 0 0,2 0 1 0 0,21-14 9 0 0,-20 12-10 0 0,5-3-51 0 0,-1-1 1 0 0,0 0-1 0 0,-1-1 0 0 0,1 0 0 0 0,-1 0 0 0 0,-1 0 1 0 0,0-1-1 0 0,9-16 0 0 0,-5 6-69 0 0,-2 0-1 0 0,0 0 1 0 0,7-30 0 0 0,-15 48 116 0 0,1 0 0 0 0,-1 1 1 0 0,0-1-1 0 0,0 0 1 0 0,0 0-1 0 0,0 0 1 0 0,0 0-1 0 0,0 0 0 0 0,0 0 1 0 0,0 0-1 0 0,0 0 1 0 0,0 1-1 0 0,0-1 1 0 0,0 0-1 0 0,-1 0 0 0 0,1 0 1 0 0,0 0-1 0 0,-1 0 1 0 0,1 1-1 0 0,0-1 1 0 0,-1 0-1 0 0,1 0 0 0 0,-1 1 1 0 0,0-1-1 0 0,1 0 1 0 0,-1 1-1 0 0,0-1 1 0 0,1 0-1 0 0,-1 1 0 0 0,0-1 1 0 0,1 1-1 0 0,-1-1 1 0 0,0 1-1 0 0,0 0 1 0 0,0-1-1 0 0,1 1 0 0 0,-1 0 1 0 0,0-1-1 0 0,0 1 1 0 0,0 0-1 0 0,0 0 1 0 0,0 0-1 0 0,0 0 0 0 0,0 0 1 0 0,0 0-1 0 0,1 0 1 0 0,-3 0-1 0 0,-6 1-16 0 0,-1-1 0 0 0,1 1 0 0 0,-16 4 1 0 0,14-2 15 0 0,-19 1-51 0 0,29-4 51 0 0,28 0 66 0 0,204 0-53 0 0,-229 0-9 0 0,1 0 0 0 0,-1 0 1 0 0,1 0-1 0 0,-1 0 0 0 0,1 1 0 0 0,-1-1 0 0 0,1 1 1 0 0,-1 0-1 0 0,0 0 0 0 0,1 0 0 0 0,-1 0 1 0 0,0 0-1 0 0,0 0 0 0 0,1 1 0 0 0,-1-1 0 0 0,0 0 1 0 0,0 1-1 0 0,-1 0 0 0 0,1 0 0 0 0,0-1 1 0 0,-1 1-1 0 0,1 0 0 0 0,-1 0 0 0 0,1 1 0 0 0,-1-1 1 0 0,0 0-1 0 0,0 0 0 0 0,0 1 0 0 0,0-1 1 0 0,0 0-1 0 0,-1 1 0 0 0,1-1 0 0 0,0 4 0 0 0,0 0 5 0 0,-1 1-1 0 0,0-1 1 0 0,0 1-1 0 0,0-1 0 0 0,-1 0 1 0 0,0 1-1 0 0,0-1 1 0 0,0 0-1 0 0,-1 1 0 0 0,0-1 1 0 0,0 0-1 0 0,-4 7 1 0 0,4-11-1 0 0,1 1 0 0 0,0-1 0 0 0,-1 1 0 0 0,1-1 0 0 0,-1 0 0 0 0,0 0 0 0 0,0 0 0 0 0,0 0 1 0 0,0 0-1 0 0,0 0 0 0 0,0 0 0 0 0,-1-1 0 0 0,1 1 0 0 0,-1-1 0 0 0,1 1 0 0 0,-5 1 1 0 0,6-4-4 0 0,1 1 1 0 0,-1 0 0 0 0,1-1 0 0 0,0 1 0 0 0,0-1-1 0 0,-1 1 1 0 0,1-1 0 0 0,0 1 0 0 0,0-1 0 0 0,0 1-1 0 0,-1-1 1 0 0,1 1 0 0 0,0-1 0 0 0,0 1 0 0 0,0-1-1 0 0,0 1 1 0 0,0-1 0 0 0,0 1 0 0 0,0-1 0 0 0,0 1-1 0 0,0-1 1 0 0,0 1 0 0 0,0-1 0 0 0,0 1 0 0 0,1-1-1 0 0,-1 1 1 0 0,0-1 0 0 0,0 1 0 0 0,0-1 0 0 0,1 1 0 0 0,0-1-1 0 0,6-19-7 0 0,-1 6-8 0 0,1-1 1 0 0,1 1-1 0 0,0 0 0 0 0,19-24 0 0 0,-22 32 0 0 0,1 0 1 0 0,0 0-1 0 0,1 0 0 0 0,-1 1 0 0 0,1 0 0 0 0,0 0 0 0 0,0 1 0 0 0,0-1 0 0 0,1 2 0 0 0,0-1 0 0 0,8-2 0 0 0,-10 4 1 0 0,3-1 11 0 0,0 0 1 0 0,-1 1 0 0 0,1 1 0 0 0,11-2 0 0 0,-18 3 1 0 0,-1 0-1 0 0,1 0 0 0 0,0 0 0 0 0,0 0 1 0 0,0 0-1 0 0,-1 0 0 0 0,1 1 0 0 0,0-1 1 0 0,0 1-1 0 0,-1-1 0 0 0,1 1 0 0 0,0 0 1 0 0,-1-1-1 0 0,1 1 0 0 0,0 0 0 0 0,-1 0 1 0 0,1 0-1 0 0,-1 0 0 0 0,0 1 0 0 0,1-1 1 0 0,-1 0-1 0 0,0 1 0 0 0,0-1 0 0 0,0 0 1 0 0,0 1-1 0 0,2 3 0 0 0,-2-2 2 0 0,-1 0-1 0 0,0 0 1 0 0,0 0-1 0 0,0 1 1 0 0,0-1 0 0 0,0 0-1 0 0,-1 0 1 0 0,1 0-1 0 0,-1 0 1 0 0,0 0-1 0 0,0 0 1 0 0,0 0 0 0 0,-2 4-1 0 0,-3 11-2 0 0,2-3 16 0 0,-5 22-18 0 0,9-35 4 0 0,0 0 1 0 0,-1-1-1 0 0,1 1 0 0 0,0 0 1 0 0,0 0-1 0 0,0 0 0 0 0,0-1 0 0 0,0 1 1 0 0,1 0-1 0 0,-1 0 0 0 0,1-1 1 0 0,-1 1-1 0 0,1 0 0 0 0,-1 0 1 0 0,2 1-1 0 0,-1-3 1 0 0,0 0 0 0 0,0 0 0 0 0,0-1 0 0 0,0 1 1 0 0,0 0-1 0 0,0-1 0 0 0,0 1 0 0 0,0-1 0 0 0,0 1 0 0 0,0-1 1 0 0,0 1-1 0 0,0-1 0 0 0,0 0 0 0 0,0 1 0 0 0,0-1 0 0 0,-1 0 0 0 0,1 0 1 0 0,0 1-1 0 0,-1-1 0 0 0,2-1 0 0 0,2-2-2 0 0,4-3-1 0 0,30-22 18 0 0,1 1 1 0 0,57-30 0 0 0,-91 56-20 0 0,-1-1 1 0 0,1 0-1 0 0,0 0 0 0 0,-1-1 1 0 0,0 1-1 0 0,1-1 0 0 0,-1 0 1 0 0,-1 0-1 0 0,1 0 0 0 0,-1-1 1 0 0,1 1-1 0 0,-1-1 0 0 0,-1 0 0 0 0,1 0 1 0 0,-1 0-1 0 0,1 0 0 0 0,-2 0 1 0 0,1-1-1 0 0,0 1 0 0 0,-1-1 1 0 0,0 1-1 0 0,0-1 0 0 0,-1 1 1 0 0,0-1-1 0 0,0 1 0 0 0,0-7 1 0 0,-1 10 1 0 0,1 0 0 0 0,0 0 0 0 0,0 0 0 0 0,-1 0 1 0 0,1 0-1 0 0,-1 0 0 0 0,1 0 0 0 0,-1 0 1 0 0,0 0-1 0 0,0 0 0 0 0,0 1 0 0 0,0-1 1 0 0,-2-2-1 0 0,2 3 2 0 0,0 0 1 0 0,1 1-1 0 0,-1-1 1 0 0,0 1-1 0 0,0-1 1 0 0,0 1-1 0 0,0-1 1 0 0,0 1-1 0 0,1-1 1 0 0,-1 1-1 0 0,0 0 1 0 0,0-1-1 0 0,0 1 1 0 0,0 0-1 0 0,0 0 1 0 0,0 0-1 0 0,0 0 1 0 0,0 0-1 0 0,0 0 1 0 0,-1 0-1 0 0,-1 1-2 0 0,0 0-1 0 0,1 0 1 0 0,-1 0-1 0 0,1 0 0 0 0,-1 0 1 0 0,1 0-1 0 0,0 1 1 0 0,-1-1-1 0 0,1 1 0 0 0,0 0 1 0 0,0 0-1 0 0,0 0 1 0 0,0 0-1 0 0,0 0 1 0 0,1 0-1 0 0,-1 0 0 0 0,1 1 1 0 0,-2 2-1 0 0,0 0 1 0 0,0 1 0 0 0,1-1-1 0 0,0 1 1 0 0,0 0 0 0 0,1 0-1 0 0,-1-1 1 0 0,1 1 0 0 0,0 0 0 0 0,1 0-1 0 0,0 12 1 0 0,0-15 11 0 0,1 0-1 0 0,-1 1 1 0 0,1-1-1 0 0,0 0 1 0 0,0 1 0 0 0,0-1-1 0 0,0 0 1 0 0,1 0 0 0 0,-1 0-1 0 0,1 0 1 0 0,0 0 0 0 0,0 0-1 0 0,0-1 1 0 0,0 1-1 0 0,0 0 1 0 0,1-1 0 0 0,-1 0-1 0 0,1 1 1 0 0,-1-1 0 0 0,7 3-1 0 0,-9-5-6 0 0,68 44 470 0 0,-62-40-423 0 0,-1 0-1 0 0,0 0 0 0 0,0 1 1 0 0,0-1-1 0 0,-1 1 1 0 0,1 1-1 0 0,-1-1 0 0 0,-1 0 1 0 0,7 12-1 0 0,-10-16-48 0 0,0 0 0 0 0,0-1 0 0 0,1 1 0 0 0,-1-1 0 0 0,0 1 0 0 0,0 0 0 0 0,0-1 0 0 0,-1 1 0 0 0,1 0 0 0 0,0-1 0 0 0,0 1 0 0 0,0-1 0 0 0,0 1 0 0 0,-1 0 0 0 0,1-1 0 0 0,0 1 0 0 0,0-1 0 0 0,-1 1 0 0 0,1-1 0 0 0,0 1 0 0 0,-1 0 0 0 0,1-1 0 0 0,-1 0 0 0 0,1 1 0 0 0,-1-1 0 0 0,1 1 0 0 0,-1-1 0 0 0,1 0 0 0 0,-1 1 0 0 0,1-1 0 0 0,-1 0 0 0 0,1 1 0 0 0,-2-1 0 0 0,-22 9-74 0 0,21-8 40 0 0,-14 3-464 0 0,0 0 1 0 0,-1-1-1 0 0,0 0 1 0 0,1-2 0 0 0,-1 0-1 0 0,0-1 1 0 0,0-1 0 0 0,0-1-1 0 0,-29-6 1 0 0,23 1-702 0 0</inkml:trace>
</inkml:ink>
</file>

<file path=ppt/ink/ink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3:59:08.674"/>
    </inkml:context>
    <inkml:brush xml:id="br0">
      <inkml:brushProperty name="width" value="0.05" units="cm"/>
      <inkml:brushProperty name="height" value="0.05" units="cm"/>
    </inkml:brush>
  </inkml:definitions>
  <inkml:trace contextRef="#ctx0" brushRef="#br0">166 86 6125 0 0,'1'0'62'0'0,"0"0"0"0"0,1 0 1 0 0,-1 0-1 0 0,0-1 1 0 0,0 1-1 0 0,0 0 1 0 0,0-1-1 0 0,1 1 1 0 0,-1-1-1 0 0,0 1 1 0 0,0-1-1 0 0,0 1 0 0 0,0-1 1 0 0,0 0-1 0 0,0 0 1 0 0,0 1-1 0 0,-1-1 1 0 0,1 0-1 0 0,0 0 1 0 0,0 0-1 0 0,-1 0 1 0 0,1 0-1 0 0,0 0 0 0 0,-1 0 1 0 0,1 0-1 0 0,-1 0 1 0 0,1 0-1 0 0,-1 0 1 0 0,0-1-1 0 0,1 1 1 0 0,-1 0-1 0 0,0 0 1 0 0,0 0-1 0 0,0 0 1 0 0,0-1-1 0 0,0 1 0 0 0,0 0 1 0 0,0 0-1 0 0,-1-2 1 0 0,1-1 96 0 0,0 0 0 0 0,0 0 0 0 0,-1 0 0 0 0,0 0 0 0 0,0 0 0 0 0,0 1 0 0 0,-1-5 0 0 0,1 7-120 0 0,1 0 1 0 0,-1 0-1 0 0,1 0 1 0 0,0 0-1 0 0,-1 0 1 0 0,0 1-1 0 0,1-1 1 0 0,-1 0-1 0 0,1 0 1 0 0,-1 0-1 0 0,0 1 1 0 0,0-1-1 0 0,1 0 1 0 0,-1 1-1 0 0,0-1 1 0 0,0 1-1 0 0,0-1 1 0 0,0 1-1 0 0,0-1 1 0 0,0 1-1 0 0,0 0 1 0 0,1-1-1 0 0,-1 1 1 0 0,0 0-1 0 0,0 0 1 0 0,-1 0-1 0 0,1-1 1 0 0,0 1-1 0 0,0 0 1 0 0,0 0-1 0 0,0 1 1 0 0,0-1-1 0 0,-1 0 1 0 0,-7 3 53 0 0,-1 1 1 0 0,1 0 0 0 0,0 1-1 0 0,0-1 1 0 0,1 2 0 0 0,-1-1-1 0 0,1 1 1 0 0,0 1 0 0 0,1-1-1 0 0,-1 1 1 0 0,1 1 0 0 0,1-1-1 0 0,-1 1 1 0 0,1 0 0 0 0,1 1-1 0 0,0-1 1 0 0,0 1 0 0 0,0 0-1 0 0,1 0 1 0 0,1 1 0 0 0,-1-1-1 0 0,-1 13 1 0 0,4-19-89 0 0,1 0 0 0 0,1-1 0 0 0,-1 1 1 0 0,0 0-1 0 0,0-1 0 0 0,1 1 0 0 0,0 0 0 0 0,-1-1 0 0 0,1 1 0 0 0,0 0 1 0 0,0-1-1 0 0,1 1 0 0 0,-1-1 0 0 0,0 0 0 0 0,1 0 0 0 0,0 1 1 0 0,-1-1-1 0 0,1 0 0 0 0,0 0 0 0 0,0 0 0 0 0,0-1 0 0 0,0 1 1 0 0,0 0-1 0 0,1-1 0 0 0,-1 1 0 0 0,0-1 0 0 0,1 0 0 0 0,2 1 0 0 0,7 4-144 0 0,1-1 0 0 0,0 0 0 0 0,-1-2-1 0 0,17 4 1 0 0,-19-6-327 0 0,1 0 0 0 0,0-1 0 0 0,-1 0 0 0 0,1-1 0 0 0,0 0 0 0 0,-1 0 0 0 0,1-1 0 0 0,-1-1 0 0 0,0 0 0 0 0,0 0 0 0 0,0-1 0 0 0,15-8 0 0 0,-12 5-384 0 0</inkml:trace>
</inkml:ink>
</file>

<file path=ppt/ink/ink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3:59:09.018"/>
    </inkml:context>
    <inkml:brush xml:id="br0">
      <inkml:brushProperty name="width" value="0.05" units="cm"/>
      <inkml:brushProperty name="height" value="0.05" units="cm"/>
    </inkml:brush>
  </inkml:definitions>
  <inkml:trace contextRef="#ctx0" brushRef="#br0">25 24 6097 0 0,'-20'-24'826'0'0,"17"24"-493"0"0,2 8-92 0 0,5 11-25 0 0,4-6-126 0 0,0 1 1 0 0,10 26-1 0 0,-16-35-130 0 0,0-1-1 0 0,0 2 1 0 0,-1-1-1 0 0,0 0 1 0 0,0 0-1 0 0,0 0 1 0 0,-1 0-1 0 0,0 1 1 0 0,0-1-1 0 0,0 0 1 0 0,-2 10-1 0 0,-7-7-1791 0 0,6-9 1222 0 0</inkml:trace>
</inkml:ink>
</file>

<file path=ppt/ink/ink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3:59:09.360"/>
    </inkml:context>
    <inkml:brush xml:id="br0">
      <inkml:brushProperty name="width" value="0.05" units="cm"/>
      <inkml:brushProperty name="height" value="0.05" units="cm"/>
    </inkml:brush>
  </inkml:definitions>
  <inkml:trace contextRef="#ctx0" brushRef="#br0">51 192 6941 0 0,'-37'-101'144'0'0,"36"98"-87"0"0,0 0 0 0 0,0 0 0 0 0,0-1 0 0 0,0 1 0 0 0,1 0 1 0 0,-1 0-1 0 0,1-1 0 0 0,0 1 0 0 0,0 0 0 0 0,0 0 0 0 0,0-1 0 0 0,1 1 1 0 0,-1 0-1 0 0,1 0 0 0 0,0-1 0 0 0,0 1 0 0 0,0 0 0 0 0,1 0 0 0 0,2-5 1 0 0,-3 6-13 0 0,1 0 0 0 0,0 0 1 0 0,0 1-1 0 0,0-1 0 0 0,0 0 1 0 0,0 1-1 0 0,0 0 0 0 0,1-1 1 0 0,-1 1-1 0 0,0 0 0 0 0,1 0 1 0 0,-1 0-1 0 0,1 0 0 0 0,-1 1 1 0 0,1-1-1 0 0,-1 1 0 0 0,1 0 1 0 0,0-1-1 0 0,-1 1 0 0 0,1 0 1 0 0,-1 0-1 0 0,1 1 0 0 0,0-1 1 0 0,-1 0-1 0 0,4 2 0 0 0,2 0 9 0 0,0 1 0 0 0,0 0 0 0 0,-1 0 0 0 0,0 0 0 0 0,0 1 0 0 0,0 0 0 0 0,0 0 0 0 0,0 1 0 0 0,-1 0 0 0 0,0 0-1 0 0,0 1 1 0 0,0-1 0 0 0,6 10 0 0 0,-5-6 7 0 0,0 0 0 0 0,-1 0 0 0 0,0 1 0 0 0,-1 0 0 0 0,0 0 0 0 0,-1 0 0 0 0,0 0 0 0 0,0 1-1 0 0,2 13 1 0 0,-6-20-39 0 0,0-1 0 0 0,0 1-1 0 0,0 0 1 0 0,0-1-1 0 0,-1 1 1 0 0,1-1 0 0 0,-1 1-1 0 0,0-1 1 0 0,0 1 0 0 0,-1-1-1 0 0,1 0 1 0 0,-1 1-1 0 0,1-1 1 0 0,-1 0 0 0 0,0 0-1 0 0,0 0 1 0 0,0 0-1 0 0,-1 0 1 0 0,1-1 0 0 0,-1 1-1 0 0,1-1 1 0 0,-4 3 0 0 0,-5 4-6 0 0,-1-1 0 0 0,1 0 0 0 0,-2-1 0 0 0,-16 8 0 0 0,22-11-132 0 0,-1-1 1 0 0,1-1-1 0 0,-1 1 1 0 0,0-1-1 0 0,0 0 1 0 0,-12 0 0 0 0,18-1-19 0 0,-1-1 0 0 0,0 0 1 0 0,1 0-1 0 0,-1 0 0 0 0,0 0 1 0 0,1-1-1 0 0,-1 1 0 0 0,1-1 1 0 0,-1 1-1 0 0,0-1 1 0 0,1 0-1 0 0,-1 0 0 0 0,1 0 1 0 0,0 0-1 0 0,-1-1 0 0 0,1 1 1 0 0,0-1-1 0 0,0 1 1 0 0,0-1-1 0 0,0 0 0 0 0,0 0 1 0 0,-3-4-1 0 0,0-4-791 0 0</inkml:trace>
</inkml:ink>
</file>

<file path=ppt/ink/ink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3:59:09.690"/>
    </inkml:context>
    <inkml:brush xml:id="br0">
      <inkml:brushProperty name="width" value="0.05" units="cm"/>
      <inkml:brushProperty name="height" value="0.05" units="cm"/>
    </inkml:brush>
  </inkml:definitions>
  <inkml:trace contextRef="#ctx0" brushRef="#br0">278 51 7389 0 0,'4'-12'207'0'0,"-3"10"-47"0"0,0-1 0 0 0,0 0 0 0 0,0 0-1 0 0,-1 1 1 0 0,1-1 0 0 0,-1 0 0 0 0,1 0 0 0 0,-1 1 0 0 0,0-4 0 0 0,0 5-135 0 0,-1 1 0 0 0,1-1 0 0 0,0 1 0 0 0,0 0 0 0 0,0-1 0 0 0,-1 1 0 0 0,1-1 0 0 0,0 1 0 0 0,0 0 0 0 0,-1-1 0 0 0,1 1 0 0 0,0 0-1 0 0,-1-1 1 0 0,1 1 0 0 0,0 0 0 0 0,-1-1 0 0 0,1 1 0 0 0,0 0 0 0 0,-1 0 0 0 0,1-1 0 0 0,-1 1 0 0 0,1 0 0 0 0,-1 0 0 0 0,0 0 0 0 0,-20 1-49 0 0,15 1 33 0 0,0 0 1 0 0,0 1-1 0 0,0 0 1 0 0,0-1 0 0 0,1 2-1 0 0,-1-1 1 0 0,1 1-1 0 0,0 0 1 0 0,-7 6-1 0 0,-4 7 129 0 0,-19 23 0 0 0,10-10 74 0 0,23-28-174 0 0,0-1 1 0 0,0 1-1 0 0,1 0 0 0 0,-1 0 0 0 0,1 0 0 0 0,-1 0 1 0 0,1 0-1 0 0,0 1 0 0 0,0-1 0 0 0,0 0 1 0 0,0 1-1 0 0,0-1 0 0 0,1 0 0 0 0,-1 1 0 0 0,1-1 1 0 0,-1 1-1 0 0,1-1 0 0 0,0 1 0 0 0,0-1 0 0 0,0 1 1 0 0,0-1-1 0 0,1 1 0 0 0,-1-1 0 0 0,1 1 0 0 0,0 2 1 0 0,1-1 24 0 0,1-1 1 0 0,-1 1-1 0 0,0-1 1 0 0,1 0-1 0 0,-1 0 1 0 0,1 0 0 0 0,0 0-1 0 0,0 0 1 0 0,1-1-1 0 0,-1 1 1 0 0,0-1-1 0 0,1 0 1 0 0,-1 0 0 0 0,8 3-1 0 0,6 2 7 0 0,0 0 0 0 0,1-1 0 0 0,0-1 0 0 0,0 0 0 0 0,0-2 0 0 0,1 0 0 0 0,36 1 0 0 0,-44-3 76 0 0,-22 3-39 0 0,-21 1-78 0 0,-220 14-3981 0 0,204-15 2642 0 0</inkml:trace>
</inkml:ink>
</file>

<file path=ppt/ink/ink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3:59:10.049"/>
    </inkml:context>
    <inkml:brush xml:id="br0">
      <inkml:brushProperty name="width" value="0.05" units="cm"/>
      <inkml:brushProperty name="height" value="0.05" units="cm"/>
    </inkml:brush>
  </inkml:definitions>
  <inkml:trace contextRef="#ctx0" brushRef="#br0">1 24 7101 0 0,'9'-9'-28'0'0,"7"-5"2984"0"0,-11 17-1392 0 0,-5 11-891 0 0,-1 7-343 0 0,1 1 1 0 0,3 27 0 0 0,1 16-164 0 0,8 157 11 0 0,-7-197-441 0 0,-3-20-114 0 0,-1 0 0 0 0,0 1 0 0 0,0-1 0 0 0,-1 0 0 0 0,1 0 0 0 0,-1 0 1 0 0,0 0-1 0 0,0 0 0 0 0,-1 1 0 0 0,-1 7 0 0 0,-2-7-660 0 0</inkml:trace>
</inkml:ink>
</file>

<file path=ppt/ink/ink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3:59:10.390"/>
    </inkml:context>
    <inkml:brush xml:id="br0">
      <inkml:brushProperty name="width" value="0.05" units="cm"/>
      <inkml:brushProperty name="height" value="0.05" units="cm"/>
    </inkml:brush>
  </inkml:definitions>
  <inkml:trace contextRef="#ctx0" brushRef="#br0">2 37 8201 0 0,'1'1'27'0'0,"-1"-1"0"0"0,0 0 0 0 0,0 0 0 0 0,0 0 0 0 0,0 0 0 0 0,0 0 0 0 0,0 0 0 0 0,0 0 0 0 0,0 0 0 0 0,0 0 0 0 0,0 0 0 0 0,0 0 0 0 0,0 0 0 0 0,0 0 0 0 0,0 1 0 0 0,0-1 0 0 0,0 0 0 0 0,0 0 0 0 0,0 0 0 0 0,0 0 0 0 0,0 0 0 0 0,0 0 0 0 0,0 0 0 0 0,0 0 0 0 0,0 0 0 0 0,0 0 1 0 0,0 0-1 0 0,0 0 0 0 0,0 1 0 0 0,0-1 0 0 0,0 0 0 0 0,0 0 0 0 0,0 0 0 0 0,0 0 0 0 0,-1 0 0 0 0,1 0 0 0 0,0 0 0 0 0,0 0 0 0 0,0 0 0 0 0,0 0 0 0 0,0 0 0 0 0,0 0 0 0 0,0 0 0 0 0,0 0 0 0 0,0 0 0 0 0,0 0 0 0 0,0 0 0 0 0,0 0 0 0 0,0 0 0 0 0,-1 0 0 0 0,1 0 0 0 0,0 0 0 0 0,0 0 0 0 0,0 0 0 0 0,0 0 0 0 0,0 0 0 0 0,0 0 0 0 0,0 0 0 0 0,11 8 1184 0 0,8 6-661 0 0,-14-10-508 0 0,1-1 1 0 0,0 1-1 0 0,0-1 0 0 0,0 0 0 0 0,0 0 0 0 0,0-1 0 0 0,1 1 0 0 0,-1-2 0 0 0,1 1 0 0 0,0-1 0 0 0,-1 1 0 0 0,1-2 0 0 0,0 1 0 0 0,0-1 0 0 0,-1 0 1 0 0,10-2-1 0 0,-7 1-30 0 0,0-1 0 0 0,-1 0 0 0 0,0 0 0 0 0,1-1 0 0 0,-1 0 0 0 0,0-1 0 0 0,0 0 0 0 0,-1 0 0 0 0,1-1 0 0 0,-1 0 0 0 0,0 0 0 0 0,7-7 0 0 0,22-23 1447 0 0,-36 35-1445 0 0,0 0 1 0 0,0 0 0 0 0,0 0-1 0 0,1 0 1 0 0,-1 0-1 0 0,0 0 1 0 0,0 0 0 0 0,0 0-1 0 0,0 0 1 0 0,0 0 0 0 0,0-1-1 0 0,0 1 1 0 0,0 0 0 0 0,0 0-1 0 0,0 0 1 0 0,0 0 0 0 0,0 0-1 0 0,0 0 1 0 0,0 0-1 0 0,0-1 1 0 0,0 1 0 0 0,0 0-1 0 0,0 0 1 0 0,0 0 0 0 0,0 0-1 0 0,0 0 1 0 0,0 0 0 0 0,0 0-1 0 0,0 0 1 0 0,0-1-1 0 0,0 1 1 0 0,0 0 0 0 0,0 0-1 0 0,0 0 1 0 0,0 0 0 0 0,0 0-1 0 0,0 0 1 0 0,0 0 0 0 0,-1 0-1 0 0,1 0 1 0 0,0-1 0 0 0,0 1-1 0 0,0 0 1 0 0,0 0-1 0 0,0 0 1 0 0,0 0 0 0 0,0 0-1 0 0,0 0 1 0 0,0 0 0 0 0,-1 0-1 0 0,1 0 1 0 0,0 0 0 0 0,0 0-1 0 0,0 0 1 0 0,0 0 0 0 0,0 0-1 0 0,0 0 1 0 0,0 0-1 0 0,-1 0 1 0 0,1 0 0 0 0,0 0-1 0 0,0 0 1 0 0,0 0 0 0 0,0 0-1 0 0,0 0 1 0 0,0 0 0 0 0,0 0-1 0 0,0 0 1 0 0,-1 0-1 0 0,1 0 3 0 0,-1 1 0 0 0,1-1-1 0 0,-1 0 1 0 0,1 0-1 0 0,-1 0 1 0 0,1 1-1 0 0,-1-1 1 0 0,1 0-1 0 0,-1 1 1 0 0,1-1-1 0 0,-1 0 1 0 0,1 1-1 0 0,0-1 1 0 0,-1 0-1 0 0,1 1 1 0 0,0-1-1 0 0,-1 1 1 0 0,1-1-1 0 0,0 1 1 0 0,0-1-1 0 0,-1 1 1 0 0,1 0-1 0 0,-4 7-231 0 0,-1 1-1 0 0,0-1 1 0 0,0-1-1 0 0,-1 1 0 0 0,0-1 1 0 0,0 0-1 0 0,-1 0 0 0 0,0 0 1 0 0,-8 5-1 0 0,-4 1-1094 0 0</inkml:trace>
</inkml:ink>
</file>

<file path=ppt/ink/ink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3:59:10.861"/>
    </inkml:context>
    <inkml:brush xml:id="br0">
      <inkml:brushProperty name="width" value="0.05" units="cm"/>
      <inkml:brushProperty name="height" value="0.05" units="cm"/>
    </inkml:brush>
  </inkml:definitions>
  <inkml:trace contextRef="#ctx0" brushRef="#br0">53 44 7681 0 0,'2'-4'37'0'0,"-1"2"61"0"0,0 1 1 0 0,0-1-1 0 0,0 1 1 0 0,0-1-1 0 0,0 0 1 0 0,0 0 0 0 0,-1 1-1 0 0,1-1 1 0 0,0 0-1 0 0,-1 0 1 0 0,0 0-1 0 0,1 0 1 0 0,-1 0 0 0 0,0 0-1 0 0,0 0 1 0 0,0 0-1 0 0,0 0 1 0 0,-1 1-1 0 0,0-5 1 0 0,5 18 150 0 0,-2 1 0 0 0,1-1 0 0 0,-2 1 0 0 0,1 0 0 0 0,-2 18 0 0 0,1 0 162 0 0,0 54 480 0 0,-16 136 1 0 0,6-122-724 0 0,-27 332-1291 0 0,34-408-643 0 0,-9 40 0 0 0,7-48 437 0 0</inkml:trace>
</inkml:ink>
</file>

<file path=ppt/ink/ink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3:59:11.237"/>
    </inkml:context>
    <inkml:brush xml:id="br0">
      <inkml:brushProperty name="width" value="0.05" units="cm"/>
      <inkml:brushProperty name="height" value="0.05" units="cm"/>
    </inkml:brush>
  </inkml:definitions>
  <inkml:trace contextRef="#ctx0" brushRef="#br0">1 260 8461 0 0,'13'-18'190'0'0,"-2"1"433"0"0,-10 16-602 0 0,-1 0 0 0 0,1 0 1 0 0,-1 0-1 0 0,1 0 1 0 0,0 0-1 0 0,-1 0 1 0 0,1 0-1 0 0,0 0 1 0 0,0 1-1 0 0,0-1 1 0 0,-1 0-1 0 0,1 0 0 0 0,0 1 1 0 0,0-1-1 0 0,0 1 1 0 0,0-1-1 0 0,0 1 1 0 0,0-1-1 0 0,0 1 1 0 0,0 0-1 0 0,2-1 1 0 0,27-5 70 0 0,-20 4-74 0 0,561-63 47 0 0,-453 55-25 0 0,1088-64 243 0 0,-1 33 562 0 0,-1188 40-826 0 0,-5 1-2 0 0,755-10 1405 0 0,-763 10-1391 0 0,1 0 1 0 0,-1 1-1 0 0,1-1 0 0 0,-1 1 0 0 0,0 0 1 0 0,6 1-1 0 0,-10-2-29 0 0,0 0-1 0 0,0 0 1 0 0,1 0 0 0 0,-1 0 0 0 0,0 0 0 0 0,0 0-1 0 0,0 0 1 0 0,0 0 0 0 0,0 0 0 0 0,0 0-1 0 0,0 0 1 0 0,0 0 0 0 0,0 1 0 0 0,0-1 0 0 0,1 0-1 0 0,-1 0 1 0 0,0 0 0 0 0,0 0 0 0 0,0 0-1 0 0,0 0 1 0 0,0 0 0 0 0,0 0 0 0 0,0 0 0 0 0,0 0-1 0 0,0 0 1 0 0,0 0 0 0 0,0 0 0 0 0,0 0-1 0 0,0 1 1 0 0,0-1 0 0 0,0 0 0 0 0,0 0 0 0 0,0 0-1 0 0,0 0 1 0 0,0 0 0 0 0,0 0 0 0 0,0 0-1 0 0,0 0 1 0 0,0 0 0 0 0,0 1 0 0 0,0-1 0 0 0,0 0-1 0 0,0 0 1 0 0,0 0 0 0 0,0 0 0 0 0,0 0-1 0 0,0 0 1 0 0,0 0 0 0 0,0 0 0 0 0,0 0 0 0 0,0 0-1 0 0,0 1 1 0 0,0-1 0 0 0,0 0 0 0 0,0 0-1 0 0,0 0 1 0 0,0 0 0 0 0,0 0 0 0 0,0 0 0 0 0,-1 0-1 0 0,1 0 1 0 0,0 0 0 0 0,0 0 0 0 0,0 0-1 0 0,0 0 1 0 0,0 0 0 0 0,0 0 0 0 0,-11 4 14 0 0,-15 2-158 0 0,-148 23-2913 0 0,135-22 1798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3:42:16.751"/>
    </inkml:context>
    <inkml:brush xml:id="br0">
      <inkml:brushProperty name="width" value="0.05" units="cm"/>
      <inkml:brushProperty name="height" value="0.05" units="cm"/>
    </inkml:brush>
  </inkml:definitions>
  <inkml:trace contextRef="#ctx0" brushRef="#br0">0 63 3640 0 0,'10'-5'-12'0'0,"-8"2"8"0"0,6-3 16 0 0,-6 1-16 0 0,4 0 0 0 0,3-2 4 0 0,-5 0 4 0 0,4 2-16 0 0,0 0-56 0 0,0-4-52 0 0,2 4-72 0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3:40:30.869"/>
    </inkml:context>
    <inkml:brush xml:id="br0">
      <inkml:brushProperty name="width" value="0.05" units="cm"/>
      <inkml:brushProperty name="height" value="0.05" units="cm"/>
    </inkml:brush>
  </inkml:definitions>
  <inkml:trace contextRef="#ctx0" brushRef="#br0">0 18 12349 0 0,'4'1'949'0'0,"-7"-5"684"0"0,3 3-1493 0 0,0 1 0 0 0,0-1-1 0 0,0 0 1 0 0,0 1-1 0 0,0-1 1 0 0,0 1 0 0 0,0-1-1 0 0,0 0 1 0 0,0 1-1 0 0,0-1 1 0 0,1 1 0 0 0,-1-1-1 0 0,0 0 1 0 0,1 1-1 0 0,-1-1 1 0 0,0 1 0 0 0,1-1-1 0 0,0 0 1 0 0,-1 1-133 0 0,0 0 1 0 0,0 0 0 0 0,0-1-1 0 0,0 1 1 0 0,0 0-1 0 0,0 0 1 0 0,0 0-1 0 0,0 0 1 0 0,1-1 0 0 0,-1 1-1 0 0,0 0 1 0 0,0 0-1 0 0,0 0 1 0 0,0 0-1 0 0,1 0 1 0 0,-1 0-1 0 0,0 0 1 0 0,0-1 0 0 0,0 1-1 0 0,0 0 1 0 0,1 0-1 0 0,-1 0 1 0 0,0 0-1 0 0,0 0 1 0 0,0 0-1 0 0,1 0 1 0 0,-1 0 0 0 0,0 0-1 0 0,0 0 1 0 0,0 0-1 0 0,1 0 1 0 0,-1 0-1 0 0,0 0 1 0 0,0 0-1 0 0,0 0 1 0 0,0 0 0 0 0,1 1-1 0 0,-1-1 1 0 0,0 0-1 0 0,0 0 1 0 0,0 0-1 0 0,0 0 1 0 0,1 0-1 0 0,-1 0 1 0 0,0 0 0 0 0,0 1-1 0 0,0-1 1 0 0,0 0-1 0 0,0 0 1 0 0,1 0-1 0 0,-1 0 1 0 0,0 0 0 0 0,0 1-1 0 0,0-1 1 0 0,0 0-1 0 0,0 0 1 0 0,0 0-1 0 0,0 1 1 0 0,0-1-1 0 0,0 0 1 0 0,0 0 0 0 0,0 0-1 0 0,0 1 1 0 0,3 13 29 0 0,-1 1 1 0 0,-1 0 0 0 0,0 0 0 0 0,-1-1-1 0 0,-1 1 1 0 0,-2 15 0 0 0,0 28 30 0 0,-4 64-2648 0 0,11-145-3513 0 0,3 5 4423 0 0</inkml:trace>
</inkml:ink>
</file>

<file path=ppt/ink/ink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3:59:11.936"/>
    </inkml:context>
    <inkml:brush xml:id="br0">
      <inkml:brushProperty name="width" value="0.05" units="cm"/>
      <inkml:brushProperty name="height" value="0.05" units="cm"/>
    </inkml:brush>
  </inkml:definitions>
  <inkml:trace contextRef="#ctx0" brushRef="#br0">0 0 7841 0 0,'3'1'31'0'0,"0"-1"0"0"0,1 1 0 0 0,-1 0 1 0 0,0-1-1 0 0,0 1 0 0 0,-1 1 0 0 0,1-1 1 0 0,0 0-1 0 0,0 1 0 0 0,0-1 0 0 0,2 3 0 0 0,-11 12 446 0 0,0-1 0 0 0,-6 24 0 0 0,10-28-422 0 0,1 1 0 0 0,0-1 0 0 0,1 0 0 0 0,0 0 0 0 0,1 12 1 0 0,0-18-46 0 0,-1-1 0 0 0,1 0 0 0 0,0 0 0 0 0,0 1 0 0 0,0-1 0 0 0,1 0-1 0 0,0 0 1 0 0,-1 0 0 0 0,1 0 0 0 0,1 0 0 0 0,-1-1 0 0 0,1 1 0 0 0,-1-1 0 0 0,1 1 0 0 0,6 5 0 0 0,-9-9-5 0 0,0 0 1 0 0,1 1-1 0 0,-1-1 0 0 0,0 0 0 0 0,0 1 0 0 0,1-1 1 0 0,-1 0-1 0 0,0 0 0 0 0,1 1 0 0 0,-1-1 0 0 0,0 0 1 0 0,1 0-1 0 0,-1 0 0 0 0,1 1 0 0 0,-1-1 0 0 0,0 0 0 0 0,1 0 1 0 0,-1 0-1 0 0,1 0 0 0 0,-1 0 0 0 0,1 0 0 0 0,-1 0 1 0 0,0 0-1 0 0,1 0 0 0 0,-1 0 0 0 0,1 0 0 0 0,-1 0 1 0 0,0 0-1 0 0,1 0 0 0 0,-1 0 0 0 0,1 0 0 0 0,-1-1 0 0 0,0 1 1 0 0,1 0-1 0 0,-1 0 0 0 0,1-1 0 0 0,5-16 73 0 0,-6 15-160 0 0,0 0-1 0 0,1 0 1 0 0,-1 0-1 0 0,1-1 1 0 0,0 1 0 0 0,-1 0-1 0 0,1 0 1 0 0,0 0-1 0 0,0 0 1 0 0,2-1 0 0 0,57-58-3095 0 0,-46 50 2415 0 0</inkml:trace>
</inkml:ink>
</file>

<file path=ppt/ink/ink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3:59:12.635"/>
    </inkml:context>
    <inkml:brush xml:id="br0">
      <inkml:brushProperty name="width" value="0.05" units="cm"/>
      <inkml:brushProperty name="height" value="0.05" units="cm"/>
    </inkml:brush>
  </inkml:definitions>
  <inkml:trace contextRef="#ctx0" brushRef="#br0">161 34 6033 0 0,'0'-5'61'0'0,"0"4"-34"0"0,0 0 0 0 0,1 0 0 0 0,-1 0 1 0 0,0 0-1 0 0,-1 0 0 0 0,1 0 0 0 0,0 0 0 0 0,0 0 0 0 0,0 0 0 0 0,-1 1 0 0 0,1-1 0 0 0,0 0 1 0 0,-1 0-1 0 0,1 0 0 0 0,-1-1 0 0 0,-2-8 514 0 0,3 8-123 0 0,1 4 18 0 0,-1-2-416 0 0,0 0-1 0 0,0 0 1 0 0,0 0-1 0 0,-1 1 1 0 0,1-1-1 0 0,0 0 0 0 0,0 0 1 0 0,0 0-1 0 0,0 0 1 0 0,0 0-1 0 0,0 0 1 0 0,0 0-1 0 0,0 0 0 0 0,0 0 1 0 0,0 0-1 0 0,0 0 1 0 0,0 0-1 0 0,0 0 1 0 0,0 1-1 0 0,0-1 0 0 0,0 0 1 0 0,0 0-1 0 0,0 0 1 0 0,-1 0-1 0 0,1 0 1 0 0,0 0-1 0 0,0 0 0 0 0,0 0 1 0 0,0 0-1 0 0,0 0 1 0 0,0 0-1 0 0,0 0 1 0 0,0 0-1 0 0,0 0 0 0 0,0 0 1 0 0,-1 0-1 0 0,1 0 1 0 0,0 0-1 0 0,0 0 1 0 0,0 0-1 0 0,0 0 0 0 0,0 0 1 0 0,0 0-1 0 0,0 0 1 0 0,0 0-1 0 0,0 0 1 0 0,0 0-1 0 0,0-1 0 0 0,0 1 1 0 0,-1 0-1 0 0,1 0 1 0 0,0 0-1 0 0,0 0 1 0 0,0 0-1 0 0,0 0 0 0 0,0 0 1 0 0,0 0-1 0 0,0 0 1 0 0,0 0-1 0 0,0 0 1 0 0,0 0-1 0 0,0 0 0 0 0,0 0 1 0 0,0-1-1 0 0,0 1 1 0 0,0 0-1 0 0,0 0 1 0 0,0 0-1 0 0,-9 11 442 0 0,-6 18-370 0 0,6 3-35 0 0,3-12 20 0 0,-5 29 0 0 0,9-37-56 0 0,-9 62 275 0 0,-2 103 1 0 0,12-153-254 0 0,-8 43 0 0 0,5-44-20 0 0,-2 44 1 0 0,5-62-16 0 0,1-1 1 0 0,-1 1 0 0 0,1-1-1 0 0,-1 1 1 0 0,-1-1-1 0 0,1 0 1 0 0,-1 0 0 0 0,1 1-1 0 0,-6 6 1 0 0,-25 34 27 0 0,29-41-50 0 0,3-4 14 0 0,-1 1-1 0 0,1-1 1 0 0,-1 0-1 0 0,1 1 1 0 0,0-1 0 0 0,0 1-1 0 0,-1-1 1 0 0,1 1-1 0 0,0-1 1 0 0,-1 1-1 0 0,1-1 1 0 0,0 1-1 0 0,0-1 1 0 0,0 1-1 0 0,0-1 1 0 0,0 1-1 0 0,0-1 1 0 0,0 1-1 0 0,-1-1 1 0 0,1 1-1 0 0,1-1 1 0 0,-1 1 0 0 0,0-1-1 0 0,0 1 1 0 0,0-1-1 0 0,0 1 1 0 0,0-1-1 0 0,0 1 1 0 0,1 0-1 0 0,0 0 0 0 0,0 0-1 0 0,-1-1 0 0 0,1 1 1 0 0,0 0-1 0 0,0-1 0 0 0,0 1 1 0 0,0-1-1 0 0,0 1 0 0 0,0-1 1 0 0,0 1-1 0 0,0-1 0 0 0,0 0 1 0 0,2 1-1 0 0,35 2-39 0 0,-37-3 41 0 0,377-21-135 0 0,-227 9 143 0 0,520-42 110 0 0,169-11 107 0 0,-498 44 23 0 0,696-37 589 0 0,-1017 56-743 0 0,-15 1 19 0 0,1 0-1 0 0,-1 1 0 0 0,1 0 1 0 0,-1 0-1 0 0,0 0 0 0 0,1 1 1 0 0,9 2-1 0 0,-53 3 889 0 0,14-3-1217 0 0,1-1 0 0 0,-1-1 0 0 0,1-2 0 0 0,-1 0 0 0 0,1-1 0 0 0,-1-1 0 0 0,-27-8 0 0 0,49 11 123 0 0,1 0 0 0 0,-1-1 0 0 0,0 1 0 0 0,1 0 1 0 0,-1-1-1 0 0,0 1 0 0 0,1 0 0 0 0,-1-1 0 0 0,0 1 0 0 0,1-1 0 0 0,-1 1 0 0 0,0-1 0 0 0,1 1 0 0 0,-1-1 0 0 0,1 1 1 0 0,-1-1-1 0 0,1 0 0 0 0,0 1 0 0 0,-1-1 0 0 0,0-1 0 0 0,-1-6-1056 0 0</inkml:trace>
</inkml:ink>
</file>

<file path=ppt/ink/ink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3:59:13.610"/>
    </inkml:context>
    <inkml:brush xml:id="br0">
      <inkml:brushProperty name="width" value="0.05" units="cm"/>
      <inkml:brushProperty name="height" value="0.05" units="cm"/>
    </inkml:brush>
  </inkml:definitions>
  <inkml:trace contextRef="#ctx0" brushRef="#br0">401 33 6409 0 0,'-18'-16'984'0'0,"17"16"-926"0"0,0 0 0 0 0,1-1 1 0 0,-1 1-1 0 0,0-1 0 0 0,1 1 1 0 0,-1-1-1 0 0,0 1 0 0 0,1-1 1 0 0,-1 1-1 0 0,1-1 0 0 0,-1 1 1 0 0,1-1-1 0 0,-1 0 0 0 0,1 1 1 0 0,-1-1-1 0 0,1 0 0 0 0,0 0 1 0 0,-1 0-1 0 0,0-4 1916 0 0,-8 126-194 0 0,1-34-1221 0 0,-4 685 2493 0 0,13-586-2358 0 0,11 57-621 0 0,-11-236-62 0 0,0 1 0 0 0,0-1 0 0 0,1 0 0 0 0,3 12 0 0 0,-5-19-9 0 0,0 0-1 0 0,0 0 0 0 0,0 0 1 0 0,0 0-1 0 0,0-1 0 0 0,0 1 1 0 0,0 0-1 0 0,0 0 0 0 0,0 0 1 0 0,0 0-1 0 0,0 0 0 0 0,0 0 1 0 0,0 0-1 0 0,0 0 0 0 0,0 0 1 0 0,0 0-1 0 0,0 0 0 0 0,0 0 1 0 0,1 0-1 0 0,-1-1 0 0 0,0 1 1 0 0,0 0-1 0 0,0 0 0 0 0,0 0 1 0 0,0 0-1 0 0,0 0 0 0 0,0 0 1 0 0,0 0-1 0 0,0 0 0 0 0,0 0 1 0 0,0 0-1 0 0,0 0 0 0 0,0 0 1 0 0,0 0-1 0 0,0 0 0 0 0,0 0 1 0 0,1 0-1 0 0,-1 0 1 0 0,0 0-1 0 0,0 0 0 0 0,0 0 1 0 0,0 0-1 0 0,0 0 0 0 0,0 0 1 0 0,0 0-1 0 0,0 0 0 0 0,0 0 1 0 0,0 0-1 0 0,0 0 0 0 0,0 0 1 0 0,0 0-1 0 0,1 0 0 0 0,-1 0 1 0 0,0 0-1 0 0,0 0 0 0 0,0 0 1 0 0,0 0-1 0 0,0 0 0 0 0,0 0 1 0 0,0 0-1 0 0,0 0 0 0 0,0 0 1 0 0,0 0-1 0 0,0 0 0 0 0,0 1 1 0 0,0-1-1 0 0,2-9 514 0 0,-1 6-172 0 0,-1 10-366 0 0,0-7 6 0 0,-10 25-133 0 0,-9 91-251 0 0,13-100-240 0 0,6-16 633 0 0,-1 1 0 0 0,1-1-1 0 0,0 0 1 0 0,0 0 0 0 0,0 0 0 0 0,-1 1 0 0 0,1-1 0 0 0,0 0 0 0 0,0 0 0 0 0,-1 0 0 0 0,1 0 0 0 0,0 1 0 0 0,0-1 0 0 0,-1 0 0 0 0,1 0 0 0 0,0 0 0 0 0,0 0-1 0 0,-1 0 1 0 0,1 0 0 0 0,0 0 0 0 0,-1 0 0 0 0,1 0 0 0 0,0 0 0 0 0,-1 0 0 0 0,1 0 0 0 0,0 0 0 0 0,0 0 0 0 0,-1 0 0 0 0,1 0 0 0 0,0 0 0 0 0,-1 0 0 0 0,1 0-1 0 0,0-1 1 0 0,0 1 0 0 0,-1 0 0 0 0,1 0 0 0 0,0 0 0 0 0,0 0 0 0 0,-1-1 0 0 0,1 1 0 0 0,0 0 0 0 0,-1-1 0 0 0,-1-1 8 0 0,-1 1 0 0 0,1-1 0 0 0,-1 0 0 0 0,0 1 0 0 0,0 0 0 0 0,0 0 0 0 0,0-1 1 0 0,0 2-1 0 0,0-1 0 0 0,0 0 0 0 0,0 1 0 0 0,-1-1 0 0 0,-4 1 0 0 0,-46 3-3 0 0,44-2 5 0 0,-25 2-38 0 0,-104 11-2132 0 0,99-9 924 0 0</inkml:trace>
</inkml:ink>
</file>

<file path=ppt/ink/ink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3:59:16.912"/>
    </inkml:context>
    <inkml:brush xml:id="br0">
      <inkml:brushProperty name="width" value="0.05" units="cm"/>
      <inkml:brushProperty name="height" value="0.05" units="cm"/>
    </inkml:brush>
  </inkml:definitions>
  <inkml:trace contextRef="#ctx0" brushRef="#br0">14 52 8297 0 0,'-1'-8'395'0'0,"0"0"1"0"0,0 0-1 0 0,1-12 0 0 0,0 13 156 0 0,17 123 1496 0 0,-13-47-1929 0 0,-7 85 0 0 0,0-113-1947 0 0,-14 62 0 0 0,11-84 223 0 0,3-10 739 0 0</inkml:trace>
</inkml:ink>
</file>

<file path=ppt/ink/ink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3:59:17.303"/>
    </inkml:context>
    <inkml:brush xml:id="br0">
      <inkml:brushProperty name="width" value="0.05" units="cm"/>
      <inkml:brushProperty name="height" value="0.05" units="cm"/>
    </inkml:brush>
  </inkml:definitions>
  <inkml:trace contextRef="#ctx0" brushRef="#br0">45 433 6033 0 0,'1'-20'177'0'0,"-1"1"0"0"0,-1-1 0 0 0,-1 1 1 0 0,-1-1-1 0 0,0 1 0 0 0,-7-19 0 0 0,10 37-162 0 0,-22-110 1256 0 0,20 97-1032 0 0,0-1-1 0 0,2 0 0 0 0,-1 0 0 0 0,2 0 1 0 0,3-22-1 0 0,-3 34-200 0 0,-1 0-1 0 0,1 1 1 0 0,0-1 0 0 0,-1 1-1 0 0,1-1 1 0 0,0 1 0 0 0,1-1-1 0 0,-1 1 1 0 0,0 0 0 0 0,1-1-1 0 0,-1 1 1 0 0,1 0 0 0 0,0 0-1 0 0,-1 0 1 0 0,1 0 0 0 0,0 0-1 0 0,0 1 1 0 0,0-1 0 0 0,1 1 0 0 0,-1-1-1 0 0,0 1 1 0 0,1 0 0 0 0,-1 0-1 0 0,1 0 1 0 0,-1 0 0 0 0,1 0-1 0 0,-1 0 1 0 0,1 1 0 0 0,-1-1-1 0 0,1 1 1 0 0,0 0 0 0 0,-1 0-1 0 0,1 0 1 0 0,0 0 0 0 0,-1 0-1 0 0,1 0 1 0 0,3 2 0 0 0,1-1 15 0 0,-1 1 0 0 0,1 0 0 0 0,-1 0 1 0 0,0 0-1 0 0,0 1 0 0 0,0 0 0 0 0,0 0 1 0 0,0 0-1 0 0,-1 1 0 0 0,0 0 0 0 0,1 0 0 0 0,-1 1 1 0 0,-1-1-1 0 0,7 7 0 0 0,-5 0-25 0 0,1 0 0 0 0,-1 0-1 0 0,-1 0 1 0 0,0 1 0 0 0,0 0 0 0 0,-1 0-1 0 0,-1 0 1 0 0,0 0 0 0 0,0 0 0 0 0,-2 1-1 0 0,1-1 1 0 0,-2 1 0 0 0,1 0-1 0 0,-2-1 1 0 0,0 1 0 0 0,0-1 0 0 0,-1 1-1 0 0,-1-1 1 0 0,-7 24 0 0 0,5-23-26 0 0,0 0-1 0 0,0 0 1 0 0,-1 0 0 0 0,-1 0-1 0 0,0-1 1 0 0,-1 0 0 0 0,0-1-1 0 0,-1 0 1 0 0,0 0 0 0 0,-1-1-1 0 0,0 0 1 0 0,-1-1 0 0 0,0 0-1 0 0,0 0 1 0 0,-1-1 0 0 0,0-1-1 0 0,-22 11 1 0 0,13-12 32 0 0,17-9-17 0 0,11-7-14 0 0,-1 4-4 0 0,1 1 0 0 0,-1 0 0 0 0,1 1 0 0 0,0-1 0 0 0,1 2 0 0 0,-1-1 1 0 0,1 1-1 0 0,-1 0 0 0 0,1 0 0 0 0,0 1 0 0 0,0 0 0 0 0,0 0 0 0 0,1 1 0 0 0,-1 0 0 0 0,0 1 0 0 0,0-1 0 0 0,1 2 1 0 0,-1-1-1 0 0,14 3 0 0 0,-11-1 9 0 0,0 0 1 0 0,-1 1 0 0 0,1 0 0 0 0,0 0-1 0 0,-1 1 1 0 0,0 1 0 0 0,0-1-1 0 0,0 2 1 0 0,-1-1 0 0 0,0 1 0 0 0,0 1-1 0 0,0 0 1 0 0,-1 0 0 0 0,11 11 0 0 0,12 19-635 0 0,-30-35 235 0 0</inkml:trace>
</inkml:ink>
</file>

<file path=ppt/ink/ink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3:59:18.085"/>
    </inkml:context>
    <inkml:brush xml:id="br0">
      <inkml:brushProperty name="width" value="0.05" units="cm"/>
      <inkml:brushProperty name="height" value="0.05" units="cm"/>
    </inkml:brush>
  </inkml:definitions>
  <inkml:trace contextRef="#ctx0" brushRef="#br0">4 246 6221 0 0,'0'0'11'0'0,"0"0"1"0"0,0 0-1 0 0,0 0 1 0 0,0 0-1 0 0,-1 0 1 0 0,1 0-1 0 0,0 0 1 0 0,0 0-1 0 0,0 0 1 0 0,0 0 0 0 0,0 0-1 0 0,-1 0 1 0 0,1 0-1 0 0,0 0 1 0 0,0 0-1 0 0,0 0 1 0 0,0 0-1 0 0,0 0 1 0 0,0 0-1 0 0,-1 0 1 0 0,1 0-1 0 0,0 0 1 0 0,0 0 0 0 0,0 0-1 0 0,0 1 1 0 0,0-1-1 0 0,0 0 1 0 0,0 0-1 0 0,0 0 1 0 0,0 0-1 0 0,-1 0 1 0 0,1 0-1 0 0,0 0 1 0 0,0 1 0 0 0,0-1-1 0 0,0 0 1 0 0,0 0-1 0 0,0 0 1 0 0,0 0-1 0 0,0 0 1 0 0,0 1-1 0 0,0-1 1 0 0,0 0-1 0 0,0 0 1 0 0,5 8 717 0 0,-3-7-611 0 0,-1 0-1 0 0,0 0 1 0 0,1 0 0 0 0,-1 0-1 0 0,1 0 1 0 0,0 0 0 0 0,-1-1-1 0 0,1 1 1 0 0,0-1 0 0 0,-1 1-1 0 0,1-1 1 0 0,0 1 0 0 0,3-1-1 0 0,7 0 201 0 0,0-1 1 0 0,-1-1-1 0 0,1 0 0 0 0,0 0 1 0 0,-1-1-1 0 0,1-1 0 0 0,-1 0 1 0 0,0 0-1 0 0,14-8 0 0 0,7-8-146 0 0,48-36-1 0 0,-76 53-169 0 0,-2 2 5 0 0,0-1 0 0 0,0 0-1 0 0,0 0 1 0 0,0 0 0 0 0,-1 0 0 0 0,1 0 0 0 0,-1 0 0 0 0,1 0-1 0 0,-1-1 1 0 0,0 1 0 0 0,1 0 0 0 0,-1-1 0 0 0,0 1 0 0 0,-1-1-1 0 0,1 0 1 0 0,0 1 0 0 0,-1-1 0 0 0,1-4 0 0 0,-1 2 36 0 0,0 1 1 0 0,-1 0 0 0 0,1-1-1 0 0,-1 1 1 0 0,0 0 0 0 0,0 0-1 0 0,-1-1 1 0 0,1 1 0 0 0,-1 0-1 0 0,0 0 1 0 0,-2-4 0 0 0,2 5-22 0 0,0-1 1 0 0,0 1-1 0 0,-1-1 0 0 0,1 1 1 0 0,-1 0-1 0 0,1 0 1 0 0,-1 0-1 0 0,0 0 0 0 0,0 1 1 0 0,0-1-1 0 0,-1 1 1 0 0,1 0-1 0 0,-1 0 0 0 0,1 0 1 0 0,-1 0-1 0 0,0 1 1 0 0,1-1-1 0 0,-1 1 0 0 0,0 0 1 0 0,0 0-1 0 0,0 0 1 0 0,0 1-1 0 0,0 0 0 0 0,0-1 1 0 0,0 1-1 0 0,-6 1 1 0 0,6 1-24 0 0,1-1 1 0 0,-1 1-1 0 0,0 0 1 0 0,1 0 0 0 0,-1 0-1 0 0,1 1 1 0 0,0-1-1 0 0,-1 1 1 0 0,1 0 0 0 0,1-1-1 0 0,-1 2 1 0 0,0-1-1 0 0,1 0 1 0 0,-1 0 0 0 0,-2 6-1 0 0,-4 8 58 0 0,1 0-1 0 0,-7 19 1 0 0,11-26-26 0 0,0-1 2 0 0,-9 24 102 0 0,-11 41-1 0 0,22-64-107 0 0,-1-1 0 0 0,2 1 0 0 0,0 0 0 0 0,0 0-1 0 0,0 0 1 0 0,1 0 0 0 0,1 0 0 0 0,0 0 0 0 0,2 12-1 0 0,-2-20-20 0 0,-1 0-1 0 0,1 0 1 0 0,0-1 0 0 0,-1 1-1 0 0,1 0 1 0 0,0 0-1 0 0,0 0 1 0 0,0 0-1 0 0,1-1 1 0 0,-1 1 0 0 0,0-1-1 0 0,0 1 1 0 0,1-1-1 0 0,-1 1 1 0 0,1-1 0 0 0,0 0-1 0 0,-1 0 1 0 0,5 2-1 0 0,-3-1 3 0 0,0-1 0 0 0,1 0 1 0 0,-1 0-1 0 0,1 0 0 0 0,-1-1 0 0 0,1 1 0 0 0,0-1 0 0 0,-1 0 0 0 0,8-1 0 0 0,4-1-2 0 0,0-1 0 0 0,0 0-1 0 0,27-11 1 0 0,-41 13-7 0 0,25-9-184 0 0,0-2 0 0 0,-1 0 0 0 0,0-2 0 0 0,-1-1 1 0 0,0-1-1 0 0,-2 0 0 0 0,0-2 0 0 0,35-36 0 0 0,-54 50 191 0 0,0 0-1 0 0,1-1 1 0 0,-2 1 0 0 0,1-1-1 0 0,0 1 1 0 0,-1-1 0 0 0,0 0 0 0 0,0 0-1 0 0,0 0 1 0 0,-1 0 0 0 0,0 0 0 0 0,0 0-1 0 0,0 0 1 0 0,0 0 0 0 0,-1-1-1 0 0,0 1 1 0 0,0 0 0 0 0,-1-8 0 0 0,0 10 14 0 0,0 0 0 0 0,1 0 0 0 0,-1 0 1 0 0,0 0-1 0 0,-1 0 0 0 0,1 0 1 0 0,-1 0-1 0 0,1 1 0 0 0,-1-1 0 0 0,0 1 1 0 0,0-1-1 0 0,0 1 0 0 0,0 0 1 0 0,0 0-1 0 0,0 0 0 0 0,-1 0 0 0 0,1 0 1 0 0,-1 0-1 0 0,1 1 0 0 0,-1-1 1 0 0,0 1-1 0 0,0-1 0 0 0,0 1 0 0 0,0 0 1 0 0,1 0-1 0 0,-1 1 0 0 0,-1-1 1 0 0,1 1-1 0 0,0-1 0 0 0,0 1 0 0 0,0 0 1 0 0,-4 0-1 0 0,6 1-18 0 0,-1-1 0 0 0,0 1 0 0 0,0 0 0 0 0,0-1 0 0 0,1 1 1 0 0,-1 0-1 0 0,0 0 0 0 0,1 0 0 0 0,-1 0 0 0 0,1 1 0 0 0,-1-1 0 0 0,1 0 0 0 0,-1 1 0 0 0,1-1 1 0 0,0 1-1 0 0,0-1 0 0 0,0 1 0 0 0,0-1 0 0 0,0 1 0 0 0,0 0 0 0 0,0-1 0 0 0,1 1 0 0 0,-1 0 0 0 0,0 3 1 0 0,-1-1-5 0 0,1 0 1 0 0,0 0-1 0 0,0 0 1 0 0,0 0-1 0 0,0 1 1 0 0,1-1-1 0 0,0 0 0 0 0,0 0 1 0 0,0 0-1 0 0,1 7 1 0 0,0-8 4 0 0,0 0 0 0 0,1 0 1 0 0,-1 0-1 0 0,1-1 0 0 0,-1 1 1 0 0,1-1-1 0 0,0 1 0 0 0,0-1 0 0 0,0 0 1 0 0,0 1-1 0 0,1-1 0 0 0,3 3 0 0 0,37 18 17 0 0,-36-20-16 0 0,0 1 0 0 0,0-1 0 0 0,0 1 0 0 0,-1 1 0 0 0,1-1 0 0 0,10 11 1 0 0,-11-9-5 0 0,-1 0 1 0 0,-1 0-1 0 0,1 1 0 0 0,-1-1 1 0 0,0 1-1 0 0,-1 0 1 0 0,1 0-1 0 0,-2 0 1 0 0,1 0-1 0 0,-1 1 1 0 0,0-1-1 0 0,0 1 0 0 0,-1 0 1 0 0,1 10-1 0 0,-2-12 4 0 0,-1 0 0 0 0,1 0 0 0 0,-1 0-1 0 0,0 0 1 0 0,-1 0 0 0 0,1 0 0 0 0,-1-1-1 0 0,-1 1 1 0 0,1 0 0 0 0,-1-1 0 0 0,0 0 0 0 0,0 0-1 0 0,0 0 1 0 0,-1 0 0 0 0,1 0 0 0 0,-1 0-1 0 0,-1-1 1 0 0,1 0 0 0 0,-6 4 0 0 0,4-2 3 0 0,-1-1 0 0 0,0-1 0 0 0,0 1-1 0 0,-10 3 1 0 0,16-7-94 0 0,0 0-1 0 0,1-1 0 0 0,-1 1 1 0 0,0-1-1 0 0,0 1 0 0 0,0-1 0 0 0,0 0 1 0 0,0 1-1 0 0,0-1 0 0 0,0 0 0 0 0,0 0 1 0 0,0 0-1 0 0,0 0 0 0 0,0 0 1 0 0,0 0-1 0 0,0 0 0 0 0,0 0 0 0 0,-1 0 1 0 0,1 0-1 0 0,0-1 0 0 0,0 1 1 0 0,0 0-1 0 0,1-1 0 0 0,-1 1 0 0 0,0 0 1 0 0,0-1-1 0 0,0 1 0 0 0,0-1 1 0 0,0 0-1 0 0,0 1 0 0 0,1-1 0 0 0,-1 0 1 0 0,0 1-1 0 0,0-1 0 0 0,1 0 0 0 0,-1 0 1 0 0,1 0-1 0 0,-1 0 0 0 0,1 0 1 0 0,-1 0-1 0 0,1 1 0 0 0,-1-1 0 0 0,1 0 1 0 0,0 0-1 0 0,-1-2 0 0 0,0-7-1317 0 0</inkml:trace>
</inkml:ink>
</file>

<file path=ppt/ink/ink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3:59:18.428"/>
    </inkml:context>
    <inkml:brush xml:id="br0">
      <inkml:brushProperty name="width" value="0.05" units="cm"/>
      <inkml:brushProperty name="height" value="0.05" units="cm"/>
    </inkml:brush>
  </inkml:definitions>
  <inkml:trace contextRef="#ctx0" brushRef="#br0">36 0 9877 0 0,'-30'7'3014'0'0,"24"-2"-1710"0"0,10-6-173 0 0,-4 1-1155 0 0,1 0-1 0 0,-1 0 1 0 0,0 0 0 0 0,1 0 0 0 0,-1 0 0 0 0,0 0-1 0 0,1 0 1 0 0,-1 0 0 0 0,0 0 0 0 0,0-1 0 0 0,1 1 0 0 0,-1 0-1 0 0,0 0 1 0 0,1 0 0 0 0,-1-1 0 0 0,0 1 0 0 0,0 0-1 0 0,1 0 1 0 0,-1-1 0 0 0,0 1 0 0 0,0 0 0 0 0,0 0-1 0 0,0-1 1 0 0,1 1 0 0 0,-1 0 0 0 0,0-1 0 0 0,0 1 0 0 0,0 0-1 0 0,0-1 1 0 0,0 1 0 0 0</inkml:trace>
</inkml:ink>
</file>

<file path=ppt/ink/ink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3:59:19.577"/>
    </inkml:context>
    <inkml:brush xml:id="br0">
      <inkml:brushProperty name="width" value="0.05" units="cm"/>
      <inkml:brushProperty name="height" value="0.05" units="cm"/>
    </inkml:brush>
  </inkml:definitions>
  <inkml:trace contextRef="#ctx0" brushRef="#br0">280 49 8761 0 0,'-4'-48'3187'0'0,"-16"90"-1150"0"0,-12 29-1968 0 0,-83 130 0 0 0,76-137-46 0 0,25-41-31 0 0,-17 42 0 0 0,27-55-217 0 0,0 1 0 0 0,1 0 0 0 0,0 0 1 0 0,1 0-1 0 0,0 1 0 0 0,-1 16 0 0 0,-1 22-3450 0 0,4-43 2543 0 0</inkml:trace>
</inkml:ink>
</file>

<file path=ppt/ink/ink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3:59:20.009"/>
    </inkml:context>
    <inkml:brush xml:id="br0">
      <inkml:brushProperty name="width" value="0.05" units="cm"/>
      <inkml:brushProperty name="height" value="0.05" units="cm"/>
    </inkml:brush>
  </inkml:definitions>
  <inkml:trace contextRef="#ctx0" brushRef="#br0">1 103 8429 0 0,'0'-6'215'0'0,"0"0"1"0"0,1 1-1 0 0,0-1 1 0 0,0 1-1 0 0,0-1 1 0 0,1 1-1 0 0,-1 0 1 0 0,1 0-1 0 0,1-1 1 0 0,-1 1-1 0 0,1 1 1 0 0,4-8-1 0 0,-6 10-160 0 0,1 0-1 0 0,-1 1 0 0 0,1-1 0 0 0,0 0 0 0 0,0 0 0 0 0,0 1 0 0 0,0-1 1 0 0,0 1-1 0 0,0 0 0 0 0,0 0 0 0 0,0 0 0 0 0,1 0 0 0 0,-1 0 0 0 0,0 0 0 0 0,1 0 1 0 0,-1 1-1 0 0,1-1 0 0 0,-1 1 0 0 0,0-1 0 0 0,1 1 0 0 0,-1 0 0 0 0,1 0 1 0 0,-1 1-1 0 0,1-1 0 0 0,-1 0 0 0 0,1 1 0 0 0,-1-1 0 0 0,1 1 0 0 0,4 2 1 0 0,-5-2-35 0 0,0 0 0 0 0,0 1 1 0 0,0-1-1 0 0,0 1 0 0 0,-1-1 1 0 0,1 1-1 0 0,0 0 1 0 0,-1 0-1 0 0,1 0 0 0 0,-1 0 1 0 0,1 0-1 0 0,-1 0 1 0 0,0 0-1 0 0,0 0 0 0 0,0 0 1 0 0,0 1-1 0 0,0-1 1 0 0,-1 0-1 0 0,1 1 0 0 0,-1-1 1 0 0,1 1-1 0 0,-1-1 1 0 0,0 0-1 0 0,0 4 0 0 0,0 5 46 0 0,0-1-1 0 0,-1 1 0 0 0,0 0 0 0 0,-3 11 1 0 0,1-10-26 0 0,0 0 0 0 0,-10 23 1 0 0,11-30-34 0 0,0-1 1 0 0,-1 0 0 0 0,1 0-1 0 0,-1 0 1 0 0,1 0 0 0 0,-1 0-1 0 0,-1-1 1 0 0,1 1 0 0 0,0-1 0 0 0,-1 0-1 0 0,-4 3 1 0 0,25-35-369 0 0,-5 7 41 0 0,7-6 177 0 0,2 0-1 0 0,26-29 1 0 0,-41 50 145 0 0,1 1 1 0 0,0 0-1 0 0,-1 0 0 0 0,2 0 1 0 0,-1 1-1 0 0,1 0 1 0 0,0 1-1 0 0,0-1 1 0 0,0 2-1 0 0,0-1 0 0 0,1 1 1 0 0,0 0-1 0 0,14-2 1 0 0,-21 5 18 0 0,1-1 0 0 0,-1 1 1 0 0,1 0-1 0 0,-1 0 1 0 0,1 0-1 0 0,-1 0 0 0 0,0 1 1 0 0,1-1-1 0 0,-1 1 1 0 0,1-1-1 0 0,-1 1 0 0 0,0 0 1 0 0,1 0-1 0 0,-1 0 1 0 0,0 0-1 0 0,0 0 0 0 0,0 1 1 0 0,1-1-1 0 0,2 4 1 0 0,-3-3 21 0 0,0 1 0 0 0,0 0 0 0 0,0 0 0 0 0,0 0 0 0 0,0 0 1 0 0,-1 0-1 0 0,0 1 0 0 0,0-1 0 0 0,0 0 0 0 0,0 1 1 0 0,0-1-1 0 0,0 7 0 0 0,0 0 2 0 0,-1 0 0 0 0,0 0-1 0 0,-1 0 1 0 0,0 0 0 0 0,-1 0 0 0 0,0 0 0 0 0,0 0-1 0 0,-8 18 1 0 0,2-11-102 0 0,5-11-138 0 0,-1 0 1 0 0,1 0 0 0 0,1 0 0 0 0,-1 0-1 0 0,1 0 1 0 0,0 0 0 0 0,1 1 0 0 0,0-1 0 0 0,0 1-1 0 0,-1 8 1 0 0,2-15 144 0 0,0 0 0 0 0,0 0 0 0 0,0 1 0 0 0,0-1 0 0 0,0 0-1 0 0,0 0 1 0 0,0 0 0 0 0,0 0 0 0 0,1 1 0 0 0,-1-1 0 0 0,0 0 0 0 0,0 0 0 0 0,0 0-1 0 0,0 0 1 0 0,0 0 0 0 0,0 1 0 0 0,0-1 0 0 0,0 0 0 0 0,0 0 0 0 0,1 0 0 0 0,-1 0 0 0 0,0 0-1 0 0,0 0 1 0 0,0 1 0 0 0,0-1 0 0 0,0 0 0 0 0,1 0 0 0 0,-1 0 0 0 0,0 0 0 0 0,0 0 0 0 0,0 0-1 0 0,0 0 1 0 0,1 0 0 0 0,-1 0 0 0 0,0 0 0 0 0,0 0 0 0 0,0 0 0 0 0,1 0 0 0 0,-1 0 0 0 0,0 0-1 0 0,0 0 1 0 0,0 0 0 0 0,0 0 0 0 0,1 0 0 0 0,-1 0 0 0 0,0 0 0 0 0,0 0 0 0 0,0 0-1 0 0,0 0 1 0 0,0-1 0 0 0,1 1 0 0 0,-1 0 0 0 0,0 0 0 0 0,0 0 0 0 0,0 0 0 0 0,1-1 65 0 0,5-1-1104 0 0</inkml:trace>
</inkml:ink>
</file>

<file path=ppt/ink/ink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3:59:20.351"/>
    </inkml:context>
    <inkml:brush xml:id="br0">
      <inkml:brushProperty name="width" value="0.05" units="cm"/>
      <inkml:brushProperty name="height" value="0.05" units="cm"/>
    </inkml:brush>
  </inkml:definitions>
  <inkml:trace contextRef="#ctx0" brushRef="#br0">172 1 8529 0 0,'1'1'139'0'0,"0"0"0"0"0,-1 0 0 0 0,1 0 0 0 0,0 1 0 0 0,-1-1 1 0 0,1 0-1 0 0,-1 1 0 0 0,0-1 0 0 0,1 0 0 0 0,-1 1 0 0 0,0-1 0 0 0,0 0 0 0 0,0 1 1 0 0,0-1-1 0 0,0 0 0 0 0,0 1 0 0 0,0-1 0 0 0,-1 3 0 0 0,-3 34 493 0 0,4-37-575 0 0,-4 31 134 0 0,-1-1 0 0 0,-1 0-1 0 0,-2 0 1 0 0,-1 0 0 0 0,-2-1 0 0 0,-1 0-1 0 0,-1-1 1 0 0,-19 30 0 0 0,19-36-309 0 0,-19 25-273 0 0,29-44-240 0 0,0 0 0 0 0,-1 0 0 0 0,0-1 0 0 0,0 0-1 0 0,-6 5 1 0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3:40:31.210"/>
    </inkml:context>
    <inkml:brush xml:id="br0">
      <inkml:brushProperty name="width" value="0.05" units="cm"/>
      <inkml:brushProperty name="height" value="0.05" units="cm"/>
    </inkml:brush>
  </inkml:definitions>
  <inkml:trace contextRef="#ctx0" brushRef="#br0">37 57 9977 0 0,'-6'-19'92'0'0,"-2"1"76"0"0,6 8 88 0 0,0 5 36 0 0,-4 3-16 0 0,2-1 0 0 0,2 4 4 0 0,0 3-16 0 0,2 0-112 0 0,0 0-172 0 0,0 2-136 0 0,0-1-164 0 0,-5 3-156 0 0,10 4-124 0 0,-5-3-148 0 0,6 0-24 0 0,-2 3-328 0 0</inkml:trace>
</inkml:ink>
</file>

<file path=ppt/ink/ink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3:59:20.694"/>
    </inkml:context>
    <inkml:brush xml:id="br0">
      <inkml:brushProperty name="width" value="0.05" units="cm"/>
      <inkml:brushProperty name="height" value="0.05" units="cm"/>
    </inkml:brush>
  </inkml:definitions>
  <inkml:trace contextRef="#ctx0" brushRef="#br0">86 0 8201 0 0,'-13'24'3219'0'0,"-27"137"-1469"0"0,30-125-1591 0 0,-12 44 86 0 0,22-80-247 0 0,0 0 0 0 0,0 1 0 0 0,0-1 0 0 0,0 0 0 0 0,0 0 0 0 0,-1 0 0 0 0,1 0 0 0 0,0 0 0 0 0,0 0 0 0 0,0 0 0 0 0,0 1 0 0 0,0-1 0 0 0,0 0 0 0 0,0 0 0 0 0,0 0 0 0 0,0 0 0 0 0,0 0 0 0 0,0 0 0 0 0,0 1 0 0 0,0-1 0 0 0,1 0 0 0 0,-1 0 0 0 0,0 0 0 0 0,0 0 0 0 0,0 0 0 0 0,0 0 0 0 0,0 0 0 0 0,0 1 0 0 0,0-1 0 0 0,0 0 0 0 0,0 0 0 0 0,0 0 0 0 0,0 0 0 0 0,0 0 0 0 0,1 0 0 0 0,-1 0 0 0 0,0 0 0 0 0,0 0 0 0 0,0 0 0 0 0,0 0 0 0 0,0 1 0 0 0,0-1 0 0 0,0 0 0 0 0,1 0 0 0 0,-1 0 0 0 0,0 0 0 0 0,0 0 0 0 0,0 0 0 0 0,0 0 0 0 0,0 0 0 0 0,0 0 0 0 0,1 0 0 0 0,-1 0 0 0 0,0 0 0 0 0,0 0 0 0 0,0 0 0 0 0,12-6-184 0 0,13-11-203 0 0,-23 15 339 0 0,5-2-112 0 0,-1-1 0 0 0,0 0 1 0 0,0 0-1 0 0,-1 0 1 0 0,1 0-1 0 0,-1-1 1 0 0,0 0-1 0 0,-1 0 0 0 0,1 0 1 0 0,-1-1-1 0 0,0 1 1 0 0,-1-1-1 0 0,0 0 1 0 0,0 0-1 0 0,0-1 1 0 0,-1 1-1 0 0,0 0 0 0 0,2-14 1 0 0,8-28-2192 0 0,-16 50 1242 0 0,0 1 515 0 0</inkml:trace>
</inkml:ink>
</file>

<file path=ppt/ink/ink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3:59:21.286"/>
    </inkml:context>
    <inkml:brush xml:id="br0">
      <inkml:brushProperty name="width" value="0.05" units="cm"/>
      <inkml:brushProperty name="height" value="0.05" units="cm"/>
    </inkml:brush>
  </inkml:definitions>
  <inkml:trace contextRef="#ctx0" brushRef="#br0">6 61 7453 0 0,'0'0'1590'0'0,"2"-4"-1105"0"0,5-11 2 0 0,-6 11 1780 0 0,0 12-2181 0 0,-5 106 14 0 0,-4-58 1 0 0,3-13-702 0 0,23-50-159 0 0,-6-4 660 0 0,-9 8 89 0 0,15-15-103 0 0,-1 0 0 0 0,26-36-1 0 0,-11-8-19 0 0,-13 23 131 0 0,-19 38 756 0 0,3 6-595 0 0,6 17-20 0 0,-7-16-15 0 0,1 7-4 0 0,17 88 322 0 0,-20-97-416 0 0,1 0 0 0 0,0 0 1 0 0,0 0-1 0 0,0 1 0 0 0,1-1 0 0 0,0 0 0 0 0,-1-1 0 0 0,1 1 1 0 0,4 5-1 0 0,-6-9-19 0 0,1 1 0 0 0,0 0 0 0 0,-1-1 0 0 0,1 1 0 0 0,0 0-1 0 0,0-1 1 0 0,0 1 0 0 0,-1-1 0 0 0,1 1 0 0 0,0-1 0 0 0,0 0 0 0 0,0 1 0 0 0,0-1 0 0 0,0 0 0 0 0,0 0 0 0 0,0 0 0 0 0,0 1 0 0 0,1-1 0 0 0,0 0-2 0 0,0-1 0 0 0,0 1 1 0 0,0-1-1 0 0,0 1 0 0 0,-1-1 1 0 0,1 1-1 0 0,0-1 0 0 0,0 0 1 0 0,0 0-1 0 0,-1 0 0 0 0,1 0 1 0 0,1-2-1 0 0,9-5-181 0 0,-1 0-1 0 0,-1-1 1 0 0,16-18 0 0 0,-22 23 120 0 0,0-1 0 0 0,0 0 0 0 0,-1-1 1 0 0,0 1-1 0 0,0 0 0 0 0,0-1 0 0 0,-1 0 0 0 0,0 0 0 0 0,0 0 1 0 0,2-10-1 0 0,-1 0 13 0 0,-2 10 40 0 0,1-1 0 0 0,-1 1-1 0 0,0-1 1 0 0,-1 1 0 0 0,0-1 0 0 0,0 0 0 0 0,0 1-1 0 0,-1-1 1 0 0,0 1 0 0 0,0-1 0 0 0,-4-11 0 0 0,5 18 7 0 0,0 0 0 0 0,0-1 1 0 0,0 1-1 0 0,0 0 0 0 0,0 0 1 0 0,0-1-1 0 0,0 1 1 0 0,0 0-1 0 0,0 0 0 0 0,-1-1 1 0 0,1 1-1 0 0,0 0 0 0 0,0 0 1 0 0,0-1-1 0 0,0 1 0 0 0,-1 0 1 0 0,1 0-1 0 0,0-1 0 0 0,0 1 1 0 0,0 0-1 0 0,-1 0 1 0 0,1 0-1 0 0,0 0 0 0 0,0-1 1 0 0,-1 1-1 0 0,1 0 0 0 0,0 0 1 0 0,-1 0-1 0 0,1 0 0 0 0,0 0 1 0 0,0 0-1 0 0,-1 0 0 0 0,1 0 1 0 0,0 0-1 0 0,-1 0 1 0 0,1 0-1 0 0,0 0 0 0 0,0 0 1 0 0,-1 0-1 0 0,1 0 0 0 0,0 0 1 0 0,-1 0-1 0 0,1 0 0 0 0,0 0 1 0 0,0 0-1 0 0,-1 0 0 0 0,1 1 1 0 0,0-1-1 0 0,0 0 1 0 0,-1 0-1 0 0,0 1 2 0 0,1 0 0 0 0,-1-1 0 0 0,1 1 0 0 0,-1 0 0 0 0,1 0 0 0 0,-1 0 0 0 0,1-1 1 0 0,0 1-1 0 0,-1 0 0 0 0,1 0 0 0 0,0 0 0 0 0,0 0 0 0 0,0 0 0 0 0,-1 1 0 0 0,-1 7-616 0 0,2-9 522 0 0,0 1 0 0 0,0-1 0 0 0,-1 0 0 0 0,1 1 0 0 0,0-1 0 0 0,0 1 0 0 0,0-1 0 0 0,0 0 0 0 0,0 1 0 0 0,0-1 0 0 0,0 0 0 0 0,0 1 0 0 0,0-1 0 0 0,0 1 0 0 0,0-1 1 0 0,0 0-1 0 0,0 1 0 0 0,0-1 0 0 0,0 0 0 0 0,0 1 0 0 0,0-1 0 0 0,1 0 0 0 0,-1 1 0 0 0,0-1 0 0 0,0 0 0 0 0,0 1 0 0 0,1-1 0 0 0,-1 0 0 0 0,0 1 0 0 0,0-1 0 0 0,1 0 0 0 0,-1 0 0 0 0,0 1 0 0 0,1-1 0 0 0,2 3-942 0 0</inkml:trace>
</inkml:ink>
</file>

<file path=ppt/ink/ink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3:59:21.631"/>
    </inkml:context>
    <inkml:brush xml:id="br0">
      <inkml:brushProperty name="width" value="0.05" units="cm"/>
      <inkml:brushProperty name="height" value="0.05" units="cm"/>
    </inkml:brush>
  </inkml:definitions>
  <inkml:trace contextRef="#ctx0" brushRef="#br0">39 9 7937 0 0,'0'0'39'0'0,"0"-1"1"0"0,0 1-1 0 0,1 0 1 0 0,-1-1-1 0 0,-1 1 1 0 0,1 0-1 0 0,0 0 1 0 0,0-1-1 0 0,0 1 1 0 0,0 0 0 0 0,0-1-1 0 0,0 1 1 0 0,0 0-1 0 0,0-1 1 0 0,0 1-1 0 0,-1 0 1 0 0,1 0-1 0 0,0-1 1 0 0,0 1-1 0 0,0 0 1 0 0,-1 0-1 0 0,1-1 1 0 0,0 1-1 0 0,0 0 1 0 0,-1 0-1 0 0,1 0 1 0 0,0-1-1 0 0,0 1 1 0 0,-1 0-1 0 0,1 0 1 0 0,0 0 0 0 0,0 0-1 0 0,-1 0 1 0 0,1 0-1 0 0,0 0 1 0 0,-1 0-1 0 0,1-1 1 0 0,-1 1-1 0 0,1 0-10 0 0,0 1-1 0 0,0-1 1 0 0,-1 0-1 0 0,1 0 1 0 0,0 0-1 0 0,0 0 1 0 0,0 0-1 0 0,-1 0 1 0 0,1 0 0 0 0,0 0-1 0 0,0 0 1 0 0,0 1-1 0 0,-1-1 1 0 0,1 0-1 0 0,0 0 1 0 0,0 0-1 0 0,0 0 1 0 0,0 1-1 0 0,0-1 1 0 0,0 0-1 0 0,-1 0 1 0 0,1 0-1 0 0,0 1 1 0 0,0-1 0 0 0,0 0-1 0 0,0 0 1 0 0,0 0-1 0 0,0 1 1 0 0,0-1-1 0 0,0 0 1 0 0,0 0-1 0 0,0 1 1 0 0,0-1-1 0 0,0 0 1 0 0,0 0-1 0 0,0 0 1 0 0,0 1-1 0 0,0-1 1 0 0,0 0 0 0 0,0 0-1 0 0,0 1 1 0 0,0-1-1 0 0,0 0 1 0 0,1 0-1 0 0,-1 0 1 0 0,0 0-1 0 0,0 1 1 0 0,0-1-1 0 0,1 3-2 0 0,0 1-1 0 0,-1-1 0 0 0,1 0 0 0 0,-1 1 1 0 0,0-1-1 0 0,0 1 0 0 0,0-1 0 0 0,-2 7 1 0 0,1 7 7 0 0,0 6-127 0 0,-2 1 0 0 0,-1 0-1 0 0,-12 42 1 0 0,14-60-32 0 0,0 30-3023 0 0,2-37 2437 0 0</inkml:trace>
</inkml:ink>
</file>

<file path=ppt/ink/ink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3:59:21.975"/>
    </inkml:context>
    <inkml:brush xml:id="br0">
      <inkml:brushProperty name="width" value="0.05" units="cm"/>
      <inkml:brushProperty name="height" value="0.05" units="cm"/>
    </inkml:brush>
  </inkml:definitions>
  <inkml:trace contextRef="#ctx0" brushRef="#br0">0 165 6597 0 0,'2'-43'1155'0'0,"8"-47"1"0"0,-8 75-468 0 0,-2 15-648 0 0,0-1 0 0 0,0 0 0 0 0,0 0 1 0 0,1 1-1 0 0,-1-1 0 0 0,0 0 1 0 0,0 0-1 0 0,1 1 0 0 0,-1-1 1 0 0,0 0-1 0 0,1 1 0 0 0,-1-1 1 0 0,1 0-1 0 0,-1 1 0 0 0,1-1 1 0 0,-1 1-1 0 0,1-1 0 0 0,-1 1 1 0 0,1-1-1 0 0,0 1 0 0 0,-1-1 1 0 0,1 1-1 0 0,0 0 0 0 0,-1-1 0 0 0,1 1 1 0 0,0 0-1 0 0,-1 0 0 0 0,1-1 1 0 0,0 1-1 0 0,0 0 0 0 0,-1 0 1 0 0,1 0-1 0 0,0 0 0 0 0,0 0 1 0 0,-1 0-1 0 0,1 0 0 0 0,0 0 1 0 0,0 0-1 0 0,-1 0 0 0 0,1 0 1 0 0,0 1-1 0 0,0-1 0 0 0,-1 0 0 0 0,1 1 1 0 0,0-1-1 0 0,0 1 0 0 0,2 0-103 0 0,0 0 0 0 0,0 1 0 0 0,0-1 0 0 0,0 1 0 0 0,0 0 0 0 0,0 0 0 0 0,-1 0 0 0 0,1 0 0 0 0,3 5 0 0 0,7 7-1200 0 0,-4-8 475 0 0</inkml:trace>
</inkml:ink>
</file>

<file path=ppt/ink/ink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3:59:22.317"/>
    </inkml:context>
    <inkml:brush xml:id="br0">
      <inkml:brushProperty name="width" value="0.05" units="cm"/>
      <inkml:brushProperty name="height" value="0.05" units="cm"/>
    </inkml:brush>
  </inkml:definitions>
  <inkml:trace contextRef="#ctx0" brushRef="#br0">12 200 8165 0 0,'-5'7'118'0'0,"5"-7"-86"0"0,0 0-1 0 0,0 1 0 0 0,0-1 1 0 0,0 0-1 0 0,0 0 1 0 0,0 1-1 0 0,-1-1 0 0 0,1 0 1 0 0,0 0-1 0 0,0 1 0 0 0,0-1 1 0 0,0 0-1 0 0,-1 0 0 0 0,1 0 1 0 0,0 0-1 0 0,0 1 0 0 0,-1-1 1 0 0,1 0-1 0 0,0 0 1 0 0,0 0-1 0 0,0 0 0 0 0,-1 0 1 0 0,1 0-1 0 0,0 0 0 0 0,-1 0 1 0 0,1 0-1 0 0,0 0 0 0 0,0 0 1 0 0,-1 0-1 0 0,1 0 0 0 0,0 0 1 0 0,-1 0-1 0 0,4-1-10 0 0,-1-1-1 0 0,1 0 1 0 0,-1 1 0 0 0,1-1-1 0 0,-1 0 1 0 0,0-1 0 0 0,0 1-1 0 0,0 0 1 0 0,0 0 0 0 0,2-5-1 0 0,0 1-379 0 0,1 0-1 0 0,0 1 1 0 0,1 0-1 0 0,-1 1 0 0 0,1-1 0 0 0,6-3 0 0 0,15-13-357 0 0,-20 15 694 0 0,-1 0-1 0 0,1-1 1 0 0,-1 0 0 0 0,-1 0-1 0 0,10-15 1 0 0,-13 18 120 0 0,0 0-1 0 0,-1 0 1 0 0,1 0 0 0 0,0 0 0 0 0,-1 0 0 0 0,0-1 0 0 0,0 1-1 0 0,-1-1 1 0 0,1 1 0 0 0,-1 0 0 0 0,0-1 0 0 0,0 1-1 0 0,0-1 1 0 0,-1-4 0 0 0,-1 40 397 0 0,-1 1 0 0 0,-1-1 0 0 0,-1 0 0 0 0,-2 0 0 0 0,-12 34 0 0 0,15-54-457 0 0,-13 38 230 0 0,16-46-280 0 0,1 0 0 0 0,-1 0 0 0 0,1 0 0 0 0,-1-1-1 0 0,1 1 1 0 0,0 0 0 0 0,0 0 0 0 0,1 0 0 0 0,-1 0-1 0 0,0 0 1 0 0,1 0 0 0 0,0 0 0 0 0,0 0 0 0 0,1 2-1 0 0,-2-5-4 0 0,0 1-1 0 0,0-1 1 0 0,0 0-1 0 0,1 0 0 0 0,-1 1 1 0 0,0-1-1 0 0,0 0 1 0 0,0 0-1 0 0,1 0 0 0 0,-1 1 1 0 0,0-1-1 0 0,0 0 1 0 0,0 0-1 0 0,1 0 1 0 0,-1 0-1 0 0,0 0 0 0 0,0 0 1 0 0,1 1-1 0 0,-1-1 1 0 0,0 0-1 0 0,1 0 1 0 0,-1 0-1 0 0,0 0 0 0 0,0 0 1 0 0,1 0-1 0 0,-1 0 1 0 0,0 0-1 0 0,0 0 0 0 0,1 0 1 0 0,-1 0-1 0 0,0 0 1 0 0,1-1-1 0 0,-1 1 1 0 0,0 0-1 0 0,0 0 0 0 0,1 0 1 0 0,-1 0-1 0 0,0 0 1 0 0,0 0-1 0 0,0-1 0 0 0,1 1 1 0 0,-1 0-1 0 0,0 0 1 0 0,0 0-1 0 0,0-1 1 0 0,1 1-1 0 0,-1 0 0 0 0,0 0 1 0 0,0 0-1 0 0,0-1 1 0 0,0 1-1 0 0,12-16-630 0 0,-10 12 443 0 0,16-21-395 0 0,0 0 1 0 0,24-49-1 0 0,-37 63 656 0 0,0-1 0 0 0,-1 0 1 0 0,0 0-1 0 0,-1 0 0 0 0,0 0 0 0 0,-1-1 1 0 0,-1 1-1 0 0,0-1 0 0 0,-1-21 0 0 0,-6 4 602 0 0,6 30-651 0 0,0 0 1 0 0,0 0-1 0 0,0 0 1 0 0,0 0-1 0 0,0 0 0 0 0,0 0 1 0 0,0 0-1 0 0,0 0 1 0 0,0 0-1 0 0,0-1 1 0 0,-1 1-1 0 0,1 0 1 0 0,0 0-1 0 0,0 0 1 0 0,0 0-1 0 0,0 0 1 0 0,0 0-1 0 0,0 0 1 0 0,0 0-1 0 0,0 0 0 0 0,0 0 1 0 0,0 0-1 0 0,0 0 1 0 0,0 0-1 0 0,0 0 1 0 0,0-1-1 0 0,0 1 1 0 0,0 0-1 0 0,-1 0 1 0 0,1 0-1 0 0,0 0 1 0 0,0 0-1 0 0,0 0 0 0 0,0 0 1 0 0,0 0-1 0 0,0 0 1 0 0,0 0-1 0 0,0 0 1 0 0,0 0-1 0 0,0 0 1 0 0,0 0-1 0 0,-1 0 1 0 0,1 0-1 0 0,0 0 1 0 0,0 0-1 0 0,0 0 1 0 0,0 0-1 0 0,0 0 0 0 0,0 0 1 0 0,0 0-1 0 0,0 0 1 0 0,0 1-1 0 0,0-1 1 0 0,0 0-1 0 0,0 0 1 0 0,-1 0-1 0 0,1 0 1 0 0,0 0-1 0 0,0 0 1 0 0,0 0-1 0 0,0 0 1 0 0,0 0-1 0 0,0 0 0 0 0,0 0 1 0 0,0 0-1 0 0,0 0 1 0 0,0 0-1 0 0,0 1 1 0 0,0-1-1 0 0,-2 17 238 0 0,3 10 351 0 0,1-1 0 0 0,1 1 0 0 0,12 51 0 0 0,-15-77-591 0 0,0-1 0 0 0,0 1 0 0 0,0-1 0 0 0,0 1 0 0 0,0-1 1 0 0,1 1-1 0 0,-1-1 0 0 0,0 1 0 0 0,0 0 0 0 0,0-1 0 0 0,1 1 1 0 0,-1-1-1 0 0,0 1 0 0 0,0-1 0 0 0,1 0 0 0 0,-1 1 0 0 0,0-1 1 0 0,1 1-1 0 0,-1-1 0 0 0,1 1 0 0 0,-1-1 0 0 0,0 0 0 0 0,1 1 0 0 0,-1-1 1 0 0,1 0-1 0 0,-1 0 0 0 0,1 1 0 0 0,-1-1 0 0 0,1 0 0 0 0,-1 0 1 0 0,1 0-1 0 0,0 0 0 0 0,-1 1 0 0 0,1-1 0 0 0,-1 0 0 0 0,1 0 0 0 0,-1 0 1 0 0,1 0-1 0 0,-1 0 0 0 0,1 0 0 0 0,0-1 0 0 0,-1 1 0 0 0,1 0 1 0 0,-1 0-1 0 0,1 0 0 0 0,-1 0 0 0 0,1-1 0 0 0,-1 1 0 0 0,1 0 0 0 0,-1 0 1 0 0,1-1-1 0 0,-1 1 0 0 0,0 0 0 0 0,1-1 0 0 0,-1 1 0 0 0,1-1 1 0 0,-1 1-1 0 0,0 0 0 0 0,1-1 0 0 0,-1 1 0 0 0,1-1 0 0 0,5-7-8 0 0,1 0 0 0 0,10-16 1 0 0,-8 10 23 0 0,-3 6-19 0 0,-1-1-1 0 0,-1 0 1 0 0,0 0 0 0 0,0 0 0 0 0,0 0 0 0 0,-1 0 0 0 0,3-19 0 0 0,0 5-20 0 0,-6 22 9 0 0,0 1 1 0 0,0-1-1 0 0,0 1 1 0 0,0-1-1 0 0,1 1 1 0 0,-1-1-1 0 0,0 1 1 0 0,0-1-1 0 0,0 1 1 0 0,0-1-1 0 0,0 1 1 0 0,0-1-1 0 0,0 1 0 0 0,0-1 1 0 0,0 1-1 0 0,-1-1 1 0 0,1 1-1 0 0,0-1 1 0 0,0 1-1 0 0,0-1 1 0 0,-1 0-1 0 0,-8 1-934 0 0,-11 16-2682 0 0,16-12 2835 0 0</inkml:trace>
</inkml:ink>
</file>

<file path=ppt/ink/ink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3:59:22.721"/>
    </inkml:context>
    <inkml:brush xml:id="br0">
      <inkml:brushProperty name="width" value="0.05" units="cm"/>
      <inkml:brushProperty name="height" value="0.05" units="cm"/>
    </inkml:brush>
  </inkml:definitions>
  <inkml:trace contextRef="#ctx0" brushRef="#br0">180 194 8429 0 0,'9'-10'-235'0'0,"-10"10"234"0"0,1 0 1 0 0,0 0-1 0 0,0 0 0 0 0,0 0 1 0 0,0 0-1 0 0,-1 0 0 0 0,1 0 1 0 0,0 0-1 0 0,0 0 0 0 0,0 0 1 0 0,0 0-1 0 0,-1 0 0 0 0,1 0 1 0 0,0 0-1 0 0,0 0 0 0 0,0 0 1 0 0,0-1-1 0 0,0 1 0 0 0,0 0 1 0 0,-1 0-1 0 0,1 0 0 0 0,0 0 1 0 0,0 0-1 0 0,0 0 0 0 0,0 0 0 0 0,0 0 1 0 0,0-1-1 0 0,0 1 0 0 0,-1 0 1 0 0,1 0-1 0 0,0 0 0 0 0,0 0 1 0 0,0 0-1 0 0,0-1 0 0 0,0 1 1 0 0,0 0-1 0 0,0 0 0 0 0,0 0 1 0 0,0 0-1 0 0,0-1 0 0 0,0 1 1 0 0,0 0-1 0 0,0 0 0 0 0,0 0 1 0 0,0 0-1 0 0,0 0 0 0 0,0-1 1 0 0,0 1-1 0 0,0 0 0 0 0,0 0 1 0 0,0 0-1 0 0,0 0 0 0 0,0-1 1 0 0,1 1-1 0 0,-1 0 0 0 0,0 0 0 0 0,0 0 1 0 0,0 0-1 0 0,0 0 0 0 0,0 0 1 0 0,0 0-1 0 0,0-1 0 0 0,1 1 1 0 0,-1 0-1 0 0,0 0 0 0 0,-1 1 24 0 0,1-1 0 0 0,-1 1 0 0 0,1 0 0 0 0,-1 0-1 0 0,1-1 1 0 0,0 1 0 0 0,-1 0 0 0 0,1 0-1 0 0,0 0 1 0 0,-1 0 0 0 0,1 0 0 0 0,0-1-1 0 0,0 1 1 0 0,0 0 0 0 0,0 0 0 0 0,0 0 0 0 0,0 0-1 0 0,0 0 1 0 0,0 0 0 0 0,0 0 0 0 0,1 1-1 0 0,2 27 256 0 0,-2-25-214 0 0,1 24 319 0 0,-2-1 0 0 0,-4 48 0 0 0,0 6-228 0 0,20-441-1934 0 0,-15 351 1788 0 0,4-30 116 0 0,-5 36-115 0 0,0 1 1 0 0,1-1 0 0 0,0 1 0 0 0,-1 0 0 0 0,1-1 0 0 0,0 1-1 0 0,0 0 1 0 0,0 0 0 0 0,1 0 0 0 0,-1 0 0 0 0,0 0 0 0 0,3-3-1 0 0,-3 5-1 0 0,-1 0-1 0 0,0 0 1 0 0,1-1-1 0 0,-1 1 0 0 0,1 0 1 0 0,-1 0-1 0 0,0 0 1 0 0,1 0-1 0 0,-1 0 0 0 0,0 0 1 0 0,1 0-1 0 0,-1 0 1 0 0,0 0-1 0 0,1 1 0 0 0,-1-1 1 0 0,1 0-1 0 0,-1 0 1 0 0,0 0-1 0 0,1 0 0 0 0,-1 0 1 0 0,0 1-1 0 0,0-1 1 0 0,1 0-1 0 0,-1 0 1 0 0,0 1-1 0 0,1-1 0 0 0,-1 0 1 0 0,0 0-1 0 0,0 1 1 0 0,0-1-1 0 0,1 0 0 0 0,-1 1 1 0 0,0-1-1 0 0,0 1 1 0 0,8 12 216 0 0,-3-1-89 0 0,0 1 0 0 0,-1-1 1 0 0,-1 1-1 0 0,0 0 0 0 0,-1 0 0 0 0,0 0 1 0 0,-1 0-1 0 0,-1 1 0 0 0,0-1 0 0 0,0 0 1 0 0,-2 0-1 0 0,1 0 0 0 0,-2 0 1 0 0,0 0-1 0 0,0 0 0 0 0,-1 0 0 0 0,-1-1 1 0 0,0 0-1 0 0,-10 18 0 0 0,8-18-227 0 0,-1 0 1 0 0,0-1-1 0 0,-1-1 0 0 0,0 1 1 0 0,0-1-1 0 0,-1-1 0 0 0,0 1 0 0 0,-1-2 1 0 0,0 1-1 0 0,0-2 0 0 0,-23 12 1 0 0,-20 7-1428 0 0,26-15 513 0 0</inkml:trace>
</inkml:ink>
</file>

<file path=ppt/ink/ink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3:59:23.177"/>
    </inkml:context>
    <inkml:brush xml:id="br0">
      <inkml:brushProperty name="width" value="0.05" units="cm"/>
      <inkml:brushProperty name="height" value="0.05" units="cm"/>
    </inkml:brush>
  </inkml:definitions>
  <inkml:trace contextRef="#ctx0" brushRef="#br0">90 64 8229 0 0,'13'-36'1160'0'0,"-12"34"-927"0"0,1 0-1 0 0,-1 0 1 0 0,0-1 0 0 0,1 1 0 0 0,-1 0-1 0 0,1 1 1 0 0,-1-1 0 0 0,1 0-1 0 0,0 0 1 0 0,0 1 0 0 0,0-1 0 0 0,0 1-1 0 0,2-2 1 0 0,-4 3-208 0 0,0 0 0 0 0,0 0-1 0 0,1 0 1 0 0,-1-1 0 0 0,0 1 0 0 0,0 0-1 0 0,0 0 1 0 0,0 0 0 0 0,0 0-1 0 0,1 0 1 0 0,-1 0 0 0 0,0 0 0 0 0,0 0-1 0 0,0 0 1 0 0,0 0 0 0 0,0 0 0 0 0,1 0-1 0 0,-1 0 1 0 0,0 0 0 0 0,0 0-1 0 0,0 0 1 0 0,0 1 0 0 0,0-1 0 0 0,1 0-1 0 0,-1 0 1 0 0,0 0 0 0 0,0 0 0 0 0,0 0-1 0 0,0 0 1 0 0,0 0 0 0 0,0 0 0 0 0,1 0-1 0 0,-1 1 1 0 0,0-1 0 0 0,0 0-1 0 0,0 0 1 0 0,0 0 0 0 0,0 0 0 0 0,0 0-1 0 0,0 0 1 0 0,0 1 0 0 0,1 8 353 0 0,-5 12-313 0 0,3-20-34 0 0,-10 34 27 0 0,-1 0 0 0 0,-31 57 1 0 0,-2 6-1275 0 0,28-61-2928 0 0,17-32 2926 0 0</inkml:trace>
</inkml:ink>
</file>

<file path=ppt/ink/ink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3:59:23.815"/>
    </inkml:context>
    <inkml:brush xml:id="br0">
      <inkml:brushProperty name="width" value="0.05" units="cm"/>
      <inkml:brushProperty name="height" value="0.05" units="cm"/>
    </inkml:brush>
  </inkml:definitions>
  <inkml:trace contextRef="#ctx0" brushRef="#br0">1 122 8861 0 0,'0'-3'277'0'0,"1"0"1"0"0,-1 0-1 0 0,1 0 1 0 0,0 0-1 0 0,0 0 1 0 0,0 0-1 0 0,0 0 1 0 0,1 1-1 0 0,-1-1 1 0 0,1 0-1 0 0,-1 1 1 0 0,1-1-1 0 0,0 1 1 0 0,0-1-1 0 0,4-2 1 0 0,-6 5-275 0 0,1-1 0 0 0,-1 1 0 0 0,0-1 1 0 0,1 1-1 0 0,-1 0 0 0 0,1-1 1 0 0,-1 1-1 0 0,1 0 0 0 0,-1-1 1 0 0,1 1-1 0 0,-1 0 0 0 0,1 0 0 0 0,-1-1 1 0 0,1 1-1 0 0,-1 0 0 0 0,1 0 1 0 0,0 0-1 0 0,-1 0 0 0 0,1 0 1 0 0,-1 0-1 0 0,1 0 0 0 0,-1 0 0 0 0,1 0 1 0 0,0 0-1 0 0,-1 0 0 0 0,1 0 1 0 0,-1 0-1 0 0,1 0 0 0 0,-1 1 0 0 0,1-1 1 0 0,0 0-1 0 0,-1 0 0 0 0,1 1 1 0 0,-1-1-1 0 0,0 0 0 0 0,1 1 1 0 0,-1-1-1 0 0,1 0 0 0 0,-1 1 0 0 0,1-1 1 0 0,-1 1-1 0 0,0-1 0 0 0,1 1 1 0 0,11 29-154 0 0,-6-12 166 0 0,-1-3-90 0 0,-5-13 56 0 0,0-1 0 0 0,0 1-1 0 0,1-1 1 0 0,-1 0 0 0 0,0 1-1 0 0,1-1 1 0 0,-1 0 0 0 0,1 1-1 0 0,0-1 1 0 0,-1 0 0 0 0,1 1-1 0 0,1 1 1 0 0,13-25-76 0 0,6-2 70 0 0,1 1 1 0 0,1 1-1 0 0,37-27 0 0 0,-32 33 14 0 0,-28 16 11 0 0,1-1 0 0 0,-1 1-1 0 0,1 0 1 0 0,-1-1 0 0 0,1 1-1 0 0,-1 0 1 0 0,1 0 0 0 0,-1 0-1 0 0,1-1 1 0 0,-1 1 0 0 0,1 0-1 0 0,-1 0 1 0 0,1 0 0 0 0,-1 0-1 0 0,1 0 1 0 0,0 0 0 0 0,-1 0 0 0 0,1 0-1 0 0,-1 0 1 0 0,1 0 0 0 0,-1 1-1 0 0,1-1 1 0 0,-1 0 0 0 0,1 0-1 0 0,-1 0 1 0 0,1 1 0 0 0,-1-1-1 0 0,1 0 1 0 0,-1 0 0 0 0,1 1-1 0 0,-1-1 1 0 0,0 1 0 0 0,1-1-1 0 0,-1 0 1 0 0,0 1 0 0 0,1-1-1 0 0,-1 1 1 0 0,0-1 0 0 0,1 1-1 0 0,-1-1 1 0 0,0 1 0 0 0,0-1-1 0 0,1 1 1 0 0,-1-1 0 0 0,0 1-1 0 0,0-1 1 0 0,0 1 0 0 0,0-1-1 0 0,0 1 1 0 0,0-1 0 0 0,0 1-1 0 0,0-1 1 0 0,0 1 0 0 0,1 16 86 0 0,1 0-1 0 0,1-1 1 0 0,7 26 0 0 0,-10-42-87 0 0,0 1 0 0 0,0-1 0 0 0,0 0 1 0 0,0 1-1 0 0,0-1 0 0 0,0 1 0 0 0,0-1 1 0 0,0 0-1 0 0,0 1 0 0 0,0-1 0 0 0,0 0 1 0 0,1 1-1 0 0,-1-1 0 0 0,0 1 0 0 0,0-1 1 0 0,0 0-1 0 0,0 1 0 0 0,1-1 0 0 0,-1 0 1 0 0,0 0-1 0 0,0 1 0 0 0,1-1 0 0 0,-1 0 0 0 0,0 1 1 0 0,1-1-1 0 0,-1 0 0 0 0,0 0 0 0 0,1 0 1 0 0,-1 1-1 0 0,0-1 0 0 0,1 0 0 0 0,-1 0 1 0 0,1 0-1 0 0,-1 0 0 0 0,0 0 0 0 0,1 0 1 0 0,-1 0-1 0 0,0 0 0 0 0,1 0 0 0 0,-1 0 1 0 0,1 0-1 0 0,-1 0 0 0 0,0 0 0 0 0,1 0 1 0 0,-1 0-1 0 0,1 0 0 0 0,-1 0 0 0 0,0 0 1 0 0,1 0-1 0 0,-1-1 0 0 0,0 1 0 0 0,1 0 1 0 0,0-1-1 0 0,19-21 0 0 0,-6 6-52 0 0,-7 9 39 0 0,1 1 0 0 0,0 1 1 0 0,0-1-1 0 0,1 1 0 0 0,-1 1 1 0 0,19-8-1 0 0,-23 11 10 0 0,-1 0 0 0 0,1 0 0 0 0,0 0 0 0 0,-1 0 0 0 0,1 1 1 0 0,0 0-1 0 0,-1 0 0 0 0,1 0 0 0 0,0 0 0 0 0,0 0 0 0 0,-1 1 0 0 0,1-1 0 0 0,0 1 0 0 0,-1 0 0 0 0,1 0 1 0 0,-1 1-1 0 0,1-1 0 0 0,-1 1 0 0 0,0-1 0 0 0,1 1 0 0 0,2 3 0 0 0,-5-4 12 0 0,0-1 0 0 0,-1 1-1 0 0,1 0 1 0 0,0 0 0 0 0,-1 0-1 0 0,1 0 1 0 0,-1 1 0 0 0,1-1-1 0 0,-1 0 1 0 0,1 0 0 0 0,-1 0-1 0 0,0 0 1 0 0,0 0 0 0 0,1 0-1 0 0,-1 2 1 0 0,0-3-72 0 0,0 0 0 0 0,0 1 0 0 0,0-1 0 0 0,0 0 1 0 0,0 0-1 0 0,1 0 0 0 0,-1 1 0 0 0,0-1 0 0 0,0 0 0 0 0,0 0 0 0 0,0 1 0 0 0,0-1 1 0 0,0 0-1 0 0,0 0 0 0 0,0 1 0 0 0,0-1 0 0 0,0 0 0 0 0,0 0 0 0 0,0 0 1 0 0,0 1-1 0 0,0-1 0 0 0,-1 0 0 0 0,1 0 0 0 0,0 1 0 0 0,0-1 0 0 0,0 0 0 0 0,0 0 1 0 0,0 0-1 0 0,0 1 0 0 0,-1-1 0 0 0,1 0 0 0 0,0 0 0 0 0,0 0 0 0 0,0 0 1 0 0,0 1-1 0 0,-1-1 0 0 0,1 0 0 0 0,0 0 0 0 0,0 0 0 0 0,0 0 0 0 0,-1 0 0 0 0,1 0 1 0 0,0 0-1 0 0,0 1 0 0 0,-1-1 0 0 0,1 0 0 0 0,0 0 0 0 0,0 0 0 0 0,-1 0 1 0 0,1 0-1 0 0,0 0 0 0 0,0 0 0 0 0,-1 0 0 0 0,1 0 0 0 0,0 0 0 0 0,0-1 0 0 0,-1 1 1 0 0</inkml:trace>
</inkml:ink>
</file>

<file path=ppt/ink/ink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3:59:24.160"/>
    </inkml:context>
    <inkml:brush xml:id="br0">
      <inkml:brushProperty name="width" value="0.05" units="cm"/>
      <inkml:brushProperty name="height" value="0.05" units="cm"/>
    </inkml:brush>
  </inkml:definitions>
  <inkml:trace contextRef="#ctx0" brushRef="#br0">0 48 8165 0 0,'0'-1'113'0'0,"1"1"0"0"0,-1-1 0 0 0,0 0 0 0 0,1 1-1 0 0,-1-1 1 0 0,0 0 0 0 0,1 1 0 0 0,-1-1 0 0 0,1 1 0 0 0,-1-1 0 0 0,1 1 0 0 0,0-1 0 0 0,-1 1 0 0 0,1-1 0 0 0,-1 1 0 0 0,1 0 0 0 0,0-1 0 0 0,-1 1 0 0 0,1 0 0 0 0,0 0 0 0 0,0-1-1 0 0,0 1 1 0 0,31-8 507 0 0,32 0-1087 0 0,-41 9 83 0 0,17-2-1262 0 0,-37 1 1493 0 0,-1 0-1 0 0,0 0 1 0 0,1-1-1 0 0,-1 1 1 0 0,0-1-1 0 0,0 0 1 0 0,1 1-1 0 0,-1-1 1 0 0,0 0-1 0 0,0 0 1 0 0,0 0-1 0 0,3-3 1 0 0,-5 4 146 0 0,0 0 0 0 0,0-1 0 0 0,0 1 0 0 0,0 0 0 0 0,0-1-1 0 0,0 1 1 0 0,0 0 0 0 0,0-1 0 0 0,0 1 0 0 0,0 0 0 0 0,0-1 0 0 0,0 1 0 0 0,0 0 0 0 0,0-1 0 0 0,0 1 0 0 0,0 0 0 0 0,-1 0-1 0 0,1-1 1 0 0,0 1 0 0 0,0 0 0 0 0,0-1 0 0 0,-1 1 0 0 0,1 0 0 0 0,0 0 0 0 0,0-1 0 0 0,0 1 0 0 0,-1 0 0 0 0,1 0-1 0 0,0 0 1 0 0,0 0 0 0 0,-1-1 0 0 0,1 1 0 0 0,0 0 0 0 0,-1 0 0 0 0,1 0 0 0 0,0 0 0 0 0,-1 0 0 0 0,1 0 0 0 0,0 0 0 0 0,-1 0-1 0 0,1 0 1 0 0,-1 0 0 0 0,-5 0 106 0 0,0 1 0 0 0,0-1 0 0 0,0 2 0 0 0,0-1 1 0 0,-9 4-1 0 0,5-2 111 0 0,0 0 180 0 0,0 0 1 0 0,0 1-1 0 0,0 0 0 0 0,0 1 0 0 0,0 0 1 0 0,-16 12-1 0 0,22-14-237 0 0,0 1 0 0 0,0 0 1 0 0,0 0-1 0 0,0 0 0 0 0,1 0 0 0 0,0 1 0 0 0,0 0 1 0 0,0-1-1 0 0,1 1 0 0 0,-1 0 0 0 0,1 0 0 0 0,0 0 1 0 0,1 1-1 0 0,-1-1 0 0 0,-1 9 0 0 0,0 10-635 0 0,-2 33-1 0 0,5-36-788 0 0</inkml:trace>
</inkml:ink>
</file>

<file path=ppt/ink/ink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3:59:25.272"/>
    </inkml:context>
    <inkml:brush xml:id="br0">
      <inkml:brushProperty name="width" value="0.05" units="cm"/>
      <inkml:brushProperty name="height" value="0.05" units="cm"/>
    </inkml:brush>
  </inkml:definitions>
  <inkml:trace contextRef="#ctx0" brushRef="#br0">0 27 7101 0 0,'0'-11'518'0'0,"0"-5"3023"0"0,3 35-1447 0 0,8 94-654 0 0,8 102-227 0 0,-15 101-1531 0 0,-3-220-3078 0 0,-2-81 1980 0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3:40:31.711"/>
    </inkml:context>
    <inkml:brush xml:id="br0">
      <inkml:brushProperty name="width" value="0.05" units="cm"/>
      <inkml:brushProperty name="height" value="0.05" units="cm"/>
    </inkml:brush>
  </inkml:definitions>
  <inkml:trace contextRef="#ctx0" brushRef="#br0">15 224 9877 0 0,'-9'35'1803'0'0,"4"-21"3423"0"0,5-15-5197 0 0,0 1 1 0 0,0-1 0 0 0,0 0 0 0 0,0 1 0 0 0,0-1 0 0 0,0 1 0 0 0,1-1 0 0 0,-1 1 0 0 0,0-1 0 0 0,0 1 0 0 0,1-1 0 0 0,-1 1-1 0 0,0 0 1 0 0,1-1 0 0 0,-1 1 0 0 0,0-1 0 0 0,1 1 0 0 0,-1 0 0 0 0,1-1 0 0 0,-1 1 0 0 0,1 0 0 0 0,-1-1 0 0 0,1 1 0 0 0,-1 0 0 0 0,1 0-1 0 0,-1 0 1 0 0,1-1 0 0 0,-1 1 0 0 0,1 0 0 0 0,-1 0 0 0 0,1 0 0 0 0,-1 0 0 0 0,1 0 0 0 0,-1 0 0 0 0,2 0 0 0 0,17 12 155 0 0,-15-9-147 0 0,-3-1-63 0 0,-1-2 14 0 0,0 0-1 0 0,0 0 1 0 0,0 0-1 0 0,0 1 1 0 0,1-1-1 0 0,-1 0 1 0 0,0 0-1 0 0,0 0 1 0 0,0 0-1 0 0,0 1 1 0 0,1-1 0 0 0,-1 0-1 0 0,0 0 1 0 0,0 0-1 0 0,0 0 1 0 0,1 0-1 0 0,-1 0 1 0 0,0 0-1 0 0,0 1 1 0 0,0-1-1 0 0,1 0 1 0 0,-1 0-1 0 0,0 0 1 0 0,0 0 0 0 0,1 0-1 0 0,-1 0 1 0 0,0 0-1 0 0,0 0 1 0 0,0 0-1 0 0,1 0 1 0 0,-1 0-1 0 0,0 0 1 0 0,0 0-1 0 0,1-1 1 0 0,-1 1 0 0 0,0 0-1 0 0,0 0 1 0 0,0 0-1 0 0,1 0 1 0 0,-1 0-1 0 0,0 0 1 0 0,1-1-1 0 0,31-3-1259 0 0,-18-5 1167 0 0,42-28 17 0 0,-41 27 7 0 0,-11-6 2 0 0,11-51 5 0 0,-15 65 71 0 0,0 0-1 0 0,0 0 1 0 0,1 0-1 0 0,-1 0 0 0 0,0 0 1 0 0,-1-1-1 0 0,1 1 1 0 0,0 0-1 0 0,-1 0 0 0 0,1 0 1 0 0,-1 0-1 0 0,0 0 1 0 0,1 0-1 0 0,-1 0 0 0 0,0 0 1 0 0,0 1-1 0 0,0-1 1 0 0,0 0-1 0 0,-1 0 0 0 0,1 1 1 0 0,0-1-1 0 0,-1 1 1 0 0,0-1-1 0 0,1 1 0 0 0,-1 0 1 0 0,1-1-1 0 0,-1 1 1 0 0,0 0-1 0 0,-2-1 0 0 0,-2-1-7 0 0,5 1 8 0 0,-1 1-1 0 0,1 0 1 0 0,-1 0-1 0 0,0 0 1 0 0,1 0-1 0 0,-1 1 1 0 0,0-1-1 0 0,0 0 1 0 0,0 1-1 0 0,0-1 1 0 0,0 1-1 0 0,0 0 1 0 0,0 0-1 0 0,1-1 1 0 0,-1 1-1 0 0,0 1 1 0 0,0-1-1 0 0,0 0 1 0 0,0 0-1 0 0,0 1 1 0 0,0-1-1 0 0,-2 1 1 0 0,1 1 1 0 0,0 0 0 0 0,0 0 0 0 0,0 0 0 0 0,0 0 0 0 0,1 0 0 0 0,-1 0 0 0 0,1 1 0 0 0,-1 0 0 0 0,1-1 0 0 0,0 1 0 0 0,-3 4-1 0 0,-3 7 34 0 0,1 1 0 0 0,0 0-1 0 0,1 0 1 0 0,-5 19-1 0 0,2-1 192 0 0,1 1-1 0 0,-5 59 1 0 0,13-89 337 0 0,12 14-648 0 0,38 53-59 0 0,-49-69 132 0 0,0 0 1 0 0,0 0 0 0 0,0 0-1 0 0,1 0 1 0 0,-1-1 0 0 0,0 1-1 0 0,1 0 1 0 0,-1-1 0 0 0,1 0-1 0 0,0 1 1 0 0,-1-1 0 0 0,1 0-1 0 0,3 2 1 0 0,38 17-253 0 0,-39-19 209 0 0,-1-1-1 0 0,0 0 1 0 0,1 0 0 0 0,-1 0-1 0 0,1 0 1 0 0,-1 0 0 0 0,0-1-1 0 0,1 0 1 0 0,-1 1 0 0 0,0-1-1 0 0,0 0 1 0 0,1-1-1 0 0,-1 1 1 0 0,0-1 0 0 0,4-2-1 0 0,3-1-150 0 0,2-1-46 0 0,0-1-1 0 0,-1 0 1 0 0,0 0-1 0 0,0-2 0 0 0,-1 1 1 0 0,1-1-1 0 0,15-19 1 0 0,-12 10 52 0 0,0 0 1 0 0,-2-1 0 0 0,21-39-1 0 0,-30 50 246 0 0,0-1-1 0 0,0 1 1 0 0,-1-1 0 0 0,0 0 0 0 0,0 0-1 0 0,-1 0 1 0 0,0 0 0 0 0,-1 0-1 0 0,0-1 1 0 0,0 1 0 0 0,-1 0-1 0 0,-4-17 1 0 0,4 23 1271 0 0,0-1-1203 0 0,-6-12-2 0 0,5 12 845 0 0,4 13-806 0 0,3 28-37 0 0,-4-27 56 0 0,9 26-102 0 0,29 112-54 0 0,-27-105-18 0 0,-6-35-9 0 0,0-3-4 0 0,-5-3-23 0 0,1 1 0 0 0,0-1 0 0 0,0 0 0 0 0,0 0 0 0 0,1 0 0 0 0,-1 0 0 0 0,0 0 0 0 0,1 0 0 0 0,-1-1 0 0 0,1 1 0 0 0,0-1 0 0 0,-1 1 1 0 0,1-1-1 0 0,0 0 0 0 0,0 0 0 0 0,0-1 0 0 0,0 1 0 0 0,0-1 0 0 0,0 1 0 0 0,0-1 0 0 0,0 0 0 0 0,0 0 0 0 0,5-1 0 0 0,-3 0-49 0 0,0 0-1 0 0,0-1 1 0 0,-1 0-1 0 0,1 0 1 0 0,-1 0-1 0 0,0-1 1 0 0,1 1 0 0 0,-1-1-1 0 0,0 0 1 0 0,0 0-1 0 0,-1 0 1 0 0,1-1-1 0 0,5-6 1 0 0,0-2-22 0 0,0 0 0 0 0,-1 0-1 0 0,-1-1 1 0 0,0 0 0 0 0,8-19 0 0 0,16-70 204 0 0,-29 94-64 0 0,1 7 393 0 0,0 10-60 0 0,4 22 216 0 0,1 3-52 0 0,-4-24-395 0 0,-1 1-1 0 0,1-1 0 0 0,1 0 0 0 0,0-1 1 0 0,0 1-1 0 0,1-1 0 0 0,0 0 1 0 0,9 9-1 0 0,-14-17-108 0 0,1 0 0 0 0,0-1 0 0 0,-1 1 0 0 0,1-1 0 0 0,0 1-1 0 0,0-1 1 0 0,-1 1 0 0 0,1-1 0 0 0,0 0 0 0 0,0 0 0 0 0,0 0 0 0 0,-1 0 0 0 0,1 0 0 0 0,0 0 0 0 0,0-1 0 0 0,2 0 0 0 0,28-8 6 0 0,-22 5-27 0 0,0 0 0 0 0,-1-1 0 0 0,1 0 0 0 0,-1-1 0 0 0,0 0 0 0 0,-1 0 0 0 0,0-1 0 0 0,0 0 0 0 0,0 0 0 0 0,-1-1 0 0 0,0 0 0 0 0,0 0 0 0 0,9-16 0 0 0,-12 17 2 0 0,0-1 0 0 0,0-1 0 0 0,-1 1 1 0 0,-1 0-1 0 0,1-1 0 0 0,-1 0 0 0 0,-1 1 0 0 0,1-1 0 0 0,-2 0 1 0 0,1 0-1 0 0,-1 0 0 0 0,0 0 0 0 0,-1 0 0 0 0,0 0 0 0 0,-1 1 1 0 0,-3-15-1 0 0,3 16 5 0 0,-1 0 0 0 0,1 0 0 0 0,-1 0 1 0 0,0 0-1 0 0,0 0 0 0 0,-1 1 0 0 0,0 0 0 0 0,0-1 1 0 0,-8-7-1 0 0,10 12-33 0 0,-1-1 0 0 0,0 1 0 0 0,0 0 0 0 0,-1 0-1 0 0,1 0 1 0 0,0 0 0 0 0,-1 0 0 0 0,1 1 0 0 0,-1 0 0 0 0,1-1 0 0 0,-1 1 0 0 0,1 1 0 0 0,-1-1 0 0 0,0 0 0 0 0,0 1 0 0 0,1 0 0 0 0,-1 0 0 0 0,0 0 0 0 0,0 0 0 0 0,-5 2-1 0 0,-6 0-564 0 0,0 1-1 0 0,0 1 1 0 0,-26 10-1 0 0,1 1-836 0 0</inkml:trace>
</inkml:ink>
</file>

<file path=ppt/ink/ink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3:59:25.631"/>
    </inkml:context>
    <inkml:brush xml:id="br0">
      <inkml:brushProperty name="width" value="0.05" units="cm"/>
      <inkml:brushProperty name="height" value="0.05" units="cm"/>
    </inkml:brush>
  </inkml:definitions>
  <inkml:trace contextRef="#ctx0" brushRef="#br0">11 2 8429 0 0,'0'0'26'0'0,"-1"0"1"0"0,1 0 0 0 0,0 0-1 0 0,-1 0 1 0 0,1 0 0 0 0,0 0-1 0 0,-1 0 1 0 0,1 0 0 0 0,0 0-1 0 0,-1 0 1 0 0,1 0-1 0 0,0 0 1 0 0,-1 0 0 0 0,1 0-1 0 0,0 0 1 0 0,-1 0 0 0 0,1 0-1 0 0,0 1 1 0 0,-1-1 0 0 0,1 0-1 0 0,0 0 1 0 0,0 0-1 0 0,-1 1 1 0 0,1-1 0 0 0,0 0-1 0 0,0 0 1 0 0,-1 1 0 0 0,1-1-1 0 0,0 0 1 0 0,0 0 0 0 0,0 1-1 0 0,-1-1 1 0 0,1 0-1 0 0,0 1 1 0 0,0-1 0 0 0,0 0-1 0 0,0 1 1 0 0,0-1 0 0 0,0 0-1 0 0,0 1 1 0 0,0-1 0 0 0,0 0-1 0 0,0 1 1 0 0,0-1-1 0 0,0 0 1 0 0,0 1 0 0 0,0-1-1 0 0,12 22 438 0 0,-4-12-412 0 0,1-1 0 0 0,13 12-1 0 0,-15-15-55 0 0,1 0-1 0 0,0 0 1 0 0,0-1 0 0 0,12 5-1 0 0,-16-8-62 0 0,0-1-1 0 0,0 0 0 0 0,0 0 0 0 0,1 0 0 0 0,-1 0 0 0 0,0-1 1 0 0,0 1-1 0 0,1-1 0 0 0,-1 0 0 0 0,0-1 0 0 0,0 1 1 0 0,6-2-1 0 0,6-2 59 0 0,-1-2 0 0 0,0 0-1 0 0,0-1 1 0 0,0 0 0 0 0,-1-1 0 0 0,23-17 0 0 0,28-14 2090 0 0,-53 31 1138 0 0,-30 18-1679 0 0,-112 84-3269 0 0,94-69 312 0 0</inkml:trace>
</inkml:ink>
</file>

<file path=ppt/ink/ink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3:59:26.720"/>
    </inkml:context>
    <inkml:brush xml:id="br0">
      <inkml:brushProperty name="width" value="0.05" units="cm"/>
      <inkml:brushProperty name="height" value="0.05" units="cm"/>
    </inkml:brush>
  </inkml:definitions>
  <inkml:trace contextRef="#ctx0" brushRef="#br0">108 13 5757 0 0,'-9'-4'610'0'0,"2"1"-66"0"0,11-2 1604 0 0,-3 6-2035 0 0,0 0-1 0 0,-1 0 0 0 0,1 0 1 0 0,-1 0-1 0 0,1 0 0 0 0,-1 0 0 0 0,1 0 1 0 0,-1 0-1 0 0,0 0 0 0 0,0 0 1 0 0,1 1-1 0 0,-1-1 0 0 0,0 0 0 0 0,0 0 1 0 0,0 0-1 0 0,0 0 0 0 0,-1 2 1 0 0,2 32 316 0 0,4 518 2138 0 0,0-409-2437 0 0,-6-37-89 0 0,-4-1 0 0 0,-4 1 0 0 0,-32 138 0 0 0,30-191-147 0 0,-25 131 37 0 0,32-152-1025 0 0,1 0 0 0 0,1 0 0 0 0,6 55 0 0 0,-1-69-357 0 0</inkml:trace>
</inkml:ink>
</file>

<file path=ppt/ink/ink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3:59:27.061"/>
    </inkml:context>
    <inkml:brush xml:id="br0">
      <inkml:brushProperty name="width" value="0.05" units="cm"/>
      <inkml:brushProperty name="height" value="0.05" units="cm"/>
    </inkml:brush>
  </inkml:definitions>
  <inkml:trace contextRef="#ctx0" brushRef="#br0">1 212 7229 0 0,'176'-13'2590'0'0,"-53"2"-1769"0"0,667-24 1410 0 0,-242 13-1787 0 0,-198 7-170 0 0,991-67 1022 0 0,-1274 76-1272 0 0,65-8-365 0 0,-132 14 328 0 0,0 0 0 0 0,0 0 0 0 0,0 0 0 0 0,0 0 0 0 0,0 0 0 0 0,0 0-1 0 0,0 0 1 0 0,-1 0 0 0 0,1 0 0 0 0,0-1 0 0 0,0 1 0 0 0,0 0 0 0 0,0 0 0 0 0,0 0 0 0 0,0 0 0 0 0,0 0 0 0 0,0 0 0 0 0,0 0-1 0 0,0 0 1 0 0,1 0 0 0 0,-1 0 0 0 0,0 0 0 0 0,0 0 0 0 0,0 0 0 0 0,0 0 0 0 0,0-1 0 0 0,0 1 0 0 0,0 0 0 0 0,0 0 0 0 0,0 0 0 0 0,0 0-1 0 0,0 0 1 0 0,0 0 0 0 0,0 0 0 0 0,0 0 0 0 0,0 0 0 0 0,0 0 0 0 0,0 0 0 0 0,0 0 0 0 0,0 0 0 0 0,0 0 0 0 0,0 0 0 0 0,1 0-1 0 0,-1 0 1 0 0,0 0 0 0 0,0 0 0 0 0,0 0 0 0 0,0 0 0 0 0,0 0 0 0 0,0 0 0 0 0,0 0 0 0 0,0 0 0 0 0,0 0 0 0 0,0 0 0 0 0,0 0 0 0 0,0 0-1 0 0,0 0 1 0 0,1 0 0 0 0,-1 0 0 0 0,0 0 0 0 0,-9-3-602 0 0,-13 0-318 0 0,-91-2-2653 0 0,73 4 2487 0 0</inkml:trace>
</inkml:ink>
</file>

<file path=ppt/ink/ink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3:59:27.933"/>
    </inkml:context>
    <inkml:brush xml:id="br0">
      <inkml:brushProperty name="width" value="0.05" units="cm"/>
      <inkml:brushProperty name="height" value="0.05" units="cm"/>
    </inkml:brush>
  </inkml:definitions>
  <inkml:trace contextRef="#ctx0" brushRef="#br0">0 402 6409 0 0,'2'-2'62'0'0,"0"1"1"0"0,0-1-1 0 0,-1 0 0 0 0,1 0 1 0 0,-1 0-1 0 0,1 0 1 0 0,-1-1-1 0 0,0 1 1 0 0,0 0-1 0 0,0-1 1 0 0,0 1-1 0 0,0 0 1 0 0,0-1-1 0 0,-1 1 1 0 0,1-1-1 0 0,-1 1 0 0 0,0-1 1 0 0,0 0-1 0 0,1 1 1 0 0,-2-1-1 0 0,1 1 1 0 0,-1-5-1 0 0,1-1 373 0 0,0 7-413 0 0,1 0 0 0 0,-1 0 0 0 0,1 0-1 0 0,-1 0 1 0 0,1 0 0 0 0,-1 0 0 0 0,1 1 0 0 0,0-1-1 0 0,-1 0 1 0 0,1 1 0 0 0,0-1 0 0 0,0 0 0 0 0,0 1-1 0 0,-1-1 1 0 0,1 1 0 0 0,0-1 0 0 0,0 1 0 0 0,0-1-1 0 0,0 1 1 0 0,0 0 0 0 0,0-1 0 0 0,0 1 0 0 0,1 0-1 0 0,28-8 63 0 0,-26 8-50 0 0,70-11 82 0 0,125-2-1 0 0,-122 10-69 0 0,1922-120-34 0 0,-1377 58-147 0 0,-212 19 27 0 0,-337 42 101 0 0,-45 3 135 0 0,-1-1 1 0 0,40-8-1 0 0,-66 10-118 0 0,-1 1 1 0 0,1-1 0 0 0,-1 0-1 0 0,0 0 1 0 0,1 0-1 0 0,-1 0 1 0 0,1 0 0 0 0,-1-1-1 0 0,1 1 1 0 0,-1 0-1 0 0,0 0 1 0 0,1 0-1 0 0,-1 0 1 0 0,1 0 0 0 0,-1-1-1 0 0,0 1 1 0 0,1 0-1 0 0,-1 0 1 0 0,1-1 0 0 0,-1 1-1 0 0,0 0 1 0 0,1 0-1 0 0,-1-1 1 0 0,0 1-1 0 0,0 0 1 0 0,1-1 0 0 0,-1 1-1 0 0,0-1 1 0 0,0 1-1 0 0,0 0 1 0 0,1-1 0 0 0,-1 1-1 0 0,0-1 1 0 0,0 0-1 0 0,-13-8 275 0 0,-26-2 15 0 0,14 7-159 0 0,0 2 0 0 0,-1 1 0 0 0,1 0 0 0 0,-1 2 0 0 0,1 1 0 0 0,-27 6 0 0 0,52-8-138 0 0,-30 9 171 0 0,30-9-172 0 0,-1 0-1 0 0,1 0 1 0 0,-1 0 0 0 0,1 1 0 0 0,-1-1 0 0 0,1 0-1 0 0,-1 1 1 0 0,1-1 0 0 0,0 0 0 0 0,-1 1 0 0 0,1-1 0 0 0,0 0-1 0 0,-1 1 1 0 0,1-1 0 0 0,0 1 0 0 0,-1-1 0 0 0,1 1-1 0 0,0-1 1 0 0,0 1 0 0 0,-1-1 0 0 0,1 1 0 0 0,0-1 0 0 0,0 1-1 0 0,0-1 1 0 0,0 1 0 0 0,0-1 0 0 0,0 1 0 0 0,0-1-1 0 0,0 1 1 0 0,0-1 0 0 0,0 1 0 0 0,0-1 0 0 0,0 1 0 0 0,0-1-1 0 0,0 1 1 0 0,0-1 0 0 0,1 1 0 0 0,-1-1 0 0 0,0 1 0 0 0,0-1-1 0 0,1 1 1 0 0,-1-1 0 0 0,0 1 0 0 0,1-1 0 0 0,-1 0-1 0 0,0 1 1 0 0,1 0 0 0 0,6 8 70 0 0,-1 1-1 0 0,0 0 1 0 0,0 0-1 0 0,-1 1 1 0 0,-1 0-1 0 0,5 12 0 0 0,14 70 199 0 0,-22-91-263 0 0,7 45 126 0 0,-2 0-1 0 0,1 57 1 0 0,-9 97 165 0 0,-1-59-140 0 0,13 436 318 0 0,-9-362-379 0 0,-2-114-65 0 0,-6 70 79 0 0,7-171-109 0 0,0 0 1 0 0,0-1-1 0 0,0 1 0 0 0,0 0 1 0 0,0-1-1 0 0,0 1 0 0 0,-1 0 1 0 0,1-1-1 0 0,0 1 0 0 0,0 0 1 0 0,0-1-1 0 0,-1 1 0 0 0,1 0 1 0 0,0-1-1 0 0,-1 1 0 0 0,1 0 1 0 0,0-1-1 0 0,-1 1 0 0 0,1-1 1 0 0,-1 1-1 0 0,1-1 0 0 0,-1 1 1 0 0,1-1-1 0 0,-1 1 0 0 0,1-1 1 0 0,-1 0-1 0 0,0 1 1 0 0,1-1-1 0 0,-1 0 0 0 0,1 1 1 0 0,-1-1-1 0 0,0 0 0 0 0,0 0 1 0 0,-2 0 6 0 0,0 0-1 0 0,1 0 1 0 0,-1-1 0 0 0,1 0 0 0 0,-1 1 0 0 0,1-1 0 0 0,-5-2 0 0 0,-5-2 2 0 0,-3 1-20 0 0,0 1-1 0 0,-1 0 1 0 0,1 1-1 0 0,-1 1 1 0 0,-24 0 0 0 0,-79 13-679 0 0,61-5 106 0 0,-203 25-2528 0 0,176-24 2197 0 0,-6 2-113 0 0</inkml:trace>
</inkml:ink>
</file>

<file path=ppt/ink/ink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3:59:28.806"/>
    </inkml:context>
    <inkml:brush xml:id="br0">
      <inkml:brushProperty name="width" value="0.05" units="cm"/>
      <inkml:brushProperty name="height" value="0.05" units="cm"/>
    </inkml:brush>
  </inkml:definitions>
  <inkml:trace contextRef="#ctx0" brushRef="#br0">289 367 7165 0 0,'0'-4'106'0'0,"0"3"-38"0"0,0 1 0 0 0,0-1 0 0 0,0 1 1 0 0,0-1-1 0 0,0 1 0 0 0,-1-1 1 0 0,1 1-1 0 0,0-1 0 0 0,0 1 0 0 0,0-1 1 0 0,0 1-1 0 0,-1-1 0 0 0,1 1 1 0 0,0-1-1 0 0,0 1 0 0 0,-1 0 1 0 0,1-1-1 0 0,0 1 0 0 0,-1-1 0 0 0,1 1 1 0 0,0 0-1 0 0,-1-1 0 0 0,1 1 1 0 0,-1 0-1 0 0,1 0 0 0 0,0-1 0 0 0,-1 1 1 0 0,1 0-1 0 0,-1 0 0 0 0,1 0 1 0 0,-1-1-1 0 0,0 1 0 0 0,0 3-42 0 0,-1-1 1 0 0,1 1-1 0 0,1 0 0 0 0,-1 0 0 0 0,0 0 0 0 0,1 0 0 0 0,-1 0 0 0 0,1 3 1 0 0,-4 32-22 0 0,0-17 9 0 0,2-1 0 0 0,1 1 1 0 0,0 0-1 0 0,5 34 0 0 0,-3-40-10 0 0,1 10 0 0 0,-2-24-7 0 0,0 0 1 0 0,0 0-1 0 0,0-1 0 0 0,1 1 1 0 0,-1 0-1 0 0,0 0 0 0 0,0-1 1 0 0,1 1-1 0 0,-1 0 0 0 0,1 0 1 0 0,-1-1-1 0 0,1 1 0 0 0,-1 0 1 0 0,1-1-1 0 0,-1 1 1 0 0,1-1-1 0 0,-1 1 0 0 0,1 0 1 0 0,0-1-1 0 0,-1 1 0 0 0,1-1 1 0 0,1 1-1 0 0,-2-1 3 0 0,0 0 1 0 0,1 0-1 0 0,-1 0 0 0 0,0 0 1 0 0,1 0-1 0 0,-1 0 0 0 0,1 0 1 0 0,-1 0-1 0 0,0 0 1 0 0,1 0-1 0 0,-1 0 0 0 0,0 0 1 0 0,1 0-1 0 0,-1 0 0 0 0,0 0 1 0 0,1 0-1 0 0,-1-1 0 0 0,0 1 1 0 0,1 0-1 0 0,-1 0 1 0 0,0 0-1 0 0,0-1 0 0 0,1 1 1 0 0,-1 0-1 0 0,0 0 0 0 0,0-1 1 0 0,1 1-1 0 0,-1 0 0 0 0,0 0 1 0 0,1-1-1 0 0,4-14 48 0 0,-3-16 17 0 0,-2 30-66 0 0,-9-114 3 0 0,5 80 29 0 0,1-1 1 0 0,2-41 0 0 0,3 53 20 0 0,0 1 1 0 0,1-1-1 0 0,2 1 1 0 0,0 0-1 0 0,1 1 1 0 0,12-28-1 0 0,-15 43-51 0 0,0 0 1 0 0,1 0-1 0 0,0 1 1 0 0,0 0-1 0 0,0 0 0 0 0,1 0 1 0 0,0 0-1 0 0,0 1 0 0 0,0 0 1 0 0,1 0-1 0 0,0 0 1 0 0,0 1-1 0 0,0-1 0 0 0,0 1 1 0 0,1 1-1 0 0,0-1 0 0 0,-1 1 1 0 0,1 1-1 0 0,1-1 0 0 0,-1 1 1 0 0,0 0-1 0 0,0 1 1 0 0,14-2-1 0 0,-18 3-3 0 0,1 0 0 0 0,-1 0 0 0 0,0 0 0 0 0,0 0 1 0 0,0 0-1 0 0,0 1 0 0 0,0-1 0 0 0,0 1 0 0 0,0 0 0 0 0,0 0 0 0 0,0 0 0 0 0,-1 0 1 0 0,1 0-1 0 0,0 1 0 0 0,0-1 0 0 0,-1 1 0 0 0,1 0 0 0 0,-1 0 0 0 0,0 0 0 0 0,1 0 1 0 0,-1 0-1 0 0,0 0 0 0 0,3 5 0 0 0,-2-2 4 0 0,-1 0-1 0 0,0-1 1 0 0,0 1-1 0 0,0 0 1 0 0,-1 0 0 0 0,0 1-1 0 0,0-1 1 0 0,0 0-1 0 0,0 0 1 0 0,-1 0-1 0 0,0 1 1 0 0,0-1 0 0 0,-1 7-1 0 0,-2 6 1 0 0,-1-1-1 0 0,-1 1 1 0 0,-1-1-1 0 0,0 0 1 0 0,-1 0-1 0 0,0-1 1 0 0,-2 0-1 0 0,0 0 1 0 0,-1-1-1 0 0,0 0 1 0 0,-1-1-1 0 0,-21 22 1 0 0,31-36-3 0 0,1 0 0 0 0,0 0 0 0 0,0 0 1 0 0,0 0-1 0 0,0 1 0 0 0,-1-1 0 0 0,1 0 1 0 0,0 0-1 0 0,0 0 0 0 0,0 1 1 0 0,0-1-1 0 0,0 0 0 0 0,0 0 0 0 0,0 0 1 0 0,0 1-1 0 0,-1-1 0 0 0,1 0 0 0 0,0 0 1 0 0,0 1-1 0 0,0-1 0 0 0,0 0 0 0 0,0 0 1 0 0,0 0-1 0 0,0 1 0 0 0,0-1 1 0 0,0 0-1 0 0,0 0 0 0 0,1 1 0 0 0,-1-1 1 0 0,0 0-1 0 0,0 0 0 0 0,0 0 0 0 0,0 1 1 0 0,0-1-1 0 0,0 0 0 0 0,0 0 0 0 0,1 0 1 0 0,-1 1-1 0 0,0-1 0 0 0,12 6-7 0 0,22 0 20 0 0,-29-5-9 0 0,17 2 21 0 0,36 12 1 0 0,-50-13-20 0 0,0 1 0 0 0,0 1 1 0 0,0 0-1 0 0,0 0 0 0 0,0 0 1 0 0,-1 1-1 0 0,10 7 0 0 0,-17-12 0 0 0,1 1 0 0 0,-1-1 0 0 0,1 1 0 0 0,0-1-1 0 0,-1 1 1 0 0,1 0 0 0 0,-1-1 0 0 0,1 1 0 0 0,-1 0-1 0 0,1-1 1 0 0,-1 1 0 0 0,0 0 0 0 0,1-1 0 0 0,-1 1-1 0 0,0 0 1 0 0,1 0 0 0 0,-1-1 0 0 0,0 1 0 0 0,0 0-1 0 0,0 0 1 0 0,0-1 0 0 0,0 1 0 0 0,0 0 0 0 0,0 0-1 0 0,0 0 1 0 0,0-1 0 0 0,0 1 0 0 0,0 0 0 0 0,-1 1-1 0 0,0 0 10 0 0,0-1 0 0 0,0 1 0 0 0,0-1 0 0 0,-1 0 0 0 0,1 1 0 0 0,0-1 0 0 0,-1 0 0 0 0,1 0 0 0 0,-1 1 0 0 0,0-1 0 0 0,1-1 0 0 0,-3 2-1 0 0,-7 3 76 0 0,0 0-1 0 0,-23 5 1 0 0,33-10-88 0 0,-73 15-181 0 0,0-3-1 0 0,0-3 1 0 0,-1-4-1 0 0,-105-5 1 0 0,171 0-139 0 0,0-1 1 0 0,0 0 0 0 0,0 0-1 0 0,0 0 1 0 0,-17-7-1 0 0,10 2-519 0 0</inkml:trace>
</inkml:ink>
</file>

<file path=ppt/ink/ink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3:59:29.286"/>
    </inkml:context>
    <inkml:brush xml:id="br0">
      <inkml:brushProperty name="width" value="0.05" units="cm"/>
      <inkml:brushProperty name="height" value="0.05" units="cm"/>
    </inkml:brush>
  </inkml:definitions>
  <inkml:trace contextRef="#ctx0" brushRef="#br0">34 116 7229 0 0,'0'1'41'0'0,"-1"0"-1"0"0,1-1 1 0 0,0 1 0 0 0,-1 0 0 0 0,1 0 0 0 0,0 0 0 0 0,0 0 0 0 0,0 0 0 0 0,0 0 0 0 0,0 0 0 0 0,0 0 0 0 0,0 0-1 0 0,0 0 1 0 0,0-1 0 0 0,0 1 0 0 0,0 0 0 0 0,1 0 0 0 0,-1 0 0 0 0,1 1 0 0 0,8 31 641 0 0,-2-9-335 0 0,-3-4-121 0 0,-1 0-1 0 0,-1 0 1 0 0,0 1-1 0 0,-3 26 0 0 0,0-34-175 0 0,0-1 0 0 0,-1 1 0 0 0,-1-1-1 0 0,0 0 1 0 0,-1 0 0 0 0,0 0 0 0 0,-1-1-1 0 0,-8 16 1 0 0,12-24-36 0 0,-7 12 4 0 0,7-15-14 0 0,1 1 0 0 0,0-1 0 0 0,0 0 0 0 0,0 1-1 0 0,0-1 1 0 0,-1 0 0 0 0,1 1 0 0 0,0-1 0 0 0,0 0 0 0 0,-1 0 0 0 0,1 1-1 0 0,0-1 1 0 0,-1 0 0 0 0,1 0 0 0 0,0 1 0 0 0,0-1 0 0 0,-1 0 0 0 0,1 0-1 0 0,0 0 1 0 0,-1 0 0 0 0,1 0 0 0 0,-1 1 0 0 0,1-1 0 0 0,0 0 0 0 0,-1 0-1 0 0,1 0 1 0 0,0 0 0 0 0,-1 0 0 0 0,1 0 0 0 0,0 0 0 0 0,-1 0-1 0 0,0 0 1 0 0,0-3-8 0 0,1 1-1 0 0,-1 0 0 0 0,1-1 0 0 0,-1 1 1 0 0,1-1-1 0 0,0 1 0 0 0,0-1 0 0 0,0 1 1 0 0,0 0-1 0 0,0-1 0 0 0,1 1 0 0 0,0-5 1 0 0,0 2-46 0 0,7-45-135 0 0,2 1 0 0 0,30-86 0 0 0,-17 62 197 0 0,-21 65 2 0 0,2-5 35 0 0,0-1 0 0 0,1 1 0 0 0,0 0 0 0 0,1 0 0 0 0,9-15 0 0 0,-14 27-40 0 0,-1 0 0 0 0,1 0 0 0 0,0 0 0 0 0,-1-1 0 0 0,1 1 0 0 0,0 1 0 0 0,0-1 0 0 0,0 0 0 0 0,0 0 0 0 0,0 0 0 0 0,0 0 0 0 0,0 1 0 0 0,0-1 0 0 0,0 0 0 0 0,0 1 1 0 0,0-1-1 0 0,0 1 0 0 0,1-1 0 0 0,-1 1 0 0 0,0 0 0 0 0,0-1 0 0 0,1 1 0 0 0,-1 0 0 0 0,0 0 0 0 0,0 0 0 0 0,1 0 0 0 0,-1 0 0 0 0,0 0 0 0 0,1 0 0 0 0,-1 1 0 0 0,0-1 0 0 0,0 0 0 0 0,0 1 0 0 0,1-1 0 0 0,-1 1 0 0 0,0-1 0 0 0,0 1 0 0 0,0-1 0 0 0,0 1 0 0 0,0 0 0 0 0,0 0 0 0 0,0-1 0 0 0,0 1 0 0 0,0 0 0 0 0,0 0 0 0 0,0 0 0 0 0,-1 0 0 0 0,3 2 0 0 0,2 5 67 0 0,1 0-1 0 0,-1 1 1 0 0,0-1-1 0 0,-1 1 1 0 0,4 9 0 0 0,6 24-55 0 0,-2 2 0 0 0,-2 0-1 0 0,5 46 1 0 0,-11-65-116 0 0,-2-7-673 0 0,0-1 0 0 0,-1 1 0 0 0,-2 35 0 0 0,0-51 632 0 0,1-1 0 0 0,0 1 0 0 0,-1-1 0 0 0,0 1 0 0 0,1-1 0 0 0,-1 0 0 0 0,0 1 0 0 0,0-1 0 0 0,1 0 0 0 0,-1 1 0 0 0,0-1 0 0 0,0 0 0 0 0,-1 0 0 0 0,1 0 0 0 0,0 0 1 0 0,-2 1-1 0 0,-3 1-577 0 0</inkml:trace>
</inkml:ink>
</file>

<file path=ppt/ink/ink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3:59:29.753"/>
    </inkml:context>
    <inkml:brush xml:id="br0">
      <inkml:brushProperty name="width" value="0.05" units="cm"/>
      <inkml:brushProperty name="height" value="0.05" units="cm"/>
    </inkml:brush>
  </inkml:definitions>
  <inkml:trace contextRef="#ctx0" brushRef="#br0">121 385 6597 0 0,'-6'-3'41'0'0,"1"1"0"0"0,-1-1 0 0 0,1 0 0 0 0,0 0 0 0 0,0-1-1 0 0,0 0 1 0 0,1 1 0 0 0,-1-2 0 0 0,-5-5 0 0 0,-33-44 783 0 0,40 49-732 0 0,0 1 0 0 0,1-1 0 0 0,-1 0-1 0 0,1 0 1 0 0,0 0 0 0 0,-3-10 0 0 0,5 14-91 0 0,-1 0 0 0 0,1 0 0 0 0,0 0 0 0 0,0 0 0 0 0,-1 0 0 0 0,1 0 0 0 0,0 0 0 0 0,0 0 0 0 0,0 0 0 0 0,0 0 0 0 0,1 0 1 0 0,-1 0-1 0 0,0 0 0 0 0,0 0 0 0 0,0 0 0 0 0,1 0 0 0 0,-1 1 0 0 0,1-1 0 0 0,-1 0 0 0 0,0 0 0 0 0,1 0 0 0 0,0 0 0 0 0,-1 1 0 0 0,1-1 0 0 0,-1 0 0 0 0,1 0 0 0 0,0 1 0 0 0,0-1 1 0 0,-1 1-1 0 0,1-1 0 0 0,0 1 0 0 0,0-1 0 0 0,0 1 0 0 0,0-1 0 0 0,-1 1 0 0 0,1-1 0 0 0,0 1 0 0 0,0 0 0 0 0,0 0 0 0 0,0 0 0 0 0,0-1 0 0 0,0 1 0 0 0,2 0 0 0 0,37-3-198 0 0,22-1-416 0 0,93-19 0 0 0,-128 17 648 0 0,46-11 91 0 0,-65 14 29 0 0,0 0 0 0 0,0 0 0 0 0,0-1 0 0 0,0 0 0 0 0,-1 0 1 0 0,10-7-1 0 0,-15 8 13 0 0,0 0 1 0 0,-1 0 0 0 0,1 0-1 0 0,0 0 1 0 0,-1 0 0 0 0,0 0-1 0 0,0 0 1 0 0,0 0-1 0 0,0 0 1 0 0,0-1 0 0 0,-1 1-1 0 0,1 0 1 0 0,-1-7 0 0 0,4-13 512 0 0,-4 18-589 0 0,0 0 0 0 0,0 0 1 0 0,0 0-1 0 0,0-1 0 0 0,-1 1 0 0 0,0 0 1 0 0,0 0-1 0 0,0 0 0 0 0,-3-6 0 0 0,3 11-97 0 0,1-1 0 0 0,-1 1 0 0 0,1 0 0 0 0,-1 0 0 0 0,1 0 0 0 0,0 0-1 0 0,-1 0 1 0 0,1 0 0 0 0,-1 0 0 0 0,1 0 0 0 0,-1 0 0 0 0,1 1 0 0 0,-1-1 0 0 0,1 0 0 0 0,-1 0-1 0 0,1 0 1 0 0,-1 1 0 0 0,1-1 0 0 0,0 0 0 0 0,-1 0 0 0 0,1 1 0 0 0,-1-1 0 0 0,1 0 0 0 0,0 1 0 0 0,-1 0-1 0 0,-11 8-73 0 0,7-4 56 0 0,0-1 0 0 0,0 1 0 0 0,1 0 0 0 0,0 0-1 0 0,0 0 1 0 0,0 0 0 0 0,1 1 0 0 0,-4 6 0 0 0,6-9 29 0 0,0 0-1 0 0,0 1 1 0 0,0-1-1 0 0,0 0 1 0 0,1 1 0 0 0,0-1-1 0 0,-1 0 1 0 0,1 1 0 0 0,0-1-1 0 0,1 0 1 0 0,-1 1 0 0 0,0-1-1 0 0,1 0 1 0 0,0 1 0 0 0,0-1-1 0 0,0 0 1 0 0,2 6-1 0 0,8 10 58 0 0,0 0-1 0 0,1 0 0 0 0,1-1 0 0 0,1-1 1 0 0,0 0-1 0 0,1-1 0 0 0,24 20 0 0 0,-38-36-57 0 0,0 1-1 0 0,0 0 0 0 0,-1-1 1 0 0,1 1-1 0 0,0 0 0 0 0,-1 0 0 0 0,1 0 1 0 0,0 0-1 0 0,-1-1 0 0 0,1 1 1 0 0,-1 0-1 0 0,0 0 0 0 0,1 0 1 0 0,-1 0-1 0 0,0 0 0 0 0,0 0 0 0 0,1 0 1 0 0,-1 0-1 0 0,0 0 0 0 0,0 0 1 0 0,0 0-1 0 0,0 0 0 0 0,0 0 0 0 0,0 0 1 0 0,-1 0-1 0 0,1 1 0 0 0,-1 0 6 0 0,0 0 0 0 0,0 0-1 0 0,0 0 1 0 0,0 0-1 0 0,-1-1 1 0 0,1 1 0 0 0,0-1-1 0 0,-1 1 1 0 0,1-1 0 0 0,-1 1-1 0 0,0-1 1 0 0,-2 1 0 0 0,0 1-2 0 0,-1 0 0 0 0,0 0 0 0 0,0-1 0 0 0,0 0 0 0 0,0 0 0 0 0,0 0 0 0 0,-1 0 0 0 0,1-1 0 0 0,-6 1 0 0 0,6-3-127 0 0,2-1-1 0 0,-1 1 1 0 0,0 0 0 0 0,0-1-1 0 0,0 0 1 0 0,1 0 0 0 0,-1 0-1 0 0,1-1 1 0 0,-6-4 0 0 0,-8-4-839 0 0,15 10 791 0 0,0-1 1 0 0,0 1-1 0 0,0 0 1 0 0,0-1-1 0 0,1 1 1 0 0,-1-1-1 0 0,0 0 0 0 0,1 0 1 0 0,-1 0-1 0 0,1 1 1 0 0,-1-1-1 0 0,-1-4 0 0 0,-3-6-815 0 0</inkml:trace>
</inkml:ink>
</file>

<file path=ppt/ink/ink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3:59:30.081"/>
    </inkml:context>
    <inkml:brush xml:id="br0">
      <inkml:brushProperty name="width" value="0.05" units="cm"/>
      <inkml:brushProperty name="height" value="0.05" units="cm"/>
    </inkml:brush>
  </inkml:definitions>
  <inkml:trace contextRef="#ctx0" brushRef="#br0">284 23 8329 0 0,'-1'0'31'0'0,"1"0"0"0"0,-1-1 0 0 0,0 1 0 0 0,0-1 0 0 0,1 1 0 0 0,-1-1 0 0 0,0 1 0 0 0,1-1 0 0 0,-1 1 0 0 0,0-1 0 0 0,1 0 0 0 0,-1 0 0 0 0,1 1 0 0 0,-1-1 0 0 0,1 0 0 0 0,-1 0 0 0 0,1 1 0 0 0,-1-3 0 0 0,-5-7 1169 0 0,4 26-522 0 0,0-1 1 0 0,-1 0-1 0 0,-10 26 1 0 0,-113 261 882 0 0,33-93-1255 0 0,88-194-478 0 0,-1 0 0 0 0,2 1 0 0 0,-4 20 0 0 0,6-30-498 0 0,2-6 596 0 0,0 1-1 0 0,-1-1 1 0 0,1 0 0 0 0,0 1 0 0 0,0-1-1 0 0,0 0 1 0 0,0 1 0 0 0,0-1 0 0 0,-1 0 0 0 0,1 1-1 0 0,0-1 1 0 0,0 0 0 0 0,0 1 0 0 0,0-1-1 0 0,0 1 1 0 0,0-1 0 0 0,0 0 0 0 0,0 1 0 0 0,0-1-1 0 0,0 0 1 0 0,0 1 0 0 0,1-1 0 0 0,-1 1-1 0 0,0-1 1 0 0,0 0 0 0 0,0 1 0 0 0,0-1 0 0 0,1 0-1 0 0,-1 1 1 0 0,0-1 0 0 0,0 0 0 0 0,1 0-1 0 0,-1 1 1 0 0,0-1 0 0 0,0 0 0 0 0,1 0 0 0 0,-1 1-1 0 0,3-1-1272 0 0</inkml:trace>
</inkml:ink>
</file>

<file path=ppt/ink/ink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3:59:30.434"/>
    </inkml:context>
    <inkml:brush xml:id="br0">
      <inkml:brushProperty name="width" value="0.05" units="cm"/>
      <inkml:brushProperty name="height" value="0.05" units="cm"/>
    </inkml:brush>
  </inkml:definitions>
  <inkml:trace contextRef="#ctx0" brushRef="#br0">1 15 8829 0 0,'4'3'2030'0'0,"10"16"-1212"0"0,-2 10-482 0 0,-2 1 0 0 0,0 1 0 0 0,-2 0-1 0 0,7 60 1 0 0,1 3-132 0 0,-16-93-199 0 0,0 0 0 0 0,0 0-1 0 0,0 0 1 0 0,0 0 0 0 0,1 0 0 0 0,-1 0 0 0 0,0 0-1 0 0,1 0 1 0 0,-1 0 0 0 0,0-1 0 0 0,1 1 0 0 0,-1 0 0 0 0,1 0-1 0 0,0 0 1 0 0,-1 0 0 0 0,1-1 0 0 0,-1 1 0 0 0,1 0-1 0 0,0-1 1 0 0,0 1 0 0 0,0 0 0 0 0,-1-1 0 0 0,1 1 0 0 0,0-1-1 0 0,0 1 1 0 0,0-1 0 0 0,1 1 0 0 0,0-1 5 0 0,-1 0-1 0 0,1-1 1 0 0,-1 1 0 0 0,1 0 0 0 0,-1-1-1 0 0,1 1 1 0 0,-1-1 0 0 0,0 1 0 0 0,1-1 0 0 0,-1 0-1 0 0,0 1 1 0 0,1-1 0 0 0,-1 0 0 0 0,0 0-1 0 0,2-2 1 0 0,5-5 23 0 0,0 0-1 0 0,-1-1 1 0 0,12-15-1 0 0,-6 4-41 0 0,-1 1 1 0 0,-1-2-1 0 0,-1 1 0 0 0,-1-1 0 0 0,0-1 0 0 0,-2 0 1 0 0,0 0-1 0 0,6-45 0 0 0,-4 3-1597 0 0,-13 58-2257 0 0,4 10 2755 0 0</inkml:trace>
</inkml:ink>
</file>

<file path=ppt/ink/ink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3:59:30.816"/>
    </inkml:context>
    <inkml:brush xml:id="br0">
      <inkml:brushProperty name="width" value="0.05" units="cm"/>
      <inkml:brushProperty name="height" value="0.05" units="cm"/>
    </inkml:brush>
  </inkml:definitions>
  <inkml:trace contextRef="#ctx0" brushRef="#br0">203 74 7777 0 0,'4'-10'189'0'0,"-1"4"375"0"0,-1 0-1 0 0,1-1 0 0 0,-1 0 1 0 0,0 1-1 0 0,-1-1 0 0 0,0 0 1 0 0,1-10-1 0 0,-3 17-529 0 0,-1 0 1 0 0,1 0-1 0 0,0 0 0 0 0,-1 1 0 0 0,1-1 0 0 0,0 0 1 0 0,-1 1-1 0 0,1-1 0 0 0,0 1 0 0 0,-1-1 1 0 0,1 1-1 0 0,0 0 0 0 0,0-1 0 0 0,-2 2 1 0 0,-7 6-47 0 0,0-1 5 0 0,0 0 0 0 0,0 1 0 0 0,0 1 0 0 0,-9 11-1 0 0,16-17 9 0 0,1 0-1 0 0,0 1 0 0 0,0-1 0 0 0,0 0 0 0 0,0 1 0 0 0,0 0 1 0 0,1-1-1 0 0,0 1 0 0 0,0 0 0 0 0,0 0 0 0 0,0 0 0 0 0,0 0 1 0 0,1-1-1 0 0,0 1 0 0 0,0 0 0 0 0,0 0 0 0 0,0 0 0 0 0,1 4 1 0 0,0-3 0 0 0,0-1 0 0 0,0 1 0 0 0,1-1 1 0 0,-1 0-1 0 0,1 1 0 0 0,0-1 1 0 0,0 0-1 0 0,0 0 0 0 0,1 0 0 0 0,-1-1 1 0 0,1 1-1 0 0,3 3 0 0 0,4 2-8 0 0,0 0-1 0 0,20 13 0 0 0,10 8 31 0 0,-39-29-23 0 0,0 0 1 0 0,0 0-1 0 0,0 0 0 0 0,0 0 0 0 0,0 0 0 0 0,0 0 1 0 0,0 0-1 0 0,0 0 0 0 0,-1 0 0 0 0,1 0 0 0 0,0 1 1 0 0,-1-1-1 0 0,1 0 0 0 0,-1 0 0 0 0,1 1 0 0 0,-1-1 1 0 0,0 0-1 0 0,1 1 0 0 0,-1-1 0 0 0,0 0 0 0 0,0 1 1 0 0,0-1-1 0 0,0 1 0 0 0,0-1 0 0 0,-1 2 0 0 0,0-1 4 0 0,0 1-1 0 0,0-1 0 0 0,0 0 1 0 0,0 0-1 0 0,-1 0 0 0 0,1 0 1 0 0,-1 0-1 0 0,0 0 0 0 0,1-1 1 0 0,-1 1-1 0 0,0-1 0 0 0,0 1 0 0 0,-3 1 1 0 0,-4 2 15 0 0,-1 1 0 0 0,0-2 0 0 0,0 1 0 0 0,0-1 0 0 0,-15 3 0 0 0,18-5-59 0 0,-1-1 0 0 0,0 0 1 0 0,1 0-1 0 0,-1-1 0 0 0,0 0 1 0 0,1-1-1 0 0,-1 1 0 0 0,0-1 1 0 0,-7-3-1 0 0,12 4-134 0 0,0-1 0 0 0,0 0-1 0 0,0 0 1 0 0,0 0 0 0 0,1-1 0 0 0,-1 1-1 0 0,0-1 1 0 0,0 1 0 0 0,1-1 0 0 0,-1 0-1 0 0,1 0 1 0 0,0 0 0 0 0,0 0 0 0 0,0-1-1 0 0,0 1 1 0 0,0-1 0 0 0,0 1 0 0 0,0-1 0 0 0,1 1-1 0 0,-1-1 1 0 0,1 0 0 0 0,0 0 0 0 0,0 0-1 0 0,-2-6 1 0 0,1-2-740 0 0,-2-1-143 0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3:40:32.528"/>
    </inkml:context>
    <inkml:brush xml:id="br0">
      <inkml:brushProperty name="width" value="0.05" units="cm"/>
      <inkml:brushProperty name="height" value="0.05" units="cm"/>
    </inkml:brush>
  </inkml:definitions>
  <inkml:trace contextRef="#ctx0" brushRef="#br0">0 196 7069 0 0,'19'-39'107'0'0,"-8"19"242"0"0,12-36 0 0 0,-12 31 145 0 0,-9 21-296 0 0,0 1-1 0 0,0-1 1 0 0,0 1 0 0 0,-1-1 0 0 0,1 0 0 0 0,-1 0 0 0 0,0 1 0 0 0,-1-1 0 0 0,1 0 0 0 0,-1 0 0 0 0,1 0-1 0 0,-1-5 1 0 0,0 9-178 0 0,0 0-1 0 0,0 0 1 0 0,0 0-1 0 0,0 0 1 0 0,0 0-1 0 0,0 0 1 0 0,0 0-1 0 0,0-1 1 0 0,0 1-1 0 0,0 0 1 0 0,0 0 0 0 0,0 0-1 0 0,0 0 1 0 0,0 0-1 0 0,0 0 1 0 0,0 0-1 0 0,-1 0 1 0 0,1 0-1 0 0,0 0 1 0 0,0 0-1 0 0,0 0 1 0 0,0 0-1 0 0,0 0 1 0 0,0-1-1 0 0,0 1 1 0 0,0 0-1 0 0,0 0 1 0 0,0 0-1 0 0,0 0 1 0 0,0 0-1 0 0,0 0 1 0 0,0 0-1 0 0,0 0 1 0 0,-1 0-1 0 0,1 0 1 0 0,0 0-1 0 0,0 0 1 0 0,0 0-1 0 0,0 0 1 0 0,0 0-1 0 0,0 0 1 0 0,0 0-1 0 0,0 0 1 0 0,0 0-1 0 0,0 0 1 0 0,0 0-1 0 0,0 0 1 0 0,-1 0-1 0 0,1 0 1 0 0,0 0 0 0 0,0 0-1 0 0,0 0 1 0 0,0 0-1 0 0,0 0 1 0 0,0 0-1 0 0,0 1 1 0 0,0-1-1 0 0,0 0 1 0 0,0 0-1 0 0,0 0 1 0 0,0 0-1 0 0,-6 6 548 0 0,-2 11 81 0 0,1 3-82 0 0,2-1 1 0 0,0 1-1 0 0,-2 31 0 0 0,0 64 802 0 0,6-107-1278 0 0,1 11 86 0 0,-6 322 1864 0 0,34 380 1335 0 0,-15-349-1975 0 0,-11-276-1049 0 0,-12 636 881 0 0,6-634-1166 0 0,1 128-43 0 0,6-158-34 0 0,14 89-1 0 0,-14-147-157 0 0,-2-20-406 0 0,2-4 127 0 0,3-16-1445 0 0,3-34 1 0 0,2-12-1784 0 0,0 31 1470 0 0</inkml:trace>
</inkml:ink>
</file>

<file path=ppt/ink/ink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3:59:32.049"/>
    </inkml:context>
    <inkml:brush xml:id="br0">
      <inkml:brushProperty name="width" value="0.05" units="cm"/>
      <inkml:brushProperty name="height" value="0.05" units="cm"/>
    </inkml:brush>
  </inkml:definitions>
  <inkml:trace contextRef="#ctx0" brushRef="#br0">177 240 7517 0 0,'1'-1'43'0'0,"-1"1"0"0"0,1-1 1 0 0,0 1-1 0 0,-1 0 0 0 0,1-1 1 0 0,-1 1-1 0 0,1-1 0 0 0,-1 0 1 0 0,1 1-1 0 0,-1-1 0 0 0,0 1 1 0 0,1-1-1 0 0,-1 0 0 0 0,0 1 1 0 0,1-1-1 0 0,-1 0 0 0 0,0 1 1 0 0,0-1-1 0 0,0 0 0 0 0,1 1 1 0 0,-1-1-1 0 0,0 0 0 0 0,0 1 0 0 0,0-1 1 0 0,0 0-1 0 0,0 0 0 0 0,0 1 1 0 0,-1-1-1 0 0,1 0 0 0 0,0 1 1 0 0,0-1-1 0 0,0 0 0 0 0,-1 1 1 0 0,1-1-1 0 0,0 0 0 0 0,-1 1 1 0 0,1-1-1 0 0,0 0 0 0 0,-1 1 1 0 0,1-1-1 0 0,-1 1 0 0 0,1-1 1 0 0,-1 1-1 0 0,1-1 0 0 0,-1 1 1 0 0,0-1-1 0 0,0 1 0 0 0,0-1 63 0 0,-1 0-1 0 0,1 1 0 0 0,0-1 0 0 0,-1 1 0 0 0,1-1 1 0 0,-1 1-1 0 0,1 0 0 0 0,-1-1 0 0 0,1 1 1 0 0,-1 0-1 0 0,1 0 0 0 0,-1 0 0 0 0,1 0 0 0 0,-1 0 1 0 0,1 1-1 0 0,0-1 0 0 0,-1 0 0 0 0,1 1 1 0 0,-1-1-1 0 0,1 1 0 0 0,-1-1 0 0 0,1 1 1 0 0,-2 1-1 0 0,-4 3 33 0 0,1 1-1 0 0,-1 0 1 0 0,1 1 0 0 0,1-1 0 0 0,-1 1 0 0 0,1 0 0 0 0,-7 15-1 0 0,-25 59 415 0 0,24-50-317 0 0,9-21-180 0 0,-5 9 98 0 0,-9 32 0 0 0,17-45-140 0 0,-1-1-1 0 0,1 1 1 0 0,0-1 0 0 0,1 1-1 0 0,0 0 1 0 0,0-1 0 0 0,0 1-1 0 0,0 0 1 0 0,1-1 0 0 0,2 12-1 0 0,-2-15-53 0 0,0 0-1 0 0,1 0 1 0 0,-1 0-1 0 0,0 1 1 0 0,1-1 0 0 0,0-1-1 0 0,-1 1 1 0 0,1 0-1 0 0,0 0 1 0 0,0 0-1 0 0,0-1 1 0 0,0 1-1 0 0,0-1 1 0 0,0 0-1 0 0,1 0 1 0 0,-1 0 0 0 0,0 0-1 0 0,1 0 1 0 0,-1 0-1 0 0,1 0 1 0 0,-1-1-1 0 0,1 1 1 0 0,-1-1-1 0 0,1 0 1 0 0,-1 0-1 0 0,4 0 1 0 0,9 0-645 0 0,-1 0-1 0 0,1-1 1 0 0,16-4 0 0 0,-28 5 532 0 0,13-4-524 0 0,1 0 0 0 0,-1-1-1 0 0,-1 0 1 0 0,21-11 0 0 0,58-35-976 0 0,-76 40 1514 0 0,-14 9 189 0 0,-1 0 1 0 0,1-1-1 0 0,-1 1 1 0 0,0-1-1 0 0,0 0 0 0 0,0 0 1 0 0,0 0-1 0 0,-1 0 1 0 0,1-1-1 0 0,-1 1 1 0 0,1-1-1 0 0,-1 1 1 0 0,2-7-1 0 0,0-2 562 0 0,0 0-1 0 0,-1 0 1 0 0,1-14-1 0 0,-2 18-223 0 0,-2 8-341 0 0,0-1 0 0 0,0 1 0 0 0,0-1-1 0 0,1 1 1 0 0,-1-1 0 0 0,0 1 0 0 0,0-1 0 0 0,0 0 0 0 0,0 1 0 0 0,0-1 0 0 0,0 1 0 0 0,-1-1 0 0 0,1 1-1 0 0,0-1 1 0 0,0 1 0 0 0,0-1 0 0 0,0 1 0 0 0,-1-1 0 0 0,1 1 0 0 0,0-1 0 0 0,0 1 0 0 0,-1-1 0 0 0,0 1-21 0 0,1 0 1 0 0,0 0-1 0 0,-1 0 0 0 0,1 0 1 0 0,0 0-1 0 0,-1 1 1 0 0,1-1-1 0 0,0 0 1 0 0,-1 0-1 0 0,1 0 1 0 0,0 1-1 0 0,-1-1 1 0 0,1 0-1 0 0,0 0 1 0 0,-1 1-1 0 0,1-1 1 0 0,0 0-1 0 0,0 0 1 0 0,-1 1-1 0 0,1-1 1 0 0,0 0-1 0 0,0 1 1 0 0,0-1-1 0 0,0 0 1 0 0,-1 1-1 0 0,1-1 1 0 0,0 1-1 0 0,0-1 1 0 0,0 0-1 0 0,0 1 1 0 0,0 0-1 0 0,-5 11 340 0 0,-1 0-1 0 0,-14 21 0 0 0,15-26-288 0 0,0 0 0 0 0,1 0-1 0 0,0 0 1 0 0,0 1 0 0 0,1-1-1 0 0,0 1 1 0 0,0 0 0 0 0,1-1-1 0 0,-1 2 1 0 0,0 11 0 0 0,3-19-75 0 0,0-1 0 0 0,0 1-1 0 0,0-1 1 0 0,0 1 0 0 0,0-1 0 0 0,0 1 0 0 0,0-1 0 0 0,0 1 0 0 0,0-1 0 0 0,0 1 0 0 0,1-1-1 0 0,-1 1 1 0 0,0-1 0 0 0,0 0 0 0 0,1 1 0 0 0,-1-1 0 0 0,0 1 0 0 0,0-1 0 0 0,1 0-1 0 0,-1 1 1 0 0,0-1 0 0 0,1 0 0 0 0,-1 1 0 0 0,1-1 0 0 0,-1 0 0 0 0,0 0 0 0 0,1 1 0 0 0,-1-1-1 0 0,1 0 1 0 0,17 0-189 0 0,-13-2 60 0 0,0 0 1 0 0,0 0-1 0 0,0 0 0 0 0,8-6 1 0 0,16-8-499 0 0,-22 13 489 0 0,-1 0 0 0 0,0-1 0 0 0,0 0-1 0 0,9-7 1 0 0,-13 9 122 0 0,0 0-1 0 0,-1 0 0 0 0,1 0 0 0 0,-1 0 1 0 0,1 0-1 0 0,-1 0 0 0 0,0 0 1 0 0,0-1-1 0 0,0 1 0 0 0,0 0 1 0 0,0-1-1 0 0,-1 1 0 0 0,1 0 0 0 0,-1-1 1 0 0,1 1-1 0 0,-1-1 0 0 0,0-3 1 0 0,-10-62 27 0 0,10 67-4 0 0,1 0 0 0 0,-1-1 0 0 0,1 1 0 0 0,-1 1 0 0 0,1-1 0 0 0,0 0 0 0 0,-1 0 0 0 0,1 0 0 0 0,0 0 0 0 0,0 0 0 0 0,0 0 0 0 0,-1 1 0 0 0,1-1-1 0 0,0 0 1 0 0,0 1 0 0 0,0-1 0 0 0,0 1 0 0 0,0-1 0 0 0,0 1 0 0 0,1 0 0 0 0,1-1 0 0 0,31-10-88 0 0,-27 9 97 0 0,56-19 309 0 0,-67 22 275 0 0,0-1-563 0 0,1 1 0 0 0,-1 0 0 0 0,0 1 0 0 0,1-1 0 0 0,-1 1 0 0 0,1 0 0 0 0,-1-1 0 0 0,-5 6 0 0 0,5-4-29 0 0,0 1 1 0 0,0 0-1 0 0,1 0 1 0 0,-1 1-1 0 0,1-1 0 0 0,0 1 1 0 0,0 0-1 0 0,0 0 0 0 0,1 0 1 0 0,0 0-1 0 0,0 0 1 0 0,0 0-1 0 0,1 1 0 0 0,-1-1 1 0 0,1 0-1 0 0,1 1 1 0 0,-1-1-1 0 0,1 1 0 0 0,0 0 1 0 0,0-1-1 0 0,0 1 0 0 0,1-1 1 0 0,0 1-1 0 0,0-1 1 0 0,0 0-1 0 0,1 1 0 0 0,0-1 1 0 0,2 6-1 0 0,-3-9 5 0 0,0 0 1 0 0,0-1-1 0 0,0 1 0 0 0,0-1 0 0 0,0 1 1 0 0,0-1-1 0 0,1 0 0 0 0,-1 1 1 0 0,0-1-1 0 0,1 0 0 0 0,-1 0 0 0 0,1 0 1 0 0,-1 0-1 0 0,1 0 0 0 0,0 0 1 0 0,-1 0-1 0 0,1 0 0 0 0,0-1 0 0 0,0 1 1 0 0,-1-1-1 0 0,4 1 0 0 0,-1-1-11 0 0,-1 0 0 0 0,0 0 0 0 0,1-1 0 0 0,-1 1 0 0 0,0-1 0 0 0,0 0 0 0 0,1 1 0 0 0,-1-2 0 0 0,0 1 0 0 0,0 0 0 0 0,4-3 0 0 0,1-1-83 0 0,0 0 1 0 0,-1 0-1 0 0,1-1 1 0 0,-1 0-1 0 0,0-1 1 0 0,-1 1-1 0 0,0-1 1 0 0,7-9-1 0 0,-8 7-26 0 0,-1 0 0 0 0,0 0 0 0 0,0 0 0 0 0,0-1 0 0 0,-1 1 0 0 0,-1-1 0 0 0,0 0 0 0 0,2-20 0 0 0,-3 23 61 0 0,-1-1 0 0 0,0 0 0 0 0,0 0 0 0 0,0 1 0 0 0,-1-1 0 0 0,-1 0 0 0 0,1 1 1 0 0,-1-1-1 0 0,0 1 0 0 0,-1-1 0 0 0,0 1 0 0 0,-5-9 0 0 0,8 16 39 0 0,0-1 1 0 0,0 1-1 0 0,0 0 1 0 0,0 0-1 0 0,0-1 0 0 0,-1 1 1 0 0,1 0-1 0 0,0 0 1 0 0,0 0-1 0 0,0 0 1 0 0,-1-1-1 0 0,1 1 0 0 0,0 0 1 0 0,0 0-1 0 0,-1 0 1 0 0,1 0-1 0 0,0 0 1 0 0,0-1-1 0 0,-1 1 0 0 0,1 0 1 0 0,0 0-1 0 0,0 0 1 0 0,-1 0-1 0 0,1 0 1 0 0,0 0-1 0 0,0 0 0 0 0,-1 0 1 0 0,1 0-1 0 0,0 0 1 0 0,-1 0-1 0 0,1 0 1 0 0,0 0-1 0 0,0 1 0 0 0,-1-1 1 0 0,1 0-1 0 0,0 0 1 0 0,-10 10-123 0 0,-4 13 73 0 0,12-16 103 0 0,0 0 0 0 0,0 0 0 0 0,1 0-1 0 0,-2 10 1 0 0,3-15 10 0 0,0 1 0 0 0,-1 0 0 0 0,1-1 0 0 0,0 1 0 0 0,1 0 0 0 0,-1 0 0 0 0,0-1 0 0 0,1 1 0 0 0,0 0 0 0 0,-1-1 0 0 0,1 1-1 0 0,0-1 1 0 0,0 1 0 0 0,2 2 0 0 0,-2-5-33 0 0,-1 1-1 0 0,1-1 0 0 0,0 1 1 0 0,-1-1-1 0 0,1 0 1 0 0,0 1-1 0 0,-1-1 0 0 0,1 0 1 0 0,0 1-1 0 0,-1-1 0 0 0,1 0 1 0 0,0 0-1 0 0,0 0 1 0 0,-1 0-1 0 0,1 0 0 0 0,0 0 1 0 0,0 0-1 0 0,0 0 0 0 0,-1 0 1 0 0,1 0-1 0 0,0 0 1 0 0,0 0-1 0 0,-1-1 0 0 0,1 1 1 0 0,0 0-1 0 0,-1-1 0 0 0,1 1 1 0 0,0 0-1 0 0,-1-1 1 0 0,1 1-1 0 0,0-1 0 0 0,-1 1 1 0 0,1-1-1 0 0,-1 1 0 0 0,1-1 1 0 0,-1 1-1 0 0,1-1 1 0 0,0-1-1 0 0,24-28-30 0 0,-22 26 44 0 0,6-9-48 0 0,-2 0 0 0 0,1 0-1 0 0,-2-1 1 0 0,1 1 0 0 0,-2-1 0 0 0,0-1 0 0 0,6-26-1 0 0,-8 21 15 0 0,0-1 0 0 0,-1 1 1 0 0,-1-1-1 0 0,0 0 0 0 0,-4-24 0 0 0,3 45-5 0 0,0 0 0 0 0,0 0 0 0 0,0 0 0 0 0,0 0 0 0 0,0 0 0 0 0,-1 0 0 0 0,1 0 0 0 0,0 0 0 0 0,0 0 0 0 0,0 0 0 0 0,0 0 0 0 0,0 0 0 0 0,0 0 0 0 0,0 0 0 0 0,0 0 0 0 0,0 1 0 0 0,0-1 0 0 0,0 0 0 0 0,0 0 0 0 0,-1 0 0 0 0,1 0 0 0 0,0 0 0 0 0,0 0 0 0 0,0 0 0 0 0,0 0 0 0 0,0 0 0 0 0,0 0 0 0 0,0-1 0 0 0,0 1 0 0 0,0 0 0 0 0,0 0 0 0 0,-1 0 0 0 0,1 0 0 0 0,0 0 0 0 0,0 0 0 0 0,0 0 0 0 0,0 0 0 0 0,0 0 0 0 0,0 0 0 0 0,0 0 0 0 0,0 0 0 0 0,0 0 0 0 0,0 0 0 0 0,0 0 0 0 0,0 0 0 0 0,0 0 0 0 0,0-1 0 0 0,-6 18-17 0 0,-8 37 28 0 0,9-36-3 0 0,-6 25 39 0 0,-8 65-1 0 0,17-86-349 0 0,1 0 0 0 0,1 0-1 0 0,0 0 1 0 0,8 42 0 0 0,-7-58-45 0 0,1 0 1 0 0,0 1-1 0 0,1-1 1 0 0,-1 0-1 0 0,1-1 1 0 0,1 1-1 0 0,-1 0 1 0 0,9 9-1 0 0,-4-4-708 0 0</inkml:trace>
</inkml:ink>
</file>

<file path=ppt/ink/ink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3:59:32.438"/>
    </inkml:context>
    <inkml:brush xml:id="br0">
      <inkml:brushProperty name="width" value="0.05" units="cm"/>
      <inkml:brushProperty name="height" value="0.05" units="cm"/>
    </inkml:brush>
  </inkml:definitions>
  <inkml:trace contextRef="#ctx0" brushRef="#br0">15 143 5849 0 0,'1'0'13'0'0,"-1"0"0"0"0,0 0 0 0 0,0 0 0 0 0,0 0 0 0 0,0 0 0 0 0,0 0 0 0 0,0 0 1 0 0,0 0-1 0 0,1 0 0 0 0,-1-1 0 0 0,0 1 0 0 0,0 0 0 0 0,0 0 0 0 0,0 0 1 0 0,0 0-1 0 0,0 0 0 0 0,0 0 0 0 0,0-1 0 0 0,0 1 0 0 0,0 0 0 0 0,0 0 1 0 0,0 0-1 0 0,0 0 0 0 0,0 0 0 0 0,0 0 0 0 0,0-1 0 0 0,0 1 0 0 0,0 0 1 0 0,0 0-1 0 0,0 0 0 0 0,0 0 0 0 0,0 0 0 0 0,0-1 0 0 0,0 1 0 0 0,0 0 0 0 0,0 0 1 0 0,0 0-1 0 0,0 0 0 0 0,0 0 0 0 0,0 0 0 0 0,0-1 0 0 0,-1 1 0 0 0,1 0 1 0 0,0 0-1 0 0,0 0 0 0 0,0 0 0 0 0,0 0 0 0 0,0 0 0 0 0,0 0 0 0 0,0 0 1 0 0,-1 0-1 0 0,1 0 0 0 0,0 0 0 0 0,0-1 0 0 0,-8 6 745 0 0,2 2 232 0 0,10-8 429 0 0,20-4 357 0 0,-21 5-1763 0 0,1-1-1 0 0,-1 1 1 0 0,1-1-1 0 0,-1 0 1 0 0,1 0-1 0 0,-1 0 1 0 0,6-2-1 0 0,-4-1-9 0 0,1 1 0 0 0,-1-1 0 0 0,-1 0 0 0 0,1 0 0 0 0,0-1 0 0 0,-1 1 0 0 0,0-1 0 0 0,0 0 0 0 0,4-7 0 0 0,-7 10-5 0 0,0 0 1 0 0,0 0 0 0 0,0 0-1 0 0,0 0 1 0 0,-1 0-1 0 0,1-1 1 0 0,0 1 0 0 0,-1 0-1 0 0,0 0 1 0 0,1-1 0 0 0,-1 1-1 0 0,0 0 1 0 0,0-1 0 0 0,-1 1-1 0 0,1 0 1 0 0,0-1 0 0 0,-1 1-1 0 0,1 0 1 0 0,-1 0 0 0 0,0-1-1 0 0,0 1 1 0 0,0 0 0 0 0,0 0-1 0 0,0 0 1 0 0,0 0-1 0 0,-1 0 1 0 0,1 0 0 0 0,-2-2-1 0 0,1 3 5 0 0,1-1 0 0 0,0 1 0 0 0,-1-1-1 0 0,1 1 1 0 0,-1-1 0 0 0,0 1 0 0 0,1 0-1 0 0,-1 0 1 0 0,0 0 0 0 0,0 0 0 0 0,0 0-1 0 0,0 0 1 0 0,0 0 0 0 0,0 1 0 0 0,0-1-1 0 0,0 1 1 0 0,0-1 0 0 0,0 1 0 0 0,0 0-1 0 0,0 0 1 0 0,0 0 0 0 0,-4 0 0 0 0,4 1 22 0 0,-1 0 0 0 0,1 0 0 0 0,-1 0 0 0 0,1 0 0 0 0,0 0 0 0 0,-1 1 0 0 0,1-1 0 0 0,0 1 0 0 0,0 0 0 0 0,0-1 0 0 0,0 1 0 0 0,0 0 0 0 0,1 0 0 0 0,-1 0 0 0 0,0 0 0 0 0,1 1 0 0 0,0-1 0 0 0,-2 3 0 0 0,0 1 79 0 0,0 0-1 0 0,0 1 0 0 0,1-1 1 0 0,0 0-1 0 0,0 1 1 0 0,1 0-1 0 0,-1-1 1 0 0,2 1-1 0 0,-1 0 1 0 0,1 0-1 0 0,0-1 0 0 0,0 1 1 0 0,1 0-1 0 0,-1 0 1 0 0,4 11-1 0 0,-2-13-43 0 0,0 0 0 0 0,0 0-1 0 0,0 1 1 0 0,1-1 0 0 0,0 0-1 0 0,0-1 1 0 0,0 1 0 0 0,1-1-1 0 0,-1 1 1 0 0,1-1 0 0 0,0 0-1 0 0,0 0 1 0 0,0-1 0 0 0,1 1 0 0 0,0-1-1 0 0,-1 0 1 0 0,1 0 0 0 0,0-1-1 0 0,8 4 1 0 0,3-1-338 0 0,1 0 0 0 0,0-2 0 0 0,0 0 0 0 0,0 0 0 0 0,0-2 0 0 0,1 0 0 0 0,-1-1 0 0 0,27-4 0 0 0,-17 1-1323 0 0</inkml:trace>
</inkml:ink>
</file>

<file path=ppt/ink/ink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3:59:33.434"/>
    </inkml:context>
    <inkml:brush xml:id="br0">
      <inkml:brushProperty name="width" value="0.05" units="cm"/>
      <inkml:brushProperty name="height" value="0.05" units="cm"/>
    </inkml:brush>
  </inkml:definitions>
  <inkml:trace contextRef="#ctx0" brushRef="#br0">1 14 8793 0 0,'0'-1'70'0'0,"1"0"-1"0"0,0 0 1 0 0,-1 0 0 0 0,1 0 0 0 0,0 1 0 0 0,0-1-1 0 0,0 0 1 0 0,-1 0 0 0 0,1 1 0 0 0,0-1-1 0 0,0 0 1 0 0,0 1 0 0 0,0-1 0 0 0,0 1 0 0 0,1-1-1 0 0,-1 1 1 0 0,0 0 0 0 0,0-1 0 0 0,0 1-1 0 0,0 0 1 0 0,2 0 0 0 0,-2 0 5 0 0,0 1 1 0 0,0-1-1 0 0,-1 1 0 0 0,1-1 1 0 0,0 1-1 0 0,0-1 0 0 0,-1 1 1 0 0,1 0-1 0 0,0-1 1 0 0,-1 1-1 0 0,1 0 0 0 0,-1 0 1 0 0,1-1-1 0 0,-1 1 0 0 0,1 0 1 0 0,-1 0-1 0 0,0 0 0 0 0,1 0 1 0 0,-1 0-1 0 0,0 0 0 0 0,0-1 1 0 0,1 1-1 0 0,-1 0 0 0 0,0 0 1 0 0,0 0-1 0 0,0 0 0 0 0,0 1 1 0 0,4 47 468 0 0,16 145 517 0 0,-13-152-1377 0 0,2 0-1 0 0,21 63 1 0 0,-26-91-532 0 0,0 0 1 0 0,3 22-1 0 0,-4-20-365 0 0,-3-4 276 0 0,-4 1-55 0 0</inkml:trace>
</inkml:ink>
</file>

<file path=ppt/ink/ink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3:59:33.775"/>
    </inkml:context>
    <inkml:brush xml:id="br0">
      <inkml:brushProperty name="width" value="0.05" units="cm"/>
      <inkml:brushProperty name="height" value="0.05" units="cm"/>
    </inkml:brush>
  </inkml:definitions>
  <inkml:trace contextRef="#ctx0" brushRef="#br0">12 7 8429 0 0,'-7'-5'409'0'0,"3"3"1464"0"0,4 15-565 0 0,0-9-1318 0 0,0 5 94 0 0,1 0 0 0 0,0 0 0 0 0,0 0 0 0 0,1 0 0 0 0,1 0 0 0 0,-1 0 0 0 0,2-1 0 0 0,-1 1 0 0 0,1-1 0 0 0,0 0 0 0 0,6 8 0 0 0,-8-13-91 0 0,1 0 0 0 0,-1 0-1 0 0,1 0 1 0 0,0 0 0 0 0,0-1 0 0 0,0 1-1 0 0,0-1 1 0 0,0 0 0 0 0,1 0 0 0 0,-1 0-1 0 0,0 0 1 0 0,1-1 0 0 0,0 1 0 0 0,-1-1-1 0 0,6 1 1 0 0,-3-1-56 0 0,0-1 0 0 0,0 1 0 0 0,0-1 0 0 0,0 0 1 0 0,0-1-1 0 0,0 0 0 0 0,0 0 0 0 0,11-3 0 0 0,3-3-78 0 0,1-1 0 0 0,-1-1 0 0 0,-1-1 0 0 0,23-16 0 0 0,-25 15 338 0 0,0 0-1 0 0,-1-2 1 0 0,22-21-1 0 0,-28 17 707 0 0,-10 17-849 0 0,0 0-1 0 0,0-1 0 0 0,0 1 1 0 0,1-1-1 0 0,-1 1 0 0 0,0 0 1 0 0,-1-1-1 0 0,1 1 0 0 0,0 0 1 0 0,0-1-1 0 0,0 1 1 0 0,0 0-1 0 0,0-1 0 0 0,0 1 1 0 0,0 0-1 0 0,0-1 0 0 0,-1 1 1 0 0,1 0-1 0 0,0-1 0 0 0,0 1 1 0 0,0 0-1 0 0,-1 0 0 0 0,1-1 1 0 0,0 1-1 0 0,0 0 1 0 0,-1 0-1 0 0,1-1 0 0 0,-1 1 1 0 0,-1-1 43 0 0,1 1 0 0 0,-1 0 0 0 0,0-1 0 0 0,0 1 0 0 0,0 0 0 0 0,1 0 0 0 0,-1 0 0 0 0,0 0 0 0 0,0 0 0 0 0,0 1 0 0 0,1-1 0 0 0,-1 0 1 0 0,0 1-1 0 0,0 0 0 0 0,1-1 0 0 0,-4 3 0 0 0,-56 27-868 0 0,2 3 0 0 0,-89 65 1 0 0,113-75-842 0 0</inkml:trace>
</inkml:ink>
</file>

<file path=ppt/ink/ink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3:59:34.471"/>
    </inkml:context>
    <inkml:brush xml:id="br0">
      <inkml:brushProperty name="width" value="0.05" units="cm"/>
      <inkml:brushProperty name="height" value="0.05" units="cm"/>
    </inkml:brush>
  </inkml:definitions>
  <inkml:trace contextRef="#ctx0" brushRef="#br0">38 1 7549 0 0,'1'0'20'0'0,"-1"0"0"0"0,1 0 0 0 0,-1 0 0 0 0,1 0 0 0 0,0 0 0 0 0,-1 0 0 0 0,1 0 0 0 0,-1 0 0 0 0,1 0 0 0 0,0 0 0 0 0,-1 0 0 0 0,1 1 0 0 0,-1-1 0 0 0,1 0 0 0 0,-1 0 0 0 0,1 1 0 0 0,-1-1 0 0 0,1 0 0 0 0,-1 1-1 0 0,1-1 1 0 0,-1 0 0 0 0,1 1 0 0 0,-1-1 0 0 0,1 1 0 0 0,-1-1 0 0 0,0 1 0 0 0,1-1 0 0 0,0 1 0 0 0,-3 17 1015 0 0,0 2-374 0 0,10 120 1731 0 0,0 3-1237 0 0,-10-16-669 0 0,-6 0 0 0 0,-28 150 0 0 0,28-235-563 0 0,-3 57-1 0 0,11-85-302 0 0,0 0 1 0 0,0-1 0 0 0,1 1 0 0 0,1-1 0 0 0,1 0 0 0 0,0 0-1 0 0,0 0 1 0 0,8 19 0 0 0,-3-19-786 0 0,0-1-66 0 0</inkml:trace>
</inkml:ink>
</file>

<file path=ppt/ink/ink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3:59:35.338"/>
    </inkml:context>
    <inkml:brush xml:id="br0">
      <inkml:brushProperty name="width" value="0.05" units="cm"/>
      <inkml:brushProperty name="height" value="0.05" units="cm"/>
    </inkml:brush>
  </inkml:definitions>
  <inkml:trace contextRef="#ctx0" brushRef="#br0">0 264 7005 0 0,'120'-15'288'0'0,"244"-27"-174"0"0,-123 20-12 0 0,1340-97 251 0 0,33 73 576 0 0,-1021 26 992 0 0,-559 22-1249 0 0,-34-2-660 0 0,0 0-1 0 0,0 0 1 0 0,0 0-1 0 0,0 0 1 0 0,0 0-1 0 0,-1 1 1 0 0,1-1 0 0 0,0 0-1 0 0,0 0 1 0 0,0 0-1 0 0,0 0 1 0 0,0 0-1 0 0,0 0 1 0 0,0 0-1 0 0,0 0 1 0 0,0 0-1 0 0,0 0 1 0 0,0 0 0 0 0,0 0-1 0 0,0 0 1 0 0,0 0-1 0 0,0 0 1 0 0,0 0-1 0 0,0 0 1 0 0,0 0-1 0 0,0 1 1 0 0,0-1-1 0 0,0 0 1 0 0,0 0 0 0 0,0 0-1 0 0,0 0 1 0 0,0 0-1 0 0,0 0 1 0 0,0 0-1 0 0,0 0 1 0 0,0 0-1 0 0,0 0 1 0 0,0 0 0 0 0,0 0-1 0 0,0 0 1 0 0,0 0-1 0 0,0 1 1 0 0,0-1-1 0 0,0 0 1 0 0,0 0-1 0 0,0 0 1 0 0,0 0-1 0 0,0 0 1 0 0,0 0 0 0 0,0 0-1 0 0,0 0 1 0 0,-20 2 360 0 0,-198-2 204 0 0,220 0-572 0 0,1 0 0 0 0,-1 0 1 0 0,0 0-1 0 0,1 0 0 0 0,-1 0 1 0 0,0 1-1 0 0,1-1 1 0 0,-1 1-1 0 0,0-1 0 0 0,1 1 1 0 0,3 2-1 0 0,-4-1-5 0 0,-1-1 1 0 0,1 1-1 0 0,-1 0 0 0 0,0-1 1 0 0,0 1-1 0 0,0 0 0 0 0,0 0 1 0 0,0 0-1 0 0,0 0 0 0 0,-1 0 1 0 0,1 0-1 0 0,0 0 0 0 0,-1 0 1 0 0,1 3-1 0 0,5 35 6 0 0,-2 0 0 0 0,-1 76-1 0 0,-3-47 30 0 0,16 412 376 0 0,-16-394-350 0 0,-3 0 0 0 0,-18 98 1 0 0,-4-38 27 0 0,19-121-71 0 0,-1-1 1 0 0,-1 1-1 0 0,-19 38 0 0 0,24-58-13 0 0,-1-1-1 0 0,0 1 0 0 0,0-1 0 0 0,0 0 1 0 0,-1 0-1 0 0,0 0 0 0 0,0 0 0 0 0,0-1 1 0 0,-1 0-1 0 0,1 0 0 0 0,-1-1 0 0 0,0 1 1 0 0,0-1-1 0 0,0 0 0 0 0,-1-1 0 0 0,-8 3 1 0 0,-12 2 16 0 0,-1-1 0 0 0,-46 4 0 0 0,52-7-18 0 0,-1249 103 165 0 0,995-93-141 0 0,-639 33 66 0 0,0 25-105 0 0,349-23 51 0 0,566-48-50 0 0,0-1-1 0 0,0 1 1 0 0,0 0 0 0 0,0 0 0 0 0,0 0 0 0 0,0 0 0 0 0,0 0 0 0 0,0 0 0 0 0,0 0 0 0 0,0 0 0 0 0,1-1-1 0 0,-1 1 1 0 0,0 0 0 0 0,0 0 0 0 0,0 0 0 0 0,0 0 0 0 0,0 0 0 0 0,0 0 0 0 0,0 0 0 0 0,0-1 0 0 0,-1 1-1 0 0,1 0 1 0 0,0 0 0 0 0,0 0 0 0 0,0 0 0 0 0,0 0 0 0 0,0 0 0 0 0,0 0 0 0 0,0 0 0 0 0,0-1-1 0 0,0 1 1 0 0,0 0 0 0 0,0 0 0 0 0,0 0 0 0 0,0 0 0 0 0,0 0 0 0 0,0 0 0 0 0,-1 0 0 0 0,1 0 0 0 0,0 0-1 0 0,0 0 1 0 0,0 0 0 0 0,0 0 0 0 0,0 0 0 0 0,20-11-505 0 0,32-9-630 0 0,55-7-3246 0 0,-100 27 3437 0 0</inkml:trace>
</inkml:ink>
</file>

<file path=ppt/ink/ink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3:59:36.607"/>
    </inkml:context>
    <inkml:brush xml:id="br0">
      <inkml:brushProperty name="width" value="0.05" units="cm"/>
      <inkml:brushProperty name="height" value="0.05" units="cm"/>
    </inkml:brush>
  </inkml:definitions>
  <inkml:trace contextRef="#ctx0" brushRef="#br0">203 347 6973 0 0,'1'0'58'0'0,"1"0"0"0"0,-1 1 0 0 0,0-1 0 0 0,1 0 1 0 0,-1 0-1 0 0,0-1 0 0 0,0 1 0 0 0,1 0 0 0 0,-1 0 1 0 0,0-1-1 0 0,0 1 0 0 0,1-1 0 0 0,-1 1 0 0 0,0-1 0 0 0,0 1 1 0 0,0-1-1 0 0,0 0 0 0 0,0 1 0 0 0,0-1 0 0 0,0 0 1 0 0,0 0-1 0 0,0 0 0 0 0,0 0 0 0 0,0 0 0 0 0,0 0 0 0 0,0-2 1 0 0,1 2 105 0 0,-1-1 0 0 0,0 1 0 0 0,0-1 0 0 0,0 0 0 0 0,0 1 0 0 0,0-1 0 0 0,0 0 0 0 0,0 0 0 0 0,-1 0 0 0 0,1 1 0 0 0,-1-1 0 0 0,1 0 0 0 0,-1 0 0 0 0,0 0 0 0 0,0 0 0 0 0,0 0 0 0 0,0-2 0 0 0,-21 51 1595 0 0,18-38-1741 0 0,1 0-1 0 0,-1 0 1 0 0,1 1-1 0 0,1-1 1 0 0,0 1-1 0 0,0 0 0 0 0,1-1 1 0 0,0 1-1 0 0,0-1 1 0 0,1 1-1 0 0,1-1 1 0 0,-1 1-1 0 0,2-1 1 0 0,-1 1-1 0 0,6 12 1 0 0,-7-22-16 0 0,-1 0 0 0 0,0 1 0 0 0,0-1 0 0 0,0 0 1 0 0,0 1-1 0 0,0-1 0 0 0,0 0 0 0 0,1 0 1 0 0,-1 1-1 0 0,0-1 0 0 0,0 0 0 0 0,0 0 0 0 0,1 0 1 0 0,-1 1-1 0 0,0-1 0 0 0,0 0 0 0 0,1 0 1 0 0,-1 0-1 0 0,0 0 0 0 0,0 0 0 0 0,1 1 1 0 0,-1-1-1 0 0,0 0 0 0 0,0 0 0 0 0,1 0 0 0 0,-1 0 1 0 0,0 0-1 0 0,1 0 0 0 0,-1 0 0 0 0,0 0 1 0 0,0 0-1 0 0,1 0 0 0 0,0 0 0 0 0,9-8 67 0 0,8-17 13 0 0,-16 22-80 0 0,10-19-69 0 0,-1 1 0 0 0,0-1-1 0 0,9-32 1 0 0,-9 23-139 0 0,-6 18 194 0 0,-2 0 0 0 0,1 0 0 0 0,-2-1 1 0 0,0 1-1 0 0,0-1 0 0 0,-2 0 0 0 0,1 1 0 0 0,-2-1 1 0 0,0 0-1 0 0,0 1 0 0 0,-2-1 0 0 0,1 1 1 0 0,-2 0-1 0 0,0 0 0 0 0,0 0 0 0 0,-1 0 0 0 0,-1 1 1 0 0,0-1-1 0 0,-1 1 0 0 0,0 1 0 0 0,-1-1 0 0 0,-16-18 1 0 0,23 29 9 0 0,0 0 0 0 0,0 0 1 0 0,0 0-1 0 0,0 1 1 0 0,0-1-1 0 0,0 0 0 0 0,0 0 1 0 0,0 1-1 0 0,0-1 1 0 0,0 1-1 0 0,0-1 0 0 0,-1 1 1 0 0,1 0-1 0 0,0-1 1 0 0,0 1-1 0 0,0 0 0 0 0,-1 0 1 0 0,1 0-1 0 0,0 0 1 0 0,0 0-1 0 0,-1 0 0 0 0,1 0 1 0 0,0 0-1 0 0,-3 1 1 0 0,2 0-2 0 0,-1 0-1 0 0,1 0 1 0 0,-1 1 0 0 0,1-1 0 0 0,0 1 0 0 0,-1 0 0 0 0,1 0 0 0 0,0 0 0 0 0,0 0-1 0 0,-3 4 1 0 0,-3 5 1 0 0,1 1-1 0 0,0 0 0 0 0,-9 19 0 0 0,-2 16 93 0 0,1 0 1 0 0,2 1-1 0 0,-16 90 0 0 0,-3 156 661 0 0,26-204-509 0 0,-40 508 447 0 0,51-568-950 0 0,1-18-317 0 0,-4-12 547 0 0,0 0-1 0 0,1 0 1 0 0,-1 0-1 0 0,0 0 1 0 0,0 0-1 0 0,0 1 1 0 0,0-1-1 0 0,1 0 1 0 0,-1 0-1 0 0,0 0 1 0 0,0 0-1 0 0,0 0 1 0 0,1 0 0 0 0,-1 0-1 0 0,0 0 1 0 0,0 0-1 0 0,0-1 1 0 0,0 1-1 0 0,1 0 1 0 0,-1 0-1 0 0,0 0 1 0 0,0 0-1 0 0,0 0 1 0 0,1 0-1 0 0,-1 0 1 0 0,0 0-1 0 0,0 0 1 0 0,0-1 0 0 0,0 1-1 0 0,0 0 1 0 0,1 0-1 0 0,-1 0 1 0 0,0 0-1 0 0,0 0 1 0 0,0-1-1 0 0,0 1 1 0 0,0 0-1 0 0,0 0 1 0 0,0 0-1 0 0,0 0 1 0 0,0-1 0 0 0,0 1-1 0 0,0 0 1 0 0,0 0-1 0 0,1 0 1 0 0,-1-1-1 0 0,0 1 1 0 0,0 0-1 0 0,-1 0 1 0 0,6-14-819 0 0,-2 1 0 0 0,0-1 0 0 0,-1 0 0 0 0,0 0 0 0 0,0-22 0 0 0,0-22-617 0 0,0 24 664 0 0</inkml:trace>
</inkml:ink>
</file>

<file path=ppt/ink/ink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3:59:36.962"/>
    </inkml:context>
    <inkml:brush xml:id="br0">
      <inkml:brushProperty name="width" value="0.05" units="cm"/>
      <inkml:brushProperty name="height" value="0.05" units="cm"/>
    </inkml:brush>
  </inkml:definitions>
  <inkml:trace contextRef="#ctx0" brushRef="#br0">1 157 6941 0 0,'1'-9'59'0'0,"0"5"27"0"0,-1 1 0 0 0,1-1-1 0 0,-1 1 1 0 0,0-1-1 0 0,0 1 1 0 0,0-1 0 0 0,0 1-1 0 0,-1-1 1 0 0,-1-4 0 0 0,5 12-51 0 0,-1-1 1 0 0,1 1-1 0 0,0-1 1 0 0,0 0 0 0 0,0 1-1 0 0,0-1 1 0 0,1-1-1 0 0,-1 1 1 0 0,1 0-1 0 0,0-1 1 0 0,0 0-1 0 0,0 0 1 0 0,0 0 0 0 0,0 0-1 0 0,0-1 1 0 0,0 1-1 0 0,1-1 1 0 0,5 1-1 0 0,15 3 238 0 0,48 4 0 0 0,-67-8-273 0 0,14 1-2 0 0,-1 0 0 0 0,0-1 0 0 0,1-2 0 0 0,-1 1 0 0 0,1-2 0 0 0,24-6 0 0 0,-42 8 49 0 0,-1-1-1 0 0,0 1 1 0 0,1-1-1 0 0,-1 1 1 0 0,0-1-1 0 0,0 0 1 0 0,0 0-1 0 0,1 0 1 0 0,-1 1-1 0 0,0-1 1 0 0,0 0-1 0 0,0 0 1 0 0,-1 0-1 0 0,1-1 1 0 0,0 1-1 0 0,0 0 1 0 0,0 0-1 0 0,-1 0 1 0 0,1-1 0 0 0,-1 1-1 0 0,1 0 1 0 0,-1-1-1 0 0,1 1 1 0 0,-1 0-1 0 0,0-1 1 0 0,0 1-1 0 0,0-1 1 0 0,0 1-1 0 0,0 0 1 0 0,0-1-1 0 0,0 1 1 0 0,0 0-1 0 0,0-1 1 0 0,-1 1-1 0 0,1-2 1 0 0,-3-7 506 0 0,0 0 0 0 0,0 0 0 0 0,-10-18 0 0 0,4 7 11 0 0,7 15-336 0 0,1 0-1 0 0,0 0 1 0 0,0 0-1 0 0,0-1 1 0 0,1-6-1 0 0,11 45 39 0 0,2 52-7 0 0,10 82 59 0 0,-23-164-327 0 0,0 5-90 0 0,1 0 0 0 0,-1 0 1 0 0,2 0-1 0 0,-1 0 0 0 0,1 0 0 0 0,0 0 0 0 0,0-1 1 0 0,6 11-1 0 0,-8-16 34 0 0,1-1 1 0 0,-1 0-1 0 0,0 1 1 0 0,0-1-1 0 0,1 0 1 0 0,-1 0 0 0 0,0 1-1 0 0,0-1 1 0 0,1 0-1 0 0,-1 0 1 0 0,0 0-1 0 0,1 1 1 0 0,-1-1 0 0 0,1 0-1 0 0,-1 0 1 0 0,0 0-1 0 0,1 0 1 0 0,-1 0-1 0 0,0 0 1 0 0,1 0-1 0 0,-1 1 1 0 0,1-1 0 0 0,-1 0-1 0 0,0 0 1 0 0,1-1-1 0 0,-1 1 1 0 0,1 0-1 0 0,-1 0 1 0 0,0 0-1 0 0,1 0 1 0 0,-1 0 0 0 0,1-1-1 0 0,11-10-2167 0 0,4-20-513 0 0,-12 17 1820 0 0,0-1-22 0 0</inkml:trace>
</inkml:ink>
</file>

<file path=ppt/ink/ink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3:59:37.290"/>
    </inkml:context>
    <inkml:brush xml:id="br0">
      <inkml:brushProperty name="width" value="0.05" units="cm"/>
      <inkml:brushProperty name="height" value="0.05" units="cm"/>
    </inkml:brush>
  </inkml:definitions>
  <inkml:trace contextRef="#ctx0" brushRef="#br0">69 109 6469 0 0,'-6'-31'199'0'0,"5"25"-117"0"0,0-1 0 0 0,0 1 0 0 0,-1-1 0 0 0,0 1 0 0 0,0 0 0 0 0,0-1 0 0 0,-1 1 0 0 0,0 0 1 0 0,0 0-1 0 0,-5-6 0 0 0,8 12-69 0 0,0 0 0 0 0,-1-1 0 0 0,1 1 0 0 0,0 0 0 0 0,0 0 0 0 0,-1 0 0 0 0,1 0 0 0 0,0 0 0 0 0,0-1 0 0 0,-1 1 0 0 0,1 0 0 0 0,0 0 0 0 0,0 0 0 0 0,-1 0 0 0 0,1 0 0 0 0,0 0 0 0 0,0 0 0 0 0,-1 0 0 0 0,1 0 0 0 0,0 0 1 0 0,0 0-1 0 0,-1 0 0 0 0,1 0 0 0 0,0 0 0 0 0,-1 0 0 0 0,1 0 0 0 0,0 0 0 0 0,0 0 0 0 0,-1 0 0 0 0,1 0 0 0 0,0 0 0 0 0,0 1 0 0 0,-1-1 0 0 0,1 0 0 0 0,0 0 0 0 0,0 0 0 0 0,0 0 0 0 0,-1 1 0 0 0,1-1 0 0 0,0 0 0 0 0,-9 15 202 0 0,-2 21-267 0 0,9-29-108 0 0,1 1-1 0 0,0 0 1 0 0,0-1-1 0 0,1 1 1 0 0,0 0-1 0 0,0 0 0 0 0,3 11 1 0 0,1-5-411 0 0</inkml:trace>
</inkml:ink>
</file>

<file path=ppt/ink/ink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3:59:37.769"/>
    </inkml:context>
    <inkml:brush xml:id="br0">
      <inkml:brushProperty name="width" value="0.05" units="cm"/>
      <inkml:brushProperty name="height" value="0.05" units="cm"/>
    </inkml:brush>
  </inkml:definitions>
  <inkml:trace contextRef="#ctx0" brushRef="#br0">10 216 7293 0 0,'1'0'43'0'0,"1"-1"0"0"0,0 1 0 0 0,-1 0 0 0 0,1 0 0 0 0,-1-1 0 0 0,1 1 0 0 0,-1-1 0 0 0,1 1 0 0 0,-1-1 1 0 0,0 0-1 0 0,1 1 0 0 0,2-3 0 0 0,-4 2 115 0 0,1-1 0 0 0,0 1 0 0 0,-1 0 0 0 0,1-1 1 0 0,-1 1-1 0 0,0 0 0 0 0,1-1 0 0 0,-1 1 0 0 0,0-1 0 0 0,0 1 0 0 0,0-1 1 0 0,0 1-1 0 0,0-4 0 0 0,0 5-122 0 0,0 0 0 0 0,0 0 1 0 0,0 0-1 0 0,0-1 0 0 0,1 1 0 0 0,-1 0 0 0 0,0 0 1 0 0,0-1-1 0 0,0 1 0 0 0,0 0 0 0 0,0 0 0 0 0,0-1 1 0 0,0 1-1 0 0,-1 0 0 0 0,1 0 0 0 0,0-1 1 0 0,0 1-1 0 0,0 0 0 0 0,0 0 0 0 0,0 0 0 0 0,0-1 1 0 0,0 1-1 0 0,0 0 0 0 0,-1 0 0 0 0,1 0 0 0 0,0-1 1 0 0,0 1-1 0 0,0 0 0 0 0,0 0 0 0 0,-1 0 0 0 0,1 0 1 0 0,0 0-1 0 0,0-1 0 0 0,0 1 0 0 0,-1 0 1 0 0,1 0-1 0 0,0 0 0 0 0,0 0 0 0 0,-1 0 0 0 0,1 0 1 0 0,0 0-1 0 0,0 0 0 0 0,0 0 0 0 0,-1 0 0 0 0,1 0 1 0 0,0 0-1 0 0,0 0 0 0 0,-1 0 0 0 0,1 0 0 0 0,0 0 1 0 0,0 0-1 0 0,-1 0 0 0 0,1 0 0 0 0,0 0 1 0 0,0 0-1 0 0,-1 0 0 0 0,1 1 0 0 0,-1-1 18 0 0,0 1 0 0 0,0-1 1 0 0,1 1-1 0 0,-1-1 0 0 0,0 1 0 0 0,1 0 0 0 0,-1-1 1 0 0,0 1-1 0 0,1 0 0 0 0,-1 0 0 0 0,1 0 0 0 0,-1-1 0 0 0,1 1 1 0 0,-1 1-1 0 0,-4 14 98 0 0,1 1 1 0 0,1-1 0 0 0,1 1-1 0 0,0 0 1 0 0,0 21 0 0 0,3-29-138 0 0,-1 0 0 0 0,2-1 1 0 0,-1 1-1 0 0,1-1 0 0 0,0 1 1 0 0,1-1-1 0 0,-1 0 0 0 0,2 0 1 0 0,-1 0-1 0 0,1 0 1 0 0,1 0-1 0 0,4 7 0 0 0,-8-14-10 0 0,0 0-1 0 0,1 1 1 0 0,-1-1 0 0 0,0 1-1 0 0,0-1 1 0 0,1 0-1 0 0,-1 0 1 0 0,0 0 0 0 0,1 0-1 0 0,-1 0 1 0 0,1 0-1 0 0,0 0 1 0 0,-1 0-1 0 0,1-1 1 0 0,-1 1 0 0 0,1-1-1 0 0,0 1 1 0 0,0-1-1 0 0,-1 0 1 0 0,4 1 0 0 0,-2-1-20 0 0,-1-1 0 0 0,1 1 0 0 0,0-1 0 0 0,-1 0 1 0 0,1 0-1 0 0,-1 0 0 0 0,1 0 0 0 0,-1 0 1 0 0,1 0-1 0 0,-1 0 0 0 0,0-1 0 0 0,3-2 1 0 0,4-3-148 0 0,-1-1 0 0 0,0 0 0 0 0,0-1 0 0 0,-1 0 0 0 0,7-12 0 0 0,-11 16 99 0 0,0-1 1 0 0,0 1-1 0 0,-1-1 0 0 0,0 0 1 0 0,0 1-1 0 0,-1-1 1 0 0,1 0-1 0 0,-1 0 0 0 0,-1 0 1 0 0,1 0-1 0 0,-1 0 0 0 0,0 0 1 0 0,0 0-1 0 0,-1 0 1 0 0,1 0-1 0 0,-1 0 0 0 0,-1 0 1 0 0,1 0-1 0 0,-1 0 1 0 0,0 1-1 0 0,-1-1 0 0 0,-5-10 1 0 0,5 10 32 0 0,-1-1 1 0 0,-1 1 0 0 0,1 0 0 0 0,-1 0 0 0 0,0 0 0 0 0,0 0-1 0 0,-1 1 1 0 0,1 0 0 0 0,-1 0 0 0 0,-1 0 0 0 0,1 1-1 0 0,0 0 1 0 0,-1 0 0 0 0,0 1 0 0 0,0 0 0 0 0,0 0 0 0 0,-15-3-1 0 0,2 5-38 0 0,19 1 66 0 0,1 0 0 0 0,0 0 0 0 0,-1 0 0 0 0,1 0 0 0 0,0 0 0 0 0,-1 0 0 0 0,1 0 0 0 0,0 0 0 0 0,-1 0 0 0 0,1 0 1 0 0,0 0-1 0 0,0 0 0 0 0,-1 0 0 0 0,1 0 0 0 0,0 1 0 0 0,-1-1 0 0 0,1 0 0 0 0,0 0 0 0 0,-1 0 0 0 0,1 0 0 0 0,0 0 0 0 0,0 1 0 0 0,-1-1 0 0 0,1 0 0 0 0,0 0 0 0 0,0 1 0 0 0,0-1 0 0 0,-1 0 0 0 0,1 0 0 0 0,0 1 0 0 0,0-1 1 0 0,0 0-1 0 0,0 0 0 0 0,-1 1 0 0 0,1-1 0 0 0,0 0 0 0 0,0 1 0 0 0,0-1 0 0 0,0 0 0 0 0,0 1 0 0 0,0-1 0 0 0,0 0 0 0 0,0 1 0 0 0,0-1 0 0 0,0 0 0 0 0,0 1 0 0 0,0-1 0 0 0,0 0 0 0 0,0 1 0 0 0,0-1 0 0 0,0 0 1 0 0,1 0-1 0 0,-1 1 0 0 0,0-1 0 0 0,0 0 0 0 0,0 1 0 0 0,0-1 0 0 0,1 0 0 0 0,-1 0 0 0 0,0 1 0 0 0,1-1 0 0 0,0 1 2 0 0,0-1 1 0 0,0 1-1 0 0,0-1 1 0 0,0 1-1 0 0,0-1 1 0 0,0 0-1 0 0,0 1 1 0 0,0-1-1 0 0,0 0 1 0 0,0 0-1 0 0,1 0 0 0 0,-1 0 1 0 0,0 0-1 0 0,0 0 1 0 0,0 0-1 0 0,0 0 1 0 0,2 0-1 0 0,25-6 11 0 0,-23 5-7 0 0,58-13 200 0 0,86-31 0 0 0,-147 44-182 0 0,0 0 0 0 0,0 1 0 0 0,0-1 0 0 0,0 0 0 0 0,0 1 0 0 0,0-1 0 0 0,0 1 0 0 0,0 0 0 0 0,0 0 0 0 0,0 0-1 0 0,0 0 1 0 0,0 0 0 0 0,0 0 0 0 0,0 0 0 0 0,0 1 0 0 0,0-1 0 0 0,0 1 0 0 0,0-1 0 0 0,0 1 0 0 0,-1 0 0 0 0,1 0 0 0 0,0 0-1 0 0,0 0 1 0 0,-1 0 0 0 0,3 2 0 0 0,0 1 70 0 0,0 1-1 0 0,0 0 0 0 0,-1 0 1 0 0,1 1-1 0 0,-1-1 1 0 0,4 11-1 0 0,-3-6-51 0 0,16 35 57 0 0,-3 1 1 0 0,-1 1-1 0 0,14 73 0 0 0,-30-119-95 0 0,0-1 1 0 0,1 1-1 0 0,-1 0 1 0 0,0 0 0 0 0,0 0-1 0 0,1 0 1 0 0,-1-1 0 0 0,0 1-1 0 0,0 0 1 0 0,0 0 0 0 0,0 0-1 0 0,0 0 1 0 0,0 0 0 0 0,-1-1-1 0 0,1 1 1 0 0,0 0 0 0 0,0 0-1 0 0,0 0 1 0 0,-1 0 0 0 0,1-1-1 0 0,0 1 1 0 0,-1 0 0 0 0,0 0-1 0 0,0-1 1 0 0,1 0 0 0 0,-1 0 0 0 0,0 0 0 0 0,0-1 0 0 0,0 1 0 0 0,1 0 0 0 0,-1-1 0 0 0,0 1 0 0 0,1 0 0 0 0,-1-1 0 0 0,0 1 0 0 0,1-1 0 0 0,-1 1 0 0 0,1-1 0 0 0,-1 0 0 0 0,0 1 0 0 0,1-1 0 0 0,-1 1 0 0 0,1-1 0 0 0,0 0 0 0 0,-1-1 0 0 0,-4-6-1 0 0,1 0 0 0 0,-1 0 0 0 0,2 0-1 0 0,-1-1 1 0 0,1 1 0 0 0,1-1 0 0 0,0 0 0 0 0,0 0 0 0 0,0 0 0 0 0,1-14 0 0 0,0-12-6 0 0,4-46 0 0 0,-2 75 5 0 0,9-83-24 0 0,-8 81 19 0 0,-1 1-1 0 0,1-1 1 0 0,1 1 0 0 0,0-1 0 0 0,0 1 0 0 0,0 0 0 0 0,1 0-1 0 0,0 0 1 0 0,5-7 0 0 0,-8 13 3 0 0,0 0 0 0 0,0 0 0 0 0,0 0 0 0 0,0 0 0 0 0,-1 0 0 0 0,2 0 0 0 0,-1 0 0 0 0,0 1 0 0 0,0-1 0 0 0,0 0 0 0 0,0 0 0 0 0,0 1-1 0 0,1-1 1 0 0,-1 1 0 0 0,0-1 0 0 0,0 1 0 0 0,1 0 0 0 0,-1 0 0 0 0,0-1 0 0 0,1 1 0 0 0,-1 0 0 0 0,0 0 0 0 0,1 0 0 0 0,-1 0 0 0 0,0 0 0 0 0,1 1 0 0 0,-1-1 0 0 0,0 0 0 0 0,1 1 0 0 0,-1-1-1 0 0,0 1 1 0 0,0-1 0 0 0,1 1 0 0 0,-1-1 0 0 0,0 1 0 0 0,0 0 0 0 0,0 0 0 0 0,0-1 0 0 0,0 1 0 0 0,0 0 0 0 0,0 0 0 0 0,0 0 0 0 0,0 0 0 0 0,0 0 0 0 0,0 2 0 0 0,3 3 0 0 0,0-1 0 0 0,0 1 0 0 0,0 0 0 0 0,-1 1 0 0 0,0-1 1 0 0,-1 0-1 0 0,4 11 0 0 0,-1 14-31 0 0,-1-1 1 0 0,-1 1-1 0 0,-2 55 0 0 0,-2-47-340 0 0,-3 22-3168 0 0,2-55 2330 0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3:40:33.136"/>
    </inkml:context>
    <inkml:brush xml:id="br0">
      <inkml:brushProperty name="width" value="0.05" units="cm"/>
      <inkml:brushProperty name="height" value="0.05" units="cm"/>
    </inkml:brush>
  </inkml:definitions>
  <inkml:trace contextRef="#ctx0" brushRef="#br0">137 330 9265 0 0,'-16'-16'98'0'0,"-17"-22"1"0"0,19 22 50 0 0,10 11-89 0 0,-1 2 1 0 0,1-1-1 0 0,-1 0 0 0 0,0 1 1 0 0,-7-4-1 0 0,7 4 75 0 0,0 0 1 0 0,0-1-1 0 0,0 1 0 0 0,1-1 1 0 0,-1 0-1 0 0,-3-5 0 0 0,7 9-125 0 0,1 0 0 0 0,0 0-1 0 0,0 0 1 0 0,0 0 0 0 0,0 0-1 0 0,0 0 1 0 0,0 0 0 0 0,0 0 0 0 0,0-1-1 0 0,0 1 1 0 0,0 0 0 0 0,0 0-1 0 0,0 0 1 0 0,0 0 0 0 0,0 0-1 0 0,-1 0 1 0 0,1-1 0 0 0,0 1-1 0 0,0 0 1 0 0,0 0 0 0 0,0 0 0 0 0,0 0-1 0 0,1 0 1 0 0,-1 0 0 0 0,0-1-1 0 0,0 1 1 0 0,0 0 0 0 0,0 0-1 0 0,0 0 1 0 0,0 0 0 0 0,0 0-1 0 0,0 0 1 0 0,0 0 0 0 0,0-1 0 0 0,0 1-1 0 0,0 0 1 0 0,0 0 0 0 0,0 0-1 0 0,0 0 1 0 0,1 0 0 0 0,-1 0-1 0 0,0 0 1 0 0,0 0 0 0 0,0 0-1 0 0,0 0 1 0 0,0-1 0 0 0,10-1 157 0 0,14 2-145 0 0,-20 0 21 0 0,352 3 194 0 0,169-1-318 0 0,-381-4 69 0 0,1499-43-130 0 0,-800-3 110 0 0,384-17 834 0 0,195 25 2684 0 0,-1394 39-3322 0 0,-17 1-5 0 0,1-1 0 0 0,-1 1-1 0 0,1 1 1 0 0,20 3 0 0 0,-32-4-143 0 0,1 1 0 0 0,-1-1 0 0 0,0 0 0 0 0,1 1 0 0 0,-1-1 0 0 0,1 0 1 0 0,-1 0-1 0 0,0 1 0 0 0,1-1 0 0 0,-1 1 0 0 0,0-1 0 0 0,0 0 1 0 0,1 1-1 0 0,-1-1 0 0 0,0 1 0 0 0,0-1 0 0 0,1 1 0 0 0,-1-1 1 0 0,0 1-1 0 0,0-1 0 0 0,0 1 0 0 0,0-1 0 0 0,0 1 0 0 0,0-1 1 0 0,0 1-1 0 0,0-1 0 0 0,0 1 0 0 0,0-1 0 0 0,0 1 0 0 0,0-1 0 0 0,0 0 1 0 0,0 1-1 0 0,-1-1 0 0 0,1 1 0 0 0,0-1 0 0 0,0 1 0 0 0,0-1 1 0 0,-1 1-1 0 0,1-1 0 0 0,-1 1 0 0 0,-14 26 273 0 0,8-15-133 0 0,0 6-48 0 0,0 1 1 0 0,1 1 0 0 0,1-1-1 0 0,1 1 1 0 0,1 0-1 0 0,0 0 1 0 0,2 0-1 0 0,0 0 1 0 0,3 28-1 0 0,5 19 509 0 0,24 96 1 0 0,-16-92-263 0 0,116 702 2369 0 0,-108-564-2232 0 0,-7 364-1 0 0,-70 85 107 0 0,53-651-685 0 0,0 0-14 0 0</inkml:trace>
</inkml:ink>
</file>

<file path=ppt/ink/ink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3:59:38.300"/>
    </inkml:context>
    <inkml:brush xml:id="br0">
      <inkml:brushProperty name="width" value="0.05" units="cm"/>
      <inkml:brushProperty name="height" value="0.05" units="cm"/>
    </inkml:brush>
  </inkml:definitions>
  <inkml:trace contextRef="#ctx0" brushRef="#br0">67 94 8133 0 0,'0'0'1477'0'0,"-11"-16"-1091"0"0,-33-46 6 0 0,32 46 446 0 0,16 18-3551 0 0,17 9 1637 0 0</inkml:trace>
</inkml:ink>
</file>

<file path=ppt/ink/ink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3:59:38.824"/>
    </inkml:context>
    <inkml:brush xml:id="br0">
      <inkml:brushProperty name="width" value="0.05" units="cm"/>
      <inkml:brushProperty name="height" value="0.05" units="cm"/>
    </inkml:brush>
  </inkml:definitions>
  <inkml:trace contextRef="#ctx0" brushRef="#br0">1 297 8165 0 0,'3'-1'187'0'0,"11"-1"71"0"0,-11 1 1922 0 0,3 0-1889 0 0,21-4 530 0 0,-12 13-697 0 0,48 30 2 0 0,-61-37-117 0 0,0 0 1 0 0,0 0-1 0 0,-1 1 1 0 0,1-1-1 0 0,0 1 0 0 0,-1-1 1 0 0,1 1-1 0 0,-1 0 1 0 0,0 0-1 0 0,1 0 1 0 0,-1-1-1 0 0,0 1 1 0 0,0 0-1 0 0,0 0 1 0 0,-1 0-1 0 0,1 1 0 0 0,0-1 1 0 0,-1 0-1 0 0,1 0 1 0 0,-1 4-1 0 0,2 5 47 0 0,6 23 76 0 0,-1 1 0 0 0,3 52 0 0 0,-7 72-95 0 0,-3-157-37 0 0,-24-163 84 0 0,-17-47-321 0 0,16 118 137 0 0,12 51 66 0 0,2-1 0 0 0,-8-62 0 0 0,19 100 25 0 0,-1-1-1 0 0,1 1 1 0 0,0 0 0 0 0,0-1 0 0 0,0 1 0 0 0,0-1-1 0 0,1 1 1 0 0,-1-1 0 0 0,1 1 0 0 0,-1 0-1 0 0,1-1 1 0 0,0 1 0 0 0,0 0 0 0 0,0 0 0 0 0,0-1-1 0 0,0 1 1 0 0,0 0 0 0 0,1 0 0 0 0,-1 0-1 0 0,1 0 1 0 0,3-3 0 0 0,-3 4-6 0 0,0 0 0 0 0,0 0 0 0 0,1 0 0 0 0,-1 0 0 0 0,1 0 0 0 0,-1 0 0 0 0,1 1 0 0 0,-1-1-1 0 0,1 1 1 0 0,0-1 0 0 0,-1 1 0 0 0,1 0 0 0 0,-1 0 0 0 0,1 0 0 0 0,0 1 0 0 0,-1-1 0 0 0,1 1 0 0 0,-1-1 0 0 0,5 3 0 0 0,5 1-3 0 0,0 0 0 0 0,0 2 0 0 0,-1-1 0 0 0,0 1 1 0 0,0 1-1 0 0,0 0 0 0 0,-1 1 0 0 0,0 0 0 0 0,17 17 0 0 0,-24-22 22 0 0,0 1 0 0 0,0 0 0 0 0,0-1 0 0 0,0 1 0 0 0,-1 0 0 0 0,1 0 0 0 0,-1 1 0 0 0,0-1 0 0 0,0 0-1 0 0,-1 1 1 0 0,1-1 0 0 0,-1 1 0 0 0,0-1 0 0 0,0 1 0 0 0,-1 0 0 0 0,1 0 0 0 0,-1-1 0 0 0,0 1 0 0 0,0 0-1 0 0,-1-1 1 0 0,1 1 0 0 0,-1 0 0 0 0,0-1 0 0 0,0 1 0 0 0,-1 0 0 0 0,1-1 0 0 0,-1 0 0 0 0,0 1 0 0 0,-3 4-1 0 0,1-3 7 0 0,-1 0 0 0 0,1 0-1 0 0,-1-1 1 0 0,0 0 0 0 0,0 0-1 0 0,0 0 1 0 0,-1 0 0 0 0,-6 3-1 0 0,-7 3-286 0 0,-26 12 0 0 0,-12 7-3563 0 0,53-28 2910 0 0</inkml:trace>
</inkml:ink>
</file>

<file path=ppt/ink/ink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3:59:39.275"/>
    </inkml:context>
    <inkml:brush xml:id="br0">
      <inkml:brushProperty name="width" value="0.05" units="cm"/>
      <inkml:brushProperty name="height" value="0.05" units="cm"/>
    </inkml:brush>
  </inkml:definitions>
  <inkml:trace contextRef="#ctx0" brushRef="#br0">0 102 9061 0 0,'45'1'4365'0'0,"-42"0"-4296"0"0,16 0 309 0 0,-1 2 1 0 0,0 0-1 0 0,28 9 0 0 0,-40-10-356 0 0,-1 0 0 0 0,1 0-1 0 0,-1 1 1 0 0,0 0 0 0 0,0 0 0 0 0,0 1-1 0 0,0-1 1 0 0,0 1 0 0 0,-1 0 0 0 0,0 0-1 0 0,1 1 1 0 0,-2-1 0 0 0,1 1 0 0 0,0 0-1 0 0,3 8 1 0 0,-3-6-17 0 0,-1 0 1 0 0,0 1-1 0 0,0-1 0 0 0,-1 1 0 0 0,0 0 1 0 0,0 0-1 0 0,-1 0 0 0 0,0 0 0 0 0,0 0 1 0 0,-1 0-1 0 0,0 0 0 0 0,-1 11 0 0 0,0-13 1 0 0,0 0-1 0 0,-1 0 1 0 0,1 0-1 0 0,-1-1 0 0 0,-1 1 1 0 0,1 0-1 0 0,-1-1 1 0 0,0 1-1 0 0,0-1 0 0 0,0 0 1 0 0,-1 0-1 0 0,0 0 0 0 0,0-1 1 0 0,0 1-1 0 0,0-1 1 0 0,-1 0-1 0 0,-6 4 0 0 0,10-7-6 0 0,-1 0 0 0 0,0 1-1 0 0,1-1 1 0 0,-1 0 0 0 0,0 0-1 0 0,0-1 1 0 0,0 1 0 0 0,1 0-1 0 0,-1-1 1 0 0,0 1 0 0 0,0-1-1 0 0,0 1 1 0 0,0-1 0 0 0,0 0-1 0 0,0 0 1 0 0,0 0 0 0 0,0 0-1 0 0,0 0 1 0 0,0-1-1 0 0,0 1 1 0 0,-3-1 0 0 0,3 0-27 0 0,-1-1 1 0 0,1 1 0 0 0,0-1-1 0 0,-1 1 1 0 0,1-1-1 0 0,0 0 1 0 0,0 0 0 0 0,0 0-1 0 0,0 0 1 0 0,1 0 0 0 0,-1 0-1 0 0,1-1 1 0 0,-3-3-1 0 0,0-3-59 0 0,0 0-1 0 0,1 1 1 0 0,0-1 0 0 0,1 0-1 0 0,0-1 1 0 0,0 1-1 0 0,1 0 1 0 0,-1-11-1 0 0,2-5-126 0 0,1 0-1 0 0,1 0 0 0 0,6-28 0 0 0,-7 44 186 0 0,2 1 1 0 0,-1 0-1 0 0,1 0 0 0 0,1 0 0 0 0,-1 0 1 0 0,1 0-1 0 0,1 1 0 0 0,-1-1 1 0 0,1 1-1 0 0,0 0 0 0 0,1 1 0 0 0,11-11 1 0 0,-11 11 23 0 0,1 1 0 0 0,-1 0 0 0 0,1 0 1 0 0,0 1-1 0 0,0 0 0 0 0,1 1 1 0 0,-1-1-1 0 0,1 1 0 0 0,12-3 0 0 0,-16 5 15 0 0,0 1 0 0 0,0-1-1 0 0,0 1 1 0 0,0 0-1 0 0,0 0 1 0 0,0 0-1 0 0,0 0 1 0 0,0 1 0 0 0,0 0-1 0 0,0-1 1 0 0,0 2-1 0 0,0-1 1 0 0,0 0-1 0 0,-1 1 1 0 0,1-1-1 0 0,0 1 1 0 0,-1 0 0 0 0,0 1-1 0 0,1-1 1 0 0,-1 0-1 0 0,4 5 1 0 0,-3-4-32 0 0,0 0 0 0 0,0 1 1 0 0,-1 0-1 0 0,1 0 0 0 0,-1-1 0 0 0,0 2 0 0 0,0-1 1 0 0,-1 0-1 0 0,1 1 0 0 0,-1-1 0 0 0,0 1 0 0 0,0 0 1 0 0,0 0-1 0 0,-1-1 0 0 0,2 9 0 0 0,-18-6-3057 0 0,10 0 365 0 0,5-3 1917 0 0</inkml:trace>
</inkml:ink>
</file>

<file path=ppt/ink/ink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3:59:39.945"/>
    </inkml:context>
    <inkml:brush xml:id="br0">
      <inkml:brushProperty name="width" value="0.05" units="cm"/>
      <inkml:brushProperty name="height" value="0.05" units="cm"/>
    </inkml:brush>
  </inkml:definitions>
  <inkml:trace contextRef="#ctx0" brushRef="#br0">40 120 7197 0 0,'1'-4'239'0'0,"-1"-1"0"0"0,1 0 1 0 0,-1 0-1 0 0,0 1 1 0 0,-1-1-1 0 0,1 0 1 0 0,-2-5-1 0 0,-2-9 1083 0 0,4 19-1291 0 0,0 1 0 0 0,0-1 1 0 0,0 0-1 0 0,0 0 1 0 0,0 0-1 0 0,0 0 1 0 0,-1 0-1 0 0,1 0 1 0 0,0 0-1 0 0,0 0 0 0 0,0 0 1 0 0,0 0-1 0 0,0 0 1 0 0,0 0-1 0 0,0 0 1 0 0,0 0-1 0 0,0 0 1 0 0,-1 0-1 0 0,1 0 0 0 0,0 0 1 0 0,0 0-1 0 0,0 0 1 0 0,0 0-1 0 0,0 0 1 0 0,0 0-1 0 0,0 0 1 0 0,0 0-1 0 0,-1 0 0 0 0,1 0 1 0 0,0 0-1 0 0,0 0 1 0 0,0 0-1 0 0,0 0 1 0 0,0 0-1 0 0,0 0 1 0 0,0 0-1 0 0,0 0 1 0 0,0 0-1 0 0,0 0 0 0 0,0-1 1 0 0,-1 1-1 0 0,1 0 1 0 0,0 0-1 0 0,0 0 1 0 0,0 0-1 0 0,0 0 1 0 0,0 0-1 0 0,0 0 0 0 0,0 0 1 0 0,0 0-1 0 0,0 0 1 0 0,0-1-1 0 0,0 1 1 0 0,0 0-1 0 0,-10 39 847 0 0,-7 57-1 0 0,15-76-784 0 0,1 0-1 0 0,1 0 1 0 0,0 0-1 0 0,7 37 1 0 0,-7-54-88 0 0,0 0 1 0 0,1 0 0 0 0,0 0 0 0 0,-1-1 0 0 0,1 1-1 0 0,0 0 1 0 0,0-1 0 0 0,1 1 0 0 0,-1-1 0 0 0,0 1 0 0 0,1-1-1 0 0,0 0 1 0 0,-1 0 0 0 0,1 1 0 0 0,0-1 0 0 0,0 0-1 0 0,0-1 1 0 0,1 1 0 0 0,-1 0 0 0 0,0-1 0 0 0,1 1-1 0 0,-1-1 1 0 0,1 1 0 0 0,-1-1 0 0 0,1 0 0 0 0,4 1-1 0 0,-2-1-28 0 0,-1-1-1 0 0,1 0 0 0 0,0 0 0 0 0,0 0 1 0 0,0-1-1 0 0,0 0 0 0 0,-1 0 0 0 0,1 0 1 0 0,0 0-1 0 0,-1-1 0 0 0,1 1 0 0 0,-1-1 1 0 0,1 0-1 0 0,-1-1 0 0 0,4-2 0 0 0,4-3-175 0 0,-1 1-1 0 0,0-2 0 0 0,-1 0 1 0 0,0 0-1 0 0,0-1 0 0 0,12-16 1 0 0,-18 21 145 0 0,-1 0 1 0 0,1 0 0 0 0,-1 0-1 0 0,0-1 1 0 0,-1 1 0 0 0,1-1 0 0 0,-1 0-1 0 0,0 0 1 0 0,-1 0 0 0 0,1 0-1 0 0,-1 0 1 0 0,0 0 0 0 0,-1 0 0 0 0,1-1-1 0 0,-1 1 1 0 0,-1-9 0 0 0,0 11 43 0 0,-1 0 0 0 0,1 0 0 0 0,-1 0 0 0 0,0 0 0 0 0,0 1 0 0 0,0-1 0 0 0,-1 0 0 0 0,1 1 0 0 0,-1 0 0 0 0,0 0 0 0 0,0 0 0 0 0,0 0 0 0 0,0 0 0 0 0,-5-3 0 0 0,5 4 6 0 0,0-1-1 0 0,0 1 1 0 0,0 0-1 0 0,0 1 1 0 0,0-1-1 0 0,0 1 1 0 0,-1-1 0 0 0,1 1-1 0 0,-1 0 1 0 0,1 0-1 0 0,-1 0 1 0 0,1 1-1 0 0,-1-1 1 0 0,1 1 0 0 0,-1 0-1 0 0,0 0 1 0 0,-3 1-1 0 0,4 0 4 0 0,0 0-1 0 0,1 0 0 0 0,-1 0 0 0 0,1 1 1 0 0,0-1-1 0 0,-1 1 0 0 0,1 0 0 0 0,0 0 1 0 0,0 0-1 0 0,0 0 0 0 0,-3 4 1 0 0,-11 9 82 0 0,16-15-42 0 0,5 2 38 0 0,1-1 0 0 0,0 0 0 0 0,1 0 1 0 0,-1-1-1 0 0,0 0 0 0 0,0 0 0 0 0,0 0 0 0 0,6-1 1 0 0,11 0-42 0 0,3 1-188 0 0,0-1 0 0 0,-1-1 0 0 0,42-8-1 0 0,-60 9 115 0 0,1-1 1 0 0,-1-1-1 0 0,0 1 0 0 0,0-1 0 0 0,0 0 0 0 0,0-1 0 0 0,-1 0 0 0 0,0 0 0 0 0,1 0 0 0 0,-1-1 1 0 0,-1 0-1 0 0,1 0 0 0 0,-1 0 0 0 0,0-1 0 0 0,0 0 0 0 0,0 0 0 0 0,3-7 0 0 0,-7 11 38 0 0,0 0 0 0 0,0 1 0 0 0,0-1 0 0 0,-1 0 0 0 0,1 0 0 0 0,-1 0 1 0 0,0 1-1 0 0,1-1 0 0 0,-1 0 0 0 0,0 0 0 0 0,0 0 0 0 0,0 0 0 0 0,0 0 0 0 0,-1 0 0 0 0,1 0 0 0 0,-1 1 0 0 0,1-1 0 0 0,-1 0 0 0 0,1 0 0 0 0,-1 0 0 0 0,0 1 0 0 0,0-1 0 0 0,0 0 0 0 0,0 1 0 0 0,0-1 0 0 0,0 1 0 0 0,0-1 0 0 0,0 1 0 0 0,-1 0 0 0 0,-1-2 0 0 0,3 3 2 0 0,-1 0 1 0 0,1 0-1 0 0,-1 0 0 0 0,1 0 1 0 0,0 0-1 0 0,-1 0 1 0 0,1 0-1 0 0,-1 0 0 0 0,1 1 1 0 0,0-1-1 0 0,-1 0 0 0 0,1 0 1 0 0,-1 0-1 0 0,1 1 0 0 0,0-1 1 0 0,-1 0-1 0 0,1 0 1 0 0,0 1-1 0 0,0-1 0 0 0,-1 0 1 0 0,1 1-1 0 0,0-1 0 0 0,0 0 1 0 0,-1 1-1 0 0,1-1 0 0 0,0 0 1 0 0,0 1-1 0 0,0-1 1 0 0,-1 1-1 0 0,1-1 0 0 0,0 0 1 0 0,0 1-1 0 0,0-1 0 0 0,0 1 1 0 0,0-1-1 0 0,0 0 0 0 0,0 1 1 0 0,0-1-1 0 0,0 1 1 0 0,-2 19 179 0 0,1 50 801 0 0,32 101 1169 0 0,-20-127-1690 0 0,-3-1 1 0 0,-1 1-1 0 0,1 49 0 0 0,-8-82-421 0 0,-1-1 0 0 0,0 0-1 0 0,0 0 1 0 0,-1 0 0 0 0,-1 0-1 0 0,1-1 1 0 0,-2 1 0 0 0,1-1-1 0 0,-9 17 1 0 0,10-23-48 0 0,0 1 0 0 0,0-1 1 0 0,0 0-1 0 0,-1 0 0 0 0,1-1 1 0 0,-1 1-1 0 0,1 0 0 0 0,-1-1 0 0 0,0 1 1 0 0,0-1-1 0 0,0 0 0 0 0,0 0 1 0 0,0 0-1 0 0,-1-1 0 0 0,1 1 0 0 0,-1-1 1 0 0,1 0-1 0 0,-1 0 0 0 0,1 0 1 0 0,-1 0-1 0 0,0 0 0 0 0,1-1 1 0 0,-1 0-1 0 0,0 1 0 0 0,0-2 0 0 0,1 1 1 0 0,-1 0-1 0 0,0-1 0 0 0,-6-1 1 0 0,6 0-113 0 0,-1 0 1 0 0,1 0 0 0 0,0 0-1 0 0,-1-1 1 0 0,1 1 0 0 0,0-1 0 0 0,1 0-1 0 0,-1-1 1 0 0,0 1 0 0 0,1-1 0 0 0,0 1-1 0 0,0-1 1 0 0,0 0 0 0 0,0 0 0 0 0,0 0-1 0 0,1 0 1 0 0,0-1 0 0 0,-3-8-1 0 0,-2-5-612 0 0,0-1 0 0 0,2 0 0 0 0,-4-26 0 0 0,-2-52-1739 0 0,7 49 1430 0 0,0 6 47 0 0</inkml:trace>
</inkml:ink>
</file>

<file path=ppt/ink/ink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3:59:40.302"/>
    </inkml:context>
    <inkml:brush xml:id="br0">
      <inkml:brushProperty name="width" value="0.05" units="cm"/>
      <inkml:brushProperty name="height" value="0.05" units="cm"/>
    </inkml:brush>
  </inkml:definitions>
  <inkml:trace contextRef="#ctx0" brushRef="#br0">0 13 8133 0 0,'2'0'190'0'0,"-1"0"-1"0"0,0 0 1 0 0,1-1 0 0 0,-1 1 0 0 0,1 0 0 0 0,-1-1 0 0 0,0 1 0 0 0,1-1 0 0 0,-1 1-1 0 0,0-1 1 0 0,0 0 0 0 0,1 0 0 0 0,-1 1 0 0 0,0-1 0 0 0,0 0 0 0 0,0 0 0 0 0,2-2-1 0 0,8 15 2492 0 0,-11-12-2770 0 0,1 1 0 0 0,-1-1 0 0 0,0 1 0 0 0,0-1 0 0 0,0 1 0 0 0,0-1 0 0 0,0 1 0 0 0,0-1 0 0 0,0 1-1 0 0,0-1 1 0 0,0 1 0 0 0,0-1 0 0 0,-1 1 0 0 0,1-1 0 0 0,0 1 0 0 0,0-1 0 0 0,0 1 0 0 0,-1-1 0 0 0,1 1 0 0 0,0-1 0 0 0,-1 1 0 0 0,0 1-563 0 0,1 5-891 0 0</inkml:trace>
</inkml:ink>
</file>

<file path=ppt/ink/ink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3:59:41.854"/>
    </inkml:context>
    <inkml:brush xml:id="br0">
      <inkml:brushProperty name="width" value="0.05" units="cm"/>
      <inkml:brushProperty name="height" value="0.05" units="cm"/>
    </inkml:brush>
  </inkml:definitions>
  <inkml:trace contextRef="#ctx0" brushRef="#br0">57 643 8201 0 0,'21'-15'323'0'0,"-12"8"20"0"0,0 0-1 0 0,0 0 1 0 0,-1-1 0 0 0,10-10 0 0 0,-3-2 222 0 0,-1 0 0 0 0,0 0 0 0 0,-2-1 0 0 0,20-45 0 0 0,-22 40-508 0 0,-2 0 0 0 0,0-1 0 0 0,-2 0 0 0 0,-1 0 0 0 0,-1-1 0 0 0,-1 1 0 0 0,-1-1 0 0 0,-2 0 0 0 0,-1 1 0 0 0,-1-1 0 0 0,-1 0 0 0 0,-10-37 0 0 0,13 62-55 0 0,-1 1 1 0 0,1 0-1 0 0,-1 0 1 0 0,1 0-1 0 0,-1 0 1 0 0,0 0-1 0 0,0 0 0 0 0,0 0 1 0 0,0 0-1 0 0,0 0 1 0 0,0 0-1 0 0,-1 0 1 0 0,1 1-1 0 0,0-1 0 0 0,-1 1 1 0 0,0-1-1 0 0,1 1 1 0 0,-1-1-1 0 0,0 1 1 0 0,0 0-1 0 0,-2-2 0 0 0,2 3-6 0 0,-1 0-1 0 0,1 0 1 0 0,-1 0-1 0 0,1 0 1 0 0,0 0-1 0 0,-1 0 1 0 0,1 0-1 0 0,-1 1 1 0 0,1-1-1 0 0,0 1 1 0 0,-1 0-1 0 0,1 0 0 0 0,0 0 1 0 0,0 0-1 0 0,-1 0 1 0 0,1 0-1 0 0,0 1 1 0 0,-3 2-1 0 0,-7 5 18 0 0,0 1-1 0 0,1 0 0 0 0,0 1 0 0 0,1 1 1 0 0,0-1-1 0 0,1 2 0 0 0,0-1 0 0 0,1 1 1 0 0,0 0-1 0 0,1 1 0 0 0,-10 27 1 0 0,10-21 74 0 0,1 1 1 0 0,0 0-1 0 0,2 0 1 0 0,1 0 0 0 0,0 0-1 0 0,2 1 1 0 0,1 40-1 0 0,5-19 198 0 0,2-1 1 0 0,2 0-1 0 0,18 54 0 0 0,53 117 761 0 0,-43-122-867 0 0,-29-74-213 0 0,-2 0 0 0 0,0 0 0 0 0,-2 0 0 0 0,1 0 1 0 0,-2 1-1 0 0,-1 0 0 0 0,0 0 0 0 0,-1 29 0 0 0,-1-45-71 0 0,0 0 0 0 0,0 1 0 0 0,0-1 0 0 0,-1 1 0 0 0,1-1 0 0 0,-1 0 0 0 0,1 1 0 0 0,-1-1 0 0 0,0 0 1 0 0,0 1-1 0 0,0-1 0 0 0,0 0 0 0 0,0 0 0 0 0,-1 0 0 0 0,1 0 0 0 0,-1 0 0 0 0,1 0 0 0 0,-1 0 0 0 0,0-1 0 0 0,0 1 0 0 0,0-1 0 0 0,1 1 0 0 0,-2-1 0 0 0,1 0 0 0 0,0 1 0 0 0,0-1 0 0 0,0 0 0 0 0,0 0 0 0 0,-1-1 0 0 0,1 1 0 0 0,0 0 0 0 0,-1-1 0 0 0,1 0 0 0 0,-1 1 0 0 0,1-1 0 0 0,-1 0 0 0 0,1 0 0 0 0,0 0 0 0 0,-1-1 0 0 0,-3 0 1 0 0,0 0-158 0 0,1 0 1 0 0,-1-1 0 0 0,1 0-1 0 0,-1 0 1 0 0,1-1 0 0 0,0 1 0 0 0,0-1-1 0 0,0 0 1 0 0,0 0 0 0 0,0-1-1 0 0,1 0 1 0 0,0 1 0 0 0,0-2 0 0 0,0 1-1 0 0,0 0 1 0 0,-4-7 0 0 0,-3-11 75 0 0,2-1 0 0 0,0 0 1 0 0,1 0-1 0 0,2-1 0 0 0,0 0 1 0 0,1 0-1 0 0,-1-37 0 0 0,4 44 321 0 0,2 0-1 0 0,0 0 0 0 0,1 0 0 0 0,1 0 1 0 0,0 0-1 0 0,1 0 0 0 0,1 1 1 0 0,1-1-1 0 0,8-18 0 0 0,-8 23 69 0 0,0 1-1 0 0,1 0 1 0 0,0 1-1 0 0,0 0 1 0 0,2 0-1 0 0,-1 0 1 0 0,1 1-1 0 0,0 0 1 0 0,1 0-1 0 0,0 1 1 0 0,1 0-1 0 0,-1 1 0 0 0,18-10 1 0 0,-19 12-36 0 0,1 1 0 0 0,0 0 0 0 0,0 1-1 0 0,0 0 1 0 0,0 0 0 0 0,0 1 0 0 0,0 0 0 0 0,1 1 0 0 0,15-1 0 0 0,-18 2-75 0 0,0 1 0 0 0,0 0 0 0 0,0 0 1 0 0,0 1-1 0 0,-1-1 0 0 0,1 2 0 0 0,-1-1 1 0 0,1 1-1 0 0,-1 0 0 0 0,0 0 0 0 0,0 0 1 0 0,0 1-1 0 0,0 0 0 0 0,6 6 0 0 0,-6-5-51 0 0,-1 1-1 0 0,0-1 1 0 0,0 1-1 0 0,-1 0 1 0 0,1 0-1 0 0,-1 1 1 0 0,-1-1-1 0 0,1 1 1 0 0,-1 0-1 0 0,0 0 1 0 0,-1 0-1 0 0,1 0 0 0 0,-1 0 1 0 0,1 9-1 0 0,-3-12-42 0 0,1 0 0 0 0,-1 0 1 0 0,0 0-1 0 0,0 0 0 0 0,0 0 0 0 0,-1 0 0 0 0,1 0 0 0 0,-1 0 0 0 0,0 0 0 0 0,0-1 0 0 0,0 1 0 0 0,-1 0 0 0 0,1-1 0 0 0,-1 1 0 0 0,0 0 0 0 0,0-1 0 0 0,0 0 0 0 0,0 0 0 0 0,-1 0 0 0 0,1 0 0 0 0,-1 0 0 0 0,0 0 0 0 0,0 0 0 0 0,0-1 0 0 0,0 1 0 0 0,0-1 0 0 0,-7 3 0 0 0,9-4-12 0 0,1-1-1 0 0,0 0 0 0 0,-1 0 0 0 0,1 1 1 0 0,-1-1-1 0 0,1 0 0 0 0,0 0 0 0 0,-1 0 1 0 0,1 0-1 0 0,-1 1 0 0 0,1-1 1 0 0,-1 0-1 0 0,1 0 0 0 0,-1 0 0 0 0,1 0 1 0 0,-1 0-1 0 0,1 0 0 0 0,-1 0 0 0 0,1 0 1 0 0,-1 0-1 0 0,1 0 0 0 0,-1-1 1 0 0,1 1-1 0 0,0 0 0 0 0,-1 0 0 0 0,1 0 1 0 0,-1 0-1 0 0,1-1 0 0 0,-1 1 0 0 0,1 0 1 0 0,0-1-1 0 0,-1 1 0 0 0,1-1 1 0 0,-1 0-24 0 0,0 0 1 0 0,1 0-1 0 0,0 0 1 0 0,-1 0 0 0 0,1-1-1 0 0,0 1 1 0 0,-1 0-1 0 0,1-1 1 0 0,0 1 0 0 0,0 0-1 0 0,0 0 1 0 0,0-2-1 0 0,8-36-426 0 0,-8 38 477 0 0,38-115-783 0 0,-31 99 687 0 0,1 0 0 0 0,0 0 1 0 0,2 1-1 0 0,16-22 0 0 0,-22 33 82 0 0,1 0-1 0 0,-1 0 1 0 0,1 0-1 0 0,1 1 1 0 0,-1-1-1 0 0,1 2 1 0 0,6-5 0 0 0,-10 7 3 0 0,1-1 1 0 0,-1 1 0 0 0,1 0 0 0 0,-1 0 0 0 0,1 0 0 0 0,0 0 0 0 0,0 1-1 0 0,0-1 1 0 0,-1 1 0 0 0,1 0 0 0 0,0-1 0 0 0,0 1 0 0 0,0 0-1 0 0,0 1 1 0 0,-1-1 0 0 0,1 0 0 0 0,0 1 0 0 0,5 2 0 0 0,-6-3 6 0 0,-1 1 1 0 0,0 0-1 0 0,0 0 1 0 0,1 0-1 0 0,-1 0 1 0 0,0 0 0 0 0,0 0-1 0 0,0 0 1 0 0,0 1-1 0 0,0-1 1 0 0,-1 0-1 0 0,1 1 1 0 0,0-1-1 0 0,0 0 1 0 0,-1 1-1 0 0,1-1 1 0 0,-1 1 0 0 0,1-1-1 0 0,-1 1 1 0 0,0-1-1 0 0,0 1 1 0 0,0-1-1 0 0,1 1 1 0 0,-2 2-1 0 0,-4 40 400 0 0,3-33-280 0 0,-1 10 22 0 0,0-7-76 0 0,1 0 0 0 0,0 0 0 0 0,1 15 0 0 0,1-25-64 0 0,0 0 0 0 0,0 0-1 0 0,1 0 1 0 0,0-1-1 0 0,0 1 1 0 0,0 0-1 0 0,0-1 1 0 0,0 1 0 0 0,1 0-1 0 0,0-1 1 0 0,-1 0-1 0 0,1 1 1 0 0,0-1-1 0 0,1 0 1 0 0,-1 0 0 0 0,4 4-1 0 0,-3-5-7 0 0,0 0 0 0 0,0 0 0 0 0,1-1 0 0 0,-1 1 0 0 0,0-1 0 0 0,1 0 0 0 0,-1 0 0 0 0,1 0 0 0 0,-1 0 0 0 0,1 0 0 0 0,0-1 0 0 0,-1 0 0 0 0,1 1 0 0 0,-1-1 0 0 0,1-1 0 0 0,0 1 0 0 0,-1 0 0 0 0,1-1 0 0 0,5-1 0 0 0,1-1 7 0 0,1 0-1 0 0,-1 0 0 0 0,0-1 1 0 0,-1-1-1 0 0,15-7 1 0 0,-18 8-10 0 0,0 0 0 0 0,0-1 0 0 0,0 1 0 0 0,-1-1 0 0 0,0 0 0 0 0,0 0 0 0 0,0-1 0 0 0,-1 0 1 0 0,0 1-1 0 0,0-2 0 0 0,5-9 0 0 0,-7 12 0 0 0,-1 1 0 0 0,0-1 0 0 0,0 0 0 0 0,0 0 0 0 0,0 0 0 0 0,0 0 0 0 0,-1 0 0 0 0,0 0 0 0 0,0 0 0 0 0,0 0 0 0 0,0 0 0 0 0,-1 0 0 0 0,1 0 0 0 0,-1 0 0 0 0,0 1 0 0 0,0-1 0 0 0,-1 0 0 0 0,1 0 0 0 0,-1 1 0 0 0,1-1 0 0 0,-1 1 0 0 0,-4-5 0 0 0,4 4-5 0 0,-1 0 0 0 0,0 1 0 0 0,0-1 1 0 0,0 1-1 0 0,0 0 0 0 0,0 0 0 0 0,-1 0 1 0 0,1 1-1 0 0,-1-1 0 0 0,0 1 0 0 0,-7-4 1 0 0,9 5 1 0 0,-1 1 1 0 0,1-1-1 0 0,0 1 1 0 0,-1-1 0 0 0,1 1-1 0 0,-1 0 1 0 0,1 0-1 0 0,0 0 1 0 0,-1 0 0 0 0,1 1-1 0 0,-1-1 1 0 0,1 1-1 0 0,0-1 1 0 0,-1 1 0 0 0,1 0-1 0 0,0 0 1 0 0,0 0-1 0 0,0 0 1 0 0,0 0 0 0 0,-1 0-1 0 0,1 1 1 0 0,1-1-1 0 0,-4 3 1 0 0,0 0 15 0 0,1 0 0 0 0,-1 0 0 0 0,1 0 0 0 0,0 0 0 0 0,1 1 0 0 0,-1 0-1 0 0,1-1 1 0 0,0 1 0 0 0,0 1 0 0 0,0-1 0 0 0,1 0 0 0 0,0 1 0 0 0,0-1 0 0 0,0 1 0 0 0,0-1 0 0 0,0 8 0 0 0,2-13-10 0 0,0 0-1 0 0,0 1 1 0 0,0-1 0 0 0,0 0 0 0 0,0 0-1 0 0,0 1 1 0 0,1-1 0 0 0,-1 0 0 0 0,0 0-1 0 0,0 0 1 0 0,0 1 0 0 0,0-1 0 0 0,0 0-1 0 0,0 0 1 0 0,1 0 0 0 0,-1 0 0 0 0,0 1-1 0 0,0-1 1 0 0,0 0 0 0 0,0 0 0 0 0,1 0-1 0 0,-1 0 1 0 0,0 0 0 0 0,0 1 0 0 0,0-1-1 0 0,1 0 1 0 0,-1 0 0 0 0,0 0 0 0 0,0 0-1 0 0,1 0 1 0 0,-1 0 0 0 0,0 0 0 0 0,0 0-1 0 0,1 0 1 0 0,-1 0 0 0 0,0 0 0 0 0,0 0-1 0 0,0 0 1 0 0,1 0 0 0 0,-1 0 0 0 0,0 0-1 0 0,0 0 1 0 0,1-1 0 0 0,17-5 43 0 0,16-13-34 0 0,0-4-13 0 0,18-12-5 0 0,-48 33 9 0 0,1 0 0 0 0,0-1 0 0 0,0 2 0 0 0,0-1 0 0 0,0 0 0 0 0,0 1 0 0 0,0 0 0 0 0,0 0 0 0 0,7 0 0 0 0,-10 2 12 0 0,1-1-1 0 0,-1 0 1 0 0,1 1 0 0 0,-1-1 0 0 0,1 1-1 0 0,-1 0 1 0 0,0 0 0 0 0,1 0-1 0 0,-1 0 1 0 0,0 0 0 0 0,0 1 0 0 0,0-1-1 0 0,0 1 1 0 0,0-1 0 0 0,0 1 0 0 0,0 0-1 0 0,0-1 1 0 0,-1 1 0 0 0,1 0 0 0 0,-1 0-1 0 0,1 0 1 0 0,-1 1 0 0 0,0-1-1 0 0,0 0 1 0 0,0 0 0 0 0,0 1 0 0 0,0-1-1 0 0,0 4 1 0 0,3 8 40 0 0,-1 0 1 0 0,0 0-1 0 0,1 24 0 0 0,-3-25-40 0 0,-6 41 25 0 0,5-52 20 0 0,-2-7-40 0 0,1-13-14 0 0,13-22-223 0 0,2 1 0 0 0,2 0 0 0 0,39-69 0 0 0,-53 104 206 0 0,1-1 0 0 0,0 1 1 0 0,0 0-1 0 0,1 0 0 0 0,-1 0 1 0 0,1 1-1 0 0,0-1 0 0 0,7-4 1 0 0,-10 8 11 0 0,0-1 1 0 0,0 0-1 0 0,0 1 1 0 0,1-1 0 0 0,-1 1-1 0 0,0-1 1 0 0,0 1 0 0 0,1 0-1 0 0,-1 0 1 0 0,0-1 0 0 0,0 1-1 0 0,1 0 1 0 0,-1 0 0 0 0,0 0-1 0 0,0 0 1 0 0,1 1-1 0 0,-1-1 1 0 0,0 0 0 0 0,1 0-1 0 0,-1 1 1 0 0,0-1 0 0 0,0 1-1 0 0,0-1 1 0 0,0 1 0 0 0,1 0-1 0 0,-1-1 1 0 0,0 1 0 0 0,0 0-1 0 0,0 0 1 0 0,0 0-1 0 0,0-1 1 0 0,-1 1 0 0 0,1 0-1 0 0,0 0 1 0 0,0 0 0 0 0,0 1-1 0 0,-1-1 1 0 0,1 0 0 0 0,-1 0-1 0 0,1 2 1 0 0,3 4 67 0 0,0 1-1 0 0,-1 1 1 0 0,-1-1 0 0 0,1 0 0 0 0,-1 1-1 0 0,-1-1 1 0 0,2 12 0 0 0,-1 66 271 0 0,-2-63-340 0 0,0-18-2 0 0,0-3 5 0 0,1-1-1 0 0,-1 1 0 0 0,0-1 1 0 0,0 1-1 0 0,0 0 0 0 0,0-1 1 0 0,0 1-1 0 0,0-1 0 0 0,-1 1 1 0 0,1 0-1 0 0,0-1 0 0 0,-1 1 1 0 0,1-1-1 0 0,-2 3 0 0 0,1-5 6 0 0,1-1-1 0 0,0 0 1 0 0,0 0-1 0 0,0 0 0 0 0,0 0 1 0 0,0 0-1 0 0,1 0 1 0 0,-1 0-1 0 0,1 0 0 0 0,-1 1 1 0 0,2-3-1 0 0,-2 2-12 0 0,4-12-125 0 0,1 1 0 0 0,0-1 0 0 0,1 1-1 0 0,0 0 1 0 0,10-14 0 0 0,-13 21 69 0 0,-2 5 55 0 0,0-1-1 0 0,-1 1 1 0 0,1 0-1 0 0,0 0 1 0 0,0-1-1 0 0,0 1 1 0 0,-1 0-1 0 0,1 0 1 0 0,0 0-1 0 0,1 0 1 0 0,-1 0-1 0 0,0 0 1 0 0,0 1-1 0 0,0-1 1 0 0,0 0-1 0 0,1 0 1 0 0,-1 1-1 0 0,0-1 1 0 0,2 0-1 0 0,-2 1 3 0 0,1 0 1 0 0,-1 0-1 0 0,0 1 0 0 0,0-1 0 0 0,0 0 0 0 0,0 0 0 0 0,0 1 0 0 0,0-1 0 0 0,0 0 0 0 0,-1 1 0 0 0,1-1 0 0 0,0 1 1 0 0,0-1-1 0 0,0 1 0 0 0,0 0 0 0 0,0-1 0 0 0,-1 1 0 0 0,1 0 0 0 0,0 0 0 0 0,0 0 0 0 0,2 3 3 0 0,0 1-1 0 0,0-1 1 0 0,-1 0-1 0 0,0 1 1 0 0,0-1-1 0 0,0 1 0 0 0,0 0 1 0 0,-1 0-1 0 0,2 7 1 0 0,1 35 102 0 0,-3-31-829 0 0,1 0 0 0 0,0 0 0 0 0,5 18 1 0 0,-4-29-381 0 0,-3-1-311 0 0</inkml:trace>
</inkml:ink>
</file>

<file path=ppt/ink/ink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3:59:42.186"/>
    </inkml:context>
    <inkml:brush xml:id="br0">
      <inkml:brushProperty name="width" value="0.05" units="cm"/>
      <inkml:brushProperty name="height" value="0.05" units="cm"/>
    </inkml:brush>
  </inkml:definitions>
  <inkml:trace contextRef="#ctx0" brushRef="#br0">11 150 9501 0 0,'-4'-10'218'0'0,"3"9"-119"0"0,0-1-1 0 0,1 1 1 0 0,-1-1-1 0 0,0 1 1 0 0,1-1 0 0 0,-1 0-1 0 0,1 1 1 0 0,-1-1 0 0 0,1 0-1 0 0,0 1 1 0 0,-1-1 0 0 0,1 0-1 0 0,0 1 1 0 0,0-1 0 0 0,1 0-1 0 0,-1 1 1 0 0,0-1 0 0 0,0 0-1 0 0,1 1 1 0 0,-1-1-1 0 0,1 1 1 0 0,-1-1 0 0 0,2-2-1 0 0,1 1-63 0 0,0-1-1 0 0,0 1 0 0 0,0 0 0 0 0,0 0 0 0 0,0 0 0 0 0,1 0 0 0 0,-1 0 0 0 0,1 1 0 0 0,-1 0 1 0 0,1 0-1 0 0,0 0 0 0 0,0 0 0 0 0,0 0 0 0 0,1 1 0 0 0,3-2 0 0 0,10-1-35 0 0,0 0-1 0 0,21-2 0 0 0,109-11-857 0 0,-133 16 349 0 0,-12 1 209 0 0,-1 0 0 0 0,0 0 0 0 0,0-1 0 0 0,0 1 0 0 0,0 0 0 0 0,0-1 0 0 0,0 1 0 0 0,0-1 0 0 0,0 1 0 0 0,0-1 0 0 0,4-2 0 0 0,-7 2-15 0 0,0-1 1 0 0,0 1-1 0 0,0-1 1 0 0,0 1-1 0 0,0-1 0 0 0,0 1 1 0 0,-1 0-1 0 0,1 0 0 0 0,-2-2 1 0 0,-2-1-299 0 0</inkml:trace>
</inkml:ink>
</file>

<file path=ppt/ink/ink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3:59:42.525"/>
    </inkml:context>
    <inkml:brush xml:id="br0">
      <inkml:brushProperty name="width" value="0.05" units="cm"/>
      <inkml:brushProperty name="height" value="0.05" units="cm"/>
    </inkml:brush>
  </inkml:definitions>
  <inkml:trace contextRef="#ctx0" brushRef="#br0">141 0 5693 0 0,'-7'3'142'0'0,"0"1"1"0"0,0 0 0 0 0,0 0 0 0 0,0 0 0 0 0,0 1 0 0 0,1 0 0 0 0,0 0 0 0 0,0 0 0 0 0,1 1-1 0 0,-1 0 1 0 0,1 0 0 0 0,0 1 0 0 0,1-1 0 0 0,-1 1 0 0 0,1 0 0 0 0,1 0 0 0 0,0 0 0 0 0,0 1-1 0 0,-3 7 1 0 0,-2 15 236 0 0,1 1 0 0 0,2-1-1 0 0,-3 50 1 0 0,6-62-377 0 0,1 5-413 0 0,1 1-1 0 0,1-1 1 0 0,1 0-1 0 0,6 28 1 0 0,-6-39-382 0 0</inkml:trace>
</inkml:ink>
</file>

<file path=ppt/ink/ink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3:59:43.273"/>
    </inkml:context>
    <inkml:brush xml:id="br0">
      <inkml:brushProperty name="width" value="0.05" units="cm"/>
      <inkml:brushProperty name="height" value="0.05" units="cm"/>
    </inkml:brush>
  </inkml:definitions>
  <inkml:trace contextRef="#ctx0" brushRef="#br0">18 125 8365 0 0,'-4'10'1426'0'0,"2"-5"-1172"0"0,-1 1 0 0 0,1-1 0 0 0,1 0 0 0 0,-1 1-1 0 0,-1 7 1 0 0,3-12-246 0 0,0 0 0 0 0,0 0 0 0 0,0 0 0 0 0,0 0-1 0 0,0 0 1 0 0,0 0 0 0 0,0-1 0 0 0,0 1 0 0 0,1 0 0 0 0,-1 0-1 0 0,0 0 1 0 0,0 0 0 0 0,1 0 0 0 0,-1 0 0 0 0,0-1 0 0 0,1 1 0 0 0,-1 0-1 0 0,1 0 1 0 0,-1-1 0 0 0,1 1 0 0 0,0 0 0 0 0,-1-1 0 0 0,1 1-1 0 0,0 0 1 0 0,-1-1 0 0 0,1 1 0 0 0,0-1 0 0 0,0 1 0 0 0,0-1-1 0 0,-1 1 1 0 0,1-1 0 0 0,0 0 0 0 0,0 0 0 0 0,0 1 0 0 0,0-1-1 0 0,0 0 1 0 0,0 0 0 0 0,-1 0 0 0 0,1 0 0 0 0,0 0 0 0 0,0 0-1 0 0,0 0 1 0 0,1 0 0 0 0,1 0-1 0 0,1-1-1 0 0,-1 1 1 0 0,0-1 0 0 0,0 1 0 0 0,1-1-1 0 0,-1 0 1 0 0,0-1 0 0 0,0 1-1 0 0,0 0 1 0 0,0-1 0 0 0,0 0 0 0 0,-1 1-1 0 0,1-1 1 0 0,0 0 0 0 0,-1-1-1 0 0,1 1 1 0 0,-1 0 0 0 0,0-1 0 0 0,4-5-1 0 0,-2 2-62 0 0,1-1 1 0 0,-1-1-1 0 0,-1 1 0 0 0,1 0 0 0 0,-1-1 0 0 0,-1 0 0 0 0,3-9 0 0 0,-5 15 50 0 0,0-1-1 0 0,0 1 1 0 0,0-1 0 0 0,0 1-1 0 0,0-1 1 0 0,-1 0-1 0 0,1 1 1 0 0,-1-1-1 0 0,0 1 1 0 0,0 0-1 0 0,1-1 1 0 0,-2 1 0 0 0,1 0-1 0 0,0-1 1 0 0,0 1-1 0 0,-1 0 1 0 0,1 0-1 0 0,-1 0 1 0 0,0 0-1 0 0,1 0 1 0 0,-1 0 0 0 0,0 1-1 0 0,-4-3 1 0 0,6 4 14 0 0,-1 0-1 0 0,0 0 1 0 0,0 0 0 0 0,0 0 0 0 0,1 0 0 0 0,-1 0-1 0 0,0 0 1 0 0,0 1 0 0 0,1-1 0 0 0,-1 0 0 0 0,0 0 0 0 0,0 1-1 0 0,1-1 1 0 0,-1 1 0 0 0,0-1 0 0 0,1 1 0 0 0,-1-1-1 0 0,1 1 1 0 0,-1-1 0 0 0,0 1 0 0 0,1-1 0 0 0,-1 2 0 0 0,-14 18 266 0 0,12-15-138 0 0,-4 5 59 0 0,0 1 1 0 0,1 0 0 0 0,0 1-1 0 0,1-1 1 0 0,0 1 0 0 0,1 0-1 0 0,-3 16 1 0 0,5-20-133 0 0,1 0 1 0 0,0 0-1 0 0,0 1 1 0 0,1-1-1 0 0,0 0 1 0 0,0 1-1 0 0,1-1 1 0 0,0 0-1 0 0,1 0 1 0 0,-1 0-1 0 0,2 0 1 0 0,3 10-1 0 0,-6-16-74 0 0,1 0 1 0 0,0 0 0 0 0,0 0-1 0 0,0-1 1 0 0,0 1-1 0 0,1 0 1 0 0,-1 0-1 0 0,0-1 1 0 0,1 1-1 0 0,-1-1 1 0 0,1 1-1 0 0,-1-1 1 0 0,1 0-1 0 0,0 0 1 0 0,-1 1-1 0 0,1-1 1 0 0,0 0 0 0 0,0-1-1 0 0,0 1 1 0 0,0 0-1 0 0,2 0 1 0 0,-1-1-141 0 0,-1 0-1 0 0,0 0 1 0 0,1 0 0 0 0,-1 0 0 0 0,1 0 0 0 0,-1-1 0 0 0,0 1 0 0 0,1-1 0 0 0,-1 0-1 0 0,0 0 1 0 0,0 1 0 0 0,0-2 0 0 0,1 1 0 0 0,-1 0 0 0 0,0 0 0 0 0,0-1 0 0 0,-1 1-1 0 0,3-3 1 0 0,54-40-3504 0 0,-37 30 2552 0 0,-1-2-1 0 0,28-27 1 0 0,-44 37 1222 0 0,0 1 0 0 0,0-1 0 0 0,0-1 1 0 0,-1 1-1 0 0,1-1 0 0 0,-2 1 0 0 0,1-1 0 0 0,-1 0 0 0 0,0 0 0 0 0,0 0 0 0 0,0-8 1 0 0,-3 9 88 0 0,0 0 0 0 0,-1 0 1 0 0,0 0-1 0 0,0 1 0 0 0,0-1 1 0 0,-1 0-1 0 0,0 1 0 0 0,0 0 1 0 0,0 0-1 0 0,0 0 0 0 0,-1 0 1 0 0,-5-5-1 0 0,-3-6 765 0 0,9 11 146 0 0,6 7-128 0 0,6 12-135 0 0,-7-4-585 0 0,-1 1 1 0 0,-1-1-1 0 0,0 0 1 0 0,0 1-1 0 0,-3 18 1 0 0,-1 17 263 0 0,-7 57 47 0 0,19-108-842 0 0,0 0-1 0 0,0 0 0 0 0,7-8 1 0 0,-1 0 118 0 0,-1 0 1 0 0,-1-1-1 0 0,0 0 1 0 0,-1-1-1 0 0,0-1 0 0 0,-1 0 1 0 0,-1 0-1 0 0,-1 0 1 0 0,0-1-1 0 0,7-25 0 0 0,-10 26 139 0 0,3-6-49 0 0,-8 22 53 0 0,-1 1 0 0 0,1-1-1 0 0,0 0 1 0 0,0 0-1 0 0,0 0 1 0 0,0 0 0 0 0,0 0-1 0 0,0 0 1 0 0,0 0-1 0 0,0 0 1 0 0,0 0 0 0 0,0 0-1 0 0,0 0 1 0 0,0 0-1 0 0,0 0 1 0 0,0 0 0 0 0,0 1-1 0 0,0-1 1 0 0,0 0-1 0 0,0 0 1 0 0,0 0 0 0 0,0 0-1 0 0,0 0 1 0 0,1 0-1 0 0,-1 0 1 0 0,0 0-1 0 0,0 0 1 0 0,0 0 0 0 0,0 0-1 0 0,0 0 1 0 0,0 0-1 0 0,0 0 1 0 0,0 0 0 0 0,0 0-1 0 0,0 0 1 0 0,0 0-1 0 0,0 0 1 0 0,0 1 0 0 0,0-1-1 0 0,0 0 1 0 0,0 0-1 0 0,0 0 1 0 0,0 0 0 0 0,1 0-1 0 0,-1 0 1 0 0,0 0-1 0 0,0 0 1 0 0,0 0 0 0 0,0 0-1 0 0,0 0 1 0 0,0 0-1 0 0,0 0 1 0 0,0 0 0 0 0,0 0-1 0 0,0 0 1 0 0,0 0-1 0 0,0 0 1 0 0,0-1 0 0 0,0 1-1 0 0,1 0 1 0 0,-1 0-1 0 0,0 0 1 0 0,0 0 0 0 0,0 0-1 0 0,0 0 1 0 0,0 0-1 0 0,0 0 1 0 0,1 16 139 0 0,-5 50 536 0 0,2-46-439 0 0,1 1 0 0 0,1 0 0 0 0,2 25 0 0 0,-2-46-234 0 0,0 1 1 0 0,0 0-1 0 0,1 0 1 0 0,-1-1-1 0 0,0 1 1 0 0,0 0-1 0 0,0 0 0 0 0,0-1 1 0 0,1 1-1 0 0,-1 0 1 0 0,0-1-1 0 0,1 1 1 0 0,-1 0-1 0 0,0-1 1 0 0,1 1-1 0 0,-1 0 0 0 0,1-1 1 0 0,-1 1-1 0 0,1-1 1 0 0,-1 1-1 0 0,1-1 1 0 0,0 1-1 0 0,-1-1 0 0 0,1 0 1 0 0,-1 1-1 0 0,1-1 1 0 0,0 0-1 0 0,0 1 1 0 0,-1-1-1 0 0,1 0 1 0 0,0 0-1 0 0,-1 1 0 0 0,1-1 1 0 0,0 0-1 0 0,0 0 1 0 0,-1 0-1 0 0,1 0 1 0 0,0 0-1 0 0,0 0 0 0 0,-1 0 1 0 0,1 0-1 0 0,0-1 1 0 0,0 1-1 0 0,-1 0 1 0 0,1 0-1 0 0,0-1 1 0 0,-1 1-1 0 0,1 0 0 0 0,0-1 1 0 0,-1 1-1 0 0,2-1 1 0 0,6-4-4 0 0,-1 1 1 0 0,1-2 0 0 0,10-9 0 0 0,-6 6-4 0 0,6-5-7 0 0,-1-1 0 0 0,18-19 0 0 0,-19 18-4 0 0,35-27 0 0 0,-51 42 13 0 0,1 1-1 0 0,-1-1 1 0 0,1 1 0 0 0,0-1 0 0 0,-1 1 0 0 0,1-1 0 0 0,-1 1 0 0 0,1 0-1 0 0,0-1 1 0 0,-1 1 0 0 0,1 0 0 0 0,0-1 0 0 0,-1 1 0 0 0,1 0 0 0 0,0 0-1 0 0,0 0 1 0 0,-1 0 0 0 0,1-1 0 0 0,0 1 0 0 0,0 0 0 0 0,-1 0 0 0 0,1 1 0 0 0,0-1-1 0 0,0 0 1 0 0,-1 0 0 0 0,1 0 0 0 0,0 0 0 0 0,0 1 0 0 0,-1-1 0 0 0,1 0-1 0 0,0 1 1 0 0,-1-1 0 0 0,1 0 0 0 0,-1 1 0 0 0,1-1 0 0 0,0 1 0 0 0,-1-1 0 0 0,1 1-1 0 0,-1-1 1 0 0,1 1 0 0 0,-1 0 0 0 0,1-1 0 0 0,-1 1 0 0 0,0-1 0 0 0,1 1-1 0 0,-1 0 1 0 0,0-1 0 0 0,1 1 0 0 0,-1 0 0 0 0,0 0 0 0 0,0-1 0 0 0,0 2 0 0 0,1 2 4 0 0,0 0-1 0 0,0 0 1 0 0,-1 0 0 0 0,0 0 0 0 0,0 0 0 0 0,0 0 0 0 0,0 0 0 0 0,-2 6 0 0 0,-7 17 8 0 0,6-18-23 0 0,0 1 0 0 0,0-1 0 0 0,0 0 0 0 0,2 1 0 0 0,-1-1 0 0 0,1 1 0 0 0,0 15 0 0 0,1-25-21 0 0,0 1-1 0 0,0-1 1 0 0,0 0-1 0 0,0 1 1 0 0,0-1 0 0 0,0 1-1 0 0,0-1 1 0 0,1 1-1 0 0,-1-1 1 0 0,0 1 0 0 0,0-1-1 0 0,0 0 1 0 0,1 1-1 0 0,-1-1 1 0 0,0 1 0 0 0,1-1-1 0 0,-1 0 1 0 0,0 1 0 0 0,1-1-1 0 0,-1 0 1 0 0,0 0-1 0 0,1 1 1 0 0,-1-1 0 0 0,0 0-1 0 0,1 0 1 0 0,-1 1-1 0 0,1-1 1 0 0,-1 0 0 0 0,1 0-1 0 0,-1 0 1 0 0,0 0-1 0 0,2 1 1 0 0,16-7-1941 0 0,-14 3 1477 0 0,0 0 1 0 0,0 0 0 0 0,0 0 0 0 0,0 0-1 0 0,5-7 1 0 0,16-21-1780 0 0,-14 17 1470 0 0</inkml:trace>
</inkml:ink>
</file>

<file path=ppt/ink/ink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3:59:43.646"/>
    </inkml:context>
    <inkml:brush xml:id="br0">
      <inkml:brushProperty name="width" value="0.05" units="cm"/>
      <inkml:brushProperty name="height" value="0.05" units="cm"/>
    </inkml:brush>
  </inkml:definitions>
  <inkml:trace contextRef="#ctx0" brushRef="#br0">74 176 6973 0 0,'0'-2'33'0'0,"0"1"1"0"0,0-1 0 0 0,1 0 0 0 0,-1 1-1 0 0,0-1 1 0 0,-1 0 0 0 0,1 1 0 0 0,0-1-1 0 0,0 0 1 0 0,-1 1 0 0 0,1-1 0 0 0,-1 0-1 0 0,1 1 1 0 0,-1-1 0 0 0,0 1 0 0 0,1-1-1 0 0,-1 1 1 0 0,-2-3 0 0 0,3 4-5 0 0,0 0 0 0 0,0 0 0 0 0,0-1 0 0 0,-1 1 0 0 0,1 0 0 0 0,0 0 0 0 0,0 0 0 0 0,0 0 0 0 0,-1 0 1 0 0,1-1-1 0 0,0 1 0 0 0,0 0 0 0 0,-1 0 0 0 0,1 0 0 0 0,0 0 0 0 0,0 0 0 0 0,-1 0 0 0 0,1 0 0 0 0,0 0 0 0 0,0 0 0 0 0,0 0 0 0 0,-1 0 0 0 0,1 0 0 0 0,0 0 0 0 0,0 0 0 0 0,-1 0 1 0 0,1 0-1 0 0,0 0 0 0 0,0 0 0 0 0,-1 1 0 0 0,1-1 0 0 0,0 0 0 0 0,0 0 0 0 0,0 0 0 0 0,-1 0 0 0 0,1 0 0 0 0,0 0 0 0 0,0 1 0 0 0,-1 0 66 0 0,0 1-1 0 0,0-1 1 0 0,1 0-1 0 0,-1 1 1 0 0,0-1-1 0 0,1 1 1 0 0,0-1-1 0 0,-1 1 1 0 0,1-1 0 0 0,0 1-1 0 0,0 2 1 0 0,-8 105 2256 0 0,-2 33-722 0 0,8-121-1477 0 0,-6 29 22 0 0,4-39-147 0 0,5-21 29 0 0,1-12-98 0 0,-1-2-233 0 0,2 1 1 0 0,7-32-1 0 0,-4 22 71 0 0,5-36-102 0 0,10-49 61 0 0,-17 101 212 0 0,1 0-1 0 0,0 0 0 0 0,2 0 0 0 0,12-24 0 0 0,-17 38 41 0 0,0 1-1 0 0,-1-1 1 0 0,1 1-1 0 0,0-1 1 0 0,0 1-1 0 0,0 0 1 0 0,1-1-1 0 0,-1 1 1 0 0,0 0 0 0 0,1 1-1 0 0,5-4 1 0 0,-7 5 18 0 0,0-1 1 0 0,0 1 0 0 0,0 0 0 0 0,0-1 0 0 0,0 1 0 0 0,0 0 0 0 0,0 0-1 0 0,0 0 1 0 0,0 0 0 0 0,0 0 0 0 0,0 0 0 0 0,0 0 0 0 0,0 0-1 0 0,0 0 1 0 0,0 1 0 0 0,0-1 0 0 0,0 0 0 0 0,0 1 0 0 0,0-1-1 0 0,0 1 1 0 0,0-1 0 0 0,0 1 0 0 0,0-1 0 0 0,0 1 0 0 0,0 0 0 0 0,0-1-1 0 0,-1 1 1 0 0,1 0 0 0 0,0 0 0 0 0,-1-1 0 0 0,1 1 0 0 0,0 0-1 0 0,-1 0 1 0 0,1 0 0 0 0,0 2 0 0 0,3 5 245 0 0,1 1-1 0 0,-2 0 1 0 0,1 0 0 0 0,-1 0 0 0 0,-1 0 0 0 0,1 0-1 0 0,-2 1 1 0 0,1-1 0 0 0,-1 1 0 0 0,-1-1-1 0 0,0 12 1 0 0,0-14-177 0 0,-1 1-1 0 0,0-1 1 0 0,-1 0-1 0 0,0 0 0 0 0,0 0 1 0 0,0 0-1 0 0,-1 0 1 0 0,0 0-1 0 0,0-1 1 0 0,-1 1-1 0 0,0-1 1 0 0,0 0-1 0 0,0 0 0 0 0,-1 0 1 0 0,-6 5-1 0 0,2-2-407 0 0,-1 0 0 0 0,0-1 0 0 0,-1 0 0 0 0,0-1 0 0 0,0 0 0 0 0,0-1 0 0 0,-1 0 0 0 0,0-1-1 0 0,-24 7 1 0 0,14-9-1274 0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3:40:33.697"/>
    </inkml:context>
    <inkml:brush xml:id="br0">
      <inkml:brushProperty name="width" value="0.05" units="cm"/>
      <inkml:brushProperty name="height" value="0.05" units="cm"/>
    </inkml:brush>
  </inkml:definitions>
  <inkml:trace contextRef="#ctx0" brushRef="#br0">44 155 7969 0 0,'-15'-39'-96'0'0,"10"26"260"0"0,0 0 0 0 0,-5-20 0 0 0,9 30 18 0 0,1-1 0 0 0,-1 1-1 0 0,1 0 1 0 0,0-1 0 0 0,-1 1 0 0 0,2 0 0 0 0,-1-1 0 0 0,0 1-1 0 0,1 0 1 0 0,-1-1 0 0 0,1 1 0 0 0,0 0 0 0 0,0 0 0 0 0,1 0 0 0 0,1-4-1 0 0,-2 7-51 0 0,-1 1-1 0 0,1-1 1 0 0,0 1-1 0 0,-1 0 1 0 0,1 0-1 0 0,-1-1 0 0 0,1 1 1 0 0,0 0-1 0 0,-1 0 1 0 0,0 0-1 0 0,1-1 0 0 0,-1 1 1 0 0,0 0-1 0 0,1 0 1 0 0,-1 0-1 0 0,0 0 1 0 0,0 0-1 0 0,0 0 0 0 0,0 0 1 0 0,0 1-1 0 0,8 33 1120 0 0,-1 18-251 0 0,-3 1 0 0 0,-2 71 0 0 0,-19 111-83 0 0,5-88-436 0 0,-3 237 178 0 0,36-1-602 0 0,-17-354-298 0 0,10 62-285 0 0,-12-83 29 0 0,0 0 0 0 0,1-1-1 0 0,0 1 1 0 0,1-1 0 0 0,0 0 0 0 0,0 0 0 0 0,0-1 0 0 0,6 8-1 0 0,-4-9-1364 0 0</inkml:trace>
</inkml:ink>
</file>

<file path=ppt/ink/ink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3:59:44.456"/>
    </inkml:context>
    <inkml:brush xml:id="br0">
      <inkml:brushProperty name="width" value="0.05" units="cm"/>
      <inkml:brushProperty name="height" value="0.05" units="cm"/>
    </inkml:brush>
  </inkml:definitions>
  <inkml:trace contextRef="#ctx0" brushRef="#br0">10 14 7517 0 0,'1'-1'133'0'0,"-1"0"0"0"0,0 1 1 0 0,1-1-1 0 0,-1 0 1 0 0,0 0-1 0 0,1 0 0 0 0,-1 0 1 0 0,1 1-1 0 0,-1-1 0 0 0,1 0 1 0 0,0 1-1 0 0,-1-1 0 0 0,1 0 1 0 0,1 0-1 0 0,-1 0-80 0 0,-1 1 0 0 0,0 0 0 0 0,0 0 0 0 0,0 0 0 0 0,1 0 0 0 0,-1 0 0 0 0,0 0-1 0 0,0-1 1 0 0,1 1 0 0 0,-1 0 0 0 0,0 0 0 0 0,0 0 0 0 0,1 0 0 0 0,-1 0 0 0 0,0 0 0 0 0,1 0 0 0 0,-1 0-1 0 0,0 0 1 0 0,0 0 0 0 0,1 0 0 0 0,-1 0 0 0 0,0 0 0 0 0,0 0 0 0 0,1 1 0 0 0,-1-1 0 0 0,0 0 0 0 0,0 0 0 0 0,1 0-1 0 0,-1 0 1 0 0,0 0 0 0 0,0 0 0 0 0,0 1 0 0 0,1-1 0 0 0,-1 0 0 0 0,0 0 0 0 0,0 0 0 0 0,0 1 0 0 0,0-1 0 0 0,1 0-1 0 0,-1 0 1 0 0,0 1 0 0 0,0-1 0 0 0,0 0 0 0 0,0 0 0 0 0,0 1 0 0 0,0-1 0 0 0,0 0 0 0 0,0 0 0 0 0,0 1-1 0 0,0-1 1 0 0,1 0 0 0 0,-1 0 0 0 0,-1 1 0 0 0,1-1 0 0 0,0 0 0 0 0,0 0 0 0 0,0 1 0 0 0,0-1 0 0 0,0 0 0 0 0,0 0-1 0 0,0 1 1 0 0,0-1 0 0 0,-1 1 0 0 0,1 37 1282 0 0,0 33 136 0 0,5 11-774 0 0,-3 1 0 0 0,-4-1 0 0 0,-19 126-1 0 0,17-171-1969 0 0,0 66 0 0 0,1-73-2619 0 0,6-26 2355 0 0</inkml:trace>
</inkml:ink>
</file>

<file path=ppt/ink/ink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3:59:44.812"/>
    </inkml:context>
    <inkml:brush xml:id="br0">
      <inkml:brushProperty name="width" value="0.05" units="cm"/>
      <inkml:brushProperty name="height" value="0.05" units="cm"/>
    </inkml:brush>
  </inkml:definitions>
  <inkml:trace contextRef="#ctx0" brushRef="#br0">31 32 8893 0 0,'-1'0'63'0'0,"0"0"1"0"0,0-1-1 0 0,0 1 0 0 0,0 0 1 0 0,0 0-1 0 0,0 0 0 0 0,0 0 1 0 0,0 0-1 0 0,0 0 0 0 0,0 0 1 0 0,0 1-1 0 0,0-1 1 0 0,0 0-1 0 0,0 1 0 0 0,0-1 1 0 0,0 0-1 0 0,0 1 0 0 0,0-1 1 0 0,0 1-1 0 0,0-1 0 0 0,1 1 1 0 0,-1 0-1 0 0,0-1 1 0 0,0 1-1 0 0,1 0 0 0 0,-1 0 1 0 0,0-1-1 0 0,1 1 0 0 0,-1 0 1 0 0,1 0-1 0 0,-1 0 0 0 0,1 0 1 0 0,-1 0-1 0 0,1 0 0 0 0,0-1 1 0 0,-1 1-1 0 0,1 0 1 0 0,0 0-1 0 0,0 0 0 0 0,0 0 1 0 0,0 0-1 0 0,0 0 0 0 0,0 1 1 0 0,0-1-1 0 0,0 0 0 0 0,0 0 1 0 0,0 0-1 0 0,1 1 1 0 0,-1 2 21 0 0,1 0 1 0 0,0-1-1 0 0,0 1 1 0 0,0-1-1 0 0,1 0 1 0 0,-1 1 0 0 0,1-1-1 0 0,-1 0 1 0 0,1 0-1 0 0,0 0 1 0 0,1 0-1 0 0,-1 0 1 0 0,0 0 0 0 0,4 2-1 0 0,1 0-182 0 0,0-1-1 0 0,0-1 1 0 0,0 1-1 0 0,1-1 1 0 0,0-1-1 0 0,-1 1 1 0 0,1-1 0 0 0,0-1-1 0 0,0 1 1 0 0,0-1-1 0 0,0-1 1 0 0,0 1-1 0 0,0-1 1 0 0,1-1-1 0 0,-1 0 1 0 0,14-3-1 0 0,-7 1-158 0 0,0 0 0 0 0,0-2-1 0 0,0 0 1 0 0,0-1 0 0 0,-1 0-1 0 0,0-1 1 0 0,24-16 0 0 0,-13 2 483 0 0,-21 17-39 0 0,1 0 1 0 0,-1 0 0 0 0,1 0-1 0 0,0 1 1 0 0,0 0 0 0 0,0 0-1 0 0,0 0 1 0 0,1 0 0 0 0,-1 1-1 0 0,1 0 1 0 0,0 0-1 0 0,6-2 1 0 0,-11 4-104 0 0,0 0 0 0 0,0 0 0 0 0,-1 0 0 0 0,1 0 0 0 0,0 0 0 0 0,0 0 0 0 0,-1-1 0 0 0,1 1 0 0 0,0 0 0 0 0,-1-1 0 0 0,1 1 0 0 0,0-1 0 0 0,-1 1 0 0 0,1 0 0 0 0,0-1 0 0 0,-1 1 0 0 0,1-1 0 0 0,-1 0 0 0 0,1 1 0 0 0,-1-1 0 0 0,1 1 0 0 0,-1-1 0 0 0,1-1 0 0 0,7-5 1647 0 0,-8 9 354 0 0,-5 7-1349 0 0,-9 7-337 0 0,-15 9-30 0 0,-36 22 0 0 0,30-22-706 0 0,-55 43-2976 0 0,54-47 1253 0 0</inkml:trace>
</inkml:ink>
</file>

<file path=ppt/ink/ink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3:59:45.809"/>
    </inkml:context>
    <inkml:brush xml:id="br0">
      <inkml:brushProperty name="width" value="0.05" units="cm"/>
      <inkml:brushProperty name="height" value="0.05" units="cm"/>
    </inkml:brush>
  </inkml:definitions>
  <inkml:trace contextRef="#ctx0" brushRef="#br0">104 63 8001 0 0,'3'-56'1721'0'0,"-2"50"-50"0"0,-1 37-1141 0 0,-46 316 703 0 0,1-4-1107 0 0,48-77-487 0 0,-1-188-332 0 0,-2-50-181 0 0,-2 0 1 0 0,-8 43-1 0 0,4-33-364 0 0,3-19 254 0 0</inkml:trace>
</inkml:ink>
</file>

<file path=ppt/ink/ink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3:59:46.169"/>
    </inkml:context>
    <inkml:brush xml:id="br0">
      <inkml:brushProperty name="width" value="0.05" units="cm"/>
      <inkml:brushProperty name="height" value="0.05" units="cm"/>
    </inkml:brush>
  </inkml:definitions>
  <inkml:trace contextRef="#ctx0" brushRef="#br0">7 232 8661 0 0,'0'0'9'0'0,"0"-1"0"0"0,-1 1 0 0 0,1 0 0 0 0,0-1 0 0 0,-1 1 0 0 0,1-1 0 0 0,0 1 0 0 0,0-1 0 0 0,0 1 0 0 0,0-1 0 0 0,-1 1-1 0 0,1-1 1 0 0,0 1 0 0 0,0-1 0 0 0,0 1 0 0 0,0-1 0 0 0,0 1 0 0 0,0-1 0 0 0,0 0 0 0 0,0 1 0 0 0,0-1 0 0 0,0 1 0 0 0,1-1 0 0 0,-1 1 0 0 0,0-1 0 0 0,0 1 0 0 0,0-1 0 0 0,1 0 0 0 0,-3 1 292 0 0,-1 2-147 0 0,31 8 716 0 0,-3-7-714 0 0,1 0 0 0 0,-1-2 1 0 0,1-1-1 0 0,33-4 1 0 0,-12 2-47 0 0,2161-107 1387 0 0,-851 15-83 0 0,-1258 82-1212 0 0,29-2-2513 0 0</inkml:trace>
</inkml:ink>
</file>

<file path=ppt/ink/ink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3:59:47.048"/>
    </inkml:context>
    <inkml:brush xml:id="br0">
      <inkml:brushProperty name="width" value="0.05" units="cm"/>
      <inkml:brushProperty name="height" value="0.05" units="cm"/>
    </inkml:brush>
  </inkml:definitions>
  <inkml:trace contextRef="#ctx0" brushRef="#br0">15 550 6313 0 0,'-1'-1'39'0'0,"0"1"1"0"0,0-1 0 0 0,0 0 0 0 0,0 0-1 0 0,0 1 1 0 0,0-1 0 0 0,0 0 0 0 0,0 0 0 0 0,0 0-1 0 0,0 0 1 0 0,1 0 0 0 0,-1 0 0 0 0,0 0-1 0 0,0-2 1 0 0,1 2-18 0 0,0 0-1 0 0,0 1 0 0 0,0-1 0 0 0,0 1 1 0 0,0-1-1 0 0,0 1 0 0 0,0-1 1 0 0,0 0-1 0 0,0 1 0 0 0,0-1 1 0 0,0 1-1 0 0,0-1 0 0 0,1 1 1 0 0,-1-1-1 0 0,0 1 0 0 0,0-1 1 0 0,1 1-1 0 0,-1-1 0 0 0,0 1 1 0 0,1-1-1 0 0,-1 1 0 0 0,0-1 1 0 0,1 0-1 0 0,3-1 18 0 0,0-1-1 0 0,-1 1 1 0 0,1 0 0 0 0,0 0-1 0 0,0 0 1 0 0,0 0 0 0 0,1 1 0 0 0,3-2-1 0 0,407-84 900 0 0,-271 62-711 0 0,665-94 334 0 0,6 33-383 0 0,-377 41-176 0 0,-214 22-31 0 0,834-77 90 0 0,-974 98-9 0 0,11-2 239 0 0,-91 3 5 0 0,-6 0-61 0 0,-17-2 90 0 0,-31-2 15 0 0,-77 5 111 0 0,47 2-270 0 0,-89 3 60 0 0,309-1-202 0 0,-139-4-32 0 0,1 1 0 0 0,-1-1 0 0 0,0 1 0 0 0,0-1 0 0 0,1 1 0 0 0,-1-1 0 0 0,0 1 0 0 0,0-1 0 0 0,0 1 0 0 0,0 0 0 0 0,0 0 0 0 0,0 0 0 0 0,0-1 0 0 0,0 1 0 0 0,0 0 0 0 0,0 0 0 0 0,0 0-1 0 0,0 1 1 0 0,-1-1 0 0 0,1 0 0 0 0,-1 0 0 0 0,1 0 0 0 0,-1 0 0 0 0,1 1 0 0 0,-1-1 0 0 0,1 0 0 0 0,-1 0 0 0 0,0 1 0 0 0,0-1 0 0 0,0 2 0 0 0,2 6 68 0 0,-2 0 0 0 0,1 0 0 0 0,-2 11 0 0 0,1-15-56 0 0,-16 226 463 0 0,-2 84-258 0 0,12-82-183 0 0,1-167-25 0 0,-20 98 0 0 0,20-144-9 0 0,-6 33 148 0 0,-2-1 0 0 0,-36 92-1 0 0,46-137-131 0 0,-4 7-8 0 0,6-11 12 0 0,4-4 32 0 0,-3 1-58 0 0,1-1 1 0 0,0 0 0 0 0,0 0 0 0 0,-1 1-1 0 0,1-1 1 0 0,0 0 0 0 0,-1 0 0 0 0,1 0 0 0 0,-1 0-1 0 0,1 0 1 0 0,-1 1 0 0 0,0-1 0 0 0,1 0-1 0 0,-1 0 1 0 0,0 0 0 0 0,1 0 0 0 0,-1-1-1 0 0,0 1 1 0 0,0 0 0 0 0,0 0 0 0 0,0 0 0 0 0,0 0-1 0 0,0 0 1 0 0,0 0 0 0 0,-1 0 0 0 0,1 0-1 0 0,0 0 1 0 0,-1 0 0 0 0,1 0 0 0 0,0 0-1 0 0,-1 0 1 0 0,1 0 0 0 0,-1 1 0 0 0,1-1 0 0 0,-1 0-1 0 0,-1-1 1 0 0,1 0-9 0 0,-1 0 0 0 0,0 0 0 0 0,0 0 0 0 0,-1 1 0 0 0,1-1 0 0 0,0 1 0 0 0,0-1 0 0 0,-1 1 0 0 0,1 0 0 0 0,-1 0 0 0 0,1 0 0 0 0,-1 0 0 0 0,-3-1 0 0 0,-18-1-533 0 0,-1 0-1 0 0,1 1 1 0 0,-36 2 0 0 0,-76 14-1794 0 0,108-11 1885 0 0,-45 7-876 0 0</inkml:trace>
</inkml:ink>
</file>

<file path=ppt/ink/ink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3:59:47.915"/>
    </inkml:context>
    <inkml:brush xml:id="br0">
      <inkml:brushProperty name="width" value="0.05" units="cm"/>
      <inkml:brushProperty name="height" value="0.05" units="cm"/>
    </inkml:brush>
  </inkml:definitions>
  <inkml:trace contextRef="#ctx0" brushRef="#br0">102 286 7645 0 0,'-5'-3'-87'0'0,"-6"-2"2012"0"0,16 24-678 0 0,-1-6-1020 0 0,-1-1 0 0 0,-1 1 0 0 0,0 0 1 0 0,0 0-1 0 0,-1 1 0 0 0,-2 21 1 0 0,-1-12-6 0 0,0 1 0 0 0,-12 44 0 0 0,3-33-191 0 0,6-17-5 0 0,-1 0 0 0 0,2 0 0 0 0,1 0 0 0 0,-3 33 0 0 0,1-26-77 0 0,5-25 50 0 0,0 0 0 0 0,0 0 0 0 0,0 0 0 0 0,0 0 0 0 0,0 0 0 0 0,0 0 0 0 0,0 0 0 0 0,0 0 0 0 0,0 0 0 0 0,0 0 0 0 0,0 0 0 0 0,0 0 0 0 0,0 0 0 0 0,0 0 0 0 0,0 0 0 0 0,0 0 0 0 0,0 0 0 0 0,0 0 0 0 0,0 0 0 0 0,0 0 0 0 0,0 0 0 0 0,0 0 0 0 0,-1 0 0 0 0,1 0 0 0 0,0 0 0 0 0,0 0 0 0 0,0 0 0 0 0,0 0 0 0 0,0 0 0 0 0,0 0 0 0 0,0 0 0 0 0,0 0 0 0 0,0 0-1 0 0,0 0 1 0 0,0 0 0 0 0,0 0 0 0 0,0 0 0 0 0,0 0 0 0 0,0 0 0 0 0,0 0 0 0 0,0 0 0 0 0,0 0 0 0 0,0 0 0 0 0,2-14-41 0 0,1-8-230 0 0,0 0 1 0 0,-2 0-1 0 0,-2-41 0 0 0,-1 14 102 0 0,2-4 126 0 0,-2 8 29 0 0,3-1 0 0 0,1 1-1 0 0,14-74 1 0 0,-12 105 16 0 0,0 0 0 0 0,0 1 0 0 0,2 0 0 0 0,-1 0 0 0 0,2 0 0 0 0,12-19 0 0 0,-13 24-1 0 0,1-1 0 0 0,0 2 0 0 0,0-1 0 0 0,1 1 0 0 0,0 0-1 0 0,0 0 1 0 0,0 1 0 0 0,1 0 0 0 0,0 1 0 0 0,10-5 0 0 0,-12 7-2 0 0,1 0 1 0 0,-1 1-1 0 0,1 0 1 0 0,0 0-1 0 0,0 0 1 0 0,-1 1-1 0 0,1 1 1 0 0,0-1-1 0 0,0 1 1 0 0,0 0-1 0 0,0 1 1 0 0,0 0-1 0 0,0 0 1 0 0,-1 1-1 0 0,14 4 1 0 0,-16-4 4 0 0,1 0 1 0 0,-1 0-1 0 0,0 1 0 0 0,0 0 0 0 0,0 0 1 0 0,0 0-1 0 0,0 1 0 0 0,0 0 0 0 0,-1 0 1 0 0,0 0-1 0 0,0 0 0 0 0,0 1 0 0 0,0-1 1 0 0,-1 1-1 0 0,1 0 0 0 0,-1 0 0 0 0,-1 0 1 0 0,1 1-1 0 0,-1-1 0 0 0,0 1 0 0 0,2 7 1 0 0,-2-3 37 0 0,-1 0 1 0 0,0 1-1 0 0,-1-1 1 0 0,0 1 0 0 0,-1-1-1 0 0,0 0 1 0 0,0 1-1 0 0,-1-1 1 0 0,-1 0-1 0 0,0 0 1 0 0,0 0-1 0 0,-1-1 1 0 0,0 1 0 0 0,-1-1-1 0 0,-10 17 1 0 0,0-4 28 0 0,0-2 0 0 0,-1 1 0 0 0,-1-2 0 0 0,-1 0 0 0 0,-26 20 0 0 0,20-19-65 0 0,-2-1 0 0 0,0-1 1 0 0,-1-1-1 0 0,0-2 1 0 0,-2 0-1 0 0,1-2 0 0 0,-44 13 1 0 0,57-25 12 0 0,14-1-17 0 0,1 0-1 0 0,0 0 1 0 0,0 0-1 0 0,0-1 1 0 0,0 1-1 0 0,0 0 1 0 0,0 0-1 0 0,-1-1 1 0 0,1 1-1 0 0,0 0 1 0 0,0 0-1 0 0,0 0 1 0 0,0-1-1 0 0,0 1 1 0 0,0 0-1 0 0,0 0 1 0 0,0-1-1 0 0,0 1 1 0 0,0 0-1 0 0,0 0 1 0 0,0-1-1 0 0,0 1 1 0 0,0 0-1 0 0,0 0 1 0 0,0-1-1 0 0,1 1 1 0 0,-1 0-1 0 0,0 0 1 0 0,0-1-1 0 0,0 1 1 0 0,0 0-1 0 0,0 0 1 0 0,1-1-1 0 0,20-24 19 0 0,-13 16-20 0 0,-6 6 3 0 0,0 1 0 0 0,0 0 0 0 0,1-1 0 0 0,-1 1 0 0 0,0 0 1 0 0,1 0-1 0 0,0 1 0 0 0,-1-1 0 0 0,1 0 0 0 0,0 1 0 0 0,0 0 1 0 0,0 0-1 0 0,0 0 0 0 0,0 0 0 0 0,0 0 0 0 0,5 0 0 0 0,-3 0 27 0 0,0 1 0 0 0,1 0-1 0 0,-1 1 1 0 0,0-1-1 0 0,1 1 1 0 0,-1 0 0 0 0,0 0-1 0 0,0 1 1 0 0,6 2-1 0 0,0 1 65 0 0,1 1 0 0 0,-1 0-1 0 0,-1 0 1 0 0,1 1 0 0 0,-1 1-1 0 0,0 0 1 0 0,13 14 0 0 0,-22-21-90 0 0,7 7 6 0 0,0 1-1 0 0,17 12 1 0 0,-22-18-110 0 0,0-1 1 0 0,0 0-1 0 0,1-1 1 0 0,-1 1-1 0 0,1 0 1 0 0,-1-1 0 0 0,1 0-1 0 0,0 0 1 0 0,0 0-1 0 0,-1 0 1 0 0,1-1-1 0 0,6 1 1 0 0,-1-1-396 0 0,-4 0 94 0 0,-1 0 1 0 0,1 0-1 0 0,-1 0 0 0 0,1-1 0 0 0,-1 1 1 0 0,1-1-1 0 0,6-2 0 0 0,-1-2-941 0 0</inkml:trace>
</inkml:ink>
</file>

<file path=ppt/ink/ink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3:59:48.271"/>
    </inkml:context>
    <inkml:brush xml:id="br0">
      <inkml:brushProperty name="width" value="0.05" units="cm"/>
      <inkml:brushProperty name="height" value="0.05" units="cm"/>
    </inkml:brush>
  </inkml:definitions>
  <inkml:trace contextRef="#ctx0" brushRef="#br0">8 80 8365 0 0,'-2'-6'182'0'0,"1"-1"-1"0"0,-1 0 1 0 0,1 1 0 0 0,0-1 0 0 0,0 0 0 0 0,1-11 0 0 0,0 18-162 0 0,0 0 0 0 0,0 0 0 0 0,0 0 0 0 0,0 0 0 0 0,0 0 0 0 0,0 0 0 0 0,0 0 0 0 0,0 0 0 0 0,1 0 1 0 0,-1 0-1 0 0,0 0 0 0 0,0 1 0 0 0,0-1 0 0 0,0 0 0 0 0,0 0 0 0 0,0 0 0 0 0,0 0 0 0 0,0 0 1 0 0,0 0-1 0 0,0 0 0 0 0,0 0 0 0 0,0 0 0 0 0,0 0 0 0 0,0 0 0 0 0,0 0 0 0 0,0 0 0 0 0,0 0 0 0 0,0 0 1 0 0,1 0-1 0 0,-1 0 0 0 0,0 0 0 0 0,0 0 0 0 0,0 0 0 0 0,0 0 0 0 0,0 0 0 0 0,0 0 0 0 0,0 0 0 0 0,0 0 1 0 0,0 0-1 0 0,0 0 0 0 0,0 0 0 0 0,0 0 0 0 0,0-1 0 0 0,0 1 0 0 0,0 0 0 0 0,0 0 0 0 0,0 0 0 0 0,0 0 1 0 0,0 0-1 0 0,0 0 0 0 0,0 0 0 0 0,1 0 0 0 0,-1 0 0 0 0,0 0 0 0 0,0 0 0 0 0,0 0 0 0 0,0 0 1 0 0,0 0-1 0 0,0 0 0 0 0,0 0 0 0 0,0 0 0 0 0,0 0 0 0 0,0-1 0 0 0,5 9 551 0 0,4 11 72 0 0,-5 1-240 0 0,-2 1 0 0 0,-1-1 0 0 0,0 0 0 0 0,-3 22 1 0 0,1-21-149 0 0,1 0 0 0 0,0 0 0 0 0,7 35 0 0 0,-7-55-254 0 0,0 0 1 0 0,0 0-1 0 0,0 0 0 0 0,0 0 1 0 0,0 0-1 0 0,0 1 0 0 0,1-1 1 0 0,-1 0-1 0 0,0 0 0 0 0,1 0 1 0 0,-1 0-1 0 0,1 0 0 0 0,-1 0 1 0 0,1 0-1 0 0,0-1 0 0 0,-1 1 1 0 0,1 0-1 0 0,0 0 0 0 0,0 0 1 0 0,-1 0-1 0 0,1-1 0 0 0,0 1 1 0 0,0 0-1 0 0,0-1 0 0 0,0 1 1 0 0,0-1-1 0 0,0 1 0 0 0,0-1 1 0 0,0 0-1 0 0,0 1 0 0 0,0-1 1 0 0,0 0-1 0 0,0 0 0 0 0,0 1 1 0 0,0-1-1 0 0,1 0 0 0 0,-1 0 1 0 0,0 0-1 0 0,0 0 0 0 0,0-1 1 0 0,0 1-1 0 0,0 0 0 0 0,0 0 1 0 0,0-1-1 0 0,0 1 0 0 0,0-1 1 0 0,0 1-1 0 0,0-1 0 0 0,0 1 1 0 0,2-2-1 0 0,6-4-52 0 0,-1 0 0 0 0,1 0-1 0 0,-1-1 1 0 0,10-10 0 0 0,-12 10-49 0 0,2 0 34 0 0,-1 0 0 0 0,0-1-1 0 0,0 0 1 0 0,-1 0 0 0 0,0-1 0 0 0,0 0-1 0 0,-1 0 1 0 0,0 0 0 0 0,-1-1 0 0 0,0 1-1 0 0,0-1 1 0 0,-1 0 0 0 0,0 0 0 0 0,-1-1-1 0 0,0 1 1 0 0,-1 0 0 0 0,0-1 0 0 0,-1 1 0 0 0,0-1-1 0 0,0 1 1 0 0,-1-1 0 0 0,-3-10 0 0 0,4 18 5 0 0,-1 1 0 0 0,0-1 1 0 0,1 1-1 0 0,-1 0 1 0 0,0-1-1 0 0,-1 1 1 0 0,1 0-1 0 0,0 0 0 0 0,-1-1 1 0 0,1 1-1 0 0,-1 0 1 0 0,-2-1-1 0 0,4 2 18 0 0,0 1 0 0 0,-1 0-1 0 0,1 0 1 0 0,0-1 0 0 0,-1 1 0 0 0,1 0-1 0 0,0 0 1 0 0,-1 0 0 0 0,1 0 0 0 0,-1 0-1 0 0,1 0 1 0 0,0-1 0 0 0,-1 1-1 0 0,1 0 1 0 0,0 0 0 0 0,-1 0 0 0 0,1 0-1 0 0,-1 0 1 0 0,1 0 0 0 0,0 0 0 0 0,-1 1-1 0 0,1-1 1 0 0,-1 0 0 0 0,1 0 0 0 0,0 0-1 0 0,-1 0 1 0 0,1 1 0 0 0,-1-1-50 0 0,0 1-1 0 0,0 0 1 0 0,0 0 0 0 0,0 0-1 0 0,1 0 1 0 0,-1 0 0 0 0,0 0-1 0 0,1 0 1 0 0,-1 0 0 0 0,1 0-1 0 0,-1 0 1 0 0,1 1 0 0 0,-1 1 0 0 0,-5 25-2050 0 0,7-17 1273 0 0</inkml:trace>
</inkml:ink>
</file>

<file path=ppt/ink/ink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3:59:48.721"/>
    </inkml:context>
    <inkml:brush xml:id="br0">
      <inkml:brushProperty name="width" value="0.05" units="cm"/>
      <inkml:brushProperty name="height" value="0.05" units="cm"/>
    </inkml:brush>
  </inkml:definitions>
  <inkml:trace contextRef="#ctx0" brushRef="#br0">3 181 7325 0 0,'-1'-19'263'0'0,"0"15"-93"0"0,1 0-1 0 0,0 0 1 0 0,0-1-1 0 0,0 1 1 0 0,0 0-1 0 0,1 0 1 0 0,0 0-1 0 0,0 0 1 0 0,2-6 0 0 0,0 3 57 0 0,0 0 1 0 0,1 1 0 0 0,0-1 0 0 0,1 1 0 0 0,-1 0 0 0 0,1 0-1 0 0,7-6 1 0 0,-10 9-151 0 0,1 1 0 0 0,0-1-1 0 0,-1 1 1 0 0,1 0 0 0 0,0 0-1 0 0,0 0 1 0 0,0 0 0 0 0,0 1-1 0 0,0-1 1 0 0,1 1 0 0 0,-1 0-1 0 0,0 0 1 0 0,1 0 0 0 0,-1 0-1 0 0,1 1 1 0 0,-1-1 0 0 0,1 1-1 0 0,3 0 1 0 0,-5 0-50 0 0,0 1 0 0 0,0 0 0 0 0,0 0-1 0 0,0 0 1 0 0,0 0 0 0 0,0 0 0 0 0,0 0-1 0 0,0 0 1 0 0,0 0 0 0 0,0 1 0 0 0,0-1 0 0 0,-1 1-1 0 0,1 0 1 0 0,-1-1 0 0 0,1 1 0 0 0,-1 0-1 0 0,0 0 1 0 0,0 0 0 0 0,0 0 0 0 0,0 0 0 0 0,0 0-1 0 0,0 0 1 0 0,0 0 0 0 0,0 4 0 0 0,2 5 46 0 0,-1 0 0 0 0,0-1 0 0 0,0 19 0 0 0,-2-16-55 0 0,-1 0 1 0 0,0-1-1 0 0,-1 1 1 0 0,-1-1-1 0 0,0 0 1 0 0,0 0 0 0 0,-1 0-1 0 0,-1 0 1 0 0,0 0-1 0 0,0-1 1 0 0,-1 0-1 0 0,-12 15 1 0 0,17-23-8 0 0,-1-1 0 0 0,0 1 0 0 0,1-1-1 0 0,-1 0 1 0 0,0 0 0 0 0,0 0 0 0 0,-1 0 0 0 0,1 0 0 0 0,0 0 0 0 0,-1-1 0 0 0,1 1 0 0 0,-1-1-1 0 0,1 1 1 0 0,-5 0 0 0 0,7-2-9 0 0,-1 0 0 0 0,1 0 1 0 0,-1-1-1 0 0,1 1 0 0 0,0 0 0 0 0,-1 0 0 0 0,1-1 0 0 0,0 1 0 0 0,-1 0 0 0 0,1-1 0 0 0,0 1 0 0 0,-1-1 0 0 0,1 1 1 0 0,0 0-1 0 0,0-1 0 0 0,-1 1 0 0 0,1-1 0 0 0,0 1 0 0 0,0 0 0 0 0,0-1 0 0 0,-1 1 0 0 0,1-1 0 0 0,0 1 1 0 0,0-1-1 0 0,0 1 0 0 0,0-1 0 0 0,0 1 0 0 0,0-1 0 0 0,0 1 0 0 0,0-1 0 0 0,0 1 0 0 0,0-1 0 0 0,1 1 0 0 0,-1-1 1 0 0,0 1-1 0 0,0 0 0 0 0,0-1 0 0 0,0 1 0 0 0,1-1 0 0 0,-1 1 0 0 0,1-1 0 0 0,7-21-2 0 0,8-5-24 0 0,1 2 0 0 0,2-1 0 0 0,0 2 0 0 0,1 1 0 0 0,35-31 0 0 0,-8 7 12 0 0,-45 45 14 0 0,46-43-37 0 0,-45 43 36 0 0,0-1 0 0 0,0 1 0 0 0,0 0-1 0 0,0 0 1 0 0,0 1 0 0 0,0-1 0 0 0,1 1 0 0 0,-1-1 0 0 0,0 1-1 0 0,1 0 1 0 0,-1 0 0 0 0,1 1 0 0 0,0-1 0 0 0,6 0 0 0 0,-8 2 18 0 0,-1 0 1 0 0,1-1-1 0 0,0 1 0 0 0,-1 0 1 0 0,0-1-1 0 0,1 1 1 0 0,-1 0-1 0 0,1 0 1 0 0,-1 0-1 0 0,0 0 1 0 0,0 1-1 0 0,0-1 1 0 0,0 0-1 0 0,0 0 1 0 0,0 1-1 0 0,0-1 1 0 0,0 1-1 0 0,0-1 1 0 0,0 1-1 0 0,-1-1 1 0 0,1 1-1 0 0,-1-1 0 0 0,1 1 1 0 0,-1 0-1 0 0,0-1 1 0 0,1 1-1 0 0,-1 0 1 0 0,0-1-1 0 0,0 3 1 0 0,1 7 252 0 0,-1 1 1 0 0,-2 21 0 0 0,2-31-223 0 0,-4 25 456 0 0,-7 27 0 0 0,6-40-373 0 0,2 1 0 0 0,0 0 0 0 0,1 0 0 0 0,0 0 0 0 0,1 0 0 0 0,1 0 0 0 0,2 22 0 0 0,-2-35-123 0 0,1-1 0 0 0,-1 1-1 0 0,0 0 1 0 0,1-1 0 0 0,-1 1 0 0 0,1-1 0 0 0,-1 1-1 0 0,1-1 1 0 0,0 1 0 0 0,0-1 0 0 0,-1 1 0 0 0,1-1-1 0 0,0 0 1 0 0,0 1 0 0 0,1-1 0 0 0,-1 0 0 0 0,0 0-1 0 0,0 0 1 0 0,1 0 0 0 0,-1 0 0 0 0,0 0 0 0 0,3 1-1 0 0,-3-2-69 0 0,1 0 0 0 0,0 1 0 0 0,-1-1 0 0 0,1 0 0 0 0,0 0 0 0 0,-1-1 0 0 0,1 1 0 0 0,0 0 0 0 0,-1 0 0 0 0,1-1 0 0 0,0 1 0 0 0,-1-1 0 0 0,1 0 0 0 0,-1 1 0 0 0,1-1 0 0 0,-1 0 0 0 0,1 0 0 0 0,-1 0 0 0 0,0 0 0 0 0,1 0 0 0 0,-1 0 0 0 0,2-2-1 0 0,1-1-456 0 0,-1 0-1 0 0,1 0 1 0 0,-1 0-1 0 0,0-1 0 0 0,0 0 1 0 0,0 1-1 0 0,-1-1 0 0 0,0 0 1 0 0,2-6-1 0 0,-3 10 323 0 0,3-13-1210 0 0</inkml:trace>
</inkml:ink>
</file>

<file path=ppt/ink/ink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3:59:49.931"/>
    </inkml:context>
    <inkml:brush xml:id="br0">
      <inkml:brushProperty name="width" value="0.05" units="cm"/>
      <inkml:brushProperty name="height" value="0.05" units="cm"/>
    </inkml:brush>
  </inkml:definitions>
  <inkml:trace contextRef="#ctx0" brushRef="#br0">97 81 8265 0 0,'2'-11'286'0'0,"0"0"0"0"0,6-18 0 0 0,-7 25 974 0 0,1 0 0 0 0,0 0 1 0 0,0 0-1 0 0,0 0 0 0 0,4-5 0 0 0,-3 10-158 0 0,-3 7-715 0 0,-3 13-141 0 0,-28 110 430 0 0,-26 122-14 0 0,22 2-927 0 0,36-167-1333 0 0,1-30-4470 0 0,-2-54 4450 0 0,-4-4-177 0 0</inkml:trace>
</inkml:ink>
</file>

<file path=ppt/ink/ink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3:59:50.275"/>
    </inkml:context>
    <inkml:brush xml:id="br0">
      <inkml:brushProperty name="width" value="0.05" units="cm"/>
      <inkml:brushProperty name="height" value="0.05" units="cm"/>
    </inkml:brush>
  </inkml:definitions>
  <inkml:trace contextRef="#ctx0" brushRef="#br0">53 104 9569 0 0,'-1'0'4'0'0,"-3"-2"147"0"0,0 1 1 0 0,0-1 0 0 0,0 1-1 0 0,0 1 1 0 0,0-1-1 0 0,-5 0 1 0 0,8 1-60 0 0,0 0 1 0 0,0 0 0 0 0,0 0 0 0 0,1 0-1 0 0,-1 1 1 0 0,0-1 0 0 0,0 0 0 0 0,1 0-1 0 0,-1 1 1 0 0,0-1 0 0 0,0 1 0 0 0,1-1 0 0 0,-1 1-1 0 0,0-1 1 0 0,1 1 0 0 0,-1-1 0 0 0,0 1-1 0 0,1-1 1 0 0,-1 1 0 0 0,1 0 0 0 0,-1-1-1 0 0,1 1 1 0 0,-1 0 0 0 0,1-1 0 0 0,0 1-1 0 0,-1 0 1 0 0,1 0 0 0 0,0-1 0 0 0,0 1-1 0 0,-1 0 1 0 0,1 0 0 0 0,0 0 0 0 0,0 0-1 0 0,0-1 1 0 0,0 1 0 0 0,0 0 0 0 0,0 0 0 0 0,1 1-1 0 0,-1-1 9 0 0,0 1 1 0 0,1-1-1 0 0,-1 0 0 0 0,1 0 0 0 0,-1 0 0 0 0,1 0 0 0 0,-1 0 1 0 0,1 0-1 0 0,0 0 0 0 0,0 0 0 0 0,0 0 0 0 0,-1 0 0 0 0,1 0 1 0 0,0 0-1 0 0,0 0 0 0 0,0-1 0 0 0,0 1 0 0 0,0 0 0 0 0,2 0 1 0 0,29 15 480 0 0,-18-10-385 0 0,7 6-192 0 0,0 1-1 0 0,21 17 1 0 0,-38-27-171 0 0,-1 0 1 0 0,1 0 0 0 0,-1-1 0 0 0,1 0 0 0 0,0 1 0 0 0,0-1 0 0 0,0-1 0 0 0,0 1 0 0 0,0-1 0 0 0,1 1-1 0 0,4 0 1 0 0,-5-2 54 0 0,-1 0-1 0 0,1-1 1 0 0,0 1-1 0 0,0 0 0 0 0,-1-1 1 0 0,1 0-1 0 0,0 0 1 0 0,-1 0-1 0 0,1 0 0 0 0,-1-1 1 0 0,1 1-1 0 0,-1-1 1 0 0,6-4-1 0 0,3-2 46 0 0,-1 0 1 0 0,0-1-1 0 0,0-1 1 0 0,-1 0-1 0 0,14-16 0 0 0,37-60 1233 0 0,-21 27 789 0 0,-33 50-1410 0 0,-12 18-386 0 0,-13 15-149 0 0,-1-1-652 0 0,-2-2-1 0 0,0-1 0 0 0,-44 32 0 0 0,26-26-912 0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3:40:34.104"/>
    </inkml:context>
    <inkml:brush xml:id="br0">
      <inkml:brushProperty name="width" value="0.05" units="cm"/>
      <inkml:brushProperty name="height" value="0.05" units="cm"/>
    </inkml:brush>
  </inkml:definitions>
  <inkml:trace contextRef="#ctx0" brushRef="#br0">296 146 8165 0 0,'-10'10'258'0'0,"0"0"1"0"0,0-1-1 0 0,-1-1 1 0 0,-19 13-1 0 0,-4 3 145 0 0,-2 5-91 0 0,2 2 1 0 0,-58 68 0 0 0,87-94-309 0 0,-13 15 101 0 0,18-20-104 0 0,-1 0 0 0 0,1 0 0 0 0,0 1 0 0 0,0-1 0 0 0,0 0 0 0 0,0 0 0 0 0,0 0 0 0 0,0 0-1 0 0,0 0 1 0 0,0 0 0 0 0,0 0 0 0 0,-1 0 0 0 0,1 0 0 0 0,0 0 0 0 0,0 0 0 0 0,0 0 0 0 0,0 0 0 0 0,0 0 0 0 0,0 1 0 0 0,0-1 0 0 0,-1 0 0 0 0,1 0 0 0 0,0 0 0 0 0,0 0-1 0 0,0 0 1 0 0,0 0 0 0 0,0 0 0 0 0,0-1 0 0 0,0 1 0 0 0,-1 0 0 0 0,1 0 0 0 0,0 0 0 0 0,0 0 0 0 0,0 0 0 0 0,0 0 0 0 0,0 0 0 0 0,0 0 0 0 0,0 0 0 0 0,0 0 0 0 0,-1 0-1 0 0,1 0 1 0 0,0 0 0 0 0,0 0 0 0 0,0 0 0 0 0,0-1 0 0 0,0 1 0 0 0,0 0 0 0 0,0 0 0 0 0,0 0 0 0 0,2-14-2 0 0,9-21-143 0 0,26-56 0 0 0,-16 43 149 0 0,-9 18 72 0 0,-3 6 165 0 0,1 1 0 0 0,0 0 0 0 0,2 0 0 0 0,1 1 0 0 0,1 0 0 0 0,16-20 0 0 0,-29 41-210 0 0,0 0 0 0 0,0 0 0 0 0,0 0 0 0 0,0 0 0 0 0,0 0 0 0 0,0 0-1 0 0,0 0 1 0 0,1 0 0 0 0,-1 0 0 0 0,0 0 0 0 0,0 1 0 0 0,1-1 0 0 0,-1 1 0 0 0,0-1 0 0 0,1 1 0 0 0,-1-1-1 0 0,1 1 1 0 0,-1 0 0 0 0,0-1 0 0 0,1 1 0 0 0,-1 0 0 0 0,1 0 0 0 0,-1 0 0 0 0,1 0 0 0 0,2 1 0 0 0,-2 0 8 0 0,0 0 1 0 0,0 0 0 0 0,0 1-1 0 0,0-1 1 0 0,0 1 0 0 0,0-1-1 0 0,-1 1 1 0 0,1 0 0 0 0,0-1-1 0 0,-1 1 1 0 0,1 0 0 0 0,-1 0 0 0 0,0 0-1 0 0,2 3 1 0 0,3 7 102 0 0,-1 1 0 0 0,0 0 1 0 0,0 0-1 0 0,3 18 0 0 0,13 124 388 0 0,-17-110-782 0 0,2 1-1 0 0,16 60 0 0 0,-2-39-1457 0 0,-10-36 374 0 0</inkml:trace>
</inkml:ink>
</file>

<file path=ppt/ink/ink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3:59:51.455"/>
    </inkml:context>
    <inkml:brush xml:id="br0">
      <inkml:brushProperty name="width" value="0.05" units="cm"/>
      <inkml:brushProperty name="height" value="0.05" units="cm"/>
    </inkml:brush>
  </inkml:definitions>
  <inkml:trace contextRef="#ctx0" brushRef="#br0">120 613 7841 0 0,'-2'-16'39'0'0,"1"0"293"0"0,-1 1 0 0 0,0-1 0 0 0,-2 0 0 0 0,-5-17 0 0 0,8 30-203 0 0,-14-31 1408 0 0,14 33-1437 0 0,1 0 0 0 0,-1 0 0 0 0,1 0 0 0 0,-1-1 0 0 0,0 1 0 0 0,1 0 0 0 0,-1 0 0 0 0,0 1 0 0 0,0-1 0 0 0,0 0 0 0 0,0 0 0 0 0,0 0 0 0 0,0 0 0 0 0,0 1 0 0 0,0-1 0 0 0,0 0 0 0 0,0 1 0 0 0,0-1 0 0 0,0 1 0 0 0,0 0 0 0 0,-1-1 0 0 0,1 1 1 0 0,0 0-1 0 0,-2-1 0 0 0,3 1-57 0 0,-1 1 0 0 0,1-1 0 0 0,-1 0 0 0 0,1 0 1 0 0,0 1-1 0 0,-1-1 0 0 0,1 0 0 0 0,-1 1 1 0 0,1-1-1 0 0,0 1 0 0 0,-1-1 0 0 0,1 0 0 0 0,0 1 1 0 0,0-1-1 0 0,-1 1 0 0 0,1-1 0 0 0,0 1 0 0 0,0-1 1 0 0,0 1-1 0 0,0-1 0 0 0,-1 1 0 0 0,1-1 1 0 0,0 1-1 0 0,0-1 0 0 0,0 1 0 0 0,0-1 0 0 0,0 1 1 0 0,0-1-1 0 0,0 1 0 0 0,1-1 0 0 0,-1 1 0 0 0,0-1 1 0 0,0 1-1 0 0,0-1 0 0 0,0 1 0 0 0,1-1 0 0 0,-1 0 1 0 0,1 2-1 0 0,10 25 442 0 0,-8-19-301 0 0,13 36 181 0 0,-2 0 0 0 0,-2 1 0 0 0,-2 1 0 0 0,-2 0 0 0 0,-2 1 0 0 0,-2-1 0 0 0,-4 87 0 0 0,-12 10-65 0 0,-35 172 0 0 0,-24-3-245 0 0,68-302-58 0 0,1 0-1 0 0,1 0 0 0 0,-2 18 1 0 0,34-51-629 0 0,-16 14 473 0 0,1 1 0 0 0,1 1 0 0 0,-1 0 0 0 0,1 1 0 0 0,0 1 0 0 0,1 1 0 0 0,26-4 0 0 0,129-2-536 0 0,-104 8 562 0 0,833-54-1052 0 0,487-123 809 0 0,-447 49 1360 0 0,-753 105-479 0 0,256-25 1348 0 0,-422 47-1416 0 0,-22 2-46 0 0,-14 1-180 0 0,-275 9 3 0 0,277-9-217 0 0,5 0 3 0 0,-1 0 0 0 0,1 0 0 0 0,0 0 0 0 0,-1-1 0 0 0,1 0-1 0 0,0 0 1 0 0,0-1 0 0 0,0 1 0 0 0,-10-5 0 0 0,16 5-2 0 0,-1 0 0 0 0,1 0 0 0 0,-1 1 0 0 0,1-1 0 0 0,-1 0 0 0 0,1 0 0 0 0,0 0 0 0 0,-1 0 0 0 0,1 1 0 0 0,0-1 0 0 0,-1 0 0 0 0,1 0 0 0 0,0 0 0 0 0,0 0 0 0 0,0 0 0 0 0,0 0-1 0 0,0 0 1 0 0,0 0 0 0 0,0 0 0 0 0,0 0 0 0 0,1 0 0 0 0,-1 0 0 0 0,0 0 0 0 0,1 1 0 0 0,-1-1 0 0 0,0 0 0 0 0,1 0 0 0 0,-1 0 0 0 0,2-1 0 0 0,17-30-214 0 0,-14 26 145 0 0,39-63-777 0 0,-3-1 1 0 0,41-97-1 0 0,-10-44-385 0 0,1-4 514 0 0,-17 87 530 0 0,43-111 682 0 0,-98 236-434 0 0,0 0 0 0 0,0 0-1 0 0,0 0 1 0 0,0 0 0 0 0,-1-1-1 0 0,1 1 1 0 0,-1 0 0 0 0,0 0-1 0 0,0 0 1 0 0,0-1 0 0 0,0 1-1 0 0,-1 0 1 0 0,1 0 0 0 0,-1 0-1 0 0,-1-4 1 0 0,1 6-40 0 0,0-1 1 0 0,0 0-1 0 0,0 1 0 0 0,0 0 0 0 0,0-1 1 0 0,-1 1-1 0 0,1 0 0 0 0,-1-1 0 0 0,1 1 1 0 0,-1 0-1 0 0,1 0 0 0 0,-1 0 0 0 0,1 1 0 0 0,-1-1 1 0 0,0 0-1 0 0,0 0 0 0 0,1 1 0 0 0,-1-1 1 0 0,0 1-1 0 0,0 0 0 0 0,0 0 0 0 0,1-1 1 0 0,-1 1-1 0 0,0 0 0 0 0,0 0 0 0 0,0 1 1 0 0,-3 0-1 0 0,-40 5-12 0 0,1 2 0 0 0,-54 17 1 0 0,-2 1-19 0 0,-264 32 80 0 0,-5-27-1 0 0,360-30-68 0 0,-1525 116 302 0 0,974-74-229 0 0,518-39-72 0 0,-710 67-105 0 0,732-69 44 0 0,10-1-32 0 0,0 0 1 0 0,1 1-1 0 0,-1 0 1 0 0,-11 4 0 0 0,21-6 79 0 0,0 1 1 0 0,1-1-1 0 0,-1 0 1 0 0,0 0 0 0 0,0 0-1 0 0,0 0 1 0 0,1 0 0 0 0,-1 0-1 0 0,0 0 1 0 0,0 1 0 0 0,0-1-1 0 0,0 0 1 0 0,1 0-1 0 0,-1 0 1 0 0,0 0 0 0 0,0 1-1 0 0,0-1 1 0 0,0 0 0 0 0,0 0-1 0 0,0 0 1 0 0,1 1-1 0 0,-1-1 1 0 0,0 0 0 0 0,0 0-1 0 0,0 1 1 0 0,0-1 0 0 0,0 0-1 0 0,0 0 1 0 0,0 1 0 0 0,0-1-1 0 0,0 0 1 0 0,0 0-1 0 0,0 0 1 0 0,0 1 0 0 0,0-1-1 0 0,0 0 1 0 0,0 0 0 0 0,-1 1-1 0 0,1-1 1 0 0,0 0 0 0 0,0 0-1 0 0,0 0 1 0 0,0 1-1 0 0,0-1 1 0 0,0 0 0 0 0,-1 0-1 0 0,1 0 1 0 0,0 0 0 0 0,0 1-1 0 0,0-1 1 0 0,0 0-1 0 0,-1 0 1 0 0,1 0 0 0 0,0 0-1 0 0,0 0 1 0 0,0 0 0 0 0,-1 0-1 0 0,1 1 1 0 0,0-1 0 0 0,-1 0-1 0 0,22 5-477 0 0,4-3 100 0 0,1 0-1 0 0,0-2 0 0 0,34-3 1 0 0,76-17-1446 0 0,-9 1-1172 0 0,-99 17 1769 0 0</inkml:trace>
</inkml:ink>
</file>

<file path=ppt/ink/ink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3:59:53.740"/>
    </inkml:context>
    <inkml:brush xml:id="br0">
      <inkml:brushProperty name="width" value="0.05" units="cm"/>
      <inkml:brushProperty name="height" value="0.05" units="cm"/>
    </inkml:brush>
  </inkml:definitions>
  <inkml:trace contextRef="#ctx0" brushRef="#br0">373 287 7741 0 0,'11'-86'3955'0'0,"-13"110"-2347"0"0,-5 28 0 0 0,-3 28-1037 0 0,9-66-422 0 0,0 0 0 0 0,2 1-1 0 0,-1-1 1 0 0,5 23 0 0 0,-4-32-130 0 0,0-1-1 0 0,0 0 1 0 0,1 0 0 0 0,-1 0 0 0 0,1 0 0 0 0,0 0 0 0 0,0 0-1 0 0,0 0 1 0 0,1 0 0 0 0,3 3 0 0 0,-4-5-11 0 0,0 0 0 0 0,0 0-1 0 0,0-1 1 0 0,0 1 0 0 0,1-1 0 0 0,-1 1 0 0 0,1-1 0 0 0,-1 0 0 0 0,1 0 0 0 0,-1 0-1 0 0,1 0 1 0 0,0-1 0 0 0,-1 1 0 0 0,1-1 0 0 0,0 0 0 0 0,0 1 0 0 0,3-2 0 0 0,3 2 6 0 0,0-2 1 0 0,0 1-1 0 0,0-1 1 0 0,11-3-1 0 0,-16 3-13 0 0,-1 0 0 0 0,1-1 0 0 0,-1 1 0 0 0,1-1-1 0 0,-1 0 1 0 0,0 0 0 0 0,0 0 0 0 0,0 0 0 0 0,0 0-1 0 0,0-1 1 0 0,0 0 0 0 0,4-5 0 0 0,26-30-18 0 0,-22 26-44 0 0,1-2 1 0 0,-2 1 0 0 0,0-1-1 0 0,12-22 1 0 0,-20 31 13 0 0,0 1 0 0 0,-1-1-1 0 0,0 1 1 0 0,0-1 0 0 0,0 1-1 0 0,-1-1 1 0 0,1 0 0 0 0,-1 1-1 0 0,0-1 1 0 0,-1 0 0 0 0,1 1-1 0 0,-1-1 1 0 0,0 0 0 0 0,0 1-1 0 0,0-1 1 0 0,-1 1 0 0 0,1 0-1 0 0,-1-1 1 0 0,0 1 0 0 0,0 0 0 0 0,-1 0-1 0 0,1 0 1 0 0,-1 0 0 0 0,0 1-1 0 0,0-1 1 0 0,0 1 0 0 0,-1-1-1 0 0,1 1 1 0 0,-6-3 0 0 0,-2 1 24 0 0,10 4 25 0 0,-1 1-1 0 0,1 0 0 0 0,0-1 0 0 0,-1 1 0 0 0,1-1 0 0 0,0 0 0 0 0,0 1 0 0 0,-1-1 0 0 0,1 0 0 0 0,0 0 0 0 0,0 0 0 0 0,0 0 0 0 0,0 0 0 0 0,0 0 1 0 0,0 0-1 0 0,-1-2 0 0 0,-12-2-117 0 0,-9 2 228 0 0,21 6-132 0 0,-7 9 14 0 0,1-1 0 0 0,-11 20-1 0 0,16-25 11 0 0,0-1 0 0 0,1 1 0 0 0,0 0 0 0 0,0 1 0 0 0,0-1 0 0 0,1 0 0 0 0,-1 0 0 0 0,1 12 0 0 0,1-17-4 0 0,0 0-1 0 0,1 1 1 0 0,-1-1-1 0 0,1 0 1 0 0,0 0 0 0 0,-1 1-1 0 0,1-1 1 0 0,0 0 0 0 0,0 0-1 0 0,0 0 1 0 0,0 0-1 0 0,1 2 1 0 0,-1-2 4 0 0,2 2 39 0 0,-2-2-43 0 0,1-1-1 0 0,0 0 1 0 0,-1 1-1 0 0,1-1 1 0 0,0 0-1 0 0,-1 0 1 0 0,1 0-1 0 0,-1 0 1 0 0,1-1-1 0 0,0 1 1 0 0,-1 0-1 0 0,1-1 0 0 0,-1 1 1 0 0,1-1-1 0 0,-1 1 1 0 0,3-2-1 0 0,20-12 4 0 0,-23 14-4 0 0,19-15 16 0 0,-19 14-14 0 0,0 0 0 0 0,1 0 0 0 0,-1 0 0 0 0,0 0 0 0 0,0 0 0 0 0,0-1 1 0 0,0 1-1 0 0,0 0 0 0 0,0-1 0 0 0,0 1 0 0 0,0-1 0 0 0,-1 1 0 0 0,1-1 0 0 0,0-1 780 0 0,1 8-858 0 0,-1-2 84 0 0,0 0 0 0 0,0 0 0 0 0,0 0 0 0 0,1 0 0 0 0,-1-1 0 0 0,1 1 0 0 0,0 0 0 0 0,0-1 0 0 0,0 1 0 0 0,0-1 0 0 0,0 1 0 0 0,0-1 0 0 0,1 0 0 0 0,-1 0 0 0 0,1 0 0 0 0,0 0 1 0 0,-1-1-1 0 0,1 1 0 0 0,0-1 0 0 0,0 1 0 0 0,0-1 0 0 0,4 1 0 0 0,-1-2-5 0 0,0 0 0 0 0,0 0 0 0 0,-1 0 0 0 0,1-1 0 0 0,0 0 0 0 0,0 0 0 0 0,-1 0 0 0 0,1-1 0 0 0,-1 0 0 0 0,1 0 0 0 0,-1-1 0 0 0,0 1 0 0 0,0-1 0 0 0,7-5 0 0 0,2-2 2 0 0,-1 0 0 0 0,20-21 0 0 0,-31 29-4 0 0,0 1 1 0 0,0-1 1 0 0,-1 1-1 0 0,1-1 1 0 0,0 0-1 0 0,-1 1 1 0 0,0-1-1 0 0,1 0 1 0 0,-1 0-1 0 0,0 0 1 0 0,0 0-1 0 0,0 0 1 0 0,0-1-1 0 0,0 1 1 0 0,0 0-1 0 0,-1 0 1 0 0,1 0-1 0 0,-1-1 0 0 0,1 1 1 0 0,-1 0-1 0 0,0-4 1 0 0,0-5 5 0 0,1 3-10 0 0,-1 0 0 0 0,0 0 0 0 0,0 0-1 0 0,-1 1 1 0 0,0-1 0 0 0,-1 0 0 0 0,0 0-1 0 0,0 1 1 0 0,0-1 0 0 0,-1 1 0 0 0,0-1-1 0 0,-1 1 1 0 0,1 0 0 0 0,-1 0 0 0 0,-1 1-1 0 0,1-1 1 0 0,-1 1 0 0 0,-1 0 0 0 0,1 0-1 0 0,-1 1 1 0 0,0 0 0 0 0,-12-9 0 0 0,12 9 2 0 0,0 1 0 0 0,0 0 0 0 0,-1 0 1 0 0,1 0-1 0 0,-1 1 0 0 0,0 0 0 0 0,0 1 1 0 0,0-1-1 0 0,0 1 0 0 0,-1 0 0 0 0,1 1 1 0 0,-1 0-1 0 0,1 0 0 0 0,-1 1 1 0 0,1 0-1 0 0,-1 0 0 0 0,1 1 0 0 0,-1-1 1 0 0,1 2-1 0 0,0-1 0 0 0,-1 1 0 0 0,1 0 1 0 0,0 1-1 0 0,-8 3 0 0 0,-25 20 1 0 0,-62 50 0 0 0,45-32 77 0 0,20-15 128 0 0,1 0-1 0 0,1 3 1 0 0,2 1-1 0 0,1 1 1 0 0,2 2-1 0 0,-28 42 1 0 0,46-58-12 0 0,0 0 0 0 0,2 1 0 0 0,0 1 0 0 0,1 0 0 0 0,-10 43 0 0 0,15-47-93 0 0,1 0 0 0 0,1 0 0 0 0,1 0-1 0 0,0 1 1 0 0,2-1 0 0 0,0 0 0 0 0,1 0-1 0 0,6 26 1 0 0,-6-36-70 0 0,0 1 1 0 0,1-1-1 0 0,0 0 0 0 0,0 0 0 0 0,1 0 1 0 0,0 0-1 0 0,1 0 0 0 0,0-1 0 0 0,0 0 1 0 0,0 0-1 0 0,1 0 0 0 0,0-1 0 0 0,0 0 1 0 0,1 0-1 0 0,14 10 0 0 0,-10-10-11 0 0,0 0 1 0 0,1 0-1 0 0,0-1 0 0 0,0 0 0 0 0,1-1 0 0 0,-1-1 1 0 0,1 0-1 0 0,0-1 0 0 0,0 0 0 0 0,17 0 1 0 0,-5-2-16 0 0,1-2 0 0 0,0 0 0 0 0,-1-2 0 0 0,1-1 0 0 0,-1-1 0 0 0,0-1 0 0 0,-1-1 0 0 0,0-1 0 0 0,40-21 1 0 0,-7-2-202 0 0,-2-2 1 0 0,85-70-1 0 0,-122 90 48 0 0,-2 0 0 0 0,0-1 0 0 0,0-1-1 0 0,-2-1 1 0 0,0 0 0 0 0,-1-1 0 0 0,21-37-1 0 0,-33 53 101 0 0,0 1 0 0 0,0-1 0 0 0,0 0 0 0 0,0 0 0 0 0,0 0 0 0 0,0 0 0 0 0,-1 0 0 0 0,1 0-1 0 0,-1 0 1 0 0,0 0 0 0 0,1-1 0 0 0,-1 1 0 0 0,0 0 0 0 0,0 0 0 0 0,0 0 0 0 0,-1 0 0 0 0,1 0 0 0 0,0 0-1 0 0,-1 0 1 0 0,0 0 0 0 0,1 0 0 0 0,-1 0 0 0 0,-1-3 0 0 0,-1 2-129 0 0,1 1 1 0 0,-1-1 0 0 0,0 1-1 0 0,0 0 1 0 0,1 0-1 0 0,-2 0 1 0 0,1 0-1 0 0,0 0 1 0 0,0 0 0 0 0,-1 1-1 0 0,1 0 1 0 0,-7-2-1 0 0,1 1-383 0 0,-1 0 0 0 0,0 1 0 0 0,1 0-1 0 0,-1 0 1 0 0,0 1 0 0 0,0 1 0 0 0,-16 2 0 0 0,1 0-978 0 0</inkml:trace>
</inkml:ink>
</file>

<file path=ppt/ink/ink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3:59:54.270"/>
    </inkml:context>
    <inkml:brush xml:id="br0">
      <inkml:brushProperty name="width" value="0.05" units="cm"/>
      <inkml:brushProperty name="height" value="0.05" units="cm"/>
    </inkml:brush>
  </inkml:definitions>
  <inkml:trace contextRef="#ctx0" brushRef="#br0">43 188 9805 0 0,'31'-57'93'0'0,"-25"46"1992"0"0,-4 6-1622 0 0,0 1 1281 0 0,-4 7-739 0 0,-10 18-502 0 0,-15 29-582 0 0,17-31 1226 0 0,5 6-1061 0 0,-17 72-17 0 0,17-73 264 0 0,10-18-224 0 0,4 4-87 0 0,1-1 0 0 0,0 0 1 0 0,1 0-1 0 0,17 11 0 0 0,-24-19-18 0 0,-1 0 0 0 0,0 0-1 0 0,1-1 1 0 0,-1 1-1 0 0,1-1 1 0 0,-1 1 0 0 0,1-1-1 0 0,-1 0 1 0 0,0-1 0 0 0,1 1-1 0 0,-1-1 1 0 0,1 1-1 0 0,-1-1 1 0 0,0 0 0 0 0,1 0-1 0 0,-1 0 1 0 0,0-1 0 0 0,0 1-1 0 0,0-1 1 0 0,0 0-1 0 0,5-3 1 0 0,1 0-21 0 0,10-6-75 0 0,0-1 0 0 0,-1 0 0 0 0,0-2-1 0 0,16-15 1 0 0,-25 21 52 0 0,0-1 0 0 0,0-1 0 0 0,-1 0-1 0 0,-1 0 1 0 0,0 0 0 0 0,0-1 0 0 0,-1 0-1 0 0,8-20 1 0 0,-12 26 29 0 0,-1-1-1 0 0,0 0 1 0 0,0 0 0 0 0,-1 0-1 0 0,1-1 1 0 0,-1 1 0 0 0,0 0-1 0 0,-1 0 1 0 0,0 0-1 0 0,0 0 1 0 0,0 0 0 0 0,-1 0-1 0 0,1 0 1 0 0,-1 1 0 0 0,-1-1-1 0 0,1 1 1 0 0,-5-8-1 0 0,1 3-63 0 0,-1 0 0 0 0,0 0 0 0 0,0 0-1 0 0,-1 1 1 0 0,0 0 0 0 0,-1 0 0 0 0,-17-13-1 0 0,26 22 52 0 0,-1 0-1 0 0,1-1 0 0 0,0 1 1 0 0,-1 0-1 0 0,1-1 0 0 0,0 1 0 0 0,-1 0 1 0 0,1-1-1 0 0,-1 1 0 0 0,1 0 1 0 0,0 0-1 0 0,-1 0 0 0 0,1-1 0 0 0,-1 1 1 0 0,1 0-1 0 0,-1 0 0 0 0,1 0 1 0 0,-1 0-1 0 0,1 0 0 0 0,-1 0 0 0 0,1 0 1 0 0,-1 0-1 0 0,1 0 0 0 0,0 0 1 0 0,-1 0-1 0 0,1 0 0 0 0,-1 0 0 0 0,1 0 1 0 0,-1 0-1 0 0,1 1 0 0 0,-1-1 1 0 0,1 0-1 0 0,-1 1-85 0 0,1 0 0 0 0,-1 0 0 0 0,1 0-1 0 0,0-1 1 0 0,0 1 0 0 0,-1 0 0 0 0,1 0 0 0 0,0 0 0 0 0,0 0 0 0 0,0 0 0 0 0,0 0 0 0 0,0 0 0 0 0,0 0 0 0 0,0 1-1 0 0,1 3-537 0 0,0 0 0 0 0,0 0-1 0 0,1 0 1 0 0,-1-1-1 0 0,4 7 1 0 0,3 4-1300 0 0,-4-9 775 0 0</inkml:trace>
</inkml:ink>
</file>

<file path=ppt/ink/ink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3:59:54.608"/>
    </inkml:context>
    <inkml:brush xml:id="br0">
      <inkml:brushProperty name="width" value="0.05" units="cm"/>
      <inkml:brushProperty name="height" value="0.05" units="cm"/>
    </inkml:brush>
  </inkml:definitions>
  <inkml:trace contextRef="#ctx0" brushRef="#br0">16 28 8297 0 0,'29'-28'2785'0'0,"-35"56"1186"0"0,3-18-3617 0 0,0 1 0 0 0,1 0 0 0 0,1-1 0 0 0,0 1 0 0 0,0 0-1 0 0,1 15 1 0 0,0-18-221 0 0,-3 63 329 0 0,-17 98 0 0 0,15-137-583 0 0,7-20-1318 0 0</inkml:trace>
</inkml:ink>
</file>

<file path=ppt/ink/ink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3:59:55.435"/>
    </inkml:context>
    <inkml:brush xml:id="br0">
      <inkml:brushProperty name="width" value="0.05" units="cm"/>
      <inkml:brushProperty name="height" value="0.05" units="cm"/>
    </inkml:brush>
  </inkml:definitions>
  <inkml:trace contextRef="#ctx0" brushRef="#br0">4 125 7069 0 0,'1'-7'526'0'0,"1"-1"0"0"0,0 0 0 0 0,1 1 0 0 0,-1-1 0 0 0,1 1-1 0 0,1 0 1 0 0,0 0 0 0 0,8-12 0 0 0,-9 13 36 0 0,0 0 0 0 0,0 0-1 0 0,-1 0 1 0 0,0 0-1 0 0,3-11 1 0 0,2 38 790 0 0,-5 14-786 0 0,-2 1 1 0 0,-7 62-1 0 0,-22 71-312 0 0,5-35-175 0 0,22-118-420 0 0,1-1 1 0 0,1 1-1 0 0,0-1 0 0 0,3 17 1 0 0,6 30-5213 0 0,-8-48 3794 0 0</inkml:trace>
</inkml:ink>
</file>

<file path=ppt/ink/ink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3:59:55.762"/>
    </inkml:context>
    <inkml:brush xml:id="br0">
      <inkml:brushProperty name="width" value="0.05" units="cm"/>
      <inkml:brushProperty name="height" value="0.05" units="cm"/>
    </inkml:brush>
  </inkml:definitions>
  <inkml:trace contextRef="#ctx0" brushRef="#br0">4 79 9741 0 0,'0'1'73'0'0,"-1"1"70"0"0,0 0 0 0 0,1 1 0 0 0,-1-1-1 0 0,1 0 1 0 0,-1 1 0 0 0,1-1 0 0 0,0 1 0 0 0,0-1 0 0 0,0 0 0 0 0,1 1 0 0 0,-1-1 0 0 0,0 1 0 0 0,1-1 0 0 0,0 0 0 0 0,-1 1 0 0 0,1-1 0 0 0,0 0 0 0 0,0 0 0 0 0,0 0-1 0 0,1 0 1 0 0,-1 0 0 0 0,0 0 0 0 0,1 0 0 0 0,0 0 0 0 0,-1 0 0 0 0,1-1 0 0 0,2 3 0 0 0,-1-2-148 0 0,-1 1-1 0 0,1-1 1 0 0,0 0-1 0 0,0 0 1 0 0,0 0 0 0 0,0-1-1 0 0,1 1 1 0 0,-1-1 0 0 0,0 0-1 0 0,0 0 1 0 0,1 0-1 0 0,-1 0 1 0 0,1 0 0 0 0,-1-1-1 0 0,1 1 1 0 0,-1-1 0 0 0,1 0-1 0 0,5-1 1 0 0,6-1-238 0 0,-1 0 1 0 0,0-1-1 0 0,18-6 0 0 0,-10 2 1 0 0,-3 2 282 0 0,0-2 1 0 0,0 0-1 0 0,-1-1 0 0 0,0-1 1 0 0,0 0-1 0 0,-1-2 1 0 0,31-23-1 0 0,-47 33 69 0 0,0-1 0 0 0,0 1 0 0 0,1 0 0 0 0,-1 0 0 0 0,-1 0 1 0 0,1-1-1 0 0,0 1 0 0 0,0-1 0 0 0,0 1 0 0 0,-1 0 0 0 0,1-1 0 0 0,-1 1 0 0 0,1-1 1 0 0,-1 0-1 0 0,0 1 0 0 0,1-1 0 0 0,-1 1 0 0 0,0-1 0 0 0,0 1 0 0 0,0-1 0 0 0,0-2 0 0 0,-1 3-43 0 0,1 0 0 0 0,0 0 0 0 0,-1 0 0 0 0,1 0 0 0 0,-1 0 0 0 0,1 0 0 0 0,-1 0 0 0 0,0 0 0 0 0,1 0 0 0 0,-1 1 0 0 0,0-1 0 0 0,1 0 0 0 0,-1 1 0 0 0,0-1 0 0 0,0 0 0 0 0,0 1 0 0 0,0-1 0 0 0,0 1 0 0 0,0-1 0 0 0,0 1 0 0 0,1-1 0 0 0,-1 1 0 0 0,0 0 0 0 0,0 0 0 0 0,-1-1 0 0 0,1 1 0 0 0,0 0 0 0 0,0 0 0 0 0,0 0 0 0 0,0 0 0 0 0,0 0 0 0 0,0 0 0 0 0,0 1 0 0 0,-1-1 0 0 0,-10 2-1 0 0,0 1 1 0 0,1 0-1 0 0,0 0 0 0 0,-1 2 0 0 0,1-1 1 0 0,1 1-1 0 0,-1 1 0 0 0,-15 9 0 0 0,3 2-1080 0 0,1 1 0 0 0,-29 28 0 0 0,23-22-692 0 0</inkml:trace>
</inkml:ink>
</file>

<file path=ppt/ink/ink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3:59:56.903"/>
    </inkml:context>
    <inkml:brush xml:id="br0">
      <inkml:brushProperty name="width" value="0.05" units="cm"/>
      <inkml:brushProperty name="height" value="0.05" units="cm"/>
    </inkml:brush>
  </inkml:definitions>
  <inkml:trace contextRef="#ctx0" brushRef="#br0">217 406 6881 0 0,'2'-2'148'0'0,"1"0"0"0"0,-1-1 0 0 0,0 1 0 0 0,0-1 0 0 0,0 1 0 0 0,0-1 0 0 0,-1 0 0 0 0,1 0 0 0 0,-1 0 0 0 0,1 0 0 0 0,-1 0 0 0 0,2-6 0 0 0,-2 4 310 0 0,3-4 1385 0 0,-7 22-982 0 0,-7 33-455 0 0,9-38-272 0 0,-99 346 1695 0 0,12-49-452 0 0,88-303-1368 0 0,-13 46 86 0 0,2 0 0 0 0,2 1 1 0 0,-3 74-1 0 0,12-121-95 0 0,0 0 1 0 0,0-1-1 0 0,1 1 1 0 0,-1-1-1 0 0,0 1 1 0 0,1-1-1 0 0,-1 1 0 0 0,1-1 1 0 0,-1 0-1 0 0,1 1 1 0 0,0-1-1 0 0,-1 0 1 0 0,1 1-1 0 0,0-1 1 0 0,0 0-1 0 0,0 0 1 0 0,0 1-1 0 0,0-1 1 0 0,0 0-1 0 0,1 0 0 0 0,-1 0 1 0 0,0-1-1 0 0,0 1 1 0 0,1 0-1 0 0,-1 0 1 0 0,0-1-1 0 0,1 1 1 0 0,-1 0-1 0 0,1-1 1 0 0,2 1-1 0 0,5 1 10 0 0,0-1-1 0 0,0 0 1 0 0,0 0 0 0 0,11-1-1 0 0,-2 0-11 0 0,722 4-376 0 0,82-57-473 0 0,-3-45 742 0 0,-696 82 117 0 0,1338-185 2034 0 0,-1319 187-487 0 0,-498 25-1385 0 0,338-11-162 0 0,15 0-15 0 0,-28-3 6 0 0,30 3-4 0 0,0 0-1 0 0,1 0 1 0 0,-1 0 0 0 0,1 0 0 0 0,-1 0 0 0 0,0-1 0 0 0,1 1 0 0 0,-1 0 0 0 0,1 0 0 0 0,-1-1 0 0 0,1 1 0 0 0,-1 0 0 0 0,1-1 0 0 0,-1 1 0 0 0,1 0 0 0 0,-1-1 0 0 0,1 1 0 0 0,0-1-1 0 0,-1 1 1 0 0,1-1 0 0 0,0 1 0 0 0,-1-1 0 0 0,1 1 0 0 0,0-1 0 0 0,0 1 0 0 0,-1-1 0 0 0,1 0 0 0 0,0 1 0 0 0,0-1 0 0 0,0 1 0 0 0,0-1 0 0 0,0 0 0 0 0,0 1 0 0 0,0-1-1 0 0,0 1 1 0 0,0-1 0 0 0,0 0 0 0 0,0 1 0 0 0,0-1 0 0 0,0 1 0 0 0,0-1 0 0 0,1 0 0 0 0,-1 1 0 0 0,0-1 0 0 0,0 1 0 0 0,1-1 0 0 0,60-104-1724 0 0,-42 76 1138 0 0,-1-1 1 0 0,-2-1-1 0 0,16-39 1 0 0,-9-6-301 0 0,14-86 1 0 0,-21 87 515 0 0,33-101 0 0 0,-26 110 321 0 0,33-79 710 0 0,-56 144-633 0 0,1 0 1 0 0,-1 1 0 0 0,0-1-1 0 0,1 0 1 0 0,-1 1-1 0 0,1-1 1 0 0,-1 0-1 0 0,0 1 1 0 0,0-1 0 0 0,1 0-1 0 0,-1 0 1 0 0,0 0-1 0 0,0 1 1 0 0,0-1 0 0 0,0 0-1 0 0,0 0 1 0 0,0 0-1 0 0,0 1 1 0 0,0-1-1 0 0,0 0 1 0 0,0 0 0 0 0,0 0-1 0 0,-1 1 1 0 0,1-1-1 0 0,0 0 1 0 0,0 0 0 0 0,-1 1-1 0 0,1-1 1 0 0,-1 0-1 0 0,1 1 1 0 0,-1-1-1 0 0,1 0 1 0 0,-1 1 0 0 0,1-1-1 0 0,-1 1 1 0 0,1-1-1 0 0,-1 1 1 0 0,0-1 0 0 0,1 1-1 0 0,-1-1 1 0 0,0 1-1 0 0,1-1 1 0 0,-1 1 0 0 0,0 0-1 0 0,0 0 1 0 0,1-1-1 0 0,-1 1 1 0 0,0 0-1 0 0,0 0 1 0 0,0 0 0 0 0,1 0-1 0 0,-1 0 1 0 0,0 0-1 0 0,0 0 1 0 0,0 0 0 0 0,-1 0-1 0 0,-8 1 24 0 0,0 0 0 0 0,0 0 0 0 0,-16 5 0 0 0,18-4 32 0 0,-199 45 564 0 0,-50 9-356 0 0,-442 50-211 0 0,422-69-60 0 0,-1146 116 116 0 0,837-88-451 0 0,582-65 310 0 0,-19 2-142 0 0,17-1 33 0 0,0-1 1 0 0,1 0 0 0 0,-1 1 0 0 0,0 0 0 0 0,0 1-1 0 0,1-1 1 0 0,-7 3 0 0 0,12-3 88 0 0,0-1 0 0 0,0 0 0 0 0,0 0 0 0 0,0 1 1 0 0,0-1-1 0 0,0 0 0 0 0,0 0 0 0 0,0 1 0 0 0,0-1 0 0 0,0 0 0 0 0,0 0 1 0 0,0 0-1 0 0,1 1 0 0 0,-1-1 0 0 0,0 0 0 0 0,0 0 0 0 0,0 0 0 0 0,0 1 1 0 0,0-1-1 0 0,0 0 0 0 0,1 0 0 0 0,-1 0 0 0 0,0 1 0 0 0,0-1 0 0 0,0 0 0 0 0,0 0 1 0 0,1 0-1 0 0,-1 0 0 0 0,0 0 0 0 0,0 0 0 0 0,0 1 0 0 0,1-1 0 0 0,-1 0 1 0 0,0 0-1 0 0,0 0 0 0 0,1 0 0 0 0,-1 0 0 0 0,0 0 0 0 0,0 0 0 0 0,0 0 1 0 0,1 0-1 0 0,-1 0 0 0 0,0 0 0 0 0,0 0 0 0 0,1 0 0 0 0,13 4-691 0 0,-1-2 96 0 0,0-1 1 0 0,0 0 0 0 0,16-1-1 0 0,-14-1 117 0 0,19 0-849 0 0</inkml:trace>
</inkml:ink>
</file>

<file path=ppt/ink/ink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3:59:57.539"/>
    </inkml:context>
    <inkml:brush xml:id="br0">
      <inkml:brushProperty name="width" value="0.05" units="cm"/>
      <inkml:brushProperty name="height" value="0.05" units="cm"/>
    </inkml:brush>
  </inkml:definitions>
  <inkml:trace contextRef="#ctx0" brushRef="#br0">114 203 10049 0 0,'-1'4'89'0'0,"0"-1"-1"0"0,-1 1 1 0 0,0-1 0 0 0,1 1 0 0 0,-1-1-1 0 0,0 0 1 0 0,0 1 0 0 0,-1-1-1 0 0,1 0 1 0 0,-1 0 0 0 0,-2 2 0 0 0,3-3 2 0 0,0 1 1 0 0,0-1-1 0 0,0 1 1 0 0,0 0 0 0 0,1 0-1 0 0,-1-1 1 0 0,1 1-1 0 0,0 0 1 0 0,0 0 0 0 0,0 0-1 0 0,0 0 1 0 0,0 6-1 0 0,-2 45 283 0 0,2-22-234 0 0,-5 37-2 0 0,-9 66-29 0 0,15-131-102 0 0,-1 0 0 0 0,0 0 0 0 0,0 0 0 0 0,0-1 0 0 0,0 1 0 0 0,-1 0 0 0 0,1-1-1 0 0,-1 1 1 0 0,0-1 0 0 0,-4 6 0 0 0,10-35-125 0 0,9-23-105 0 0,-6 25 180 0 0,0-2 1 0 0,3-34-1 0 0,12-115 46 0 0,-16 144-13 0 0,2 0 0 0 0,0 0 0 0 0,19-44 0 0 0,-24 68 3 0 0,1 0 1 0 0,0 1-1 0 0,0-1 0 0 0,0 1 0 0 0,1 0 0 0 0,-1 0 1 0 0,1 0-1 0 0,1 0 0 0 0,-1 1 0 0 0,1 0 0 0 0,0 0 1 0 0,13-7-1 0 0,-16 10 10 0 0,1 1 0 0 0,-1-1 1 0 0,1 1-1 0 0,-1 0 0 0 0,1 0 0 0 0,0 0 1 0 0,-1 0-1 0 0,1 1 0 0 0,0 0 1 0 0,-1 0-1 0 0,1 0 0 0 0,0 0 0 0 0,0 0 1 0 0,-1 1-1 0 0,1-1 0 0 0,0 1 0 0 0,-1 0 1 0 0,1 0-1 0 0,-1 0 0 0 0,1 1 1 0 0,-1-1-1 0 0,1 1 0 0 0,-1 0 0 0 0,0 0 1 0 0,0 0-1 0 0,0 0 0 0 0,5 6 0 0 0,-5-5 6 0 0,0 0-1 0 0,0 0 0 0 0,0 1 1 0 0,0-1-1 0 0,-1 1 0 0 0,1-1 0 0 0,-1 1 1 0 0,0 0-1 0 0,0 0 0 0 0,-1 0 0 0 0,1 0 1 0 0,-1 0-1 0 0,0 1 0 0 0,0-1 0 0 0,1 5 1 0 0,-2-1-1 0 0,0-1 1 0 0,0 0 0 0 0,-1 0 0 0 0,0 0 0 0 0,0 0-1 0 0,-1 0 1 0 0,1 0 0 0 0,-6 11 0 0 0,1-2-5 0 0,-2-1-1 0 0,0 0 1 0 0,-1 0 0 0 0,-1-1 0 0 0,0 0-1 0 0,-1-1 1 0 0,-13 14 0 0 0,-3-2-3 0 0,0-1 0 0 0,-2-2 0 0 0,0 0 0 0 0,-2-2 0 0 0,0-2 0 0 0,-37 17 0 0 0,60-31 4 0 0,18-6 42 0 0,4-2 28 0 0,0 2 105 0 0,0 1 0 0 0,0 0 1 0 0,0 0-1 0 0,0 2 0 0 0,1 0 1 0 0,-1 0-1 0 0,0 2 0 0 0,18 4 0 0 0,-23-4-127 0 0,0 0 1 0 0,0 0-1 0 0,-1 1 0 0 0,1 0 0 0 0,-1 1 0 0 0,0 0 0 0 0,0 0 0 0 0,0 1 0 0 0,-1 0 0 0 0,1 0 0 0 0,-2 1 0 0 0,1 0 0 0 0,7 10 0 0 0,-8-11-65 0 0,-1 0 1 0 0,1 0-1 0 0,0 0 0 0 0,10 7 0 0 0,-9-8-460 0 0,0 0 1 0 0,-1 0 0 0 0,0 1 0 0 0,6 8-1 0 0,-10-12 229 0 0,-2-1 97 0 0,0-1 0 0 0,1 1 1 0 0,-1 0-1 0 0,0-1 0 0 0,1 1 1 0 0,-1-1-1 0 0,1 1 0 0 0,-1-1 1 0 0,1 0-1 0 0,-1 1 0 0 0,1-1 1 0 0,-1 1-1 0 0,1-1 0 0 0,0 0 1 0 0,-1 1-1 0 0,1-1 0 0 0,-1 0 1 0 0,1 0-1 0 0,0 1 0 0 0,-1-1 1 0 0,1 0-1 0 0,0 0 0 0 0,-1 0 1 0 0,1 0-1 0 0,0 0 0 0 0,-1 0 0 0 0,2 0 1 0 0,6 0-1239 0 0</inkml:trace>
</inkml:ink>
</file>

<file path=ppt/ink/ink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7T03:59:57.912"/>
    </inkml:context>
    <inkml:brush xml:id="br0">
      <inkml:brushProperty name="width" value="0.05" units="cm"/>
      <inkml:brushProperty name="height" value="0.05" units="cm"/>
    </inkml:brush>
  </inkml:definitions>
  <inkml:trace contextRef="#ctx0" brushRef="#br0">34 189 8297,'-5'-6'232,"5"6"-150,-1-1 1,1 1-1,-1 0 1,1-1-1,0 1 1,-1 0-1,1-1 1,0 1 0,-1 0-1,1-1 1,0 1-1,-1-1 1,1 1-1,0 0 1,0-1 0,-1 1-1,1-1 1,0 1-1,0-1 1,0 1-1,0-1 1,0 1-1,0-1 1,0 1 0,0-1-1,0 1 1,0-1-1,0 1 1,0-1-1,0 1 1,0-1 0,0 1-1,0-1 1,0 1-1,1-1 1,-1 1-1,0-1 1,0 1 0,1-1-1,-1 1 1,0 0-1,1-1 1,-1 1-1,0-1 1,1 1-1,13 0 519,-1 0-1,0-1 0,15-2 0,-6-3-597,0 0 0,23-10 0,-37 12-11,1 0 1,-1 0-1,1-1 0,-1 0 0,-1 0 1,1-1-1,11-11 0,-16 14 4,-1 0-1,0 0 1,1 0-1,-1 0 1,0 0-1,0 0 1,-1 0-1,1-1 1,1-5 0,-2 7-2,-1 1 1,0 0 0,0 0 0,0-1 0,-1 1 0,1 0 0,0 0 0,0-1 0,-1 1-1,1 0 1,0 0 0,-1 0 0,1 0 0,-1-1 0,0 1 0,1 0 0,-1 0-1,0 0 1,0 0 0,1 1 0,-1-1 0,0 0 0,0 0 0,0 0 0,0 1 0,0-1-1,0 0 1,-1 1 0,1-1 0,0 1 0,0-1 0,-2 1 0,-3-3 0,0 1 1,0 0-1,0 1 1,0 0-1,-1 0 1,1 0 0,0 0-1,-1 1 1,1 0-1,0 1 1,-1-1-1,1 1 1,0 1 0,-1-1-1,1 1 1,0 0-1,0 0 1,-8 5-1,6-3 49,0 1 0,0 0-1,0 1 1,0 0 0,1 0 0,0 1-1,0 0 1,1 0 0,0 0-1,0 1 1,-7 13 0,6-8 45,1 0 1,0 0 0,1 1-1,0-1 1,2 1-1,-4 17 1,6-26-91,0 1 0,1-1 0,0 1 0,0-1 1,0 1-1,0-1 0,1 1 0,0-1 0,0 1 0,0-1 0,1 0 1,0 1-1,0-1 0,0 0 0,1 0 0,0-1 0,0 1 0,0 0 1,4 4-1,-4-6-85,0-1 0,0 0 0,0 0 0,0 0 0,1 0 0,-1-1 0,0 1 0,1-1 0,-1 0 0,6 2 0,39 4-1443,-25-4 466,-8-2 334,0 0 1,0-2-1,0 1 1,1-2-1,-1 0 0,15-5 1,-6 1-400</inkml:trace>
</inkml:ink>
</file>

<file path=ppt/ink/ink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3:59:58.285"/>
    </inkml:context>
    <inkml:brush xml:id="br0">
      <inkml:brushProperty name="width" value="0.05" units="cm"/>
      <inkml:brushProperty name="height" value="0.05" units="cm"/>
    </inkml:brush>
  </inkml:definitions>
  <inkml:trace contextRef="#ctx0" brushRef="#br0">131 281 6657 0 0,'-2'-2'51'0'0,"1"0"0"0"0,-1 0 0 0 0,0 0 0 0 0,0 0 1 0 0,0 0-1 0 0,0 0 0 0 0,0 1 0 0 0,0-1 0 0 0,0 1 1 0 0,0-1-1 0 0,-1 1 0 0 0,1 0 0 0 0,-1 0 0 0 0,1 0 1 0 0,-1 0-1 0 0,1 0 0 0 0,-1 1 0 0 0,0-1 0 0 0,1 1 1 0 0,-5 0-1 0 0,1-1 74 0 0,-1 0-1 0 0,0 1 1 0 0,0 0 0 0 0,1 1 0 0 0,-1-1 0 0 0,0 1-1 0 0,-7 2 1 0 0,18-5-55 0 0,0 0-1 0 0,0 0 1 0 0,0 0-1 0 0,0-1 1 0 0,-1 0-1 0 0,1 0 1 0 0,-1 0-1 0 0,0 0 1 0 0,1 0 0 0 0,-2-1-1 0 0,1 0 1 0 0,0 1-1 0 0,-1-1 1 0 0,0 0-1 0 0,0 0 1 0 0,0 0-1 0 0,0-1 1 0 0,0 1-1 0 0,0-5 1 0 0,2-2 174 0 0,-1-1 0 0 0,-1 1 1 0 0,0-1-1 0 0,0 0 0 0 0,-1 0 0 0 0,-1-19 0 0 0,0 21 40 0 0,-1 1-1 0 0,0 0 0 0 0,0 0 1 0 0,-1 0-1 0 0,0 0 1 0 0,-1 0-1 0 0,-5-12 0 0 0,7 24-203 0 0,0 0-1 0 0,-1-1 0 0 0,2 1 1 0 0,-1 0-1 0 0,0 0 0 0 0,0-1 1 0 0,1 1-1 0 0,-1 5 0 0 0,-6 58 568 0 0,-18 74 0 0 0,13-80-356 0 0,-9 101 1 0 0,21-154-528 0 0,-1 1 0 0 0,1 0 1 0 0,1 0-1 0 0,-1-1 1 0 0,1 1-1 0 0,1 0 0 0 0,-1-1 1 0 0,1 1-1 0 0,1-1 0 0 0,-1 1 1 0 0,1-1-1 0 0,1 0 1 0 0,-1 0-1 0 0,1 0 0 0 0,7 9 1 0 0,-6-10-522 0 0,-5-5 635 0 0,0-1 0 0 0,1 1 0 0 0,-1 0 1 0 0,0-1-1 0 0,1 1 0 0 0,-1-1 0 0 0,0 1 1 0 0,1-1-1 0 0,-1 1 0 0 0,1-1 0 0 0,-1 1 0 0 0,1-1 1 0 0,-1 1-1 0 0,1-1 0 0 0,-1 0 0 0 0,1 1 0 0 0,0-1 1 0 0,-1 0-1 0 0,1 0 0 0 0,0 1 0 0 0,-1-1 1 0 0,1 0-1 0 0,-1 0 0 0 0,1 0 0 0 0,0 0 0 0 0,-1 0 1 0 0,1 0-1 0 0,0 0 0 0 0,0 0 0 0 0,-1 0 0 0 0,1 0 1 0 0,0 0-1 0 0,-1 0 0 0 0,1 0 0 0 0,-1 0 0 0 0,1-1 1 0 0,0 1-1 0 0,-1 0 0 0 0,2-1 0 0 0,10-17-2723 0 0,-7 7 1933 0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3:40:34.679"/>
    </inkml:context>
    <inkml:brush xml:id="br0">
      <inkml:brushProperty name="width" value="0.05" units="cm"/>
      <inkml:brushProperty name="height" value="0.05" units="cm"/>
    </inkml:brush>
  </inkml:definitions>
  <inkml:trace contextRef="#ctx0" brushRef="#br0">277 20 8729 0 0,'-10'-4'63'0'0,"4"1"27"0"0,-1 0 1 0 0,1 1 0 0 0,-1 0-1 0 0,-9-2 1 0 0,15 3-59 0 0,0 1-1 0 0,0 0 1 0 0,0 0 0 0 0,0 0 0 0 0,1 0 0 0 0,-1 0 0 0 0,0 0-1 0 0,0 0 1 0 0,0 0 0 0 0,0 0 0 0 0,0 0 0 0 0,0 1 0 0 0,1-1 0 0 0,-1 0-1 0 0,0 0 1 0 0,0 1 0 0 0,0-1 0 0 0,1 1 0 0 0,-1-1 0 0 0,0 1-1 0 0,0-1 1 0 0,1 1 0 0 0,-1-1 0 0 0,0 1 0 0 0,1-1 0 0 0,-1 1 0 0 0,1 0-1 0 0,-1 0 1 0 0,1-1 0 0 0,-1 1 0 0 0,1 0 0 0 0,-1 0 0 0 0,1-1 0 0 0,0 1-1 0 0,0 0 1 0 0,-1 0 0 0 0,1 0 0 0 0,0 0 0 0 0,0 0 0 0 0,0-1-1 0 0,0 2 1 0 0,-3 45 680 0 0,5 51 1 0 0,0-21-306 0 0,-6 34 400 0 0,-4 0 0 0 0,-5 0-1 0 0,-32 124 1 0 0,2-4-10 0 0,-16 63-333 0 0,57-285-446 0 0,-6 17 61 0 0,2 0-1 0 0,-5 45 1 0 0,11-64-37 0 0,-1 0-1 0 0,1 0 1 0 0,1 1-1 0 0,-1-1 1 0 0,1 0-1 0 0,0 0 1 0 0,1 0 0 0 0,0-1-1 0 0,0 1 1 0 0,0 0-1 0 0,1-1 1 0 0,0 1-1 0 0,0-1 1 0 0,1 0-1 0 0,5 7 1 0 0,-6-10-19 0 0,0 1-1 0 0,0-1 1 0 0,1-1-1 0 0,-1 1 1 0 0,1-1-1 0 0,0 1 1 0 0,0-1-1 0 0,0 0 1 0 0,0 0-1 0 0,0-1 1 0 0,0 1 0 0 0,1-1-1 0 0,-1 0 1 0 0,9 1-1 0 0,7 0 17 0 0,-1-1 0 0 0,23-1-1 0 0,-32 0-25 0 0,325-37-79 0 0,-240 23 56 0 0,2357-208 35 0 0,244 247-232 0 0,-2602-18-155 0 0,-88-4-28 0 0,-18-1 74 0 0,-24 0-195 0 0,-108-10-1416 0 0,69 2 912 0 0,-24-2-437 0 0</inkml:trace>
</inkml:ink>
</file>

<file path=ppt/ink/ink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7T03:59:58.623"/>
    </inkml:context>
    <inkml:brush xml:id="br0">
      <inkml:brushProperty name="width" value="0.05" units="cm"/>
      <inkml:brushProperty name="height" value="0.05" units="cm"/>
    </inkml:brush>
  </inkml:definitions>
  <inkml:trace contextRef="#ctx0" brushRef="#br0">62 390 5573,'-14'-12'267,"11"9"-19,0 0 0,-1 0-1,0 0 1,0 0-1,0 1 1,0 0-1,0-1 1,0 1 0,-8-2-1,10 1 1152,7-2-851,9-3-163,6-1-281,1 0-1,1 2 1,-1 1-1,25-4 0,1-1 5,21-6 6,64-18-53,-108 28-59,0-2 0,-1-1 0,29-16 0,-47 23 4,1 0 1,-1-1 0,0 1-1,0-1 1,-1 0-1,1-1 1,-1 1 0,0-1-1,0 1 1,4-8-1,-7 9 0,0 1 0,0-1-1,0 0 1,0 1 0,0-1-1,-1 0 1,1 0 0,-1 1-1,0-1 1,0 0 0,0 0-1,0 0 1,-1 0 0,1 1-1,-1-1 1,1 0 0,-1 1-1,0-1 1,0 0-1,-1 1 1,1-1 0,0 1-1,-1-1 1,-2-3 0,1 2 6,0 0 0,-1-1 0,0 1 0,1 1 0,-1-1 0,0 0 0,-1 1 0,1 0 0,-1 0 0,1 0 0,-1 1 0,0-1 0,0 1 0,0 0 0,0 0 0,-1 1 0,1 0 0,0 0 0,-1 0 0,1 1 0,-1-1 0,1 1 0,-10 1 0,8 0 44,-1 1 0,0 0 1,1 0-1,-1 0 0,1 1 1,0 0-1,0 1 0,0 0 1,0 0-1,1 0 0,0 1 1,-1-1-1,2 2 0,-1-1 1,0 1-1,-4 6 0,1 0 48,0 1 0,1 0-1,0 0 1,2 1 0,-1 0 0,1 0-1,1 0 1,1 1 0,0 0 0,1 0-1,0 0 1,2 0 0,-1 0 0,2 1-1,0-1 1,1 0 0,4 27 0,-4-40-131,0 1 1,-1-1 0,1 0-1,0 0 1,0 1 0,0-1-1,0 0 1,1 0 0,-1 0-1,0 0 1,1 0-1,0-1 1,-1 1 0,1 0-1,0-1 1,0 1 0,0-1-1,0 0 1,0 1 0,0-1-1,0 0 1,0 0 0,1 0-1,-1-1 1,0 1 0,0 0-1,4-1 1,1 1-448,1-1-1,0 0 1,0 0 0,0-1 0,0 0-1,-1 0 1,11-3 0,38-14-2600,-37 10 1914</inkml:trace>
</inkml:ink>
</file>

<file path=ppt/ink/ink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3:59:58.953"/>
    </inkml:context>
    <inkml:brush xml:id="br0">
      <inkml:brushProperty name="width" value="0.05" units="cm"/>
      <inkml:brushProperty name="height" value="0.05" units="cm"/>
    </inkml:brush>
  </inkml:definitions>
  <inkml:trace contextRef="#ctx0" brushRef="#br0">78 128 6001 0 0,'13'-31'322'0'0,"7"-23"865"0"0,-17 43-703 0 0,4-20 2412 0 0,-27 54-937 0 0,17-19-1834 0 0,-10 13 354 0 0,2 1 1 0 0,-16 32 0 0 0,24-44-409 0 0,1-1 0 0 0,0 1 0 0 0,0-1 0 0 0,1 1 0 0 0,-1-1 0 0 0,1 1 0 0 0,1 0 0 0 0,-1 0 0 0 0,1 0 0 0 0,0-1 0 0 0,0 1 0 0 0,1 0 0 0 0,-1 0 0 0 0,4 11 0 0 0,3-2 120 0 0,0 0 1 0 0,1-1-1 0 0,0 0 1 0 0,1 0-1 0 0,1 0 0 0 0,17 18 1 0 0,-6-7-171 0 0,-20-24-21 0 0,0 0 0 0 0,0 0 1 0 0,0 0-1 0 0,-1 1 0 0 0,1-1 0 0 0,0 0 1 0 0,-1 0-1 0 0,1 0 0 0 0,0 1 0 0 0,-1-1 1 0 0,0 0-1 0 0,1 1 0 0 0,-1-1 0 0 0,0 0 1 0 0,0 1-1 0 0,1-1 0 0 0,-1 0 0 0 0,0 1 1 0 0,0-1-1 0 0,-1 1 0 0 0,1-1 0 0 0,0 0 1 0 0,0 1-1 0 0,-1 1 0 0 0,-1-1 9 0 0,1 0 0 0 0,0 0 0 0 0,-1 0 0 0 0,1 0 1 0 0,-1-1-1 0 0,1 1 0 0 0,-1 0 0 0 0,0-1 0 0 0,0 1 0 0 0,0-1 0 0 0,0 0 0 0 0,0 0 0 0 0,-2 2 0 0 0,-4 0-99 0 0,1 0 0 0 0,-1 0 0 0 0,0-1-1 0 0,0 0 1 0 0,0 0 0 0 0,0-1-1 0 0,-10 1 1 0 0,16-2-117 0 0,-1 0 1 0 0,1 0-1 0 0,0 0 0 0 0,-1 0 0 0 0,1-1 1 0 0,0 1-1 0 0,0-1 0 0 0,-1 0 0 0 0,1 0 0 0 0,0 1 1 0 0,0-1-1 0 0,0-1 0 0 0,-2 0 0 0 0,3 1 18 0 0,0 0 0 0 0,0 0-1 0 0,0 0 1 0 0,0 0 0 0 0,1 0-1 0 0,-1 0 1 0 0,0 0 0 0 0,1 0-1 0 0,-1 0 1 0 0,1 0-1 0 0,-1 0 1 0 0,1 0 0 0 0,-1-1-1 0 0,1 1 1 0 0,0 0 0 0 0,0 0-1 0 0,0-1 1 0 0,-1 1 0 0 0,1 0-1 0 0,0 0 1 0 0,0-1 0 0 0,1 1-1 0 0,-1 0 1 0 0,0-2-1 0 0,2-8-1190 0 0</inkml:trace>
</inkml:ink>
</file>

<file path=ppt/ink/ink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3:59:59.279"/>
    </inkml:context>
    <inkml:brush xml:id="br0">
      <inkml:brushProperty name="width" value="0.05" units="cm"/>
      <inkml:brushProperty name="height" value="0.05" units="cm"/>
    </inkml:brush>
    <inkml:context xml:id="ctx1">
      <inkml:inkSource xml:id="inkSrc1">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1" timeString="2024-02-07T03:59:59.280"/>
    </inkml:context>
  </inkml:definitions>
  <inkml:trace contextRef="#ctx0" brushRef="#br0">126 0 9129 0 0,'1'2'42'0'0,"0"0"0"0"0,-1 0 0 0 0,1 0 0 0 0,-1 0 0 0 0,1-1 0 0 0,-1 1 0 0 0,0 0 0 0 0,0 0 0 0 0,0 0 0 0 0,0 0 0 0 0,0 0 0 0 0,0 0 0 0 0,0 0 0 0 0,-1 0 0 0 0,1 0 0 0 0,-1 0 0 0 0,0 1 0 0 0,-18 29 1473 0 0,1-4-88 0 0,8-2-741 0 0,0 1-1 0 0,2 0 0 0 0,1 0 1 0 0,-5 39-1 0 0,6-9-287 0 0,2 65-1 0 0,4-112-497 0 0,2 0 1 0 0,-1 0 0 0 0,1 0-1 0 0,0-1 1 0 0,5 13-1 0 0,4 17-2332 0 0,-10-36 1938 0 0,-1 0 0 0 0,1 0 0 0 0,-1-1 0 0 0,0 1 0 0 0,0 0 0 0 0,-1 0 0 0 0,1 0 0 0 0,0 0 1 0 0,-1-1-1 0 0,0 1 0 0 0,-1 4 0 0 0,0-5-1026 0 0</inkml:trace>
  <inkml:trace contextRef="#ctx1" brushRef="#br0">0 364 9265,'4'-14'92,"5"0"128,-3 2 76,8-8 140,-2 5 52,6-3 88,-2-1 44,7 0-8,-3 5-84,4 0-136,-1 3-60,1 2-140,-2 4-64,-2 1-264,-3 6-248,-7 8-332,-2 2-328,-8 4-524</inkml:trace>
</inkml:ink>
</file>

<file path=ppt/ink/ink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00:01.593"/>
    </inkml:context>
    <inkml:brush xml:id="br0">
      <inkml:brushProperty name="width" value="0.05" units="cm"/>
      <inkml:brushProperty name="height" value="0.05" units="cm"/>
    </inkml:brush>
  </inkml:definitions>
  <inkml:trace contextRef="#ctx0" brushRef="#br0">1 16714 6845 0 0,'1'0'12'0'0,"0"0"1"0"0,0-1-1 0 0,0 0 1 0 0,0 1-1 0 0,1-1 1 0 0,-1 1-1 0 0,0-1 1 0 0,0 0-1 0 0,-1 0 1 0 0,1 0-1 0 0,0 0 1 0 0,0 1-1 0 0,0-1 1 0 0,0 0-1 0 0,-1 0 1 0 0,1-1-1 0 0,-1 1 1 0 0,1 0-1 0 0,0-2 1 0 0,7-23 2211 0 0,-5 17-634 0 0,0 16-726 0 0,17 157 556 0 0,-9-94-1193 0 0,-6-37-137 0 0,12 48 1 0 0,-16-77-90 0 0,2 9 16 0 0,1 0 0 0 0,1 0-1 0 0,10 20 1 0 0,-13-30-12 0 0,0 1 0 0 0,1-1 0 0 0,-1 0 1 0 0,1 0-1 0 0,-1 0 0 0 0,1 0 0 0 0,0 0 0 0 0,0-1 1 0 0,0 0-1 0 0,0 1 0 0 0,1-1 0 0 0,-1 0 1 0 0,0 0-1 0 0,1-1 0 0 0,0 1 0 0 0,-1-1 0 0 0,6 2 1 0 0,25 3 3 0 0,1 0 1 0 0,0-3-1 0 0,59-1 1 0 0,106-17-379 0 0,-74 1 50 0 0,582-54 123 0 0,239-1 860 0 0,-698 44-573 0 0,-180 15-97 0 0,105-29 0 0 0,-163 35 11 0 0,0 0 1 0 0,0-1-1 0 0,0 0 1 0 0,0-1-1 0 0,-1 0 0 0 0,0-1 1 0 0,0 0-1 0 0,14-14 1 0 0,3-6 0 0 0,32-43 0 0 0,-17 18-66 0 0,-21 26 57 0 0,-1-2 1 0 0,-1 0-1 0 0,-2-1 1 0 0,-1-1-1 0 0,-1 0 1 0 0,-2-1-1 0 0,-1-1 1 0 0,9-35-1 0 0,4-41-38 0 0,14-123-1 0 0,-22 116-38 0 0,56-492-263 0 0,-8 52 483 0 0,80-290-141 0 0,-107 632-1 0 0,123-793 40 0 0,-70-9 42 0 0,-73 424 437 0 0,17-356-154 0 0,50-544-329 0 0,-41 868 11 0 0,39 5-4 0 0,-27 337-31 0 0,20-129 9 0 0,-61 313-17 0 0,111-582 54 0 0,-88 508-68 0 0,24-253 0 0 0,-36-180 71 0 0,-16 67 275 0 0,-4 249-40 0 0,-7 210-277 0 0,-3 0 0 0 0,-23-120 1 0 0,-52-149 18 0 0,73 323-29 0 0,-37-153 42 0 0,-35-323 0 0 0,62 210-59 0 0,4-45-1 0 0,21-47-40 0 0,-6 327 57 0 0,16-138-178 0 0,-9 113-93 0 0,-4 0 0 0 0,-5-115 0 0 0,-17 33 222 0 0,15 147 48 0 0,1 0-1 0 0,0 0 1 0 0,1 0-1 0 0,0 1 1 0 0,1-1-1 0 0,1 0 1 0 0,5-15-1 0 0,-6 23-4 0 0,1 0 0 0 0,0 0 0 0 0,0 0 0 0 0,1 0-1 0 0,-1 0 1 0 0,2 1 0 0 0,-1-1 0 0 0,1 1 0 0 0,0 0-1 0 0,0 1 1 0 0,0-1 0 0 0,1 1 0 0 0,0 0 0 0 0,0 0-1 0 0,11-5 1 0 0,3-1-16 0 0,1 2 0 0 0,1 0-1 0 0,32-7 1 0 0,72-11-186 0 0,-73 16 38 0 0,937-159-1702 0 0,-322 61 968 0 0,320-43 734 0 0,-944 145 167 0 0,-15 2 129 0 0,46-1 0 0 0,-116 27 239 0 0,19-14-369 0 0,-26 10 9 0 0,45-16-11 0 0,0 1 1 0 0,0-1 0 0 0,0 1 0 0 0,1 0 0 0 0,-1-1 0 0 0,1 1 0 0 0,-1 0 0 0 0,1 1 0 0 0,0-1 0 0 0,0 0 0 0 0,0 1 0 0 0,-3 2 0 0 0,5-2-1 0 0,-1-1 1 0 0,0 0-1 0 0,1 0 0 0 0,0 0 1 0 0,-1 0-1 0 0,1 1 0 0 0,0-1 1 0 0,0 0-1 0 0,0 0 0 0 0,0 0 0 0 0,1 1 1 0 0,0 1-1 0 0,8 32-12 0 0,-5-21 23 0 0,8 32-29 0 0,-1-7 26 0 0,-2 1 0 0 0,5 61 0 0 0,-13 133-77 0 0,-10-78-3355 0 0,7-142 2214 0 0</inkml:trace>
</inkml:ink>
</file>

<file path=ppt/ink/ink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00:01.933"/>
    </inkml:context>
    <inkml:brush xml:id="br0">
      <inkml:brushProperty name="width" value="0.05" units="cm"/>
      <inkml:brushProperty name="height" value="0.05" units="cm"/>
    </inkml:brush>
  </inkml:definitions>
  <inkml:trace contextRef="#ctx0" brushRef="#br0">89 56 7133 0 0,'-21'-16'115'0'0,"17"13"23"0"0,0-1-1 0 0,0 1 1 0 0,-1 0 0 0 0,1 0 0 0 0,-1 0 0 0 0,0 0 0 0 0,1 1 0 0 0,-1 0-1 0 0,0 0 1 0 0,-10-2 0 0 0,15 4-119 0 0,0 0-1 0 0,-1 0 0 0 0,1 0 1 0 0,0 0-1 0 0,-1 0 1 0 0,1 0-1 0 0,0 0 1 0 0,-1 0-1 0 0,1 0 1 0 0,0 0-1 0 0,0 0 0 0 0,-1 0 1 0 0,1 1-1 0 0,0-1 1 0 0,-1 0-1 0 0,1 0 1 0 0,0 0-1 0 0,0 0 1 0 0,-1 1-1 0 0,1-1 1 0 0,0 0-1 0 0,0 0 0 0 0,0 0 1 0 0,-1 1-1 0 0,1-1 1 0 0,0 0-1 0 0,0 0 1 0 0,0 1-1 0 0,0-1 1 0 0,-1 0-1 0 0,1 1 0 0 0,0-1 1 0 0,0 0-1 0 0,0 1 1 0 0,3 13 128 0 0,11 13-161 0 0,-11-24 19 0 0,1 1 1 0 0,-1-1 0 0 0,1 0-1 0 0,-1 1 1 0 0,1-2 0 0 0,0 1-1 0 0,1 0 1 0 0,-1-1-1 0 0,0 0 1 0 0,1 0 0 0 0,8 3-1 0 0,1-1-23 0 0,1 0 0 0 0,23 2 0 0 0,-34-6 14 0 0,1 0 0 0 0,-1 0-1 0 0,0 0 1 0 0,1 0 0 0 0,-1-1 0 0 0,0 0 0 0 0,1 0-1 0 0,-1 0 1 0 0,0-1 0 0 0,0 1 0 0 0,0-1-1 0 0,0 0 1 0 0,0 0 0 0 0,0 0 0 0 0,-1-1-1 0 0,1 1 1 0 0,4-5 0 0 0,-2 2 161 0 0,-1-1-1 0 0,0 1 1 0 0,0-1-1 0 0,-1 0 1 0 0,1 0 0 0 0,-1 0-1 0 0,-1-1 1 0 0,1 1 0 0 0,2-10-1 0 0,-4 8 729 0 0,-5 10-430 0 0,-4 13-578 0 0,-5 42-2606 0 0,7-41 1668 0 0,-2-2-343 0 0</inkml:trace>
</inkml:ink>
</file>

<file path=ppt/ink/ink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00:02.816"/>
    </inkml:context>
    <inkml:brush xml:id="br0">
      <inkml:brushProperty name="width" value="0.05" units="cm"/>
      <inkml:brushProperty name="height" value="0.05" units="cm"/>
    </inkml:brush>
  </inkml:definitions>
  <inkml:trace contextRef="#ctx0" brushRef="#br0">25 95 8201 0 0,'0'-3'51'0'0,"0"1"0"0"0,-1 0 0 0 0,1 0 0 0 0,0-1 0 0 0,0 1 1 0 0,0 0-1 0 0,0-1 0 0 0,1 1 0 0 0,-1 0 0 0 0,1 0 0 0 0,-1 0 0 0 0,2-4 1 0 0,0 2 51 0 0,-6-21 833 0 0,13 11-223 0 0,-9 14-705 0 0,1 0 0 0 0,-1 0-1 0 0,0 0 1 0 0,0 0 0 0 0,1 0-1 0 0,-1 0 1 0 0,0 0 0 0 0,0 1 0 0 0,1-1-1 0 0,-1 0 1 0 0,0 0 0 0 0,0 0-1 0 0,0 1 1 0 0,1-1 0 0 0,-1 0 0 0 0,0 0-1 0 0,0 0 1 0 0,0 1 0 0 0,0-1-1 0 0,1 0 1 0 0,-1 1 0 0 0,0-1 0 0 0,0 0-1 0 0,0 0 1 0 0,0 1 0 0 0,0-1-1 0 0,0 0 1 0 0,0 1 0 0 0,0-1 0 0 0,0 0-1 0 0,0 1 1 0 0,5 38-73 0 0,-4-28 112 0 0,17 283 537 0 0,-18-211-318 0 0,-16 128 1 0 0,8-158-43 0 0,2 0 1 0 0,2 0 0 0 0,5 76 0 0 0,0-123-221 0 0,0 0 0 0 0,0-1 1 0 0,0 1-1 0 0,0-1 0 0 0,1 1 1 0 0,0-1-1 0 0,0 1 0 0 0,0-1 1 0 0,5 8-1 0 0,-4-9-2 0 0,0-1 1 0 0,0 1-1 0 0,1-1 1 0 0,-1 0-1 0 0,1 0 1 0 0,-1 0-1 0 0,1-1 1 0 0,0 1-1 0 0,0-1 1 0 0,0 0-1 0 0,0 0 0 0 0,7 2 1 0 0,11 3-21 0 0,1-1 0 0 0,0-1 0 0 0,0-1-1 0 0,24 2 1 0 0,98-2-236 0 0,-113-3 190 0 0,2213-12-1133 0 0,-1876 5 1320 0 0,434 1 1518 0 0,-743 8-1047 0 0,1-3 1 0 0,0-3-1 0 0,60-11 0 0 0,-116 13-436 0 0,0 0 0 0 0,0 0-1 0 0,0-1 1 0 0,-1 0-1 0 0,1 0 1 0 0,4-2 0 0 0,-9 4-132 0 0,1-1 1 0 0,0 1-1 0 0,-1-1 1 0 0,1 1 0 0 0,-1 0-1 0 0,1-1 1 0 0,0 1-1 0 0,-1-1 1 0 0,1 1-1 0 0,-1-1 1 0 0,1 0 0 0 0,-1 1-1 0 0,0-1 1 0 0,1 1-1 0 0,-1-1 1 0 0,0 0 0 0 0,1 1-1 0 0,-1-1 1 0 0,0 0-1 0 0,0 0 1 0 0,1 1-1 0 0,-1-1 1 0 0,0 0 0 0 0,0 1-1 0 0,0-1 1 0 0,0 0-1 0 0,0 0 1 0 0,0 1-1 0 0,0-1 1 0 0,0 0 0 0 0,-1 0-1 0 0,1 1 1 0 0,0-1-1 0 0,0 0 1 0 0,0 1-1 0 0,-1-1 1 0 0,1 0 0 0 0,0 1-1 0 0,-1-1 1 0 0,1 0-1 0 0,-1 1 1 0 0,1-1 0 0 0,-1 1-1 0 0,1-1 1 0 0,-1 1-1 0 0,1-1 1 0 0,-1 1-1 0 0,0-1 1 0 0,-8-7 66 0 0,0 1-1 0 0,0-1 1 0 0,-1 2 0 0 0,0 0 0 0 0,-12-6-1 0 0,-59-24-146 0 0,32 16 85 0 0,41 16-34 0 0,-14-5-6 0 0,-1-2-1 0 0,2-1 1 0 0,-36-24 0 0 0,52 32-29 0 0,0 0-1 0 0,0-1 1 0 0,0 1 0 0 0,1-1-1 0 0,0 0 1 0 0,0 0 0 0 0,0 0-1 0 0,1-1 1 0 0,-1 1 0 0 0,1-1-1 0 0,0 0 1 0 0,1 0 0 0 0,0 0-1 0 0,0 0 1 0 0,0 0 0 0 0,0 0 0 0 0,1-1-1 0 0,0 1 1 0 0,0-10 0 0 0,4-30-377 0 0,2 0 0 0 0,2 0-1 0 0,22-73 1 0 0,6-41 163 0 0,-8-62 117 0 0,-27 219 135 0 0,1-2 1 0 0,0 0 0 0 0,-1 0-1 0 0,1 0 1 0 0,-1 0 0 0 0,0 0 0 0 0,0 0 0 0 0,-2-6 0 0 0,2 10 0 0 0,-1 0-1 0 0,1-1 1 0 0,-1 1 0 0 0,0-1 0 0 0,0 1-1 0 0,0 0 1 0 0,0 0 0 0 0,0 0 0 0 0,0-1-1 0 0,0 1 1 0 0,0 0 0 0 0,0 0 0 0 0,0 0-1 0 0,0 1 1 0 0,-1-1 0 0 0,1 0 0 0 0,0 0 0 0 0,-1 1-1 0 0,1-1 1 0 0,-1 0 0 0 0,1 1 0 0 0,-1 0-1 0 0,1-1 1 0 0,-1 1 0 0 0,1 0 0 0 0,-1 0-1 0 0,-1 0 1 0 0,-18-1 13 0 0,-1 0 1 0 0,0 2-1 0 0,-41 7 1 0 0,32-4 5 0 0,-420 22 206 0 0,-3-32-417 0 0,216 0 45 0 0,-2268 31-2244 0 0,2494-25 2019 0 0,8-1 125 0 0,0 1 0 0 0,0 0 0 0 0,1 0 1 0 0,-1 1-1 0 0,0-1 0 0 0,0 1 0 0 0,1 0 0 0 0,-8 2 1 0 0,13-2-23 0 0,-1 0 0 0 0,1 0 1 0 0,-1 0-1 0 0,1-1 1 0 0,-1 1-1 0 0,1-1 0 0 0,0 1 1 0 0,-1-1-1 0 0,1 1 1 0 0,2-1-1 0 0,14 3-943 0 0</inkml:trace>
</inkml:ink>
</file>

<file path=ppt/ink/ink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00:03.333"/>
    </inkml:context>
    <inkml:brush xml:id="br0">
      <inkml:brushProperty name="width" value="0.05" units="cm"/>
      <inkml:brushProperty name="height" value="0.05" units="cm"/>
    </inkml:brush>
  </inkml:definitions>
  <inkml:trace contextRef="#ctx0" brushRef="#br0">0 141 7325 0 0,'16'54'2729'0'0,"-7"-3"-2553"0"0,-3 1 0 0 0,-2 104 0 0 0,-4-143-158 0 0,-1 3-6 0 0,1-12-7 0 0,-1 0 1 0 0,1 0 0 0 0,0 0 0 0 0,0 0 0 0 0,0 1 0 0 0,1-1 0 0 0,0 0 0 0 0,1 7 0 0 0,8-42 43 0 0,-2 3-170 0 0,-1-1 0 0 0,-2 0 0 0 0,2-33 0 0 0,2-15 114 0 0,-6 63 6 0 0,22-110-11 0 0,-21 112 11 0 0,-1 1 1 0 0,1 0-1 0 0,1 0 1 0 0,0 1-1 0 0,0 0 0 0 0,1-1 1 0 0,1 2-1 0 0,11-15 0 0 0,-16 21-3 0 0,0 1-1 0 0,1 0 1 0 0,-1 0-1 0 0,0 0 1 0 0,1 1 0 0 0,-1-1-1 0 0,1 1 1 0 0,-1-1-1 0 0,1 1 1 0 0,0 0-1 0 0,0 0 1 0 0,0 0-1 0 0,0 0 1 0 0,-1 0-1 0 0,7 0 1 0 0,-8 1 6 0 0,0 0 0 0 0,1 1 1 0 0,-1-1-1 0 0,1 0 0 0 0,-1 1 1 0 0,1-1-1 0 0,-1 1 0 0 0,0-1 0 0 0,1 1 1 0 0,-1 0-1 0 0,0-1 0 0 0,0 1 0 0 0,1 0 1 0 0,-1 0-1 0 0,0 0 0 0 0,0 0 1 0 0,0 0-1 0 0,0 0 0 0 0,0 0 0 0 0,0 1 1 0 0,0-1-1 0 0,-1 0 0 0 0,1 0 0 0 0,0 1 1 0 0,-1-1-1 0 0,1 0 0 0 0,-1 1 1 0 0,1-1-1 0 0,-1 1 0 0 0,0-1 0 0 0,1 1 1 0 0,-1-1-1 0 0,0 3 0 0 0,0 6 55 0 0,1 0 1 0 0,-2 0-1 0 0,1 0 0 0 0,-1 0 0 0 0,-1 0 0 0 0,0-1 0 0 0,0 1 0 0 0,-1-1 1 0 0,0 1-1 0 0,-1-1 0 0 0,0 0 0 0 0,-6 9 0 0 0,-1 2 80 0 0,-1-1-1 0 0,-1 0 0 0 0,-1-1 1 0 0,-18 19-1 0 0,28-32-237 0 0,-32 30 376 0 0,33-33-418 0 0,1 0-1 0 0,-1 0 0 0 0,1 0 0 0 0,-1 0 0 0 0,0-1 0 0 0,0 1 1 0 0,0-1-1 0 0,1 0 0 0 0,-1 0 0 0 0,0 0 0 0 0,-1 0 0 0 0,-4 0 1 0 0,11-15-2666 0 0,-1 10 1847 0 0</inkml:trace>
</inkml:ink>
</file>

<file path=ppt/ink/ink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00:04.377"/>
    </inkml:context>
    <inkml:brush xml:id="br0">
      <inkml:brushProperty name="width" value="0.05" units="cm"/>
      <inkml:brushProperty name="height" value="0.05" units="cm"/>
    </inkml:brush>
  </inkml:definitions>
  <inkml:trace contextRef="#ctx0" brushRef="#br0">27 0 8861 0 0,'-3'65'4995'0'0,"-9"57"-4657"0"0,1-11-701 0 0,11-109 202 0 0,0 0-1 0 0,0 1 1 0 0,0-1 0 0 0,0 1 0 0 0,0-1 0 0 0,0 0 0 0 0,1 1 0 0 0,-1-1 0 0 0,1 0 0 0 0,0 0 0 0 0,-1 1 0 0 0,1-1-1 0 0,0 0 1 0 0,0 0 0 0 0,2 3 0 0 0,-2-4 81 0 0,0 0-1 0 0,0-1 1 0 0,0 1 0 0 0,0 0-1 0 0,1 0 1 0 0,-1-1 0 0 0,0 1-1 0 0,0-1 1 0 0,0 1 0 0 0,1-1-1 0 0,-1 1 1 0 0,0-1 0 0 0,0 0-1 0 0,1 0 1 0 0,-1 1 0 0 0,0-1-1 0 0,1 0 1 0 0,-1 0 0 0 0,0 0-1 0 0,1-1 1 0 0,-1 1 0 0 0,0 0-1 0 0,0 0 1 0 0,1-1 0 0 0,-1 1-1 0 0,0-1 1 0 0,0 1 0 0 0,1-1-1 0 0,0 0 1 0 0,9-5 36 0 0,0 1 0 0 0,-1-2 1 0 0,1 1-1 0 0,-2-1 0 0 0,16-14 0 0 0,40-48 364 0 0,-46 47 469 0 0,1 0 1 0 0,27-21-1 0 0,-83 80 897 0 0,13-21-1678 0 0,-1-1-1 0 0,0 0 1 0 0,-40 16 0 0 0,63-31-10 0 0,1 0 1 0 0,0 0-1 0 0,0 0 1 0 0,0 0 0 0 0,0 0-1 0 0,-1 0 1 0 0,1 1-1 0 0,0-1 1 0 0,0 0 0 0 0,0 0-1 0 0,0 0 1 0 0,0 0-1 0 0,-1 0 1 0 0,1 0 0 0 0,0 1-1 0 0,0-1 1 0 0,0 0 0 0 0,0 0-1 0 0,0 0 1 0 0,0 0-1 0 0,0 1 1 0 0,0-1 0 0 0,0 0-1 0 0,0 0 1 0 0,-1 0-1 0 0,1 0 1 0 0,0 1 0 0 0,0-1-1 0 0,0 0 1 0 0,0 0-1 0 0,0 0 1 0 0,0 1 0 0 0,0-1-1 0 0,0 0 1 0 0,1 0-1 0 0,-1 0 1 0 0,0 1 0 0 0,0-1-1 0 0,0 0 1 0 0,0 0 0 0 0,0 0-1 0 0,0 0 1 0 0,0 1-1 0 0,0-1 1 0 0,0 0 0 0 0,1 0-1 0 0,-1 0 1 0 0,0 0-1 0 0,0 0 1 0 0,0 0 0 0 0,0 1-1 0 0,0-1 1 0 0,1 0-1 0 0,14 11-11 0 0,23 7 37 0 0,-16-12-23 0 0,1 0 1 0 0,0-1-1 0 0,0-2 1 0 0,0 0-1 0 0,0-2 0 0 0,1 0 1 0 0,-1-1-1 0 0,0-2 1 0 0,0 0-1 0 0,0-2 1 0 0,0 0-1 0 0,0-2 0 0 0,22-8 1 0 0,-35 10 57 0 0,0-1-1 0 0,0 0 1 0 0,-1 0 0 0 0,1-1 0 0 0,-2 0-1 0 0,1-1 1 0 0,-1 1 0 0 0,1-2 0 0 0,-2 1-1 0 0,1-1 1 0 0,-1-1 0 0 0,-1 1 0 0 0,1-1-1 0 0,-1 0 1 0 0,-1-1 0 0 0,9-18 0 0 0,-14 24 1 0 0,1 0 0 0 0,0 1 1 0 0,-1-1-1 0 0,0 0 1 0 0,0 0-1 0 0,0 1 0 0 0,0-1 1 0 0,-1 0-1 0 0,0 0 0 0 0,1 1 1 0 0,-1-1-1 0 0,0 1 1 0 0,-4-8-1 0 0,5 10-60 0 0,0 0 1 0 0,-1 0-1 0 0,1 0 1 0 0,-1 0 0 0 0,0 0-1 0 0,1 0 1 0 0,-1 1-1 0 0,0-1 1 0 0,1 0-1 0 0,-1 0 1 0 0,0 0-1 0 0,0 1 1 0 0,0-1-1 0 0,1 0 1 0 0,-1 1-1 0 0,0-1 1 0 0,0 1-1 0 0,0-1 1 0 0,0 1-1 0 0,0-1 1 0 0,0 1-1 0 0,-1 0 1 0 0,1-1-1 0 0,0 1 1 0 0,0 0-1 0 0,0 0 1 0 0,0 0 0 0 0,0 0-1 0 0,0 0 1 0 0,0 0-1 0 0,0 0 1 0 0,-1 0-1 0 0,1 0 1 0 0,0 1-1 0 0,0-1 1 0 0,0 0-1 0 0,0 1 1 0 0,0-1-1 0 0,0 1 1 0 0,0-1-1 0 0,0 1 1 0 0,0 0-1 0 0,0-1 1 0 0,1 1-1 0 0,-1 0 1 0 0,0-1-1 0 0,0 1 1 0 0,0 0-1 0 0,0 1 1 0 0,-3 3-12 0 0,0 0 1 0 0,0 0-1 0 0,1 0 1 0 0,0 0-1 0 0,0 0 0 0 0,0 1 1 0 0,-3 8-1 0 0,-13 46-77 0 0,14-43 80 0 0,4-16 2 0 0,1 0 1 0 0,-1 1-1 0 0,1-1 0 0 0,-1 0 0 0 0,1 1 0 0 0,0-1 0 0 0,-1 1 0 0 0,1-1 0 0 0,0 1 0 0 0,0-1 0 0 0,0 1 1 0 0,0-1-1 0 0,0 0 0 0 0,0 1 0 0 0,1-1 0 0 0,-1 1 0 0 0,0-1 0 0 0,1 0 0 0 0,-1 1 0 0 0,1-1 1 0 0,0 0-1 0 0,-1 1 0 0 0,1-1 0 0 0,0 0 0 0 0,0 0 0 0 0,0 1 0 0 0,-1-1 0 0 0,1 0 0 0 0,0 0 1 0 0,1 0-1 0 0,-1 0 0 0 0,2 1 0 0 0,-1-2-7 0 0,0 1 0 0 0,1 0 0 0 0,-1-1 1 0 0,0 1-1 0 0,1-1 0 0 0,-1 0 0 0 0,1 0 0 0 0,-1 0 0 0 0,0 0 1 0 0,1 0-1 0 0,-1-1 0 0 0,1 1 0 0 0,-1-1 0 0 0,0 1 1 0 0,1-1-1 0 0,-1 0 0 0 0,0 0 0 0 0,3-2 0 0 0,47-20-444 0 0,-39 18 365 0 0,0 0 1 0 0,0-1 0 0 0,-1-1 0 0 0,0 0 0 0 0,0 0 0 0 0,0-1-1 0 0,-1-1 1 0 0,0 0 0 0 0,11-12 0 0 0,-24 24 68 0 0,1-1 1 0 0,0 1-1 0 0,-1 0 1 0 0,1 0 0 0 0,0 0-1 0 0,0 0 1 0 0,1 0-1 0 0,-1 0 1 0 0,1 1-1 0 0,-1-1 1 0 0,1 4-1 0 0,1 42 75 0 0,0-33-24 0 0,3 37 183 0 0,13 55 0 0 0,2 23 106 0 0,-18-109-261 0 0,0 0 0 0 0,-1-1-1 0 0,-1 1 1 0 0,-4 22 0 0 0,4-39-33 0 0,0 1 1 0 0,-1 0-1 0 0,1-1 1 0 0,-1 0-1 0 0,-1 1 1 0 0,1-1-1 0 0,0 0 0 0 0,-1 0 1 0 0,0 0-1 0 0,-1-1 1 0 0,1 1-1 0 0,-1-1 1 0 0,1 0-1 0 0,-1 0 0 0 0,0 0 1 0 0,-1 0-1 0 0,1 0 1 0 0,-1-1-1 0 0,-9 5 1 0 0,5-4 38 0 0,-1 0 0 0 0,0 0 0 0 0,0-1 0 0 0,0-1 0 0 0,-1 0 0 0 0,1 0 0 0 0,-1-1 0 0 0,1 0 0 0 0,-19-1 0 0 0,26-1-37 0 0,0 1 0 0 0,0-1 1 0 0,1 1-1 0 0,-1-1 1 0 0,0 0-1 0 0,1 0 0 0 0,-1 0 1 0 0,0 0-1 0 0,1-1 0 0 0,-1 1 1 0 0,1-1-1 0 0,0 1 1 0 0,0-1-1 0 0,-1 0 0 0 0,1 0 1 0 0,0 0-1 0 0,1 0 0 0 0,-1 0 1 0 0,0 0-1 0 0,1-1 1 0 0,-1 1-1 0 0,1-1 0 0 0,-1 1 1 0 0,1-1-1 0 0,0 1 0 0 0,0-1 1 0 0,-1-5-1 0 0,-1-3 104 0 0,1-1-1 0 0,0 0 1 0 0,1 0 0 0 0,0 0-1 0 0,1-19 1 0 0,1 13-25 0 0,0 0 0 0 0,2 0 0 0 0,0 0 0 0 0,1 0 0 0 0,1 1 0 0 0,0-1 0 0 0,15-30 0 0 0,-14 37-59 0 0,0 0 1 0 0,1 1 0 0 0,0 0-1 0 0,1 0 1 0 0,0 0 0 0 0,0 1-1 0 0,1 0 1 0 0,0 1 0 0 0,1 0-1 0 0,0 0 1 0 0,0 1 0 0 0,18-9-1 0 0,-5 4-5 0 0,1 2 0 0 0,0 0 0 0 0,42-9-1 0 0,-54 16-51 0 0,1 0 0 0 0,0 1-1 0 0,0 1 1 0 0,0 0 0 0 0,0 1-1 0 0,1 1 1 0 0,-1 0-1 0 0,0 0 1 0 0,15 5 0 0 0,-26-6-107 0 0,0 0 0 0 0,0 1-1 0 0,1 0 1 0 0,-1 0 0 0 0,0-1 0 0 0,0 1 0 0 0,0 0 0 0 0,0 1 0 0 0,0-1 0 0 0,0 0 0 0 0,0 0 0 0 0,-1 1 0 0 0,1-1 0 0 0,0 1 0 0 0,-1 0 0 0 0,1-1 0 0 0,-1 1 0 0 0,0 0 0 0 0,1 0 0 0 0,-1 0 0 0 0,0 0-1 0 0,0 0 1 0 0,0 0 0 0 0,0 0 0 0 0,-1 1 0 0 0,1-1 0 0 0,-1 0 0 0 0,1 0 0 0 0,-1 1 0 0 0,0-1 0 0 0,0 0 0 0 0,0 0 0 0 0,0 1 0 0 0,0-1 0 0 0,0 0 0 0 0,-1 0 0 0 0,1 1 0 0 0,-1-1 0 0 0,1 0 0 0 0,-1 0 0 0 0,0 0-1 0 0,0 0 1 0 0,0 0 0 0 0,0 0 0 0 0,0 0 0 0 0,-1 0 0 0 0,1 0 0 0 0,0 0 0 0 0,-4 2 0 0 0,-11 11-1717 0 0</inkml:trace>
</inkml:ink>
</file>

<file path=ppt/ink/ink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00:06.108"/>
    </inkml:context>
    <inkml:brush xml:id="br0">
      <inkml:brushProperty name="width" value="0.05" units="cm"/>
      <inkml:brushProperty name="height" value="0.05" units="cm"/>
    </inkml:brush>
  </inkml:definitions>
  <inkml:trace contextRef="#ctx0" brushRef="#br0">1 65 7069 0 0,'12'-48'3911'0'0,"-12"47"-3752"0"0,0 0 0 0 0,0 0 0 0 0,0 0 0 0 0,0 0 0 0 0,0 1 0 0 0,0-1 0 0 0,0 0 0 0 0,0 0 0 0 0,0 0 0 0 0,0 1 0 0 0,1-1 0 0 0,-1 0 0 0 0,0 0 0 0 0,1 0 0 0 0,-1 1 0 0 0,0-1 0 0 0,1 0 0 0 0,0 0 0 0 0,-1 1-109 0 0,1 0 0 0 0,-1 1 0 0 0,1-1 0 0 0,-1 0 0 0 0,0 1 0 0 0,1-1 0 0 0,-1 0 0 0 0,1 1 0 0 0,-1-1 0 0 0,0 1 0 0 0,0-1 0 0 0,1 0 0 0 0,-1 1 0 0 0,0-1 0 0 0,0 1 0 0 0,0-1 0 0 0,1 1-1 0 0,-1-1 1 0 0,0 1 0 0 0,0-1 0 0 0,0 1 0 0 0,0-1 0 0 0,0 1 0 0 0,0-1 0 0 0,0 1 0 0 0,0-1 0 0 0,0 1 0 0 0,0-1 0 0 0,0 1 0 0 0,19 151 1428 0 0,5 49-355 0 0,-17-112-922 0 0,6 164-44 0 0,-10-183-141 0 0,-1-42-1907 0 0,-3 50-1 0 0,-4-58-2356 0 0,2-15 2753 0 0</inkml:trace>
</inkml:ink>
</file>

<file path=ppt/ink/ink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00:06.450"/>
    </inkml:context>
    <inkml:brush xml:id="br0">
      <inkml:brushProperty name="width" value="0.05" units="cm"/>
      <inkml:brushProperty name="height" value="0.05" units="cm"/>
    </inkml:brush>
  </inkml:definitions>
  <inkml:trace contextRef="#ctx0" brushRef="#br0">33 3 8229 0 0,'-1'0'44'0'0,"0"-1"0"0"0,0 1 1 0 0,1 0-1 0 0,-1-1 0 0 0,0 1 0 0 0,0 0 1 0 0,1 0-1 0 0,-1 0 0 0 0,0 0 1 0 0,0-1-1 0 0,0 1 0 0 0,1 0 0 0 0,-1 0 1 0 0,0 1-1 0 0,0-1 0 0 0,0 0 1 0 0,1 0-1 0 0,-1 0 0 0 0,0 0 0 0 0,0 1 1 0 0,1-1-1 0 0,-1 0 0 0 0,0 1 1 0 0,0-1-1 0 0,1 1 0 0 0,-1-1 0 0 0,0 2 1 0 0,-1-1 101 0 0,1 0 0 0 0,0 1 0 0 0,0 0 1 0 0,1-1-1 0 0,-1 1 0 0 0,0 0 1 0 0,0-1-1 0 0,1 1 0 0 0,-1 0 0 0 0,1 0 1 0 0,-1 3-1 0 0,1 1 229 0 0,-1 1 1 0 0,1-1 0 0 0,0 1-1 0 0,1-1 1 0 0,2 14-1 0 0,-1-14-328 0 0,1 1 0 0 0,-1-1 0 0 0,1 0 0 0 0,1 0 0 0 0,-1 0 0 0 0,1-1 0 0 0,0 1 0 0 0,0-1 0 0 0,1 0 0 0 0,0 0 0 0 0,-1-1 0 0 0,2 1 0 0 0,-1-1 0 0 0,0 0 0 0 0,1 0 0 0 0,0-1 0 0 0,0 1 0 0 0,12 4 0 0 0,-12-6-195 0 0,0 0 0 0 0,1 0 0 0 0,-1 0 0 0 0,0-1 0 0 0,1 0 0 0 0,0 0 0 0 0,-1 0 0 0 0,1-1 0 0 0,-1 0 0 0 0,1-1 0 0 0,0 1-1 0 0,-1-1 1 0 0,1 0 0 0 0,-1-1 0 0 0,1 0 0 0 0,-1 0 0 0 0,0 0 0 0 0,0-1 0 0 0,7-3 0 0 0,-10 3 116 0 0,0 1 0 0 0,-1-1 1 0 0,1 1-1 0 0,-1-1 0 0 0,0 0 0 0 0,2-4 0 0 0,10-11 137 0 0,-2 7 77 0 0,15-15 676 0 0,-26 25-728 0 0,0 0 0 0 0,-1-1-1 0 0,1 1 1 0 0,0 0 0 0 0,0-1 0 0 0,-1 1-1 0 0,1 0 1 0 0,-1-1 0 0 0,1 1 0 0 0,-1-1-1 0 0,0 1 1 0 0,1-1 0 0 0,-1 1 0 0 0,0-1-1 0 0,0 1 1 0 0,0-1 0 0 0,0 1 0 0 0,0-1-1 0 0,-1-1 1 0 0,-1-1 2009 0 0,-2 11-1471 0 0,-10 14-545 0 0,-1 0-1577 0 0,-28 28 1 0 0,23-31-83 0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3:40:35.287"/>
    </inkml:context>
    <inkml:brush xml:id="br0">
      <inkml:brushProperty name="width" value="0.05" units="cm"/>
      <inkml:brushProperty name="height" value="0.05" units="cm"/>
    </inkml:brush>
  </inkml:definitions>
  <inkml:trace contextRef="#ctx0" brushRef="#br0">97 294 7905 0 0,'-8'-3'-39'0'0,"-2"1"165"0"0,1-1 0 0 0,-1 0-1 0 0,0-1 1 0 0,1 0 0 0 0,-13-8 0 0 0,21 11-66 0 0,0 1-1 0 0,-1-1 1 0 0,1-1-1 0 0,0 1 1 0 0,-1 0-1 0 0,1 0 1 0 0,0 0 0 0 0,0-1-1 0 0,0 1 1 0 0,0 0-1 0 0,0-1 1 0 0,1 1-1 0 0,-1-1 1 0 0,0 1-1 0 0,1-1 1 0 0,-1 1-1 0 0,1-1 1 0 0,-1 0-1 0 0,1 1 1 0 0,0-1 0 0 0,-1 0-1 0 0,1 1 1 0 0,0-1-1 0 0,0 0 1 0 0,0 1-1 0 0,1-1 1 0 0,-1 0-1 0 0,0 1 1 0 0,1-1-1 0 0,-1 1 1 0 0,1-1-1 0 0,-1 0 1 0 0,1 1 0 0 0,0-1-1 0 0,0 1 1 0 0,-1 0-1 0 0,1-1 1 0 0,0 1-1 0 0,0 0 1 0 0,2-3-1 0 0,5-7 248 0 0,1 0 0 0 0,14-14 0 0 0,-19 21-281 0 0,1 0-1 0 0,0 0 1 0 0,0 1-1 0 0,0 0 1 0 0,0 0 0 0 0,0 0-1 0 0,1 1 1 0 0,9-3-1 0 0,24-6 0 0 0,2 2 0 0 0,43-4 0 0 0,85-2-4 0 0,-142 13-14 0 0,565-22-92 0 0,1 23-1 0 0,-323 1 68 0 0,2582 12 661 0 0,-1828-20 908 0 0,-995 7-1430 0 0,-6 1 151 0 0,-1-2 1 0 0,45-7 0 0 0,-56 3-48 0 0,-14 1-13 0 0,-19-2 43 0 0,-28-2-172 0 0,-95-4 1 0 0,-54 13 27 0 0,141 0-104 0 0,34 1-9 0 0,0-2-8 0 0,0 2 0 0 0,1 0 0 0 0,0 1-1 0 0,-42 11 1 0 0,65-13 11 0 0,-1 0 0 0 0,0 0 1 0 0,0 0-1 0 0,1 1 0 0 0,-1-1 0 0 0,0 0 0 0 0,0 0 0 0 0,1 1 0 0 0,-1-1 0 0 0,0 1 0 0 0,1-1 1 0 0,-1 1-1 0 0,0-1 0 0 0,1 1 0 0 0,-1-1 0 0 0,1 1 0 0 0,-1-1 0 0 0,1 1 0 0 0,-1 0 1 0 0,1-1-1 0 0,-1 1 0 0 0,1 0 0 0 0,0 0 0 0 0,-1-1 0 0 0,1 1 0 0 0,0 0 0 0 0,-1 0 0 0 0,1-1 1 0 0,0 1-1 0 0,0 0 0 0 0,0 0 0 0 0,0 0 0 0 0,0-1 0 0 0,0 1 0 0 0,0 0 0 0 0,0 0 1 0 0,0 0-1 0 0,0-1 0 0 0,1 1 0 0 0,-1 0 0 0 0,0 0 0 0 0,0-1 0 0 0,1 1 0 0 0,-1 0 1 0 0,1 0-1 0 0,-1-1 0 0 0,0 1 0 0 0,1 0 0 0 0,-1-1 0 0 0,2 2 0 0 0,4 5 31 0 0,0 1 0 0 0,1-1 1 0 0,11 10-1 0 0,-6-6 11 0 0,20 21 33 0 0,-1 2 1 0 0,-2 1 0 0 0,29 46-1 0 0,-47-62-75 0 0,0 0 0 0 0,-1 2 0 0 0,-1-1 0 0 0,-1 1 0 0 0,-1 0 0 0 0,0 1 0 0 0,-2 0 0 0 0,4 34 0 0 0,-4 36 36 0 0,-16 178 1 0 0,10-253-32 0 0,-27 488-1 0 0,28-503-2 0 0,-1 20-154 0 0,-1 0 0 0 0,-9 36 0 0 0,10-52-45 0 0,-1 1 0 0 0,0-1 0 0 0,0 0 0 0 0,-1-1 0 0 0,0 1 0 0 0,0 0 0 0 0,0-1 0 0 0,-1 0 0 0 0,0 1 0 0 0,0-1 0 0 0,0-1-1 0 0,0 1 1 0 0,-1-1 0 0 0,-5 4 0 0 0,-18 10-1265 0 0,-4-3-256 0 0</inkml:trace>
</inkml:ink>
</file>

<file path=ppt/ink/ink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00:07.467"/>
    </inkml:context>
    <inkml:brush xml:id="br0">
      <inkml:brushProperty name="width" value="0.05" units="cm"/>
      <inkml:brushProperty name="height" value="0.05" units="cm"/>
    </inkml:brush>
  </inkml:definitions>
  <inkml:trace contextRef="#ctx0" brushRef="#br0">2 170 8761 0 0,'-1'-93'2740'0'0,"2"90"-1562"0"0,1 6-826 0 0,2 8-322 0 0,18 149 451 0 0,16 170 1391 0 0,-33-151-1076 0 0,5 72-208 0 0,-10-249-585 0 0,0 0 0 0 0,0 0 1 0 0,0-1-1 0 0,0 1 1 0 0,1 0-1 0 0,-1-1 1 0 0,1 1-1 0 0,-1 0 1 0 0,1-1-1 0 0,-1 1 0 0 0,1 0 1 0 0,0-1-1 0 0,1 2 1 0 0,-1-2-2 0 0,0-1 0 0 0,0 1 0 0 0,0-1 0 0 0,0 1 0 0 0,1-1-1 0 0,-1 1 1 0 0,0-1 0 0 0,0 0 0 0 0,0 0 0 0 0,0 0 0 0 0,1 0 0 0 0,-1 0 0 0 0,0 0 0 0 0,0 0 0 0 0,0 0 0 0 0,1 0 0 0 0,-1 0 0 0 0,2-1 0 0 0,70-9-115 0 0,1 3 1 0 0,84 3-1 0 0,149 19-431 0 0,-250-11 479 0 0,1817 78-478 0 0,-1165-69 698 0 0,-2-30 771 0 0,-645 14-379 0 0,94-19 0 0 0,-151 21-455 0 0,0 0 1 0 0,-1 0-1 0 0,1-1 1 0 0,-1 1 0 0 0,1-1-1 0 0,5-4 1 0 0,-9 6-76 0 0,-1-1 1 0 0,1 1-1 0 0,0 0 1 0 0,-1-1-1 0 0,1 0 1 0 0,-1 1-1 0 0,1-1 1 0 0,0 1-1 0 0,-1-1 1 0 0,1 0-1 0 0,-1 1 1 0 0,0-1-1 0 0,1 0 1 0 0,-1 1-1 0 0,0-1 1 0 0,1 0-1 0 0,-1 0 1 0 0,0 1-1 0 0,0-1 1 0 0,0 0-1 0 0,1 0 1 0 0,-1 1-1 0 0,0-1 1 0 0,0 0-1 0 0,0 0 1 0 0,0 0-1 0 0,0 1 1 0 0,-1-1-1 0 0,1 0 1 0 0,0 0-1 0 0,0 1 1 0 0,0-1-1 0 0,-1 0 1 0 0,1 0-1 0 0,0 1 1 0 0,-1-1-1 0 0,1 0 1 0 0,-1 1-1 0 0,1-1 1 0 0,-1 0-1 0 0,1 1 1 0 0,-1-1-1 0 0,0 0 1 0 0,-17-17 35 0 0,0 0 1 0 0,-1 2 0 0 0,-1 0-1 0 0,-26-15 1 0 0,20 14-92 0 0,-46-42 0 0 0,64 52-7 0 0,1-1-1 0 0,0 0 1 0 0,0 0-1 0 0,1-1 0 0 0,0 0 1 0 0,1 0-1 0 0,0 0 1 0 0,0-1-1 0 0,-5-18 0 0 0,6 14-51 0 0,1 0 0 0 0,0-1 0 0 0,1 1 0 0 0,1-1 0 0 0,0 0 0 0 0,2 1 0 0 0,-1-1 0 0 0,5-24 0 0 0,5-6-303 0 0,21-63 0 0 0,-20 78 348 0 0,-1-1 0 0 0,-2 0-1 0 0,-2 0 1 0 0,0 0 0 0 0,1-36 0 0 0,-7 25 47 0 0,1 1-5 0 0,-6-43-1 0 0,4 73 5 0 0,1 5-1 0 0,0 0 0 0 0,-1 0 0 0 0,0 0 0 0 0,-3-8 0 0 0,4 13 3 0 0,-1 0 0 0 0,1 0 0 0 0,0 0 0 0 0,-1 0 0 0 0,1 0 1 0 0,-1 0-1 0 0,1 1 0 0 0,-1-1 0 0 0,1 0 0 0 0,-1 0 0 0 0,0 0 1 0 0,1 1-1 0 0,-1-1 0 0 0,0 0 0 0 0,0 1 0 0 0,1-1 0 0 0,-1 1 1 0 0,0-1-1 0 0,0 1 0 0 0,0-1 0 0 0,0 1 0 0 0,0-1 0 0 0,0 1 1 0 0,0 0-1 0 0,0 0 0 0 0,1-1 0 0 0,-1 1 0 0 0,0 0 0 0 0,0 0 1 0 0,0 0-1 0 0,0 0 0 0 0,0 0 0 0 0,-2 1 0 0 0,-171 35-25 0 0,-128 20 128 0 0,-301-9-17 0 0,-5-40-212 0 0,399-7 85 0 0,20 0 8 0 0,-622-1-102 0 0,-2-28-14 0 0,780 27 139 0 0,19 2-72 0 0,0-1 0 0 0,-1 0 1 0 0,1-1-1 0 0,0 0 0 0 0,-23-7 0 0 0,78 4-2105 0 0,-20 6 1397 0 0,0 0 0 0 0,0 2 0 0 0,-1 1 0 0 0,33 10 0 0 0,-20-2-501 0 0</inkml:trace>
</inkml:ink>
</file>

<file path=ppt/ink/ink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00:08.041"/>
    </inkml:context>
    <inkml:brush xml:id="br0">
      <inkml:brushProperty name="width" value="0.05" units="cm"/>
      <inkml:brushProperty name="height" value="0.05" units="cm"/>
    </inkml:brush>
  </inkml:definitions>
  <inkml:trace contextRef="#ctx0" brushRef="#br0">257 367 9601 0 0,'4'-6'145'0'0,"0"0"-1"0"0,-1 0 1 0 0,1 0 0 0 0,-1-1-1 0 0,-1 0 1 0 0,1 1 0 0 0,-1-1 0 0 0,0 0-1 0 0,1-13 1 0 0,0-5 468 0 0,-1-35 0 0 0,-2 57-582 0 0,0 0 1 0 0,0 0-1 0 0,-1 0 1 0 0,1 0-1 0 0,-1-1 1 0 0,1 1-1 0 0,-1 0 1 0 0,0 0-1 0 0,0 0 1 0 0,0 1-1 0 0,-1-1 1 0 0,1 0-1 0 0,-1 0 0 0 0,-2-3 1 0 0,3 4-29 0 0,-1 1 0 0 0,1 0 0 0 0,-1 0 0 0 0,0 0 0 0 0,1 0 0 0 0,-1 0 1 0 0,0 0-1 0 0,0 0 0 0 0,0 0 0 0 0,0 1 0 0 0,1-1 0 0 0,-1 1 0 0 0,0-1 0 0 0,0 1 0 0 0,0 0 0 0 0,0 0 0 0 0,0-1 0 0 0,0 2 0 0 0,0-1 1 0 0,0 0-1 0 0,0 0 0 0 0,0 1 0 0 0,-3 0 0 0 0,-6 2 8 0 0,0 1 0 0 0,1 0 0 0 0,-1 1 0 0 0,1 0 0 0 0,0 1-1 0 0,1 0 1 0 0,-1 1 0 0 0,1 0 0 0 0,0 0 0 0 0,1 1 0 0 0,0 0 0 0 0,0 0 0 0 0,-8 12 0 0 0,3-3 68 0 0,0 1 0 0 0,2 1 0 0 0,0 0 0 0 0,1 0-1 0 0,1 1 1 0 0,-7 23 0 0 0,14-37-40 0 0,1 0 0 0 0,0 0 0 0 0,0 1-1 0 0,0-1 1 0 0,1 0 0 0 0,0 1 0 0 0,0-1 0 0 0,1 1-1 0 0,0-1 1 0 0,0 0 0 0 0,3 10 0 0 0,-4-14-15 0 0,1 0 0 0 0,0-1 0 0 0,0 1 0 0 0,-1 0 1 0 0,1 0-1 0 0,0-1 0 0 0,1 1 0 0 0,-1-1 0 0 0,0 1 1 0 0,0-1-1 0 0,1 1 0 0 0,-1-1 0 0 0,1 0 0 0 0,-1 0 1 0 0,1 1-1 0 0,3 0 0 0 0,-3-1 11 0 0,0-1 0 0 0,0 1 1 0 0,0-1-1 0 0,0 0 0 0 0,0 1 1 0 0,0-1-1 0 0,0 0 0 0 0,0-1 0 0 0,1 1 1 0 0,-1 0-1 0 0,0-1 0 0 0,0 1 0 0 0,0-1 1 0 0,0 1-1 0 0,0-1 0 0 0,0 0 1 0 0,0 0-1 0 0,-1 0 0 0 0,3-1 0 0 0,5-4 13 0 0,0 0 1 0 0,-1-1-1 0 0,1 0 0 0 0,-2-1 0 0 0,1 1 0 0 0,-1-1 0 0 0,0-1 0 0 0,11-17 0 0 0,-4 3-64 0 0,-1-2 0 0 0,14-34 0 0 0,-9 5-224 0 0,-2-2 0 0 0,13-81 0 0 0,-18 76-132 0 0,-10 57 305 0 0,-3 14-65 0 0,-7 35-199 0 0,-2 8 110 0 0,4-15-6 0 0,2-1-1 0 0,1 1 1 0 0,2 0-1 0 0,2 0 0 0 0,7 63 1 0 0,-5-91-222 0 0,0 0 1 0 0,0 0-1 0 0,7 15 1 0 0,-8-22 199 0 0,0 1 1 0 0,1-1 0 0 0,-1 0-1 0 0,1 0 1 0 0,0 0-1 0 0,0 0 1 0 0,0 0-1 0 0,1 0 1 0 0,-1 0-1 0 0,1-1 1 0 0,-1 1-1 0 0,1-1 1 0 0,5 4-1 0 0,4-2-749 0 0</inkml:trace>
</inkml:ink>
</file>

<file path=ppt/ink/ink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00:08.805"/>
    </inkml:context>
    <inkml:brush xml:id="br0">
      <inkml:brushProperty name="width" value="0.05" units="cm"/>
      <inkml:brushProperty name="height" value="0.05" units="cm"/>
    </inkml:brush>
  </inkml:definitions>
  <inkml:trace contextRef="#ctx0" brushRef="#br0">7 287 8297 0 0,'2'-7'78'0'0,"1"-5"796"0"0,-3 12-767 0 0,0-1 0 0 0,0 1 1 0 0,-1 0-1 0 0,1-1 1 0 0,0 1-1 0 0,0 0 0 0 0,-1-1 1 0 0,1 1-1 0 0,0 0 1 0 0,-1 0-1 0 0,1-1 0 0 0,0 1 1 0 0,-1 0-1 0 0,1 0 0 0 0,0 0 1 0 0,-1-1-1 0 0,1 1 1 0 0,0 0-1 0 0,-1 0 0 0 0,1 0 1 0 0,-1 0-1 0 0,1 0 1 0 0,0 0-1 0 0,-1 0 0 0 0,1 0 1 0 0,-1 0-1 0 0,1 0 1 0 0,0 0-1 0 0,-1 0 0 0 0,1 0 1 0 0,-1 0 807 0 0,33-18-851 0 0,6-1-412 0 0,-26 13 235 0 0,0 0 0 0 0,15-11 0 0 0,-24 15 77 0 0,0 0-1 0 0,0-1 0 0 0,0 1 0 0 0,-1-1 0 0 0,0 1 1 0 0,1-1-1 0 0,-1 0 0 0 0,0 0 0 0 0,0 0 0 0 0,0 0 1 0 0,-1 0-1 0 0,1-1 0 0 0,1-5 0 0 0,-2 4-3 0 0,0 0 0 0 0,0 0 1 0 0,0 0-1 0 0,0 0 0 0 0,-1 0 0 0 0,0 0 0 0 0,0 0 0 0 0,-1 0 0 0 0,1 0 1 0 0,-1 0-1 0 0,0 1 0 0 0,-3-9 0 0 0,3 11 40 0 0,0 0-1 0 0,0 0 1 0 0,0 0 0 0 0,0 1-1 0 0,-1-1 1 0 0,1 0 0 0 0,0 1-1 0 0,-1-1 1 0 0,1 1 0 0 0,-1-1-1 0 0,0 1 1 0 0,1 0 0 0 0,-1 0 0 0 0,0 0-1 0 0,0 0 1 0 0,0 0 0 0 0,0 0-1 0 0,0 0 1 0 0,0 1 0 0 0,0-1-1 0 0,0 1 1 0 0,0-1 0 0 0,0 1-1 0 0,0 0 1 0 0,0 0 0 0 0,-1 0-1 0 0,1 0 1 0 0,0 0 0 0 0,0 0-1 0 0,0 0 1 0 0,0 1 0 0 0,-3 0-1 0 0,1 0 27 0 0,1 1 0 0 0,0-1 0 0 0,-1 1 0 0 0,1-1 0 0 0,0 1 0 0 0,0 0 0 0 0,0 0 0 0 0,0 1 0 0 0,0-1 0 0 0,1 0 0 0 0,-1 1 0 0 0,1 0 0 0 0,-1-1 0 0 0,1 1 0 0 0,0 0 0 0 0,0 0 0 0 0,0 1 0 0 0,1-1 0 0 0,-1 0 0 0 0,1 1 0 0 0,0-1 0 0 0,-1 5 0 0 0,-4 10 138 0 0,2 0 0 0 0,-4 38 0 0 0,6-42-122 0 0,-1 12 59 0 0,1 47 1 0 0,2-64-77 0 0,1 0 0 0 0,0 1 0 0 0,0-1 0 0 0,1 0 0 0 0,0 0 0 0 0,1 0 0 0 0,0 0 1 0 0,7 13-1 0 0,-8-20-45 0 0,-1 0 0 0 0,1 0 0 0 0,-1 0 0 0 0,1 0 0 0 0,0-1 0 0 0,0 1 0 0 0,0-1 0 0 0,0 1 0 0 0,0-1 0 0 0,0 0 0 0 0,0 0 0 0 0,1 0 0 0 0,-1 0 0 0 0,0 0 0 0 0,1 0 0 0 0,-1-1 0 0 0,0 1 0 0 0,1-1 0 0 0,-1 1 0 0 0,5-1 0 0 0,6 0-299 0 0,1 0 0 0 0,21-4 1 0 0,-22 3 59 0 0,7-3-331 0 0,1 0-1 0 0,-1-1 0 0 0,0-1 1 0 0,27-11-1 0 0,73-44-1340 0 0,-113 56 1912 0 0,0 1 0 0 0,0-1 0 0 0,0 0 0 0 0,-1 0 0 0 0,1 0 1 0 0,-1-1-1 0 0,6-8 0 0 0,-10 11 44 0 0,1-1 0 0 0,-1 0 1 0 0,0 1-1 0 0,0-1 0 0 0,0 0 1 0 0,-1 0-1 0 0,1 0 0 0 0,-1 0 0 0 0,0 0 1 0 0,0 0-1 0 0,-1-1 0 0 0,1 1 1 0 0,-1 0-1 0 0,0 0 0 0 0,0-1 0 0 0,-1-4 1 0 0,0 2 98 0 0,-1 0 1 0 0,1 0 0 0 0,-1 0-1 0 0,-1 0 1 0 0,-4-9-1 0 0,5 12 12 0 0,1 1-1 0 0,-1-1 0 0 0,0 1 1 0 0,-1 0-1 0 0,1 0 1 0 0,0 0-1 0 0,-1 0 0 0 0,0 0 1 0 0,0 1-1 0 0,0-1 0 0 0,0 1 1 0 0,-4-3-1 0 0,7 5-112 0 0,0 0 0 0 0,0 0 0 0 0,0 0 0 0 0,0 0 0 0 0,-1 0 0 0 0,1 0 0 0 0,0 0 0 0 0,0 0 0 0 0,0 0 0 0 0,-1 0-1 0 0,1-1 1 0 0,0 1 0 0 0,0 0 0 0 0,0 0 0 0 0,0 1 0 0 0,-1-1 0 0 0,1 0 0 0 0,0 0 0 0 0,0 0 0 0 0,0 0 0 0 0,-1 0 0 0 0,1 0 0 0 0,0 0 0 0 0,0 0 0 0 0,0 0-1 0 0,0 0 1 0 0,-1 0 0 0 0,1 0 0 0 0,0 1 0 0 0,0-1 0 0 0,0 0 0 0 0,0 0 0 0 0,0 0 0 0 0,-1 0 0 0 0,1 0 0 0 0,0 1 0 0 0,0-1 0 0 0,-3 11 397 0 0,4 19-172 0 0,-1-20-74 0 0,12 235 2389 0 0,-11-226-2408 0 0,1 0 0 0 0,5 23 0 0 0,0-6-76 0 0,-6-34 39 0 0,0-6-25 0 0,2-17 28 0 0,-1-32-59 0 0,-3-139-106 0 0,3 164 13 0 0,2 1-1 0 0,0-1 1 0 0,2 1-1 0 0,17-50 1 0 0,-21 71 14 0 0,1 1 0 0 0,-1-1 0 0 0,1 1 0 0 0,0 0 0 0 0,1 0-1 0 0,0 0 1 0 0,-1 0 0 0 0,1 1 0 0 0,1 0 0 0 0,-1-1 0 0 0,1 1 0 0 0,-1 1 0 0 0,1-1 0 0 0,0 1 0 0 0,8-4 0 0 0,-10 5 11 0 0,0 1 0 0 0,0 0 1 0 0,0 0-1 0 0,0 1 1 0 0,1-1-1 0 0,-1 1 0 0 0,0-1 1 0 0,0 1-1 0 0,0 0 1 0 0,0 0-1 0 0,1 0 1 0 0,-1 1-1 0 0,0-1 0 0 0,0 1 1 0 0,0 0-1 0 0,0 0 1 0 0,0 0-1 0 0,0 0 0 0 0,0 0 1 0 0,0 1-1 0 0,0-1 1 0 0,-1 1-1 0 0,1 0 0 0 0,0 0 1 0 0,-1 0-1 0 0,0 0 1 0 0,1 0-1 0 0,-1 0 0 0 0,0 1 1 0 0,2 3-1 0 0,-1-2 7 0 0,-1 0-1 0 0,1 0 1 0 0,-1 0-1 0 0,0 0 1 0 0,0 1-1 0 0,-1-1 1 0 0,1 1 0 0 0,-1 0-1 0 0,0-1 1 0 0,0 1-1 0 0,-1 0 1 0 0,1-1-1 0 0,-1 1 1 0 0,0 0-1 0 0,0 0 1 0 0,-1 0-1 0 0,0-1 1 0 0,1 1-1 0 0,-2 0 1 0 0,1-1-1 0 0,0 1 1 0 0,-4 6 0 0 0,1-1 6 0 0,-1-1 1 0 0,0 1 0 0 0,0-1 0 0 0,-1 0 0 0 0,0-1 0 0 0,-1 1-1 0 0,1-1 1 0 0,-2-1 0 0 0,-8 9 0 0 0,6-8-116 0 0,1-1 0 0 0,-1 0 0 0 0,-1-1 0 0 0,1 0 0 0 0,-1 0 0 0 0,0-1 0 0 0,-1 0 1 0 0,1-1-1 0 0,-1 0 0 0 0,0-1 0 0 0,0-1 0 0 0,0 0 0 0 0,0 0 0 0 0,0-1 0 0 0,-13-1 0 0 0,24 0 11 0 0,0 0 0 0 0,1 0 0 0 0,-1 0-1 0 0,0 0 1 0 0,0 0 0 0 0,1 0 0 0 0,-1 0 0 0 0,0-1-1 0 0,1 1 1 0 0,-1 0 0 0 0,0 0 0 0 0,1-1 0 0 0,-1 1-1 0 0,0 0 1 0 0,1-1 0 0 0,-1 1 0 0 0,1-1 0 0 0,-1 1-1 0 0,0-1 1 0 0,1 1 0 0 0,-1-1 0 0 0,1 1 0 0 0,0-1-1 0 0,-1 0 1 0 0,1 1 0 0 0,-1-1 0 0 0,1 1-1 0 0,0-1 1 0 0,0 0 0 0 0,-1 1 0 0 0,1-1 0 0 0,0 0-1 0 0,0 0 1 0 0,0 1 0 0 0,0-1 0 0 0,0 0 0 0 0,0 0-1 0 0,0-6-1056 0 0</inkml:trace>
</inkml:ink>
</file>

<file path=ppt/ink/ink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00:09.152"/>
    </inkml:context>
    <inkml:brush xml:id="br0">
      <inkml:brushProperty name="width" value="0.05" units="cm"/>
      <inkml:brushProperty name="height" value="0.05" units="cm"/>
    </inkml:brush>
  </inkml:definitions>
  <inkml:trace contextRef="#ctx0" brushRef="#br0">55 2 8761 0 0,'5'-2'568'0'0,"-3"2"781"0"0,-4 13-443 0 0,-58 328 2570 0 0,60-263-6749 0 0,4-67 908 0 0,0-6 948 0 0</inkml:trace>
</inkml:ink>
</file>

<file path=ppt/ink/ink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00:09.925"/>
    </inkml:context>
    <inkml:brush xml:id="br0">
      <inkml:brushProperty name="width" value="0.05" units="cm"/>
      <inkml:brushProperty name="height" value="0.05" units="cm"/>
    </inkml:brush>
  </inkml:definitions>
  <inkml:trace contextRef="#ctx0" brushRef="#br0">95 38 8693 0 0,'-2'-13'242'0'0,"2"12"-153"0"0,0 0 1 0 0,0 0-1 0 0,0 1 0 0 0,0-1 1 0 0,0 0-1 0 0,0 0 0 0 0,0 0 1 0 0,0 1-1 0 0,-1-1 0 0 0,1 0 1 0 0,0 0-1 0 0,0 0 0 0 0,-1 1 1 0 0,1-1-1 0 0,0 0 0 0 0,-1 0 1 0 0,1 1-1 0 0,-1-1 0 0 0,1 0 1 0 0,-1 1-1 0 0,1-1 0 0 0,-1 0 1 0 0,1 1-1 0 0,-1-1 0 0 0,0 1 1 0 0,1-1-1 0 0,-1 1 0 0 0,0 0 1 0 0,1-1-1 0 0,-1 1 0 0 0,0-1 1 0 0,-1 1-1 0 0,-10 28 1345 0 0,-12 24-1447 0 0,13-32 31 0 0,-11 33 0 0 0,20-47-9 0 0,0 1 0 0 0,0-1-1 0 0,1 1 1 0 0,0-1 0 0 0,0 1 0 0 0,1 0-1 0 0,0-1 1 0 0,0 1 0 0 0,2 11-1 0 0,-2-17-5 0 0,0 1 0 0 0,1 0-1 0 0,-1 0 1 0 0,1-1 0 0 0,-1 1-1 0 0,1 0 1 0 0,0-1 0 0 0,0 1-1 0 0,0-1 1 0 0,-1 1 0 0 0,2-1-1 0 0,-1 1 1 0 0,0-1 0 0 0,0 1-1 0 0,0-1 1 0 0,1 0 0 0 0,-1 0-1 0 0,0 0 1 0 0,1 0 0 0 0,-1 0-1 0 0,4 2 1 0 0,-2-2-22 0 0,1 0 0 0 0,-1 0 1 0 0,0-1-1 0 0,1 1 0 0 0,-1-1 0 0 0,1 0 0 0 0,-1 0 0 0 0,1 0 0 0 0,-1 0 1 0 0,7-2-1 0 0,5-2-230 0 0,0 0 1 0 0,0-1 0 0 0,27-14-1 0 0,-32 14 109 0 0,0 0-1 0 0,0-1 0 0 0,-1-1 1 0 0,0 1-1 0 0,0-1 0 0 0,13-15 1 0 0,-18 18 104 0 0,-1 0-1 0 0,1-1 1 0 0,-1 1 0 0 0,0-1 0 0 0,0 0 0 0 0,0 0-1 0 0,-1 0 1 0 0,0 0 0 0 0,0-1 0 0 0,0 1 0 0 0,0-1-1 0 0,-1 1 1 0 0,0-1 0 0 0,0-11 0 0 0,-1 12 39 0 0,0-1 1 0 0,0 0 0 0 0,-1 0 0 0 0,0 0 0 0 0,0 0-1 0 0,0 1 1 0 0,-1-1 0 0 0,0 1 0 0 0,-4-8 0 0 0,5 11 17 0 0,0 0 0 0 0,0 1 1 0 0,0-1-1 0 0,0 0 1 0 0,-1 1-1 0 0,1-1 0 0 0,-1 1 1 0 0,1-1-1 0 0,-1 1 0 0 0,0 0 1 0 0,1-1-1 0 0,-1 1 1 0 0,0 0-1 0 0,0 0 0 0 0,0 1 1 0 0,0-1-1 0 0,0 0 1 0 0,0 0-1 0 0,0 1 0 0 0,0 0 1 0 0,0-1-1 0 0,0 1 0 0 0,0 0 1 0 0,-1 0-1 0 0,1 0 1 0 0,0 0-1 0 0,0 0 0 0 0,-3 1 1 0 0,1 0-5 0 0,0-1-1 0 0,0 1 1 0 0,0 0 0 0 0,0 1 0 0 0,1-1 0 0 0,-1 1 0 0 0,0-1-1 0 0,1 1 1 0 0,-1 0 0 0 0,1 0 0 0 0,0 1 0 0 0,-4 2 0 0 0,5-3 2 0 0,1 0 1 0 0,-1 0 0 0 0,1 0 0 0 0,-1 1 0 0 0,1-1 0 0 0,0 0-1 0 0,0 0 1 0 0,0 1 0 0 0,0-1 0 0 0,0 0 0 0 0,1 1 0 0 0,-1-1-1 0 0,1 1 1 0 0,-1-1 0 0 0,1 1 0 0 0,0-1 0 0 0,0 1 0 0 0,0-1-1 0 0,1 1 1 0 0,-1 2 0 0 0,1-3-4 0 0,0 0 1 0 0,0 1-1 0 0,0-1 0 0 0,0 0 1 0 0,0 0-1 0 0,1 0 0 0 0,-1 0 1 0 0,0 0-1 0 0,1 0 0 0 0,0-1 1 0 0,-1 1-1 0 0,1 0 0 0 0,0-1 1 0 0,0 1-1 0 0,0-1 0 0 0,0 0 1 0 0,0 0-1 0 0,0 1 0 0 0,0-1 1 0 0,1-1-1 0 0,-1 1 0 0 0,0 0 1 0 0,0 0-1 0 0,1-1 0 0 0,3 1 1 0 0,3 1 16 0 0,0-1 1 0 0,0 0 0 0 0,1-1 0 0 0,-1 0 0 0 0,14-1 0 0 0,-2-3-44 0 0,0 0 0 0 0,-1-1-1 0 0,1-1 1 0 0,20-10 0 0 0,75-42-143 0 0,-109 53 153 0 0,20-9-42 0 0,-26 13 38 0 0,0 0 0 0 0,1 1 1 0 0,-1 0-1 0 0,0-1 0 0 0,0 1 0 0 0,0 0 1 0 0,1-1-1 0 0,-1 1 0 0 0,0 0 1 0 0,0 0-1 0 0,1 0 0 0 0,-1 0 1 0 0,0 0-1 0 0,1 0 0 0 0,-1 1 1 0 0,0-1-1 0 0,0 0 0 0 0,3 2 0 0 0,-4-1 20 0 0,1 0-1 0 0,0 0 0 0 0,0 0 0 0 0,-1 1 0 0 0,1-1 0 0 0,0 0 0 0 0,-1 1 0 0 0,1-1 1 0 0,-1 0-1 0 0,0 1 0 0 0,0-1 0 0 0,1 1 0 0 0,-1-1 0 0 0,0 1 0 0 0,0-1 0 0 0,0 0 0 0 0,0 1 1 0 0,-1-1-1 0 0,1 3 0 0 0,-7 30 303 0 0,-5 7-29 0 0,-8 30-30 0 0,18-66-242 0 0,1 1 0 0 0,1 0 0 0 0,-1 0 0 0 0,1 0 0 0 0,0 0 0 0 0,0 0 0 0 0,1 0 0 0 0,0 0 0 0 0,2 8 0 0 0,-3-13-9 0 0,0 0 1 0 0,1 1-1 0 0,-1-1 0 0 0,0 0 0 0 0,1 0 1 0 0,0 0-1 0 0,-1 0 0 0 0,1 0 0 0 0,0 0 1 0 0,-1 0-1 0 0,1 0 0 0 0,0 0 0 0 0,0 0 1 0 0,0 0-1 0 0,0 0 0 0 0,0-1 0 0 0,0 1 0 0 0,0 0 1 0 0,0-1-1 0 0,0 1 0 0 0,0-1 0 0 0,2 1 1 0 0,-1 0 0 0 0,0-1 1 0 0,0 0-1 0 0,0 0 0 0 0,0 0 1 0 0,0 0-1 0 0,0 0 1 0 0,0-1-1 0 0,0 1 1 0 0,0 0-1 0 0,0-1 1 0 0,0 0-1 0 0,3 0 1 0 0,4-4-12 0 0,1 0 1 0 0,-1-1-1 0 0,0 0 1 0 0,9-7 0 0 0,-14 10-24 0 0,14-11 7 0 0,-1-1 0 0 0,0-1 0 0 0,-1 0 0 0 0,0-1 1 0 0,-1-1-1 0 0,-2 0 0 0 0,1-1 0 0 0,-2 0 0 0 0,16-34 0 0 0,-50 240 517 0 0,23-150-200 0 0,2 1 0 0 0,1-1 0 0 0,15 58 0 0 0,4 34 355 0 0,-22-124-644 0 0,-1-1 0 0 0,0 1 0 0 0,0 0 0 0 0,0-1 0 0 0,-1 1 0 0 0,1-1 0 0 0,-1 1 0 0 0,0-1 1 0 0,-2 5-1 0 0,2-7-7 0 0,1-1 0 0 0,-1 0 0 0 0,1 1 0 0 0,-1-1 1 0 0,0 0-1 0 0,0 0 0 0 0,0 0 0 0 0,0 0 0 0 0,1 1 1 0 0,-1-1-1 0 0,-1 0 0 0 0,1-1 0 0 0,0 1 0 0 0,0 0 1 0 0,0 0-1 0 0,0 0 0 0 0,-1-1 0 0 0,1 1 0 0 0,0 0 1 0 0,-1-1-1 0 0,1 0 0 0 0,0 1 0 0 0,-1-1 0 0 0,1 0 1 0 0,-1 1-1 0 0,1-1 0 0 0,-1 0 0 0 0,1 0 0 0 0,0 0 1 0 0,-1 0-1 0 0,1-1 0 0 0,-3 1 0 0 0,-2-1 7 0 0,1-1 1 0 0,-1 1-1 0 0,1-1 0 0 0,0 0 0 0 0,-1-1 0 0 0,1 1 0 0 0,0-1 1 0 0,0 0-1 0 0,1 0 0 0 0,-1-1 0 0 0,1 1 0 0 0,-1-1 0 0 0,1 0 1 0 0,-6-8-1 0 0,4 4-2 0 0,1 0-1 0 0,-1-1 1 0 0,2 0 0 0 0,-1 0 0 0 0,1-1 0 0 0,0 1 0 0 0,-3-17 0 0 0,3 13-3 0 0,2-1 1 0 0,-1 0 0 0 0,2 0 0 0 0,0 0 0 0 0,0 0 0 0 0,1 0 0 0 0,1 0 0 0 0,1-1-1 0 0,0 1 1 0 0,0 1 0 0 0,1-1 0 0 0,1 0 0 0 0,1 1 0 0 0,0 0 0 0 0,0 0 0 0 0,12-19 0 0 0,-14 26 0 0 0,1 1 1 0 0,0 0 0 0 0,0 0 0 0 0,1 0 0 0 0,-1 1 0 0 0,1 0 0 0 0,0-1 0 0 0,0 2 0 0 0,1-1-1 0 0,-1 0 1 0 0,1 1 0 0 0,-1 0 0 0 0,1 1 0 0 0,0-1 0 0 0,10-2 0 0 0,-12 4-57 0 0,1 0 0 0 0,-1 1 1 0 0,1-1-1 0 0,-1 1 0 0 0,1 0 0 0 0,-1 0 1 0 0,1 0-1 0 0,-1 1 0 0 0,0 0 0 0 0,1-1 1 0 0,-1 2-1 0 0,1-1 0 0 0,-1 0 0 0 0,0 1 0 0 0,0 0 1 0 0,0 0-1 0 0,0 0 0 0 0,0 0 0 0 0,0 1 1 0 0,-1 0-1 0 0,1-1 0 0 0,4 7 0 0 0,-6-7-112 0 0,0 1-1 0 0,0 0 1 0 0,0-1-1 0 0,-1 1 1 0 0,1 0-1 0 0,-1 0 1 0 0,0 0-1 0 0,0 0 1 0 0,0 0-1 0 0,0 0 1 0 0,-1 1-1 0 0,1 2 1 0 0,2 8-701 0 0,2 7-676 0 0</inkml:trace>
</inkml:ink>
</file>

<file path=ppt/ink/ink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00:10.435"/>
    </inkml:context>
    <inkml:brush xml:id="br0">
      <inkml:brushProperty name="width" value="0.05" units="cm"/>
      <inkml:brushProperty name="height" value="0.05" units="cm"/>
    </inkml:brush>
  </inkml:definitions>
  <inkml:trace contextRef="#ctx0" brushRef="#br0">1 52 7229 0 0,'26'-45'1792'0'0,"-26"45"-1725"0"0,0 0 0 0 0,0 0 1 0 0,0 0-1 0 0,0 0 0 0 0,1-1 0 0 0,-1 1 1 0 0,0 0-1 0 0,0 0 0 0 0,0 0 0 0 0,0 0 1 0 0,0-1-1 0 0,0 1 0 0 0,0 0 0 0 0,0 0 1 0 0,0 0-1 0 0,0 0 0 0 0,0-1 0 0 0,0 1 1 0 0,0 0-1 0 0,0 0 0 0 0,0 0 0 0 0,0 0 1 0 0,0-1-1 0 0,0 1 0 0 0,0 0 0 0 0,0 0 1 0 0,0 0-1 0 0,0 0 0 0 0,0-1 0 0 0,0 1 1 0 0,0 0-1 0 0,0 0 0 0 0,-1 0 0 0 0,1 0 1 0 0,0 0-1 0 0,0-1 0 0 0,0 1 0 0 0,0 0 1 0 0,0 0-1 0 0,0 0 0 0 0,-1 0 0 0 0,1 0 1 0 0,0 0-1 0 0,-10 0 1791 0 0,9 0-1800 0 0,1 0-1 0 0,-1 0 1 0 0,0 0-1 0 0,0 1 0 0 0,1-1 1 0 0,-1 0-1 0 0,0 0 1 0 0,1 1-1 0 0,-1-1 1 0 0,1 0-1 0 0,-1 1 1 0 0,0-1-1 0 0,1 1 1 0 0,-1-1-1 0 0,1 1 1 0 0,-1-1-1 0 0,1 1 1 0 0,-1-1-1 0 0,1 1 1 0 0,0-1-1 0 0,-1 1 1 0 0,1 0-1 0 0,0-1 1 0 0,-1 1-1 0 0,1 0 1 0 0,0-1-1 0 0,0 1 1 0 0,0 0-1 0 0,-1-1 0 0 0,1 1 1 0 0,0 1-1 0 0,49 169 1445 0 0,-32-117-1266 0 0,20 95 1 0 0,-33-120-241 0 0,15 126-158 0 0,-18-136-291 0 0,-1 0 1 0 0,-1 0-1 0 0,-1 1 1 0 0,0-1-1 0 0,-1 0 1 0 0,-6 19-1 0 0,5-28-177 0 0,-1 0 0 0 0,0 0 0 0 0,0 0 0 0 0,-1-1 0 0 0,-8 11 0 0 0,2-4-763 0 0</inkml:trace>
</inkml:ink>
</file>

<file path=ppt/ink/ink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00:10.761"/>
    </inkml:context>
    <inkml:brush xml:id="br0">
      <inkml:brushProperty name="width" value="0.05" units="cm"/>
      <inkml:brushProperty name="height" value="0.05" units="cm"/>
    </inkml:brush>
  </inkml:definitions>
  <inkml:trace contextRef="#ctx0" brushRef="#br0">16 14 10357 0 0,'-6'-8'170'0'0,"2"3"622"0"0,0 12 106 0 0,3-6-803 0 0,1 1-29 0 0,0-1-1 0 0,0 1 1 0 0,0-1 0 0 0,0 1 0 0 0,0-1 0 0 0,0 0 0 0 0,0 1-1 0 0,1-1 1 0 0,-1 1 0 0 0,1-1 0 0 0,-1 0 0 0 0,1 1 0 0 0,-1-1-1 0 0,1 0 1 0 0,0 0 0 0 0,0 1 0 0 0,0-1 0 0 0,-1 0 0 0 0,1 0-1 0 0,0 0 1 0 0,0 0 0 0 0,3 2 0 0 0,27 22 435 0 0,-16-17-461 0 0,1 0 1 0 0,-1 0 0 0 0,2-2 0 0 0,-1 0 0 0 0,1-1-1 0 0,-1 0 1 0 0,1-2 0 0 0,1 0 0 0 0,-1 0 0 0 0,0-2-1 0 0,1 0 1 0 0,-1-1 0 0 0,0-1 0 0 0,1-1-1 0 0,-1 0 1 0 0,32-9 0 0 0,-43 9 155 0 0,0-1-1 0 0,1 0 1 0 0,-1 0 0 0 0,0 0-1 0 0,-1-1 1 0 0,1 0 0 0 0,-1 0 0 0 0,0-1-1 0 0,0 1 1 0 0,0-1 0 0 0,0 0-1 0 0,-1-1 1 0 0,6-7 0 0 0,-3 3 490 0 0,-6 8-300 0 0,-4 4-311 0 0,-8 4-702 0 0,-51 27-3327 0 0,34-20 2309 0 0</inkml:trace>
</inkml:ink>
</file>

<file path=ppt/ink/ink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00:11.199"/>
    </inkml:context>
    <inkml:brush xml:id="br0">
      <inkml:brushProperty name="width" value="0.05" units="cm"/>
      <inkml:brushProperty name="height" value="0.05" units="cm"/>
    </inkml:brush>
  </inkml:definitions>
  <inkml:trace contextRef="#ctx0" brushRef="#br0">1 16 9165 0 0,'2'-13'573'0'0,"-1"11"-96"0"0,-2 7 176 0 0,0 27 227 0 0,2-17-832 0 0,27 840 4517 0 0,-28-847-4596 0 0,5 65-690 0 0,22 121-1 0 0,-25-184 6 0 0,2 6-2101 0 0,-2-12 1144 0 0</inkml:trace>
</inkml:ink>
</file>

<file path=ppt/ink/ink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00:11.865"/>
    </inkml:context>
    <inkml:brush xml:id="br0">
      <inkml:brushProperty name="width" value="0.05" units="cm"/>
      <inkml:brushProperty name="height" value="0.05" units="cm"/>
    </inkml:brush>
  </inkml:definitions>
  <inkml:trace contextRef="#ctx0" brushRef="#br0">0 37 10253 0 0,'4'-2'209'0'0,"-1"0"1"0"0,1 0-1 0 0,0 0 0 0 0,0 0 1 0 0,0 0-1 0 0,5-1 0 0 0,379-18 691 0 0,447 40-780 0 0,-232-4-101 0 0,1062-1 85 0 0,-1489-15 36 0 0,441 15 1832 0 0,-609-14-1937 0 0,7 2 732 0 0,-30 0-68 0 0,-17-1-591 0 0,-45 10 0 0 0,69-10-110 0 0,0 1-1 0 0,-1 0 1 0 0,1 1-1 0 0,0 0 1 0 0,1 0-1 0 0,-1 1 1 0 0,0 0-1 0 0,1 0 1 0 0,0 1-1 0 0,-12 9 1 0 0,16-10 1 0 0,0-1 1 0 0,1 1 0 0 0,-1 0-1 0 0,1 1 1 0 0,0-1-1 0 0,0 0 1 0 0,0 1-1 0 0,0-1 1 0 0,1 1-1 0 0,0-1 1 0 0,0 1-1 0 0,0 0 1 0 0,0 7 0 0 0,0 10 37 0 0,3 36 1 0 0,-1-43-3 0 0,4 28 215 0 0,18 75 0 0 0,-7-40 49 0 0,-1 0-46 0 0,3 87 0 0 0,-16-112-226 0 0,-6 76 0 0 0,1-102-15 0 0,-1-1-1 0 0,-1 0 1 0 0,-1 1 0 0 0,-17 44-1 0 0,15-48-7 0 0,7-19-7 0 0,0-1-1 0 0,0 1 1 0 0,0-1-1 0 0,0 1 1 0 0,-1-1-1 0 0,0 0 1 0 0,-2 4-1 0 0,3-5-4 0 0,-1-1 1 0 0,1 0-1 0 0,0 0 0 0 0,-1 0 1 0 0,1 0-1 0 0,-1 0 0 0 0,1 0 1 0 0,-1 0-1 0 0,0 0 0 0 0,1-1 1 0 0,-1 1-1 0 0,0-1 1 0 0,1 1-1 0 0,-1-1 0 0 0,0 0 1 0 0,0 0-1 0 0,1 1 0 0 0,-1-1 1 0 0,-2-1-1 0 0,-195-10-334 0 0,51 1 98 0 0,-2595-5-753 0 0,2057 58-572 0 0,645-39 1005 0 0,20-1-630 0 0,-1-1 1 0 0,-31-2-1 0 0,43-2-387 0 0</inkml:trace>
</inkml:ink>
</file>

<file path=ppt/ink/ink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00:12.606"/>
    </inkml:context>
    <inkml:brush xml:id="br0">
      <inkml:brushProperty name="width" value="0.05" units="cm"/>
      <inkml:brushProperty name="height" value="0.05" units="cm"/>
    </inkml:brush>
  </inkml:definitions>
  <inkml:trace contextRef="#ctx0" brushRef="#br0">15 78 7937 0 0,'10'-16'235'0'0,"-7"11"-1"0"0,0 1 0 0 0,0-1 0 0 0,-1 0 0 0 0,0 0 0 0 0,0 0 0 0 0,0 0 0 0 0,2-9 0 0 0,-1 1 952 0 0,-3 13-1169 0 0,0 0 1 0 0,0 0-1 0 0,0 0 0 0 0,0 0 0 0 0,0 0 1 0 0,0 0-1 0 0,0 0 0 0 0,0 0 1 0 0,0 0-1 0 0,0 0 0 0 0,0 0 0 0 0,0 0 1 0 0,0 0-1 0 0,0 0 0 0 0,0 1 0 0 0,0-1 1 0 0,0 0-1 0 0,0 0 0 0 0,0 0 1 0 0,0 0-1 0 0,0 0 0 0 0,0 0 0 0 0,0 0 1 0 0,0 0-1 0 0,0 0 0 0 0,1 0 1 0 0,-1 0-1 0 0,0 0 0 0 0,0 0 0 0 0,0 0 1 0 0,0 0-1 0 0,0 0 0 0 0,0 0 1 0 0,0 0-1 0 0,0 0 0 0 0,0 0 0 0 0,0 0 1 0 0,0 0-1 0 0,0 0 0 0 0,0 0 1 0 0,0 0-1 0 0,0 0 0 0 0,0 0 0 0 0,1 0 1 0 0,-1 0-1 0 0,0 0 0 0 0,0 0 0 0 0,0 0 1 0 0,0 0-1 0 0,0 0 0 0 0,0 0 1 0 0,0 0-1 0 0,0 0 0 0 0,0-1 0 0 0,0 1 1 0 0,0 0-1 0 0,0 0 0 0 0,0 0 1 0 0,0 0-1 0 0,0 0 0 0 0,0 0 0 0 0,0 0 1 0 0,0 0-1 0 0,0 0 0 0 0,0 0 1 0 0,0 0-1 0 0,0 0 0 0 0,1 23 480 0 0,-10 51-449 0 0,-3 18-6 0 0,1-34 35 0 0,2 0-1 0 0,-1 80 1 0 0,10-132-18 0 0,0-1 0 0 0,0 1 0 0 0,1 0 0 0 0,0-1 0 0 0,2 10 0 0 0,-2-13-24 0 0,-1-1 0 0 0,1 0-1 0 0,-1 1 1 0 0,1-1 0 0 0,0 0-1 0 0,-1 0 1 0 0,1 0 0 0 0,0 0 0 0 0,0 0-1 0 0,0 0 1 0 0,0 0 0 0 0,0 0-1 0 0,0 0 1 0 0,0 0 0 0 0,0 0-1 0 0,0-1 1 0 0,0 1 0 0 0,0 0-1 0 0,1-1 1 0 0,-1 1 0 0 0,0-1-1 0 0,0 1 1 0 0,1-1 0 0 0,-1 0-1 0 0,0 1 1 0 0,1-1 0 0 0,-1 0-1 0 0,3 0 1 0 0,4 0 81 0 0,1-1-1 0 0,-1 0 1 0 0,1-1 0 0 0,-1 0-1 0 0,0 0 1 0 0,1-1 0 0 0,12-5-1 0 0,54-34-476 0 0,-51 27-1224 0 0,25-10-1 0 0,-22 10-1722 0 0,-21 13 1982 0 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3:40:35.744"/>
    </inkml:context>
    <inkml:brush xml:id="br0">
      <inkml:brushProperty name="width" value="0.05" units="cm"/>
      <inkml:brushProperty name="height" value="0.05" units="cm"/>
    </inkml:brush>
  </inkml:definitions>
  <inkml:trace contextRef="#ctx0" brushRef="#br0">1 244 6881 0 0,'3'-11'153'0'0,"1"1"-1"0"0,1 0 1 0 0,0-1 0 0 0,0 2 0 0 0,1-1 0 0 0,10-14 0 0 0,49-47 2399 0 0,-43 48-679 0 0,25-31 0 0 0,-47 53-1834 0 0,1 1 0 0 0,-1-1 0 0 0,0 0 0 0 0,1 1-1 0 0,-1-1 1 0 0,1 0 0 0 0,-1 1 0 0 0,1-1 0 0 0,-1 1 0 0 0,1-1 0 0 0,-1 1 0 0 0,1-1 0 0 0,0 1 0 0 0,-1-1 0 0 0,1 1 0 0 0,0 0 0 0 0,-1-1 0 0 0,1 1 0 0 0,0 0 0 0 0,-1 0 0 0 0,1-1 0 0 0,1 1 0 0 0,-2 0-16 0 0,1 1-1 0 0,-1-1 1 0 0,1 1-1 0 0,-1-1 1 0 0,0 1 0 0 0,1-1-1 0 0,-1 1 1 0 0,0-1 0 0 0,1 1-1 0 0,-1-1 1 0 0,0 1-1 0 0,0-1 1 0 0,0 1 0 0 0,1-1-1 0 0,-1 1 1 0 0,0 0 0 0 0,0-1-1 0 0,0 1 1 0 0,0-1 0 0 0,0 1-1 0 0,0 0 1 0 0,-3 40 221 0 0,-25 93-8 0 0,-8 54-260 0 0,6 101-3118 0 0,28-267 2291 0 0,2-13 255 0 0,-1 0-1 0 0,0 0 1 0 0,-1 0 0 0 0,0 0-1 0 0,0 0 1 0 0,0 0 0 0 0,-6 10-1 0 0,1-8-449 0 0</inkml:trace>
</inkml:ink>
</file>

<file path=ppt/ink/ink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00:12.951"/>
    </inkml:context>
    <inkml:brush xml:id="br0">
      <inkml:brushProperty name="width" value="0.05" units="cm"/>
      <inkml:brushProperty name="height" value="0.05" units="cm"/>
    </inkml:brush>
  </inkml:definitions>
  <inkml:trace contextRef="#ctx0" brushRef="#br0">13 33 9333 0 0,'0'-32'2061'0'0,"0"32"-2042"0"0,0 0 0 0 0,-1 0 0 0 0,1 0 0 0 0,0 0 0 0 0,-1 0 0 0 0,1 0 0 0 0,0 0 0 0 0,-1 0 0 0 0,1 0 0 0 0,0 0 0 0 0,-1 0 0 0 0,1 0 0 0 0,0 0 0 0 0,-1 0 0 0 0,1 0 0 0 0,0 0 0 0 0,-1 0 0 0 0,1 0 0 0 0,0 0 0 0 0,-1 1 0 0 0,1-1 0 0 0,0 0 0 0 0,-1 0 0 0 0,1 0 0 0 0,0 1 0 0 0,0-1 0 0 0,-1 0 0 0 0,1 0 0 0 0,0 1 0 0 0,0-1 0 0 0,-1 1 0 0 0,-2 13 1013 0 0,7 26 917 0 0,-2-29-1703 0 0,4 47-859 0 0,3 0 0 0 0,19 65-1 0 0,-24-99-632 0 0,4 7-1291 0 0,-5-21 1460 0 0</inkml:trace>
</inkml:ink>
</file>

<file path=ppt/ink/ink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00:13.307"/>
    </inkml:context>
    <inkml:brush xml:id="br0">
      <inkml:brushProperty name="width" value="0.05" units="cm"/>
      <inkml:brushProperty name="height" value="0.05" units="cm"/>
    </inkml:brush>
  </inkml:definitions>
  <inkml:trace contextRef="#ctx0" brushRef="#br0">1 150 7261 0 0,'-1'-13'174'0'0,"2"1"1"0"0,0 0 0 0 0,0-1-1 0 0,1 1 1 0 0,4-16 0 0 0,-5 25-104 0 0,1-1 0 0 0,-1 1 1 0 0,0 0-1 0 0,1 0 0 0 0,-1 0 0 0 0,1 0 1 0 0,0 0-1 0 0,0 0 0 0 0,0 0 0 0 0,1 1 1 0 0,-1-1-1 0 0,1 1 0 0 0,-1 0 0 0 0,1-1 1 0 0,0 1-1 0 0,0 1 0 0 0,0-1 0 0 0,0 0 1 0 0,0 1-1 0 0,0-1 0 0 0,0 1 0 0 0,1 0 1 0 0,5-2-1 0 0,3 2 36 0 0,-1 1 0 0 0,0-1 1 0 0,0 2-1 0 0,0-1 0 0 0,0 2 0 0 0,0-1 1 0 0,0 1-1 0 0,0 1 0 0 0,-1 0 1 0 0,1 1-1 0 0,-1 0 0 0 0,0 0 0 0 0,0 1 1 0 0,0 1-1 0 0,16 11 0 0 0,-13-8-2 0 0,0 1 0 0 0,-1 0 0 0 0,-1 1 0 0 0,0 1 0 0 0,0-1 0 0 0,-1 2 0 0 0,0-1 0 0 0,-1 1 0 0 0,-1 1 0 0 0,11 22 0 0 0,-17-31-96 0 0,0 1 0 0 0,0-1 0 0 0,0 1 1 0 0,-1-1-1 0 0,0 1 0 0 0,0 0 0 0 0,-1-1 0 0 0,1 1 0 0 0,-1 0 1 0 0,0 0-1 0 0,-1-1 0 0 0,1 1 0 0 0,-1 0 0 0 0,-1-1 0 0 0,1 1 1 0 0,-1-1-1 0 0,0 1 0 0 0,0-1 0 0 0,0 0 0 0 0,-1 0 1 0 0,1 0-1 0 0,-6 7 0 0 0,2-4-28 0 0,0-1 1 0 0,-1-1-1 0 0,0 1 1 0 0,0-1-1 0 0,0 0 1 0 0,0-1-1 0 0,-1 0 0 0 0,0 0 1 0 0,0-1-1 0 0,0 1 1 0 0,-1-2-1 0 0,0 1 1 0 0,-11 2-1 0 0,13-4-88 0 0,-7 2-361 0 0,0 0 0 0 0,0-1 0 0 0,0 0 0 0 0,-1-2 0 0 0,1 1 0 0 0,-21-2 0 0 0,21-1-425 0 0</inkml:trace>
</inkml:ink>
</file>

<file path=ppt/ink/ink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00:13.646"/>
    </inkml:context>
    <inkml:brush xml:id="br0">
      <inkml:brushProperty name="width" value="0.05" units="cm"/>
      <inkml:brushProperty name="height" value="0.05" units="cm"/>
    </inkml:brush>
  </inkml:definitions>
  <inkml:trace contextRef="#ctx0" brushRef="#br0">11 110 11197 0 0,'-2'-3'200'0'0,"0"-1"-1"0"0,1 1 1 0 0,0-1-1 0 0,0 0 1 0 0,0 1-1 0 0,0-1 1 0 0,0 0-1 0 0,1 0 1 0 0,-1 0-1 0 0,1 0 1 0 0,0 0-1 0 0,1 0 1 0 0,-1 0-1 0 0,1 1 1 0 0,1-8-1 0 0,-1 7-57 0 0,0 0 0 0 0,1 0 1 0 0,0 1-1 0 0,-1-1 0 0 0,1 1 0 0 0,0-1 0 0 0,5-5 0 0 0,-7 8-132 0 0,1 1 0 0 0,-1-1 1 0 0,1 1-1 0 0,-1-1 0 0 0,1 1 1 0 0,-1-1-1 0 0,1 1 0 0 0,-1 0 0 0 0,1-1 1 0 0,0 1-1 0 0,-1 0 0 0 0,1-1 1 0 0,-1 1-1 0 0,1 0 0 0 0,0 0 0 0 0,-1-1 1 0 0,1 1-1 0 0,0 0 0 0 0,0 0 1 0 0,0 0-1 0 0,0 0-14 0 0,0 1 1 0 0,0-1-1 0 0,-1 1 1 0 0,1-1-1 0 0,0 1 1 0 0,-1-1-1 0 0,1 1 1 0 0,0-1-1 0 0,-1 1 1 0 0,1 0-1 0 0,-1-1 1 0 0,1 1-1 0 0,-1 0 0 0 0,1 0 1 0 0,-1-1-1 0 0,0 1 1 0 0,1 0-1 0 0,-1 0 1 0 0,0 0-1 0 0,0-1 1 0 0,1 1-1 0 0,-1 1 1 0 0,16 68-831 0 0,-3-1 1 0 0,-3 2 0 0 0,2 74-1 0 0,-12-79-2695 0 0,0-53 2444 0 0</inkml:trace>
</inkml:ink>
</file>

<file path=ppt/ink/ink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00:14.036"/>
    </inkml:context>
    <inkml:brush xml:id="br0">
      <inkml:brushProperty name="width" value="0.05" units="cm"/>
      <inkml:brushProperty name="height" value="0.05" units="cm"/>
    </inkml:brush>
  </inkml:definitions>
  <inkml:trace contextRef="#ctx0" brushRef="#br0">93 192 9401 0 0,'-6'-7'214'0'0,"0"0"0"0"0,0 0 0 0 0,1-1 0 0 0,0 0 0 0 0,0 0 0 0 0,-5-14 1 0 0,9 19-149 0 0,0 0 1 0 0,0 0 0 0 0,0 1 0 0 0,1-1-1 0 0,-1 0 1 0 0,1 0 0 0 0,0 0 0 0 0,0 1 0 0 0,0-1-1 0 0,0 0 1 0 0,1 0 0 0 0,-1 0 0 0 0,1 0-1 0 0,0 1 1 0 0,-1-1 0 0 0,1 0 0 0 0,0 1 0 0 0,1-1-1 0 0,-1 1 1 0 0,0-1 0 0 0,1 1 0 0 0,-1-1-1 0 0,1 1 1 0 0,0 0 0 0 0,0 0 0 0 0,2-2 0 0 0,2-2-46 0 0,0 1 1 0 0,0 0 0 0 0,0 1-1 0 0,1 0 1 0 0,0 0 0 0 0,0 0-1 0 0,0 0 1 0 0,0 1 0 0 0,0 1 0 0 0,1-1-1 0 0,15-2 1 0 0,-13 4-19 0 0,1 0 1 0 0,0 0-1 0 0,-1 1 0 0 0,1 1 0 0 0,-1 0 1 0 0,1 0-1 0 0,-1 1 0 0 0,12 4 1 0 0,-4 0 7 0 0,-1 0 0 0 0,1 2 0 0 0,-2 0 0 0 0,1 1 0 0 0,-1 0 0 0 0,-1 1 0 0 0,0 1 0 0 0,0 1 0 0 0,23 24 0 0 0,-23-20 32 0 0,-1 0 0 0 0,-1 1 0 0 0,-1 1 1 0 0,0 0-1 0 0,-2 1 0 0 0,0 0 0 0 0,-1 1 0 0 0,7 21 0 0 0,-13-31-13 0 0,-1-1 0 0 0,0 1 0 0 0,0 0 1 0 0,-1 0-1 0 0,0 0 0 0 0,-1-1 0 0 0,0 1 0 0 0,-2 16 0 0 0,0-19-8 0 0,1 0-1 0 0,-1 0 0 0 0,-1-1 1 0 0,1 1-1 0 0,-1-1 0 0 0,0 1 1 0 0,-1-1-1 0 0,1 0 1 0 0,-1 0-1 0 0,0 0 0 0 0,-1-1 1 0 0,1 1-1 0 0,-7 4 0 0 0,-2 2 8 0 0,-1-1 0 0 0,0-1 0 0 0,-1-1 0 0 0,0 0 0 0 0,-1 0 0 0 0,-26 9 0 0 0,-1-3-36 0 0,-60 13 1 0 0,79-23-137 0 0,0 0 0 0 0,-39 1 0 0 0,53-6-159 0 0,0 0-1 0 0,-1-1 1 0 0,1 0-1 0 0,0 0 1 0 0,0-1-1 0 0,0 0 1 0 0,0-1-1 0 0,-18-7 1 0 0,26 9 86 0 0,0-1 0 0 0,-1 1 0 0 0,1-1 0 0 0,0 0 0 0 0,0 0 0 0 0,0 0 1 0 0,1 0-1 0 0,-1 0 0 0 0,0 0 0 0 0,1 0 0 0 0,-1-1 0 0 0,-1-4 0 0 0,0-4-988 0 0</inkml:trace>
</inkml:ink>
</file>

<file path=ppt/ink/ink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00:15.063"/>
    </inkml:context>
    <inkml:brush xml:id="br0">
      <inkml:brushProperty name="width" value="0.05" units="cm"/>
      <inkml:brushProperty name="height" value="0.05" units="cm"/>
    </inkml:brush>
  </inkml:definitions>
  <inkml:trace contextRef="#ctx0" brushRef="#br0">230 403 7969 0 0,'1'1'31'0'0,"0"-1"0"0"0,0 1 1 0 0,0-1-1 0 0,0 1 1 0 0,0-1-1 0 0,0 0 0 0 0,0 0 1 0 0,0 0-1 0 0,0 0 0 0 0,0 1 1 0 0,0-1-1 0 0,0 0 1 0 0,0-1-1 0 0,0 1 0 0 0,0 0 1 0 0,0 0-1 0 0,0 0 0 0 0,0-1 1 0 0,0 1-1 0 0,0 0 1 0 0,1-2-1 0 0,-1 1 104 0 0,0-1 1 0 0,0 1-1 0 0,0-1 1 0 0,0 1-1 0 0,-1-1 1 0 0,1 1-1 0 0,0-1 1 0 0,-1 0-1 0 0,0 0 1 0 0,1-2-1 0 0,4-16-136 0 0,-4 16 97 0 0,0-1 1 0 0,0 1 0 0 0,0-1 0 0 0,0 0-1 0 0,-1 1 1 0 0,0-1 0 0 0,0 0 0 0 0,0 0 0 0 0,0 1-1 0 0,-2-7 1 0 0,1 9-57 0 0,1 1-1 0 0,-1 0 0 0 0,1-1 1 0 0,-1 1-1 0 0,1 0 1 0 0,-1 0-1 0 0,0 0 0 0 0,0 0 1 0 0,0-1-1 0 0,0 1 0 0 0,1 0 1 0 0,-1 0-1 0 0,-1 0 1 0 0,1 1-1 0 0,0-1 0 0 0,0 0 1 0 0,0 0-1 0 0,0 1 1 0 0,0-1-1 0 0,-1 0 0 0 0,1 1 1 0 0,0-1-1 0 0,-1 1 1 0 0,1 0-1 0 0,0-1 0 0 0,-1 1 1 0 0,1 0-1 0 0,-1 0 1 0 0,1 0-1 0 0,0 0 0 0 0,-1 0 1 0 0,1 0-1 0 0,0 0 1 0 0,-1 1-1 0 0,1-1 0 0 0,-1 0 1 0 0,1 1-1 0 0,-3 0 0 0 0,-2 2 28 0 0,-1 0-1 0 0,0 0 0 0 0,1 0 1 0 0,0 1-1 0 0,0 0 0 0 0,0 0 0 0 0,0 0 1 0 0,1 1-1 0 0,-1 0 0 0 0,-5 7 0 0 0,-9 11 412 0 0,-18 28 0 0 0,28-37-247 0 0,2-3-91 0 0,-37 57 623 0 0,40-60-679 0 0,1 0 1 0 0,0 1-1 0 0,0-1 1 0 0,1 1 0 0 0,0-1-1 0 0,-2 18 1 0 0,4-23-74 0 0,1-1-1 0 0,0 1 1 0 0,0 0 0 0 0,0-1 0 0 0,0 1 0 0 0,0-1 0 0 0,0 1-1 0 0,1 0 1 0 0,0-1 0 0 0,-1 1 0 0 0,1-1 0 0 0,0 1 0 0 0,0-1-1 0 0,0 0 1 0 0,0 1 0 0 0,1-1 0 0 0,-1 0 0 0 0,1 0 0 0 0,2 3-1 0 0,-1-2 2 0 0,0 0 0 0 0,1-1 0 0 0,-1 1-1 0 0,1-1 1 0 0,0 0 0 0 0,-1 0 0 0 0,1 0-1 0 0,0-1 1 0 0,0 1 0 0 0,0-1-1 0 0,5 1 1 0 0,6 0 9 0 0,0 0 0 0 0,1-1 0 0 0,-1-1 0 0 0,0 0 0 0 0,24-4 0 0 0,-30 3-70 0 0,-1 0 0 0 0,1-1 0 0 0,-1 0 0 0 0,1 0 0 0 0,-1-1 0 0 0,0 0 0 0 0,0-1 0 0 0,0 0 1 0 0,-1 0-1 0 0,1-1 0 0 0,-1 1 0 0 0,0-2 0 0 0,0 1 0 0 0,-1-1 0 0 0,0 0 0 0 0,0 0 0 0 0,0-1 1 0 0,-1 1-1 0 0,0-1 0 0 0,0-1 0 0 0,0 1 0 0 0,-1-1 0 0 0,0 0 0 0 0,3-9 0 0 0,1-2-118 0 0,-1-1 0 0 0,-1 0-1 0 0,-1 0 1 0 0,-1 0-1 0 0,0-1 1 0 0,-1 1-1 0 0,-2-1 1 0 0,0-28 0 0 0,-8-16-120 0 0,-4 0 0 0 0,-26-93 1 0 0,28 133 186 0 0,7 27 47 0 0,1 14 29 0 0,1 543 1123 0 0,1-540-1323 0 0,1 0 1 0 0,5 23 0 0 0,0 1-1279 0 0,-3-28 451 0 0,3-3-172 0 0</inkml:trace>
</inkml:ink>
</file>

<file path=ppt/ink/ink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00:15.710"/>
    </inkml:context>
    <inkml:brush xml:id="br0">
      <inkml:brushProperty name="width" value="0.05" units="cm"/>
      <inkml:brushProperty name="height" value="0.05" units="cm"/>
    </inkml:brush>
  </inkml:definitions>
  <inkml:trace contextRef="#ctx0" brushRef="#br0">71 153 10253 0 0,'-32'23'3144'0'0,"43"-26"-1942"0"0,0 1 0 0 0,21-2 0 0 0,47-9-1436 0 0,-43 4 205 0 0,-21 6 35 0 0,0-1-1 0 0,-1 0 0 0 0,1-1 1 0 0,-1-1-1 0 0,18-10 0 0 0,-30 16-8 0 0,0-1 0 0 0,-1 0 0 0 0,1 0 0 0 0,-1 0 0 0 0,1 0 0 0 0,-1-1 0 0 0,1 1 0 0 0,-1 0 0 0 0,0-1 0 0 0,0 1 0 0 0,0-1 0 0 0,1 1 0 0 0,-1-1 0 0 0,-1 1 0 0 0,1-1 0 0 0,0 0 0 0 0,0 0 0 0 0,-1 1 0 0 0,1-1 0 0 0,-1 0 0 0 0,1 0 0 0 0,-1 0 0 0 0,0 0 0 0 0,0 1 0 0 0,1-1 0 0 0,-2 0 0 0 0,1 0 0 0 0,0 0 0 0 0,0 0 0 0 0,0 0 0 0 0,-1 1 0 0 0,1-1 0 0 0,-1 0 0 0 0,0-2 0 0 0,-1 2-10 0 0,1 0-1 0 0,0 0 0 0 0,-1 0 1 0 0,1 0-1 0 0,-1 1 0 0 0,0-1 1 0 0,1 0-1 0 0,-1 1 0 0 0,0-1 1 0 0,0 1-1 0 0,0 0 0 0 0,0-1 1 0 0,0 1-1 0 0,-1 0 1 0 0,1 0-1 0 0,0 1 0 0 0,0-1 1 0 0,-1 0-1 0 0,1 1 0 0 0,-1-1 1 0 0,1 1-1 0 0,0 0 0 0 0,-1 0 1 0 0,1 0-1 0 0,-1 0 0 0 0,-2 0 1 0 0,-12 3 5 0 0,1 1 1 0 0,0 0-1 0 0,-1 1 1 0 0,1 1-1 0 0,1 0 0 0 0,-1 1 1 0 0,1 1-1 0 0,0 0 1 0 0,1 1-1 0 0,0 1 1 0 0,1 0-1 0 0,0 1 0 0 0,0 0 1 0 0,1 1-1 0 0,0 1 1 0 0,-11 15-1 0 0,21-24 29 0 0,-1 0 0 0 0,1 0 0 0 0,0 0 0 0 0,0 0-1 0 0,0 1 1 0 0,1-1 0 0 0,-1 1 0 0 0,1-1 0 0 0,0 1 0 0 0,-1 8-1 0 0,2-11-6 0 0,0 0-1 0 0,0 1 1 0 0,1-1-1 0 0,-1 0 0 0 0,0 1 1 0 0,1-1-1 0 0,-1 0 1 0 0,1 0-1 0 0,0 1 0 0 0,0-1 1 0 0,0 0-1 0 0,0 0 1 0 0,0 0-1 0 0,0 0 0 0 0,1 0 1 0 0,-1 0-1 0 0,1 0 1 0 0,-1-1-1 0 0,1 1 0 0 0,0 0 1 0 0,-1-1-1 0 0,1 0 0 0 0,2 2 1 0 0,5 1 17 0 0,-1 0 0 0 0,1 0 0 0 0,0-1-1 0 0,0 0 1 0 0,0-1 0 0 0,0 0 0 0 0,1-1 0 0 0,-1 0 0 0 0,1 0 0 0 0,-1-1 0 0 0,0 0-1 0 0,1 0 1 0 0,-1-1 0 0 0,11-3 0 0 0,12-2-84 0 0,-1-2 0 0 0,54-20 1 0 0,-63 20 8 0 0,-1 0 1 0 0,-1-2-1 0 0,0-1 1 0 0,0 0-1 0 0,19-15 1 0 0,-34 23 37 0 0,0-1 0 0 0,-1 0 1 0 0,1-1-1 0 0,-1 1 0 0 0,1-1 0 0 0,-2 0 0 0 0,1 0 1 0 0,0 0-1 0 0,-1-1 0 0 0,0 1 0 0 0,0-1 1 0 0,0 0-1 0 0,-1 0 0 0 0,0 0 0 0 0,0 0 1 0 0,-1 0-1 0 0,0 0 0 0 0,0 0 0 0 0,0-1 0 0 0,0 1 1 0 0,-1 0-1 0 0,-1-12 0 0 0,0 12-24 0 0,0 1 1 0 0,0-1-1 0 0,0 1 0 0 0,-1 0 0 0 0,-2-8 1 0 0,3 13 21 0 0,1-1 0 0 0,0 0 0 0 0,-1 1 0 0 0,1-1 0 0 0,0 1 0 0 0,-1-1 1 0 0,1 1-1 0 0,-1-1 0 0 0,1 1 0 0 0,-1-1 0 0 0,1 1 0 0 0,-1-1 0 0 0,0 1 1 0 0,1 0-1 0 0,-1-1 0 0 0,1 1 0 0 0,-1 0 0 0 0,0-1 0 0 0,1 1 0 0 0,-2 0 1 0 0,1 0-2 0 0,0 0 0 0 0,0 0 0 0 0,-1 0 0 0 0,1 1 0 0 0,0-1 1 0 0,0 0-1 0 0,0 1 0 0 0,0-1 0 0 0,0 1 0 0 0,0-1 0 0 0,1 1 1 0 0,-1-1-1 0 0,0 1 0 0 0,0 0 0 0 0,0-1 0 0 0,0 1 0 0 0,1 0 1 0 0,-2 1-1 0 0,-4 5 17 0 0,-1 0 1 0 0,2 1 0 0 0,-1-1-1 0 0,1 1 1 0 0,0 0 0 0 0,1 1-1 0 0,-1-1 1 0 0,2 1 0 0 0,-1 0-1 0 0,1 0 1 0 0,1 0 0 0 0,0 1-1 0 0,0-1 1 0 0,1 0 0 0 0,0 1-1 0 0,0-1 1 0 0,1 1 0 0 0,1-1-1 0 0,-1 1 1 0 0,4 11-1 0 0,0-2 174 0 0,1-1 0 0 0,0 0 0 0 0,2 0 0 0 0,0-1 0 0 0,1 0 0 0 0,1 0 0 0 0,1-1 0 0 0,0 0 0 0 0,16 19 0 0 0,-19-27-131 0 0,-4-4-44 0 0,0-1 0 0 0,0 1 0 0 0,0-1 0 0 0,0 1 0 0 0,-1 0 0 0 0,0 0 0 0 0,3 6 0 0 0,-5-10-7 0 0,0 1-1 0 0,0-1 1 0 0,0 0 0 0 0,-1 1 0 0 0,1-1-1 0 0,0 1 1 0 0,0-1 0 0 0,0 0-1 0 0,0 1 1 0 0,0-1 0 0 0,0 0 0 0 0,-1 1-1 0 0,1-1 1 0 0,0 0 0 0 0,0 0-1 0 0,0 1 1 0 0,-1-1 0 0 0,1 0 0 0 0,0 1-1 0 0,0-1 1 0 0,-1 0 0 0 0,1 0-1 0 0,0 0 1 0 0,-1 1 0 0 0,1-1 0 0 0,0 0-1 0 0,0 0 1 0 0,-1 0 0 0 0,1 0-1 0 0,-1 0 1 0 0,1 1 0 0 0,0-1 0 0 0,-1 0-1 0 0,1 0 1 0 0,0 0 0 0 0,-1 0-1 0 0,1 0 1 0 0,0 0 0 0 0,-1 0 0 0 0,1 0-1 0 0,0 0 1 0 0,-1-1 0 0 0,1 1-1 0 0,0 0 1 0 0,-1 0 0 0 0,1 0 0 0 0,-1 0-1 0 0,-23-6-306 0 0,20 5 183 0 0,-5-1-408 0 0,0-2-1 0 0,0 1 0 0 0,0-1 1 0 0,1-1-1 0 0,-1 1 0 0 0,1-1 1 0 0,0-1-1 0 0,0 0 0 0 0,-9-9 1 0 0,15 13 271 0 0,1 0 0 0 0,-1 0 0 0 0,0 0 0 0 0,1-1 0 0 0,0 1 0 0 0,-1-1 0 0 0,1 0 0 0 0,0 1 0 0 0,0-1 0 0 0,0 0 0 0 0,1 1 0 0 0,-1-1 0 0 0,0-4 0 0 0,1 7 226 0 0,-2-17-1289 0 0</inkml:trace>
</inkml:ink>
</file>

<file path=ppt/ink/ink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00:16.068"/>
    </inkml:context>
    <inkml:brush xml:id="br0">
      <inkml:brushProperty name="width" value="0.05" units="cm"/>
      <inkml:brushProperty name="height" value="0.05" units="cm"/>
    </inkml:brush>
  </inkml:definitions>
  <inkml:trace contextRef="#ctx0" brushRef="#br0">1 473 9841 0 0,'14'-4'276'0'0,"-10"2"85"0"0,0 0 0 0 0,0 1-1 0 0,0 0 1 0 0,0 0 0 0 0,1 0 0 0 0,-1 0-1 0 0,0 1 1 0 0,1-1 0 0 0,7 2 0 0 0,-12 18 2701 0 0,11 24-2061 0 0,31 113-650 0 0,-23-110-2044 0 0,-9-21-2259 0 0,-7-20 2498 0 0,-3-3-33 0 0</inkml:trace>
  <inkml:trace contextRef="#ctx0" brushRef="#br0" timeOffset="1">146 184 8861 0 0,'4'-184'2251'0'0,"-7"226"-2243"0"0,-1-1 0 0 0,-15 54-1 0 0,-1 13-1772 0 0,14-66 772 0 0</inkml:trace>
</inkml:ink>
</file>

<file path=ppt/ink/ink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00:16.867"/>
    </inkml:context>
    <inkml:brush xml:id="br0">
      <inkml:brushProperty name="width" value="0.05" units="cm"/>
      <inkml:brushProperty name="height" value="0.05" units="cm"/>
    </inkml:brush>
  </inkml:definitions>
  <inkml:trace contextRef="#ctx0" brushRef="#br0">27 63 7229 0 0,'2'-12'696'0'0,"1"1"0"0"0,1-1 0 0 0,5-12 0 0 0,-7 21-79 0 0,-14 70 3414 0 0,2-19-2691 0 0,-6 93 0 0 0,10 53-510 0 0,4-105-743 0 0,5 121 27 0 0,2-47-4361 0 0,-13-129 501 0 0,8-25 2452 0 0</inkml:trace>
</inkml:ink>
</file>

<file path=ppt/ink/ink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00:17.209"/>
    </inkml:context>
    <inkml:brush xml:id="br0">
      <inkml:brushProperty name="width" value="0.05" units="cm"/>
      <inkml:brushProperty name="height" value="0.05" units="cm"/>
    </inkml:brush>
  </inkml:definitions>
  <inkml:trace contextRef="#ctx0" brushRef="#br0">4 67 8893 0 0,'-4'-11'2270'0'0,"4"12"-2135"0"0,0 0 0 0 0,0 0 1 0 0,1 0-1 0 0,-1 0 0 0 0,0 0 0 0 0,0 0 1 0 0,1 0-1 0 0,-1-1 0 0 0,1 1 0 0 0,-1 0 1 0 0,1 0-1 0 0,-1 0 0 0 0,1 0 0 0 0,-1-1 0 0 0,1 1 1 0 0,0 0-1 0 0,-1 0 0 0 0,1-1 0 0 0,1 2 1 0 0,16 13 193 0 0,0-2-246 0 0,-6-4-316 0 0,0 0 0 0 0,0-1 1 0 0,1 0-1 0 0,0-1 0 0 0,0-1 0 0 0,1 0 0 0 0,-1-1 0 0 0,21 5 0 0 0,-26-8 144 0 0,0 0-1 0 0,0-1 1 0 0,0 0-1 0 0,0 0 1 0 0,1-1-1 0 0,-1 0 1 0 0,0 0-1 0 0,0-1 1 0 0,0 0-1 0 0,0-1 1 0 0,0 0-1 0 0,0 0 1 0 0,0-1-1 0 0,-1 0 0 0 0,1 0 1 0 0,-1 0-1 0 0,1-1 1 0 0,-1 0-1 0 0,-1-1 1 0 0,10-7-1 0 0,-3 1 504 0 0,0 0 0 0 0,-1-1 0 0 0,-1-1 0 0 0,0 1 0 0 0,0-2 0 0 0,11-19 0 0 0,-14 11 1862 0 0,-8 21-2244 0 0,0 1 0 0 0,0 0-1 0 0,0 0 1 0 0,0 0 0 0 0,0 0-1 0 0,0 0 1 0 0,0 0 0 0 0,0 0-1 0 0,0 0 1 0 0,0-1 0 0 0,0 1-1 0 0,0 0 1 0 0,0 0 0 0 0,0 0-1 0 0,0 0 1 0 0,0 0 0 0 0,0 0-1 0 0,0 0 1 0 0,0 0 0 0 0,-1 0-1 0 0,1 0 1 0 0,0-1 0 0 0,0 1 0 0 0,0 0-1 0 0,0 0 1 0 0,0 0 0 0 0,0 0-1 0 0,0 0 1 0 0,0 0 0 0 0,0 0-1 0 0,0 0 1 0 0,-1 0 0 0 0,1 0-1 0 0,0 0 1 0 0,0 0 0 0 0,0 0-1 0 0,0 0 1 0 0,0 0 0 0 0,0 0-1 0 0,0 0 1 0 0,-1 0 0 0 0,1 0-1 0 0,0 0 1 0 0,0 0 0 0 0,0 0-1 0 0,0 0 1 0 0,0 0 0 0 0,0 0 0 0 0,0 0-1 0 0,-1 0 1 0 0,-10 9 574 0 0,-179 142-2560 0 0,153-124 401 0 0</inkml:trace>
</inkml:ink>
</file>

<file path=ppt/ink/ink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00:18.547"/>
    </inkml:context>
    <inkml:brush xml:id="br0">
      <inkml:brushProperty name="width" value="0.05" units="cm"/>
      <inkml:brushProperty name="height" value="0.05" units="cm"/>
    </inkml:brush>
  </inkml:definitions>
  <inkml:trace contextRef="#ctx0" brushRef="#br0">26 473 8069 0 0,'17'-51'203'0'0,"-10"25"1150"0"0,14-30 0 0 0,-19 126-462 0 0,-35 298 836 0 0,7-126-828 0 0,16 4-421 0 0,8-229-456 0 0,2-14-11 0 0,-1 1 0 0 0,1 0 0 0 0,0 0 0 0 0,-1 0 0 0 0,2 0 0 0 0,-1-1 0 0 0,0 1 0 0 0,1 0 0 0 0,1 4 0 0 0,-1-9 31 0 0,1 1 0 0 0,0-1 0 0 0,-1 0 1 0 0,1 1-1 0 0,-1-1 0 0 0,1 0 0 0 0,-1 0 1 0 0,0 0-1 0 0,1 0 0 0 0,-1 0 0 0 0,0 0 1 0 0,2-2-1 0 0,0 0 18 0 0,13-8-45 0 0,1 1-1 0 0,0 0 1 0 0,1 1-1 0 0,0 1 1 0 0,38-12-1 0 0,-6 6-287 0 0,56-7-1 0 0,-16 9-118 0 0,116-1 1 0 0,91 16 35 0 0,-93 1 186 0 0,1238-23-309 0 0,-703 4 724 0 0,-559 13-64 0 0,208-5 467 0 0,-4-21 523 0 0,-322 20-535 0 0,-1-3 0 0 0,66-20 0 0 0,-127 31-624 0 0,0 0-1 0 0,0 0 1 0 0,1 0 0 0 0,-1 0-1 0 0,0 0 1 0 0,0 0 0 0 0,0 0-1 0 0,1 0 1 0 0,-1 0 0 0 0,0 0-1 0 0,0 0 1 0 0,0 0-1 0 0,0 0 1 0 0,1 0 0 0 0,-1 0-1 0 0,0-1 1 0 0,0 1 0 0 0,0 0-1 0 0,0 0 1 0 0,0 0 0 0 0,1 0-1 0 0,-1 0 1 0 0,0 0 0 0 0,0-1-1 0 0,0 1 1 0 0,0 0 0 0 0,0 0-1 0 0,0 0 1 0 0,0-1 0 0 0,0 1-1 0 0,0 0 1 0 0,0 0 0 0 0,0 0-1 0 0,0 0 1 0 0,0-1 0 0 0,0 1-1 0 0,0 0 1 0 0,0 0 0 0 0,-6-6 193 0 0,-12-2-81 0 0,-96-26-8 0 0,113 34-115 0 0,0 0 1 0 0,1 0-1 0 0,-1 0 1 0 0,0 0-1 0 0,0 0 1 0 0,1 0-1 0 0,-1 0 1 0 0,0 0-1 0 0,0 0 0 0 0,1-1 1 0 0,-1 1-1 0 0,0 0 1 0 0,0-1-1 0 0,1 1 1 0 0,-1 0-1 0 0,1-1 1 0 0,-1 1-1 0 0,0-1 0 0 0,1 1 1 0 0,-1-1-1 0 0,1 1 1 0 0,-1-1-1 0 0,1 0 1 0 0,-1 1-1 0 0,1-1 1 0 0,-1 1-1 0 0,1-1 0 0 0,0 0 1 0 0,-1 0-1 0 0,1 1 1 0 0,0-1-1 0 0,0 0 1 0 0,0 1-1 0 0,-1-1 0 0 0,1 0 1 0 0,0 0-1 0 0,0-1 1 0 0,1-1-12 0 0,0 0 1 0 0,1 0-1 0 0,-1 0 1 0 0,1 0-1 0 0,0 0 0 0 0,0 0 1 0 0,3-3-1 0 0,6-11-65 0 0,8-20-410 0 0,-2 0 0 0 0,-2-1 1 0 0,-1-1-1 0 0,-2 0 0 0 0,13-80 1 0 0,5-211-475 0 0,-20 166 971 0 0,-9 68 165 0 0,-2 50 652 0 0,1 45-825 0 0,0 1 0 0 0,0 0 0 0 0,0-1 0 0 0,0 1 0 0 0,0 0 0 0 0,0-1 0 0 0,0 1 0 0 0,0 0 0 0 0,0 0 0 0 0,0-1 0 0 0,0 1 0 0 0,0 0 0 0 0,-1-1 0 0 0,1 1 0 0 0,0 0 0 0 0,0 0 0 0 0,0-1 1 0 0,0 1-1 0 0,-1 0 0 0 0,1 0 0 0 0,0 0 0 0 0,0-1 0 0 0,-1 1 0 0 0,1 0 0 0 0,0 0 0 0 0,0 0 0 0 0,-1 0 0 0 0,1-1 0 0 0,0 1 0 0 0,-1 0 0 0 0,1 0 0 0 0,-1 0 0 0 0,-13 1 223 0 0,-13 8 83 0 0,-8 5-292 0 0,0-2 0 0 0,-1-2 0 0 0,0-1 0 0 0,0-2 0 0 0,-61 4 0 0 0,-190-8 119 0 0,230-4-131 0 0,-685-26 23 0 0,86 1-24 0 0,-1217 25-67 0 0,1843 2 66 0 0,-242 18-54 0 0,264-17 35 0 0,8 1-23 0 0,20 3-121 0 0,33 3-574 0 0,-27-9-8 0 0,-21 0 284 0 0,1 0 1 0 0,-1 0-1 0 0,1 0 0 0 0,-1 0 0 0 0,0 1 0 0 0,1 0 1 0 0,-1 0-1 0 0,0 0 0 0 0,0 1 0 0 0,0 0 1 0 0,9 4-1 0 0,-8-1-911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3:40:21.031"/>
    </inkml:context>
    <inkml:brush xml:id="br0">
      <inkml:brushProperty name="width" value="0.05" units="cm"/>
      <inkml:brushProperty name="height" value="0.05" units="cm"/>
    </inkml:brush>
  </inkml:definitions>
  <inkml:trace contextRef="#ctx0" brushRef="#br0">1315 360 8793 0 0,'5'-9'239'0'0,"0"-1"1"0"0,1 1-1 0 0,0 1 0 0 0,1-1 1 0 0,10-10-1 0 0,3-4 491 0 0,1-3 135 0 0,-14 19-367 0 0,-1 0 1 0 0,0 0-1 0 0,0-1 0 0 0,0 0 1 0 0,-1 0-1 0 0,0-1 0 0 0,-1 0 0 0 0,0 1 1 0 0,4-14-1 0 0,-8 22-466 0 0,0 0-1 0 0,0-1 1 0 0,0 1-1 0 0,0-1 1 0 0,0 1 0 0 0,1 0-1 0 0,-1-1 1 0 0,0 1 0 0 0,0-1-1 0 0,0 1 1 0 0,0-1 0 0 0,-1 1-1 0 0,1 0 1 0 0,0-1 0 0 0,0 1-1 0 0,0-1 1 0 0,0 1 0 0 0,0 0-1 0 0,0-1 1 0 0,-1 1 0 0 0,1-1-1 0 0,0 1 1 0 0,0 0 0 0 0,0-1-1 0 0,-1 1 1 0 0,1 0-1 0 0,0-1 1 0 0,-1 1 0 0 0,1 0-1 0 0,0-1 1 0 0,-1 1 0 0 0,1 0-1 0 0,0 0 1 0 0,-1 0 0 0 0,1-1-1 0 0,-1 1 1 0 0,1 0 0 0 0,0 0-1 0 0,-1 0 1 0 0,1 0 0 0 0,-1 0-1 0 0,1 0 1 0 0,-1-1 0 0 0,1 1-1 0 0,0 0 1 0 0,-1 0-1 0 0,1 0 1 0 0,-1 1 0 0 0,1-1-1 0 0,-1 0 1 0 0,0 0 0 0 0,-26 7 274 0 0,21-6-204 0 0,-83 24 240 0 0,1 4 0 0 0,1 3 0 0 0,2 4 0 0 0,-94 56 0 0 0,89-41-63 0 0,4-4 39 0 0,3 4 0 0 0,-89 72 1 0 0,126-85-146 0 0,2 2 1 0 0,2 2-1 0 0,2 2 1 0 0,1 1 0 0 0,-48 76-1 0 0,60-75-3 0 0,2 1 0 0 0,-30 78 0 0 0,44-94-111 0 0,1 1-1 0 0,2 0 1 0 0,1 0-1 0 0,2 1 1 0 0,-2 42 0 0 0,6-59-54 0 0,2-1 1 0 0,0 1 0 0 0,1 0 0 0 0,0-1 0 0 0,1 1 0 0 0,1-1 0 0 0,1 0 0 0 0,0 0 0 0 0,1 0 0 0 0,0-1 0 0 0,1 0 0 0 0,1 0 0 0 0,11 16 0 0 0,-5-12 3 0 0,1-1-1 0 0,1 0 0 0 0,0-1 0 0 0,1-1 0 0 0,0-1 0 0 0,2 0 1 0 0,-1-1-1 0 0,34 16 0 0 0,4-2 2 0 0,1-3 0 0 0,1-3 0 0 0,1-2 0 0 0,0-3 1 0 0,100 14-1 0 0,312 4-3 0 0,-222-36 27 0 0,268-37 1 0 0,243-76 18 0 0,-225 10-68 0 0,-12-34-93 0 0,-402 101 2 0 0,-2-6 1 0 0,167-88-1 0 0,-233 102 27 0 0,-2-2 1 0 0,78-65-1 0 0,-97 68 38 0 0,-1 0-1 0 0,-2-3 1 0 0,-1 0 0 0 0,37-56-1 0 0,-50 65 27 0 0,-1 0 0 0 0,-2-1 0 0 0,0 0-1 0 0,-2-1 1 0 0,0-1 0 0 0,-2 0 0 0 0,-1 0 0 0 0,-1 0-1 0 0,3-40 1 0 0,-7 49 14 0 0,-2 1 1 0 0,0-1-1 0 0,-1 0 0 0 0,-1 1 0 0 0,-1-1 1 0 0,0 1-1 0 0,-1 0 0 0 0,0 0 0 0 0,-2 0 1 0 0,0 0-1 0 0,-1 1 0 0 0,0 0 0 0 0,-1 0 1 0 0,0 1-1 0 0,-2 0 0 0 0,-15-18 0 0 0,5 11 16 0 0,-1 1-1 0 0,-1 1 1 0 0,-1 0-1 0 0,0 2 1 0 0,-1 1-1 0 0,-1 1 0 0 0,-1 1 1 0 0,-35-14-1 0 0,-5 3 16 0 0,0 2-1 0 0,-90-16 0 0 0,-374-43 11 0 0,-5 39-111 0 0,-94 14-376 0 0,0 46-1218 0 0,622-16 1633 0 0,-149 11-2594 0 0,-195 41 0 0 0,313-42 1471 0 0,0 1 0 0 0,-50 25 0 0 0,54-22 230 0 0,-23 13-710 0 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3:40:36.105"/>
    </inkml:context>
    <inkml:brush xml:id="br0">
      <inkml:brushProperty name="width" value="0.05" units="cm"/>
      <inkml:brushProperty name="height" value="0.05" units="cm"/>
    </inkml:brush>
  </inkml:definitions>
  <inkml:trace contextRef="#ctx0" brushRef="#br0">157 780 8201 0 0,'-77'-28'925'0'0,"4"1"2277"0"0,72 27-3142 0 0,1-1 0 0 0,0 1 0 0 0,-1 0 0 0 0,1 0 0 0 0,0 0 0 0 0,0 0 0 0 0,-1 0 0 0 0,1 0 0 0 0,0 0 0 0 0,0 0 1 0 0,-1 0-1 0 0,1-1 0 0 0,0 1 0 0 0,0 0 0 0 0,-1 0 0 0 0,1 0 0 0 0,0 0 0 0 0,0-1 0 0 0,0 1 0 0 0,-1 0 0 0 0,1 0 0 0 0,0-1 0 0 0,0 1 0 0 0,0 0 0 0 0,0 0 1 0 0,0-1-1 0 0,-1 1 0 0 0,1 0 0 0 0,0 0 0 0 0,0-1 0 0 0,0 1 0 0 0,0 0 0 0 0,0-1 0 0 0,0 1 0 0 0,0 0 0 0 0,0 0 0 0 0,0-1 0 0 0,11-5 691 0 0,20 0-609 0 0,-31 6-88 0 0,48-5-20 0 0,69 3 0 0 0,-74 3-1143 0 0,-1-2 0 0 0,62-9 0 0 0,-100 10 732 0 0,0-1-1 0 0,0-1 0 0 0,0 1 1 0 0,0 0-1 0 0,0-1 0 0 0,0 0 1 0 0,0 0-1 0 0,4-3 0 0 0,-1-2-1012 0 0</inkml:trace>
  <inkml:trace contextRef="#ctx0" brushRef="#br0" timeOffset="1">78 385 8229 0 0,'-2'-9'88'0'0,"-1"1"1"0"0,1-1-1 0 0,1 0 0 0 0,0 0 1 0 0,0 0-1 0 0,1 0 1 0 0,0 0-1 0 0,1 0 1 0 0,-1 0-1 0 0,2 0 1 0 0,-1 0-1 0 0,1 0 0 0 0,1 1 1 0 0,0-1-1 0 0,0 1 1 0 0,0-1-1 0 0,1 1 1 0 0,1 0-1 0 0,-1 0 0 0 0,1 1 1 0 0,6-8-1 0 0,0 2 119 0 0,0 1-1 0 0,0 0 0 0 0,1 1 1 0 0,1 1-1 0 0,0-1 1 0 0,0 2-1 0 0,1 0 0 0 0,0 1 1 0 0,29-13-1 0 0,-3 5 66 0 0,-1 3 0 0 0,71-16-1 0 0,-81 24-679 0 0,-1 0-1 0 0,1 2 0 0 0,0 2 1 0 0,0 0-1 0 0,0 2 1 0 0,50 7-1 0 0,-54-2-967 0 0</inkml:trace>
</inkml:ink>
</file>

<file path=ppt/ink/ink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00:20.239"/>
    </inkml:context>
    <inkml:brush xml:id="br0">
      <inkml:brushProperty name="width" value="0.05" units="cm"/>
      <inkml:brushProperty name="height" value="0.05" units="cm"/>
    </inkml:brush>
  </inkml:definitions>
  <inkml:trace contextRef="#ctx0" brushRef="#br0">376 217 8165 0 0,'3'-7'555'0'0,"0"1"0"0"0,0-1 0 0 0,-1 0 0 0 0,0 0 1 0 0,0 0-1 0 0,-1 0 0 0 0,0 0 0 0 0,0 0 0 0 0,0-12 1 0 0,-1 1-482 0 0,-1 1 1 0 0,-4-18-1 0 0,4 28-85 0 0,0 1-1 0 0,-1 0 0 0 0,0-1 1 0 0,0 1-1 0 0,0 0 0 0 0,-1 0 1 0 0,0 1-1 0 0,-7-11 0 0 0,10 16 7 0 0,0 0 0 0 0,-1 0 0 0 0,1 0 0 0 0,-1 0 0 0 0,1 0 0 0 0,0 0-1 0 0,-1 0 1 0 0,1 0 0 0 0,0 0 0 0 0,-1 0 0 0 0,1 0 0 0 0,0 1 0 0 0,-1-1 0 0 0,1 0 0 0 0,0 0-1 0 0,-1 0 1 0 0,1 1 0 0 0,0-1 0 0 0,-1 0 0 0 0,1 0 0 0 0,0 1 0 0 0,0-1 0 0 0,-1 0 0 0 0,1 0-1 0 0,0 1 1 0 0,0-1 0 0 0,0 0 0 0 0,-1 1 0 0 0,1-1 0 0 0,0 1 0 0 0,0-1 0 0 0,0 0 0 0 0,0 1-1 0 0,0-1 1 0 0,0 1 0 0 0,-10 20-71 0 0,8-19 71 0 0,-29 57 328 0 0,-2-1 0 0 0,-75 95 1 0 0,75-108-60 0 0,1-3-16 0 0,-29 42 123 0 0,54-73-335 0 0,1 0 0 0 0,0 1 0 0 0,1 0 0 0 0,0-1 0 0 0,-6 25 0 0 0,10-33-28 0 0,0 0-1 0 0,1 1 0 0 0,-1-1 0 0 0,1 0 0 0 0,0 0 0 0 0,0 0 0 0 0,0 0 1 0 0,0 1-1 0 0,0-1 0 0 0,1 0 0 0 0,-1 0 0 0 0,1 0 0 0 0,0 0 0 0 0,0 0 0 0 0,0 0 1 0 0,1 0-1 0 0,-1 0 0 0 0,1 0 0 0 0,1 3 0 0 0,0-4-14 0 0,0 1 0 0 0,-1-1 0 0 0,1 1 0 0 0,0-1 0 0 0,1 0 0 0 0,-1 0 0 0 0,0 0 0 0 0,1 0 0 0 0,-1-1 0 0 0,1 1 0 0 0,-1-1-1 0 0,1 0 1 0 0,6 1 0 0 0,7 0-225 0 0,0-1 1 0 0,0 0-1 0 0,1-2 0 0 0,-1 0 0 0 0,31-6 0 0 0,-28 3-66 0 0,-2 0 1 0 0,1-2-1 0 0,0 0 1 0 0,-1-1-1 0 0,0-1 1 0 0,26-16-1 0 0,-32 17 249 0 0,-1-1 0 0 0,0 0 0 0 0,0-1 0 0 0,-1 0 0 0 0,0-1 1 0 0,0 0-1 0 0,-1-1 0 0 0,-1 0 0 0 0,0 0 0 0 0,7-14 0 0 0,6-12 211 0 0,-10 20 314 0 0,-1-1-1 0 0,-1 0 1 0 0,10-30-1 0 0,-25 67-139 0 0,-2-1 0 0 0,-9 17-1 0 0,-17 44 374 0 0,31-71-608 0 0,1 1 1 0 0,-1-1 0 0 0,2 1-1 0 0,-1 0 1 0 0,1-1 0 0 0,0 1-1 0 0,1 13 1 0 0,0-20-80 0 0,1 1-1 0 0,-1-1 1 0 0,0 1-1 0 0,1-1 1 0 0,-1 1 0 0 0,1-1-1 0 0,0 0 1 0 0,0 1-1 0 0,0-1 1 0 0,0 0-1 0 0,0 1 1 0 0,1-1 0 0 0,-1 0-1 0 0,1 0 1 0 0,-1 0-1 0 0,1 0 1 0 0,0-1-1 0 0,-1 1 1 0 0,1 0 0 0 0,3 1-1 0 0,-2-1-4 0 0,1-1 0 0 0,-1 1 1 0 0,1-1-1 0 0,-1 0 0 0 0,1 0 0 0 0,0 0 0 0 0,0 0 0 0 0,0-1 0 0 0,0 1 0 0 0,-1-1 0 0 0,8 0 1 0 0,4-2 7 0 0,-1 0 1 0 0,0-1 0 0 0,1-1-1 0 0,-1 0 1 0 0,24-11 0 0 0,-27 10-68 0 0,0-1 0 0 0,-1 1-1 0 0,1-2 1 0 0,-1 1 0 0 0,0-1 0 0 0,-1-1 0 0 0,0 0-1 0 0,8-9 1 0 0,-13 13-31 0 0,-1 0-1 0 0,0-1 1 0 0,0 1-1 0 0,0-1 0 0 0,-1 1 1 0 0,0-1-1 0 0,0 0 1 0 0,0 0-1 0 0,0 0 1 0 0,-1 0-1 0 0,0 0 1 0 0,0 0-1 0 0,0 0 1 0 0,0-1-1 0 0,-1 1 0 0 0,0 0 1 0 0,0-1-1 0 0,-1 1 1 0 0,1 0-1 0 0,-4-10 1 0 0,1 4-58 0 0,0 0-1 0 0,-1 0 1 0 0,-1 1 0 0 0,-8-16 0 0 0,12 23 118 0 0,-1 0 1 0 0,0-1-1 0 0,0 2 1 0 0,0-1-1 0 0,-1 0 1 0 0,1 0-1 0 0,-1 1 1 0 0,1-1-1 0 0,-1 1 1 0 0,0 0-1 0 0,0 0 0 0 0,0 0 1 0 0,0 0-1 0 0,0 0 1 0 0,-1 1-1 0 0,1-1 1 0 0,0 1-1 0 0,-6-1 1 0 0,7 2 10 0 0,-1 0 1 0 0,0 1 0 0 0,0-1-1 0 0,1 0 1 0 0,-1 1 0 0 0,0 0-1 0 0,1 0 1 0 0,-1 0 0 0 0,0 0 0 0 0,1 0-1 0 0,-1 1 1 0 0,1-1 0 0 0,0 1-1 0 0,-1-1 1 0 0,1 1 0 0 0,0 0-1 0 0,0 0 1 0 0,0 0 0 0 0,-2 3 0 0 0,-3 3 6 0 0,1 0 0 0 0,0 1 0 0 0,-9 16 0 0 0,13-21 31 0 0,0 0 0 0 0,0 1-1 0 0,1-1 1 0 0,-1 0 0 0 0,1 1-1 0 0,0-1 1 0 0,0 1 0 0 0,1-1-1 0 0,-1 1 1 0 0,1-1-1 0 0,0 9 1 0 0,0-12-7 0 0,1 0 0 0 0,-1 1 0 0 0,0-1 0 0 0,1 0 0 0 0,-1 0 0 0 0,1 0 0 0 0,-1 1 0 0 0,1-1 0 0 0,0 0 0 0 0,-1 0 0 0 0,1 0 0 0 0,0 0 0 0 0,0 0 0 0 0,0 0 0 0 0,0 0 0 0 0,0 0 0 0 0,1 1 0 0 0,0-2 5 0 0,0 1 0 0 0,0 0 0 0 0,0 0 0 0 0,-1-1 0 0 0,1 1 0 0 0,0-1 0 0 0,0 0 1 0 0,0 1-1 0 0,0-1 0 0 0,0 0 0 0 0,0 0 0 0 0,0 0 0 0 0,0-1 0 0 0,3 0 0 0 0,18-4 51 0 0,-1-2 1 0 0,-1 0-1 0 0,1-1 0 0 0,35-21 1 0 0,-38 19-86 0 0,0 1 1 0 0,1 0-1 0 0,0 1 1 0 0,0 1 0 0 0,34-6-1 0 0,-50 12 2 0 0,1 1-1 0 0,-1 1 1 0 0,0-1 0 0 0,0 1-1 0 0,0-1 1 0 0,0 1 0 0 0,0 0-1 0 0,0 1 1 0 0,0-1-1 0 0,0 1 1 0 0,0-1 0 0 0,0 1-1 0 0,-1 1 1 0 0,1-1 0 0 0,-1 0-1 0 0,1 1 1 0 0,-1-1-1 0 0,5 7 1 0 0,-6-7 5 0 0,0 0 0 0 0,0 0 0 0 0,0 0 0 0 0,-1 0 1 0 0,1 0-1 0 0,-1 0 0 0 0,1 1 0 0 0,-1-1 0 0 0,0 1 0 0 0,0-1 0 0 0,0 1 0 0 0,0-1 0 0 0,-1 1 0 0 0,1 0 0 0 0,-1-1 0 0 0,1 1 0 0 0,-1 0 1 0 0,0-1-1 0 0,0 1 0 0 0,0 0 0 0 0,-1 0 0 0 0,1-1 0 0 0,0 1 0 0 0,-1 0 0 0 0,0-1 0 0 0,0 1 0 0 0,0-1 0 0 0,0 1 0 0 0,-2 3 1 0 0,1-1 55 0 0,4-6-6 0 0,12-8 33 0 0,7-5-38 0 0,23-11-29 0 0,49-35 0 0 0,-91 59-21 0 0,2-2-8 0 0,0 0 0 0 0,0 0 0 0 0,1 1 1 0 0,-1 0-1 0 0,0 0 0 0 0,1 0 0 0 0,8-2 0 0 0,-12 4 7 0 0,0 0 1 0 0,0 0-1 0 0,0 0 0 0 0,0 0 1 0 0,1 0-1 0 0,-1 0 1 0 0,0 1-1 0 0,0-1 0 0 0,0 0 1 0 0,0 1-1 0 0,0-1 0 0 0,0 1 1 0 0,0-1-1 0 0,0 1 0 0 0,0-1 1 0 0,0 1-1 0 0,0 0 1 0 0,0 0-1 0 0,0-1 0 0 0,0 1 1 0 0,0 0-1 0 0,0 0 0 0 0,-1 0 1 0 0,1 0-1 0 0,0 0 0 0 0,-1 0 1 0 0,1 0-1 0 0,-1 0 1 0 0,1 0-1 0 0,-1 0 0 0 0,0 0 1 0 0,1 1-1 0 0,-1-1 0 0 0,0 0 1 0 0,0 0-1 0 0,0 0 0 0 0,0 2 1 0 0,7 31 229 0 0,-3-8 172 0 0,10 26-1 0 0,-12-45-366 0 0,0 0 1 0 0,1 0-1 0 0,0-1 0 0 0,0 1 1 0 0,0-1-1 0 0,1 0 0 0 0,0 0 0 0 0,9 9 1 0 0,-11-13-32 0 0,0-1 0 0 0,0 1 1 0 0,0-1-1 0 0,0 0 0 0 0,0 0 0 0 0,0 0 1 0 0,0 0-1 0 0,0 0 0 0 0,0 0 1 0 0,0-1-1 0 0,1 1 0 0 0,-1-1 1 0 0,0 1-1 0 0,1-1 0 0 0,-1 0 0 0 0,0 0 1 0 0,1 0-1 0 0,-1 0 0 0 0,0-1 1 0 0,1 1-1 0 0,-1-1 0 0 0,0 1 0 0 0,0-1 1 0 0,0 0-1 0 0,1 0 0 0 0,2-1 1 0 0,8-5-51 0 0,-2 1 1 0 0,1-1 0 0 0,15-13-1 0 0,-14 10-116 0 0,-4 4 67 0 0,-1-1 0 0 0,1-1 0 0 0,-2 1 1 0 0,1-1-1 0 0,-1-1 0 0 0,0 1 0 0 0,-1-1 0 0 0,0-1 0 0 0,-1 1 0 0 0,1-1 0 0 0,-2 0 0 0 0,1 0 0 0 0,3-16 0 0 0,1-9-8 0 0,-3 1 0 0 0,5-67 0 0 0,0-6-12 0 0,-24 299 38 0 0,9-138 137 0 0,7 94 0 0 0,-3-142-351 0 0,1-1 0 0 0,0 1 0 0 0,0-1 0 0 0,0 1 0 0 0,1-1 0 0 0,0 0 0 0 0,0 1 0 0 0,0-1 0 0 0,1 0 0 0 0,-1 0 0 0 0,1 0 0 0 0,0-1 0 0 0,1 1 0 0 0,-1-1-1 0 0,6 6 1 0 0,5-6-2151 0 0,-9-4 1079 0 0</inkml:trace>
</inkml:ink>
</file>

<file path=ppt/ink/ink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00:20.600"/>
    </inkml:context>
    <inkml:brush xml:id="br0">
      <inkml:brushProperty name="width" value="0.05" units="cm"/>
      <inkml:brushProperty name="height" value="0.05" units="cm"/>
    </inkml:brush>
  </inkml:definitions>
  <inkml:trace contextRef="#ctx0" brushRef="#br0">40 183 8165 0 0,'-5'-3'91'0'0,"-19"-13"927"0"0,23 15-920 0 0,0 1-1 0 0,0-1 0 0 0,1 1 1 0 0,-1-1-1 0 0,0 0 1 0 0,1 1-1 0 0,-1-1 1 0 0,0 0-1 0 0,1 0 0 0 0,-1 0 1 0 0,1 1-1 0 0,-1-1 1 0 0,1 0-1 0 0,0 0 1 0 0,-1 0-1 0 0,1 0 0 0 0,0 0 1 0 0,0 0-1 0 0,-1 0 1 0 0,1 1-1 0 0,0-1 1 0 0,0-2-1 0 0,1 2-27 0 0,1 0 0 0 0,-1 0 0 0 0,1 0 0 0 0,-1 0-1 0 0,1 0 1 0 0,0 0 0 0 0,-1 0 0 0 0,1 1 0 0 0,0-1 0 0 0,0 1 0 0 0,-1-1-1 0 0,1 1 1 0 0,3-1 0 0 0,4-1 35 0 0,23-7-84 0 0,-1 2 0 0 0,1 1 0 0 0,0 1 0 0 0,52-1 0 0 0,-15 1-36 0 0,-38 3 13 0 0,-19 2 5 0 0,0 0 1 0 0,0-2-1 0 0,1 1 1 0 0,-1-2-1 0 0,0 1 1 0 0,0-2-1 0 0,17-6 1 0 0,-28 10-4 0 0,-1-1 1 0 0,1 1 0 0 0,-1 0-1 0 0,1-1 1 0 0,-1 1-1 0 0,0 0 1 0 0,1-1-1 0 0,-1 1 1 0 0,1-1-1 0 0,-1 1 1 0 0,0-1 0 0 0,1 1-1 0 0,-1-1 1 0 0,0 1-1 0 0,1-1 1 0 0,-1 1-1 0 0,0-1 1 0 0,0 1 0 0 0,0-1-1 0 0,0 1 1 0 0,1-1-1 0 0,-1 1 1 0 0,0-1-1 0 0,0 0 1 0 0,0 1 0 0 0,0-1-1 0 0,0 0 1 0 0,-8-17 11 0 0,5 14-4 0 0,0 1 0 0 0,0 0 0 0 0,0-1 0 0 0,0 1 0 0 0,-1 0 0 0 0,1 1 0 0 0,-5-4 1 0 0,5 5 12 0 0,1 0 1 0 0,-1 0-1 0 0,1 0 1 0 0,-1 0 0 0 0,0 0-1 0 0,0 0 1 0 0,1 1 0 0 0,-1-1-1 0 0,0 1 1 0 0,0 0 0 0 0,0 0-1 0 0,1 0 1 0 0,-1 0 0 0 0,0 0-1 0 0,-3 1 1 0 0,2 1 36 0 0,0-1 0 0 0,0 1-1 0 0,0 0 1 0 0,1 0 0 0 0,-1 0 0 0 0,1 1 0 0 0,-1-1 0 0 0,1 1-1 0 0,-5 5 1 0 0,-6 5 218 0 0,2 0-1 0 0,0 2 1 0 0,0-1 0 0 0,1 1-1 0 0,1 1 1 0 0,-10 20 0 0 0,16-27-199 0 0,0 1 0 0 0,0-1 0 0 0,1 1 1 0 0,0 0-1 0 0,1 0 0 0 0,0 0 0 0 0,1 0 1 0 0,0 0-1 0 0,0 0 0 0 0,1 1 0 0 0,0-1 1 0 0,4 18-1 0 0,-4-25-79 0 0,1 0-1 0 0,0 0 1 0 0,0 0 0 0 0,0 0 0 0 0,0 0 0 0 0,1 0 0 0 0,-1 0-1 0 0,1-1 1 0 0,0 1 0 0 0,0-1 0 0 0,0 1 0 0 0,0-1-1 0 0,0 1 1 0 0,0-1 0 0 0,1 0 0 0 0,3 2 0 0 0,-2-1-184 0 0,1 0 0 0 0,0-1 0 0 0,0 0 0 0 0,0 0 0 0 0,0 0 1 0 0,0-1-1 0 0,0 1 0 0 0,1-1 0 0 0,5 0 0 0 0,0 0-409 0 0,-1-1-1 0 0,1 0 1 0 0,-1-1 0 0 0,1 0-1 0 0,-1 0 1 0 0,0-1 0 0 0,0-1-1 0 0,1 0 1 0 0,12-5-1 0 0,31-15-2250 0 0,-35 13 1897 0 0</inkml:trace>
</inkml:ink>
</file>

<file path=ppt/ink/ink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00:21.174"/>
    </inkml:context>
    <inkml:brush xml:id="br0">
      <inkml:brushProperty name="width" value="0.05" units="cm"/>
      <inkml:brushProperty name="height" value="0.05" units="cm"/>
    </inkml:brush>
  </inkml:definitions>
  <inkml:trace contextRef="#ctx0" brushRef="#br0">77 339 7645 0 0,'-2'-10'117'0'0,"1"0"1"0"0,-2 0-1 0 0,1 0 1 0 0,-1 0-1 0 0,-1 1 1 0 0,0-1-1 0 0,0 1 1 0 0,-1 0-1 0 0,0 0 1 0 0,-1 1-1 0 0,1 0 1 0 0,-2 0-1 0 0,-8-10 1 0 0,5 9 1822 0 0,18 29-1011 0 0,22 131 1803 0 0,-5-21-868 0 0,-25-105-1814 0 0,-1-11-35 0 0,2-13 1 0 0,4-5 11 0 0,136-209-2481 0 0,-104 162 2250 0 0,-34 47 198 0 0,0 0 0 0 0,0 1 0 0 0,1-1 0 0 0,-1 1 0 0 0,1 0 0 0 0,0 0-1 0 0,0 1 1 0 0,0-1 0 0 0,0 1 0 0 0,8-4 0 0 0,-11 6 13 0 0,0 0-1 0 0,1 0 1 0 0,-1 0 0 0 0,0 0 0 0 0,0 0 0 0 0,0 0-1 0 0,1 0 1 0 0,-1 0 0 0 0,0 0 0 0 0,0 1-1 0 0,0-1 1 0 0,0 0 0 0 0,1 1 0 0 0,-1-1-1 0 0,0 1 1 0 0,0-1 0 0 0,0 1 0 0 0,0 0-1 0 0,0 0 1 0 0,0-1 0 0 0,-1 1 0 0 0,1 0-1 0 0,0 0 1 0 0,0 0 0 0 0,0 0 0 0 0,-1 0-1 0 0,1 0 1 0 0,0 0 0 0 0,-1 0 0 0 0,1 0 0 0 0,-1 0-1 0 0,1 0 1 0 0,-1 0 0 0 0,0 0 0 0 0,1 3-1 0 0,1 4 128 0 0,1 1 0 0 0,-2-1 0 0 0,2 14 0 0 0,-3-19-85 0 0,1 18 480 0 0,-2 40 0 0 0,-1-42-373 0 0,1-1 1 0 0,1 1 0 0 0,3 20-1 0 0,-3-37-154 0 0,1 1 0 0 0,-1-1 0 0 0,0 0 1 0 0,1 0-1 0 0,0 0 0 0 0,-1 0 0 0 0,1 0 0 0 0,0 0 0 0 0,0 0 0 0 0,0 0 0 0 0,0 0 0 0 0,0 0 0 0 0,1-1 0 0 0,-1 1 0 0 0,0 0 1 0 0,1-1-1 0 0,-1 1 0 0 0,1-1 0 0 0,0 0 0 0 0,3 3 0 0 0,-2-3-95 0 0,0 0 1 0 0,-1 0 0 0 0,1-1-1 0 0,0 1 1 0 0,0-1-1 0 0,0 1 1 0 0,0-1-1 0 0,0 0 1 0 0,0 0 0 0 0,0-1-1 0 0,-1 1 1 0 0,1 0-1 0 0,5-2 1 0 0,5-3-560 0 0,0 1 1 0 0,-1-2-1 0 0,0 0 1 0 0,0 0-1 0 0,19-14 0 0 0,-13 7-290 0 0,0-1-1 0 0,24-22 0 0 0,-36 29 798 0 0,0-1 1 0 0,0 1-1 0 0,0-1 1 0 0,-1 0-1 0 0,0 0 1 0 0,-1 0-1 0 0,1-1 1 0 0,4-14-1 0 0,-5 7 123 0 0,0 0 0 0 0,-1 0 0 0 0,-1 0 0 0 0,0 0-1 0 0,-1 0 1 0 0,-1-23 0 0 0,-19-95 1295 0 0,11 90-458 0 0,7 31 258 0 0,5 26-462 0 0,4 25-19 0 0,-3 51 469 0 0,2 76 432 0 0,-7-129-1401 0 0,2 0 0 0 0,2-1 0 0 0,10 50 1 0 0,-12-80-582 0 0,1 5-551 0 0,-3-10 984 0 0,0 0 0 0 0,0 0 0 0 0,0 0 0 0 0,0 0 0 0 0,0 0 0 0 0,0 0-1 0 0,0 1 1 0 0,0-1 0 0 0,0 0 0 0 0,0 0 0 0 0,0 0 0 0 0,0 0 0 0 0,0 0 0 0 0,0 0 0 0 0,0 1 0 0 0,0-1 0 0 0,0 0 0 0 0,-1 0-1 0 0,1 0 1 0 0,0 0 0 0 0,0 0 0 0 0,0 0 0 0 0,0 0 0 0 0,0 0 0 0 0,0 0 0 0 0,0 0 0 0 0,-1 0 0 0 0,1 1 0 0 0,0-1-1 0 0,0 0 1 0 0,0 0 0 0 0,0 0 0 0 0,0 0 0 0 0,0 0 0 0 0,-1 0 0 0 0,1 0 0 0 0,0 0 0 0 0,0 0 0 0 0,0 0 0 0 0,0 0-1 0 0,0 0 1 0 0,-1 0 0 0 0,1 0 0 0 0,0 0 0 0 0,0-1 0 0 0,0 1 0 0 0,0 0 0 0 0,0 0 0 0 0,0 0 0 0 0,0 0 0 0 0,-1 0-1 0 0,1 0 1 0 0,0 0 0 0 0,0 0 0 0 0,0 0 0 0 0,0 0 0 0 0,0 0 0 0 0,0-1 0 0 0,-4 0-1178 0 0</inkml:trace>
</inkml:ink>
</file>

<file path=ppt/ink/ink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00:21.501"/>
    </inkml:context>
    <inkml:brush xml:id="br0">
      <inkml:brushProperty name="width" value="0.05" units="cm"/>
      <inkml:brushProperty name="height" value="0.05" units="cm"/>
    </inkml:brush>
  </inkml:definitions>
  <inkml:trace contextRef="#ctx0" brushRef="#br0">0 97 8297 0 0,'0'-4'63'0'0,"0"1"0"0"0,0 0 1 0 0,1-1-1 0 0,-1 1 0 0 0,1 0 1 0 0,0 0-1 0 0,0-1 0 0 0,0 1 0 0 0,0 0 1 0 0,1 0-1 0 0,-1 0 0 0 0,1 0 1 0 0,-1 0-1 0 0,1 1 0 0 0,0-1 0 0 0,5-4 1 0 0,-3 3 87 0 0,0 1 0 0 0,0 0 0 0 0,1 0 0 0 0,0 0 1 0 0,-1 0-1 0 0,1 1 0 0 0,0 0 0 0 0,0 0 0 0 0,8-2 0 0 0,5 0 148 0 0,0 1 0 0 0,-1 1 0 0 0,1 1 0 0 0,0 0 0 0 0,23 3 0 0 0,-15 0-691 0 0,0 0-1 0 0,-1 2 1 0 0,49 13-1 0 0,-57-12-722 0 0</inkml:trace>
</inkml:ink>
</file>

<file path=ppt/ink/ink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00:22.663"/>
    </inkml:context>
    <inkml:brush xml:id="br0">
      <inkml:brushProperty name="width" value="0.05" units="cm"/>
      <inkml:brushProperty name="height" value="0.05" units="cm"/>
    </inkml:brush>
  </inkml:definitions>
  <inkml:trace contextRef="#ctx0" brushRef="#br0">45 98 5817 0 0,'-3'-7'233'0'0,"-1"-1"1"0"0,1 0 0 0 0,0 0 0 0 0,1 1 0 0 0,-2-13 0 0 0,-2-3 915 0 0,6 23-1014 0 0,0-1 1 0 0,0 0-1 0 0,-1 1 1 0 0,1-1-1 0 0,0 0 1 0 0,0 1-1 0 0,0-1 1 0 0,0 1-1 0 0,0-1 1 0 0,0 0 0 0 0,0 1-1 0 0,0-1 1 0 0,0 0-1 0 0,0 1 1 0 0,0-1-1 0 0,0 0 1 0 0,1 1-1 0 0,-1-1 1 0 0,0 0-1 0 0,0 1 1 0 0,1-1-1 0 0,-1 1 1 0 0,0-1-1 0 0,1 1 1 0 0,0-1-1 0 0,3 2 1535 0 0,-2 10-2007 0 0,-13 370 3897 0 0,4-198-3416 0 0,9-89-667 0 0,0 10-2804 0 0,-3-90 2325 0 0,1-9 558 0 0,0 0 0 0 0,0 0 0 0 0,0-1 1 0 0,-1 1-1 0 0,0 0 0 0 0,0-1 1 0 0,-2 7-1 0 0,-4 0-910 0 0</inkml:trace>
</inkml:ink>
</file>

<file path=ppt/ink/ink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00:23.006"/>
    </inkml:context>
    <inkml:brush xml:id="br0">
      <inkml:brushProperty name="width" value="0.05" units="cm"/>
      <inkml:brushProperty name="height" value="0.05" units="cm"/>
    </inkml:brush>
  </inkml:definitions>
  <inkml:trace contextRef="#ctx0" brushRef="#br0">17 9 7357 0 0,'-9'-8'1272'0'0,"4"9"-204"0"0,5 0-925 0 0,-1 1 0 0 0,1-1 0 0 0,-1 1 0 0 0,1 0 0 0 0,0-1 0 0 0,0 1 0 0 0,0-1 0 0 0,0 1 0 0 0,0 0 1 0 0,0 2-1 0 0,8 47 1093 0 0,-6-45-1267 0 0,0 0 0 0 0,1 0 1 0 0,0 0-1 0 0,0 0 0 0 0,0-1 0 0 0,0 1 0 0 0,1-1 0 0 0,0 0 0 0 0,0 0 0 0 0,0 0 1 0 0,1-1-1 0 0,0 1 0 0 0,-1-1 0 0 0,2 0 0 0 0,-1 0 0 0 0,0-1 0 0 0,1 0 0 0 0,-1 0 1 0 0,1 0-1 0 0,0 0 0 0 0,0-1 0 0 0,10 2 0 0 0,-6-1-279 0 0,0-1 0 0 0,0 0-1 0 0,0-1 1 0 0,0 0 0 0 0,1-1-1 0 0,-1 0 1 0 0,0 0 0 0 0,0-1 0 0 0,0-1-1 0 0,1 0 1 0 0,-1 0 0 0 0,0-1 0 0 0,15-6-1 0 0,-16 5 429 0 0,0-1 0 0 0,0-1 0 0 0,-1 1 0 0 0,0-1 0 0 0,0-1 0 0 0,0 0 0 0 0,-1 0 0 0 0,0 0 0 0 0,0-1 0 0 0,-1 0 0 0 0,0 0 0 0 0,-1-1 0 0 0,1 1 0 0 0,-1-1 0 0 0,4-12 0 0 0,-9 19 13 0 0,1 1 0 0 0,0-1 1 0 0,-1 1-1 0 0,1-1 0 0 0,-1 1 0 0 0,0-1 1 0 0,0 0-1 0 0,0 1 0 0 0,0-1 0 0 0,0 1 1 0 0,0-1-1 0 0,0 0 0 0 0,0 1 0 0 0,0-1 1 0 0,-1 1-1 0 0,0-4 0 0 0,0 5-61 0 0,1-1 0 0 0,-1 1-1 0 0,1-1 1 0 0,-1 1 0 0 0,1-1 0 0 0,-1 1-1 0 0,1-1 1 0 0,-1 1 0 0 0,0-1 0 0 0,1 1 0 0 0,-1 0-1 0 0,0-1 1 0 0,1 1 0 0 0,-1 0 0 0 0,0 0 0 0 0,0 0-1 0 0,1 0 1 0 0,-1-1 0 0 0,0 1 0 0 0,0 0-1 0 0,1 0 1 0 0,-1 0 0 0 0,0 0 0 0 0,1 1 0 0 0,-1-1-1 0 0,0 0 1 0 0,0 0 0 0 0,1 0 0 0 0,-1 1-1 0 0,0-1 1 0 0,1 0 0 0 0,-1 0 0 0 0,0 1 0 0 0,1-1-1 0 0,-1 1 1 0 0,0 0 0 0 0,-163 92 1617 0 0,79-35-3611 0 0,55-37 368 0 0</inkml:trace>
</inkml:ink>
</file>

<file path=ppt/ink/ink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00:24.426"/>
    </inkml:context>
    <inkml:brush xml:id="br0">
      <inkml:brushProperty name="width" value="0.05" units="cm"/>
      <inkml:brushProperty name="height" value="0.05" units="cm"/>
    </inkml:brush>
  </inkml:definitions>
  <inkml:trace contextRef="#ctx0" brushRef="#br0">0 151 6597 0 0,'3'-5'38'0'0,"0"-1"1"0"0,0 1 0 0 0,0-1 0 0 0,-1 0 0 0 0,0 1 0 0 0,0-1 0 0 0,-1 0 0 0 0,0 0 0 0 0,0 0 0 0 0,0-1-1 0 0,-1 1 1 0 0,0 0 0 0 0,0 0 0 0 0,0 0 0 0 0,-1 0 0 0 0,0-1 0 0 0,0 1 0 0 0,0 0 0 0 0,-1 1-1 0 0,-3-9 1 0 0,5 6 442 0 0,0 8-476 0 0,0 0-1 0 0,1 0 1 0 0,-1 0 0 0 0,0 0-1 0 0,0 0 1 0 0,0 0 0 0 0,0 0 0 0 0,0 0-1 0 0,1 0 1 0 0,-1 0 0 0 0,0 0-1 0 0,0 0 1 0 0,0 0 0 0 0,0 0-1 0 0,0 0 1 0 0,0 0 0 0 0,0 0-1 0 0,1 0 1 0 0,-1 0 0 0 0,0 0-1 0 0,0 0 1 0 0,0 1 0 0 0,0-1-1 0 0,0 0 1 0 0,0 0 0 0 0,0 0-1 0 0,0 0 1 0 0,0 0 0 0 0,1 0-1 0 0,-1 0 1 0 0,0 0 0 0 0,0 1-1 0 0,0-1 1 0 0,0 0 0 0 0,0 0 0 0 0,0 0-1 0 0,0 0 1 0 0,0 0 0 0 0,0 1-1 0 0,0-1 1 0 0,0 0 0 0 0,0 0-1 0 0,0 0 1 0 0,0 0 0 0 0,0 0-1 0 0,0 0 1 0 0,0 1 0 0 0,0-1-1 0 0,0 0 1 0 0,0 0 0 0 0,0 0-1 0 0,0 0 1 0 0,-1 0 0 0 0,1 1-18 0 0,1-10 783 0 0,0 3-230 0 0,-6 10-607 0 0,4-3-5 0 0,1-1 1 0 0,-1 1 0 0 0,1-1-1 0 0,0 1 1 0 0,-1-1-1 0 0,1 1 1 0 0,0-1-1 0 0,-1 1 1 0 0,1 0-1 0 0,0-1 1 0 0,0 1-1 0 0,-1-1 1 0 0,1 1 0 0 0,0 0-1 0 0,0-1 1 0 0,0 1-1 0 0,0 0 1 0 0,0-1-1 0 0,0 2 1 0 0,0 2-1128 0 0,0-2 359 0 0</inkml:trace>
</inkml:ink>
</file>

<file path=ppt/ink/ink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00:25.533"/>
    </inkml:context>
    <inkml:brush xml:id="br0">
      <inkml:brushProperty name="width" value="0.05" units="cm"/>
      <inkml:brushProperty name="height" value="0.05" units="cm"/>
    </inkml:brush>
  </inkml:definitions>
  <inkml:trace contextRef="#ctx0" brushRef="#br0">155 259 6001 0 0,'0'0'1092'0'0,"0"-4"-836"0"0,2-13-6 0 0,-2 13 1074 0 0,3-2-1081 0 0,7-17 1 0 0,-7 17 722 0 0,2 2-874 0 0,14-15 3 0 0,-15 15 1186 0 0,1 17-993 0 0,14 39 3 0 0,-14-39 453 0 0,-7 23-578 0 0,-8 114-28 0 0,9-129-63 0 0,-1 0 1 0 0,-1 0-1 0 0,-8 27 0 0 0,3-17 10 0 0,-63 209 283 0 0,38-151-333 0 0,-53 99 0 0 0,85-188-35 0 0,1 0 1 0 0,0 1 0 0 0,0-1 0 0 0,-1 1 0 0 0,1-1-1 0 0,0 1 1 0 0,0-1 0 0 0,0 1 0 0 0,0-1-1 0 0,0 1 1 0 0,-1-1 0 0 0,1 1 0 0 0,0-1 0 0 0,0 1-1 0 0,0-1 1 0 0,0 1 0 0 0,1-1 0 0 0,-1 0-1 0 0,0 1 1 0 0,0-1 0 0 0,0 1 0 0 0,0-1 0 0 0,0 1-1 0 0,1-1 1 0 0,-1 1 0 0 0,0-1 0 0 0,0 1-1 0 0,1-1 1 0 0,-1 0 0 0 0,0 1 0 0 0,0-1 0 0 0,1 1-1 0 0,3 1 1 0 0,-1 0-1 0 0,0 0 1 0 0,1 0-1 0 0,-1-1 1 0 0,1 1-1 0 0,6 1 1 0 0,86 19 8 0 0,-34-13-18 0 0,117 3 0 0 0,-116-9-95 0 0,955 8-1021 0 0,0-37 1084 0 0,-951 23 35 0 0,1610-99 222 0 0,-1627 98-87 0 0,155-17 950 0 0,-407 30 72 0 0,31 3-987 0 0,168-12-156 0 0,0 0 0 0 0,0 0 0 0 0,0 0 0 0 0,0 0 0 0 0,1 0 0 0 0,-1-1 0 0 0,-4 0 0 0 0,6 1-6 0 0,1 0 0 0 0,0 0 0 0 0,0 0 1 0 0,0 0-1 0 0,0-1 0 0 0,-1 1 0 0 0,1 0 0 0 0,0 0 0 0 0,0 0 0 0 0,0 0 1 0 0,0 0-1 0 0,0 0 0 0 0,0 0 0 0 0,-1 0 0 0 0,1-1 0 0 0,0 1 0 0 0,0 0 0 0 0,0 0 1 0 0,0 0-1 0 0,0 0 0 0 0,0 0 0 0 0,0-1 0 0 0,0 1 0 0 0,0 0 0 0 0,0 0 1 0 0,0 0-1 0 0,0 0 0 0 0,0-1 0 0 0,-1 1 0 0 0,1 0 0 0 0,0 0 0 0 0,0 0 1 0 0,1 0-1 0 0,-1-1 0 0 0,0 1 0 0 0,0 0 0 0 0,0 0 0 0 0,0 0 0 0 0,0-1 0 0 0,11-8 90 0 0,10-3-44 0 0,-2 3-36 0 0,-1-2 0 0 0,-1 0 0 0 0,18-15 0 0 0,-29 21-14 0 0,-1 0 0 0 0,0-1 0 0 0,0 0-1 0 0,0 0 1 0 0,-1 0 0 0 0,0 0 0 0 0,0-1-1 0 0,0 1 1 0 0,-1-1 0 0 0,0 0 0 0 0,-1 0-1 0 0,3-11 1 0 0,58-212-668 0 0,-20 77 316 0 0,-24 94 291 0 0,44-96 1 0 0,-38 105 56 0 0,-15 33 7 0 0,-1 0-1 0 0,-1-1 1 0 0,7-25-1 0 0,-15 42 4 0 0,0 0 0 0 0,0 1 0 0 0,0-1 0 0 0,0 0 0 0 0,0 0 0 0 0,0 0 0 0 0,0 0 0 0 0,0 0 0 0 0,0 0 0 0 0,-1 0 0 0 0,1 0 0 0 0,0 0 0 0 0,-1 0 0 0 0,1 1 0 0 0,-1-1 0 0 0,1 0 0 0 0,-1 0 0 0 0,1 0 0 0 0,-1 1 0 0 0,0-1 0 0 0,1 0 0 0 0,-1 1 0 0 0,0-1 0 0 0,0 0 0 0 0,1 1 0 0 0,-1-1 0 0 0,0 1 0 0 0,0-1 0 0 0,0 1 0 0 0,0 0-1 0 0,0-1 1 0 0,1 1 0 0 0,-1 0 0 0 0,-2-1 0 0 0,-35-6 65 0 0,36 6-68 0 0,-55-2 23 0 0,-94 5-1 0 0,80 1-8 0 0,-1065-13 38 0 0,867 2-65 0 0,-382-12-84 0 0,-104-2 20 0 0,414 15 48 0 0,-371-9-51 0 0,702 16 27 0 0,8 1 20 0 0,0-1 0 0 0,0 0 0 0 0,0 0 0 0 0,1 0 0 0 0,-1 0 0 0 0,0 0 0 0 0,0-1 0 0 0,0 1 0 0 0,0-1-1 0 0,0 1 1 0 0,1-1 0 0 0,-4-1 0 0 0,6 1-53 0 0,0 1 0 0 0,0-1 0 0 0,0 0 0 0 0,0 0-1 0 0,0 1 1 0 0,0-1 0 0 0,1 1 0 0 0,-1-1 0 0 0,0 1 0 0 0,0-1-1 0 0,0 1 1 0 0,1 0 0 0 0,-1 0 0 0 0,0 0 0 0 0,2-1 0 0 0,5 1-475 0 0,0 1 1 0 0,0 0 0 0 0,1 0-1 0 0,7 2 1 0 0,7 2-932 0 0,-13-4 489 0 0</inkml:trace>
</inkml:ink>
</file>

<file path=ppt/ink/ink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00:26.860"/>
    </inkml:context>
    <inkml:brush xml:id="br0">
      <inkml:brushProperty name="width" value="0.05" units="cm"/>
      <inkml:brushProperty name="height" value="0.05" units="cm"/>
    </inkml:brush>
  </inkml:definitions>
  <inkml:trace contextRef="#ctx0" brushRef="#br0">255 245 6909 0 0,'4'0'91'0'0,"1"0"1"0"0,-1 0-1 0 0,0 0 1 0 0,0-1-1 0 0,1 0 1 0 0,-1 0-1 0 0,0 0 1 0 0,0 0-1 0 0,5-3 1 0 0,-6 3 76 0 0,-1-1 1 0 0,1 0 0 0 0,-1 0 0 0 0,0 0-1 0 0,0 0 1 0 0,0 0 0 0 0,0 0-1 0 0,0-1 1 0 0,0 1 0 0 0,0-1-1 0 0,-1 1 1 0 0,0-1 0 0 0,1 0 0 0 0,0-3-1 0 0,3-10-44 0 0,-2 0 1 0 0,1 0-1 0 0,-2 0 0 0 0,0 0 0 0 0,-2 0 0 0 0,1-1 0 0 0,-3-16 0 0 0,1-6 58 0 0,1 39-177 0 0,0-1 0 0 0,0 1 0 0 0,0-1-1 0 0,0 0 1 0 0,0 1 0 0 0,0-1 0 0 0,-1 1 0 0 0,1-1-1 0 0,0 1 1 0 0,0-1 0 0 0,0 1 0 0 0,-1-1 0 0 0,1 1-1 0 0,0-1 1 0 0,-1 1 0 0 0,1-1 0 0 0,0 1 0 0 0,-1-1 0 0 0,1 1-1 0 0,-1-1 1 0 0,1 1 0 0 0,-1 0 0 0 0,1-1 0 0 0,-1 1-1 0 0,1 0 1 0 0,-1 0 0 0 0,1-1 0 0 0,-1 1 0 0 0,1 0 0 0 0,-1 0-1 0 0,0 0 1 0 0,1 0 0 0 0,-1 0 0 0 0,1-1 0 0 0,-1 1-1 0 0,0 0 1 0 0,1 0 0 0 0,-1 0 0 0 0,1 1 0 0 0,-1-1-1 0 0,1 0 1 0 0,-1 0 0 0 0,0 0 0 0 0,1 0 0 0 0,-1 0 0 0 0,1 1-1 0 0,-1-1 1 0 0,1 0 0 0 0,-2 1 0 0 0,-30 14 314 0 0,29-13-282 0 0,-30 19 239 0 0,0 2 0 0 0,2 1 1 0 0,0 2-1 0 0,2 1 0 0 0,1 1 1 0 0,-27 34-1 0 0,48-54-237 0 0,1 0 1 0 0,-1 1-1 0 0,2-1 1 0 0,-1 1-1 0 0,-6 18 1 0 0,11-26-35 0 0,0 1-1 0 0,0-1 1 0 0,1 1 0 0 0,-1-1 0 0 0,1 1 0 0 0,0-1 0 0 0,-1 1 0 0 0,1 0-1 0 0,0-1 1 0 0,0 1 0 0 0,0-1 0 0 0,0 1 0 0 0,0 0 0 0 0,0-1-1 0 0,1 1 1 0 0,-1-1 0 0 0,0 1 0 0 0,1 0 0 0 0,-1-1 0 0 0,1 1 0 0 0,0-1-1 0 0,-1 1 1 0 0,1-1 0 0 0,0 0 0 0 0,0 1 0 0 0,0-1 0 0 0,0 0 0 0 0,0 0-1 0 0,0 1 1 0 0,0-1 0 0 0,1 0 0 0 0,-1 0 0 0 0,0 0 0 0 0,1 0 0 0 0,-1-1-1 0 0,1 1 1 0 0,-1 0 0 0 0,1 0 0 0 0,-1-1 0 0 0,1 1 0 0 0,-1-1 0 0 0,1 0-1 0 0,-1 1 1 0 0,1-1 0 0 0,2 0 0 0 0,2 1 4 0 0,-1-1 0 0 0,1 0-1 0 0,-1 0 1 0 0,1 0 0 0 0,-1-1 0 0 0,1 0-1 0 0,-1 0 1 0 0,0 0 0 0 0,1-1 0 0 0,6-3 0 0 0,54-28-348 0 0,-43 21 118 0 0,18-7-172 0 0,-29 14 262 0 0,-1 1 1 0 0,0-2-1 0 0,0 1 1 0 0,-1-2-1 0 0,0 1 0 0 0,19-16 1 0 0,-26 18 107 0 0,0 0 0 0 0,-1 0-1 0 0,1 0 1 0 0,-1-1 0 0 0,1 1 0 0 0,-1-1 0 0 0,0 1 0 0 0,-1-1 0 0 0,3-9 0 0 0,4-46-62 0 0,-6 40 59 0 0,-5 8-6 0 0,3 11 31 0 0,0 1 0 0 0,0 0 0 0 0,0 0 0 0 0,0 0 0 0 0,0 0 0 0 0,0 0 0 0 0,-1 0 0 0 0,1 0 0 0 0,0 0 0 0 0,0 0-1 0 0,0 0 1 0 0,0 0 0 0 0,-1 0 0 0 0,1 0 0 0 0,0 0 0 0 0,0 0 0 0 0,0 0 0 0 0,0 0 0 0 0,-1 0 0 0 0,1 0 0 0 0,0 0 0 0 0,0 0 0 0 0,0 0 0 0 0,0 0 0 0 0,0 0 0 0 0,-1 0-1 0 0,1 0 1 0 0,0 0 0 0 0,0 0 0 0 0,0 0 0 0 0,0 0 0 0 0,0 0 0 0 0,-1 0 0 0 0,1 0 0 0 0,0 1 0 0 0,0-1 0 0 0,0 0 0 0 0,0 0 0 0 0,0 0 0 0 0,0 0 0 0 0,0 0 0 0 0,0 0-1 0 0,-1 1 1 0 0,1-1 0 0 0,0 0 0 0 0,0 0 0 0 0,0 0 0 0 0,0 0 0 0 0,0 1 0 0 0,0-1 0 0 0,0 0 0 0 0,0 0 0 0 0,0 0 0 0 0,0 0 0 0 0,0 1 0 0 0,0-1 0 0 0,0 0 0 0 0,0 0-1 0 0,0 0 1 0 0,0 0 0 0 0,0 0 0 0 0,0 1 0 0 0,0-1 0 0 0,1 0 0 0 0,-7 26 285 0 0,-1 36 0 0 0,5-39 134 0 0,-1 0 1 0 0,-9 35 0 0 0,10-51-325 0 0,1-1 0 0 0,-1 1 0 0 0,1 0 0 0 0,1 0 0 0 0,0 7 1 0 0,0-11-64 0 0,0 0 1 0 0,0 0-1 0 0,0 1 1 0 0,1-1 0 0 0,0 0-1 0 0,-1 0 1 0 0,1 0 0 0 0,0 1-1 0 0,1-1 1 0 0,-1 0-1 0 0,1-1 1 0 0,2 5 0 0 0,-4-7-31 0 0,0 1 1 0 0,0-1 0 0 0,0 0 0 0 0,0 0 0 0 0,1 0-1 0 0,-1 0 1 0 0,0 1 0 0 0,0-1 0 0 0,0 0-1 0 0,1 0 1 0 0,-1 0 0 0 0,0 0 0 0 0,0 0-1 0 0,1 0 1 0 0,-1 0 0 0 0,0 0 0 0 0,0 1-1 0 0,1-1 1 0 0,-1 0 0 0 0,0 0 0 0 0,0 0-1 0 0,1 0 1 0 0,-1 0 0 0 0,0 0 0 0 0,0 0 0 0 0,1-1-1 0 0,-1 1 1 0 0,0 0 0 0 0,0 0 0 0 0,0 0-1 0 0,1 0 1 0 0,-1 0 0 0 0,0 0 0 0 0,0 0-1 0 0,1 0 1 0 0,-1-1 0 0 0,0 1 0 0 0,0 0-1 0 0,0 0 1 0 0,0 0 0 0 0,1 0 0 0 0,-1-1 0 0 0,0 1-1 0 0,10-13-2 0 0,-4 4-1 0 0,4-1-137 0 0,1 0 0 0 0,1 0-1 0 0,0 1 1 0 0,0 1 0 0 0,1 0-1 0 0,0 1 1 0 0,0 0 0 0 0,23-7-1 0 0,-13 4-287 0 0,38-23 0 0 0,-53 28 373 0 0,-1 0 0 0 0,0-1-1 0 0,0 1 1 0 0,0-2 0 0 0,-1 1-1 0 0,0-1 1 0 0,0 0 0 0 0,8-13-1 0 0,-8 10 22 0 0,21-41-114 0 0,-25 47 141 0 0,-1 0 0 0 0,0 0 0 0 0,0-1 0 0 0,0 1 0 0 0,0 0 0 0 0,0 0-1 0 0,-1 0 1 0 0,0-1 0 0 0,0 1 0 0 0,0 0 0 0 0,-1-7 0 0 0,0 10 4 0 0,1 0-1 0 0,0 0 0 0 0,-1-1 1 0 0,0 1-1 0 0,1 0 1 0 0,-1 0-1 0 0,1 0 1 0 0,-1 0-1 0 0,0 0 1 0 0,0 0-1 0 0,0 0 1 0 0,1 0-1 0 0,-1 0 0 0 0,0 1 1 0 0,0-1-1 0 0,0 0 1 0 0,-1 0-1 0 0,1 1 1 0 0,0-1-1 0 0,0 1 1 0 0,0-1-1 0 0,0 1 0 0 0,0-1 1 0 0,-1 1-1 0 0,1 0 1 0 0,0-1-1 0 0,0 1 1 0 0,-1 0-1 0 0,1 0 1 0 0,0 0-1 0 0,-1 0 0 0 0,1 0 1 0 0,0 0-1 0 0,0 1 1 0 0,-2-1-1 0 0,-3 1-12 0 0,0 1 1 0 0,-1-1-1 0 0,1 1 0 0 0,0 0 0 0 0,-9 5 0 0 0,8-4 23 0 0,0 1 0 0 0,1 0-1 0 0,-1 0 1 0 0,1 1-1 0 0,0 0 1 0 0,0 0-1 0 0,0 0 1 0 0,1 1-1 0 0,-6 7 1 0 0,9-10 5 0 0,1-1 0 0 0,-1 1-1 0 0,1-1 1 0 0,-1 1 0 0 0,1 0 0 0 0,0-1 0 0 0,0 1 0 0 0,1 0-1 0 0,-1 0 1 0 0,0 0 0 0 0,1 0 0 0 0,0 0 0 0 0,-1 0 0 0 0,1 0-1 0 0,0 0 1 0 0,1 0 0 0 0,-1 0 0 0 0,0 0 0 0 0,1 0 0 0 0,0 0-1 0 0,0-1 1 0 0,0 1 0 0 0,0 0 0 0 0,0 0 0 0 0,0-1 0 0 0,3 5-1 0 0,3 3 58 0 0,1-1 0 0 0,0 1 0 0 0,0-1-1 0 0,1-1 1 0 0,0 0 0 0 0,0 0 0 0 0,1-1-1 0 0,0 0 1 0 0,1 0 0 0 0,-1-1-1 0 0,15 6 1 0 0,-20-10-56 0 0,-1 0 1 0 0,0 1-1 0 0,0 0 0 0 0,0 0 0 0 0,0 0 1 0 0,0 0-1 0 0,0 0 0 0 0,-1 1 0 0 0,0 0 1 0 0,0 0-1 0 0,0 0 0 0 0,0 0 0 0 0,-1 0 1 0 0,1 0-1 0 0,-1 1 0 0 0,0-1 0 0 0,0 1 1 0 0,1 6-1 0 0,-2-7-9 0 0,-1 0-1 0 0,1 0 1 0 0,-1 0 0 0 0,0-1 0 0 0,0 1 0 0 0,-1 0-1 0 0,1 0 1 0 0,-1 0 0 0 0,1 0 0 0 0,-1-1 0 0 0,-1 1-1 0 0,1 0 1 0 0,0-1 0 0 0,-1 1 0 0 0,0-1 0 0 0,0 1-1 0 0,0-1 1 0 0,0 0 0 0 0,0 0 0 0 0,-1 0 0 0 0,0 0 0 0 0,1 0-1 0 0,-1 0 1 0 0,-4 2 0 0 0,-3 2 6 0 0,0 0 1 0 0,0-1-1 0 0,-1 0 1 0 0,0-1-1 0 0,0 0 0 0 0,0-1 1 0 0,-18 5-1 0 0,29-9-10 0 0,0 0 0 0 0,0 0-1 0 0,-1 0 1 0 0,1 0 0 0 0,0 0-1 0 0,0 1 1 0 0,0-1 0 0 0,0 0 0 0 0,-1 0-1 0 0,1 0 1 0 0,0 0 0 0 0,0 0-1 0 0,0 0 1 0 0,-1 0 0 0 0,1 0-1 0 0,0 0 1 0 0,0 0 0 0 0,0 0-1 0 0,-1 0 1 0 0,1 0 0 0 0,0 0 0 0 0,0 0-1 0 0,0 0 1 0 0,-1 0 0 0 0,1 0-1 0 0,0 0 1 0 0,0 0 0 0 0,0 0-1 0 0,0-1 1 0 0,-1 1 0 0 0,1 0-1 0 0,0 0 1 0 0,0 0 0 0 0,0 0 0 0 0,0 0-1 0 0,0 0 1 0 0,-1-1 0 0 0,1 1-1 0 0,0 0 1 0 0,0 0 0 0 0,0 0-1 0 0,0 0 1 0 0,0-1 0 0 0,5-8-31 0 0,13-8-133 0 0,123-85-986 0 0,-48 33 668 0 0,-37 31 306 0 0,36-28-14 0 0,-81 57 231 0 0,1-1 0 0 0,-2-1 0 0 0,1 0 0 0 0,-1 0 0 0 0,10-17 0 0 0,-19 28-23 0 0,-1 0-1 0 0,0-1 1 0 0,1 1 0 0 0,-1 0-1 0 0,0-1 1 0 0,1 1 0 0 0,-1 0-1 0 0,0-1 1 0 0,1 1 0 0 0,-1-1-1 0 0,0 1 1 0 0,0-1 0 0 0,0 1-1 0 0,1 0 1 0 0,-1-1 0 0 0,0 1-1 0 0,0-1 1 0 0,0 1-1 0 0,0-1 1 0 0,0 1 0 0 0,0-1-1 0 0,0 1 1 0 0,0-1 0 0 0,0 1-1 0 0,0-1 1 0 0,0 1 0 0 0,0-1-1 0 0,0 1 1 0 0,0-1 0 0 0,-1 1-1 0 0,1-1 1 0 0,0 1 0 0 0,0 0-1 0 0,0-1 1 0 0,-1 1 0 0 0,1-1-1 0 0,0 1 1 0 0,-1-1 0 0 0,-1 1 0 0 0,1-1 1 0 0,-1 1 0 0 0,0 0 0 0 0,1 0 0 0 0,-1-1 0 0 0,0 1-1 0 0,1 1 1 0 0,-1-1 0 0 0,0 0 0 0 0,1 0 0 0 0,-3 1 0 0 0,-46 17 42 0 0,40-14-45 0 0,1 1 0 0 0,1 0 0 0 0,-1 1 0 0 0,1 0 1 0 0,0 0-1 0 0,0 1 0 0 0,-12 13 0 0 0,18-17 12 0 0,0-1 1 0 0,0 1-1 0 0,0 0 0 0 0,1-1 0 0 0,-1 1 0 0 0,1 0 0 0 0,0 0 1 0 0,0 0-1 0 0,0 0 0 0 0,0 0 0 0 0,1 0 0 0 0,-1 0 0 0 0,1 0 1 0 0,-1 0-1 0 0,1 1 0 0 0,0-1 0 0 0,0 0 0 0 0,1 0 0 0 0,-1 0 1 0 0,1 0-1 0 0,-1 0 0 0 0,1 0 0 0 0,0 0 0 0 0,0 0 0 0 0,1 0 1 0 0,-1 0-1 0 0,0 0 0 0 0,1 0 0 0 0,3 3 0 0 0,1 3 90 0 0,1-1 0 0 0,0 0 0 0 0,9 7 0 0 0,-8-8-38 0 0,0 1-1 0 0,0 1 1 0 0,8 11-1 0 0,-12-14-52 0 0,1 1-1 0 0,-1-1 0 0 0,-1 1 0 0 0,1 0 0 0 0,-1 0 0 0 0,-1 1 1 0 0,1-1-1 0 0,1 11 0 0 0,-4-15-24 0 0,0 0-1 0 0,0 0 1 0 0,0 1-1 0 0,0-1 1 0 0,0 0 0 0 0,-1 0-1 0 0,1 0 1 0 0,-1 0 0 0 0,0 0-1 0 0,0 0 1 0 0,0 0-1 0 0,0 0 1 0 0,-1 0 0 0 0,1 0-1 0 0,-1 0 1 0 0,0-1-1 0 0,0 1 1 0 0,0-1 0 0 0,0 1-1 0 0,0-1 1 0 0,0 0 0 0 0,-1 0-1 0 0,-3 3 1 0 0,2-3-5 0 0,1 1 1 0 0,-1-1-1 0 0,1 0 0 0 0,-1-1 1 0 0,0 1-1 0 0,1-1 1 0 0,-8 2-1 0 0,10-3-37 0 0,1 1-1 0 0,-1-1 1 0 0,0 0-1 0 0,1 0 1 0 0,-1 0-1 0 0,0 0 0 0 0,1 0 1 0 0,-1 0-1 0 0,0 0 1 0 0,1 0-1 0 0,-1 0 1 0 0,0 0-1 0 0,1 0 1 0 0,-1 0-1 0 0,0 0 1 0 0,1-1-1 0 0,-1 1 1 0 0,0 0-1 0 0,1-1 1 0 0,-1 1-1 0 0,0 0 1 0 0,1-1-1 0 0,-1 1 1 0 0,1 0-1 0 0,-1-1 1 0 0,1 1-1 0 0,-1-1 1 0 0,1 1-1 0 0,-1-1 0 0 0,1 0 1 0 0,0 1-1 0 0,-1-1 1 0 0,1 1-1 0 0,0-1 1 0 0,-1 0-1 0 0,1 1 1 0 0,0-1-1 0 0,0 0 1 0 0,-1 1-1 0 0,1-1 1 0 0,0 0-1 0 0,0 1 1 0 0,0-1-1 0 0,0 0 1 0 0,0 1-1 0 0,0-1 1 0 0,0 0-1 0 0,0 1 1 0 0,0-1-1 0 0,1-1 1 0 0,1-6-532 0 0,1-1 1 0 0,-1 1-1 0 0,2 0 1 0 0,-1 0-1 0 0,1 0 1 0 0,0 0-1 0 0,1 1 1 0 0,0-1-1 0 0,9-9 1 0 0,-7 7 139 0 0,7-12-517 0 0</inkml:trace>
</inkml:ink>
</file>

<file path=ppt/ink/ink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00:27.187"/>
    </inkml:context>
    <inkml:brush xml:id="br0">
      <inkml:brushProperty name="width" value="0.05" units="cm"/>
      <inkml:brushProperty name="height" value="0.05" units="cm"/>
    </inkml:brush>
  </inkml:definitions>
  <inkml:trace contextRef="#ctx0" brushRef="#br0">41 183 7165 0 0,'11'1'180'0'0,"-10"4"432"0"0,-14 10 1135 0 0,-2 1-609 0 0,11-9-932 0 0,1 1 0 0 0,-1-1 0 0 0,2 1 0 0 0,-1-1 0 0 0,1 1 0 0 0,0 0 1 0 0,0 0-1 0 0,1 0 0 0 0,0 0 0 0 0,1 0 0 0 0,0 0 0 0 0,0 0 0 0 0,2 9 1 0 0,0-2-145 0 0,0-1 1 0 0,1 1 0 0 0,1-1 0 0 0,0 0 0 0 0,1 0 0 0 0,9 16 0 0 0,3-4-640 0 0,-17-25 429 0 0,1-1 1 0 0,0 1-1 0 0,-1 0 0 0 0,1-1 1 0 0,0 1-1 0 0,0 0 1 0 0,-1-1-1 0 0,1 1 0 0 0,0-1 1 0 0,0 1-1 0 0,0-1 0 0 0,0 1 1 0 0,0-1-1 0 0,0 0 0 0 0,0 0 1 0 0,0 1-1 0 0,0-1 0 0 0,0 0 1 0 0,0 0-1 0 0,0 0 0 0 0,0 0 1 0 0,0 0-1 0 0,0 0 1 0 0,0 0-1 0 0,1-1 0 0 0,4 1-1295 0 0</inkml:trace>
  <inkml:trace contextRef="#ctx0" brushRef="#br0" timeOffset="1">98 42 8265 0 0,'-8'-10'124'0'0,"0"-3"112"0"0,0 7 28 0 0,8 2 0 0 0,-6 0-4 0 0,2-1 8 0 0,1 8-8 0 0,3-6 12 0 0,0 8-152 0 0,0 3-196 0 0,0 0-172 0 0,3 9-160 0 0,3-4-160 0 0,2-2-96 0 0,0 3-392 0 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3:40:36.669"/>
    </inkml:context>
    <inkml:brush xml:id="br0">
      <inkml:brushProperty name="width" value="0.05" units="cm"/>
      <inkml:brushProperty name="height" value="0.05" units="cm"/>
    </inkml:brush>
  </inkml:definitions>
  <inkml:trace contextRef="#ctx0" brushRef="#br0">23 380 9669 0 0,'0'0'0'0'0,"-1"0"0"0"0,0 0 0 0 0,0 0 0 0 0,0 0 0 0 0,0 0 1 0 0,0 0-1 0 0,0 0 0 0 0,0 0 0 0 0,1-1 0 0 0,-1 1 0 0 0,0 0 0 0 0,0-1 0 0 0,0 1 1 0 0,0 0-1 0 0,1-1 0 0 0,-1 1 0 0 0,0-1 0 0 0,1 0 0 0 0,-1 1 0 0 0,0-1 0 0 0,1 1 0 0 0,-1-1 1 0 0,0 0-1 0 0,1 0 0 0 0,-1 1 0 0 0,1-1 0 0 0,0 0 0 0 0,-1 0 0 0 0,1 0 0 0 0,-1 1 1 0 0,1-1-1 0 0,0 0 0 0 0,0 0 0 0 0,0 0 0 0 0,-1 0 0 0 0,1 0 0 0 0,0 0 0 0 0,0 1 0 0 0,0-1 1 0 0,0 0-1 0 0,0 0 0 0 0,1 0 0 0 0,-1 0 0 0 0,0 0 0 0 0,0 0 0 0 0,1 0 0 0 0,-1 1 1 0 0,0-1-1 0 0,1 0 0 0 0,-1 0 0 0 0,2-1 0 0 0,0-2-7 0 0,0 1 0 0 0,0-1 0 0 0,0 1 0 0 0,1 0 0 0 0,0 0 0 0 0,0 0 0 0 0,0 0 0 0 0,0 0 0 0 0,0 0 0 0 0,5-3 0 0 0,12-3-40 0 0,13-7 354 0 0,-31 15-191 0 0,-1 0 0 0 0,1 0 0 0 0,-1 0 0 0 0,1 0 1 0 0,-1 0-1 0 0,1-1 0 0 0,-1 1 0 0 0,0-1 0 0 0,1 1 0 0 0,-1-1 0 0 0,0 1 0 0 0,0-1 1 0 0,1-2-1 0 0,11-55 1924 0 0,-8 47-1430 0 0,-1 1 0 0 0,2-1 0 0 0,-1 1 0 0 0,1 0 0 0 0,1 0 0 0 0,12-14 0 0 0,3-7 868 0 0,-12 22-1081 0 0,-2 11-215 0 0,-6 1-181 0 0,-1 0 0 0 0,1 1-1 0 0,-1-1 1 0 0,0 0-1 0 0,0 1 1 0 0,0-1-1 0 0,0 0 1 0 0,0 4-1 0 0,20 68 40 0 0,13 97 0 0 0,-3 79 127 0 0,-12-84-26 0 0,-18-164-139 0 0,0 10 12 0 0,0 1 0 0 0,2-1-1 0 0,-1 1 1 0 0,2-1 0 0 0,-1 0-1 0 0,9 16 1 0 0,-12-27-9 0 0,0 0 1 0 0,1 0 0 0 0,-1-1-1 0 0,1 1 1 0 0,-1 0-1 0 0,1-1 1 0 0,-1 1-1 0 0,1 0 1 0 0,0-1-1 0 0,-1 1 1 0 0,1-1-1 0 0,0 1 1 0 0,-1-1 0 0 0,1 1-1 0 0,0-1 1 0 0,0 1-1 0 0,-1-1 1 0 0,1 0-1 0 0,0 0 1 0 0,0 1-1 0 0,0-1 1 0 0,0 0-1 0 0,-1 0 1 0 0,3 0 0 0 0,-2 0-6 0 0,1 0 1 0 0,0-1-1 0 0,-1 1 1 0 0,1-1-1 0 0,0 1 1 0 0,-1-1-1 0 0,1 0 1 0 0,0 0-1 0 0,-1 1 1 0 0,0-1-1 0 0,3-2 1 0 0,5-5-32 0 0,-1 0 0 0 0,-1 0 0 0 0,9-11 0 0 0,-8 9 19 0 0,34-40-56 0 0,-1-3-1 0 0,-4-1 0 0 0,-1-1 1 0 0,-3-2-1 0 0,-2-2 0 0 0,26-72 0 0 0,-18 25 13 0 0,54-133-1758 0 0,-91 235 541 0 0,-1 5 225 0 0,-1 14-520 0 0,-5 24-496 0 0,4-37 1888 0 0,-8 64-2859 0 0,9-41 1952 0 0</inkml:trace>
</inkml:ink>
</file>

<file path=ppt/ink/ink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00:27.751"/>
    </inkml:context>
    <inkml:brush xml:id="br0">
      <inkml:brushProperty name="width" value="0.05" units="cm"/>
      <inkml:brushProperty name="height" value="0.05" units="cm"/>
    </inkml:brush>
  </inkml:definitions>
  <inkml:trace contextRef="#ctx0" brushRef="#br0">271 115 8829 0 0,'9'-9'208'0'0,"-9"9"-135"0"0,1-1 0 0 0,0 1-1 0 0,0-1 1 0 0,0 1 0 0 0,-1-1 0 0 0,1 0 0 0 0,0 0-1 0 0,-1 1 1 0 0,1-1 0 0 0,-1 0 0 0 0,1 0 0 0 0,-1 0-1 0 0,1 1 1 0 0,-1-1 0 0 0,1 0 0 0 0,-1 0 0 0 0,0 0-1 0 0,1 0 1 0 0,-1 0 0 0 0,0 0 0 0 0,0 0 0 0 0,0 0-1 0 0,0 0 1 0 0,0 0 0 0 0,0 0 0 0 0,0 0 0 0 0,0 0-1 0 0,0 0 1 0 0,0 0 0 0 0,-1 0 0 0 0,1 0 0 0 0,0 1-1 0 0,-1-1 1 0 0,1 0 0 0 0,0 0 0 0 0,-1 0 0 0 0,1 0-1 0 0,-1 0 1 0 0,0 1 0 0 0,0-2 0 0 0,-2-4 153 0 0,-1 1-1 0 0,0-1 1 0 0,0 1 0 0 0,0 0 0 0 0,0 0 0 0 0,-1 1 0 0 0,1-1 0 0 0,-1 1-1 0 0,0 0 1 0 0,-10-6 0 0 0,12 9-193 0 0,0-1 0 0 0,0 0 0 0 0,-1 1 0 0 0,1 0 1 0 0,0 0-1 0 0,0 0 0 0 0,-1 0 0 0 0,1 0 0 0 0,-1 1 0 0 0,1 0 0 0 0,0-1 0 0 0,-1 1 0 0 0,1 0 0 0 0,-1 1 0 0 0,1-1 1 0 0,-1 1-1 0 0,1-1 0 0 0,0 1 0 0 0,-1 0 0 0 0,1 0 0 0 0,-5 3 0 0 0,-6 3 146 0 0,1 1-1 0 0,0 1 1 0 0,0 0 0 0 0,1 1-1 0 0,0 0 1 0 0,0 1-1 0 0,-11 14 1 0 0,19-20-151 0 0,0 1 0 0 0,0-1 0 0 0,0 1 0 0 0,1 0 0 0 0,0 0 0 0 0,0 0 0 0 0,0 0-1 0 0,1 1 1 0 0,0-1 0 0 0,0 1 0 0 0,1 0 0 0 0,0-1 0 0 0,0 1 0 0 0,0 0 0 0 0,1 0 0 0 0,0-1 0 0 0,1 1 0 0 0,1 11 0 0 0,-2-15-21 0 0,1-1 1 0 0,-1 0 0 0 0,1 1-1 0 0,0-1 1 0 0,-1 0 0 0 0,1 0-1 0 0,0 0 1 0 0,0 1 0 0 0,1-1-1 0 0,-1 0 1 0 0,0-1 0 0 0,1 1-1 0 0,-1 0 1 0 0,1 0 0 0 0,0 0-1 0 0,-1-1 1 0 0,1 1 0 0 0,0-1-1 0 0,0 0 1 0 0,0 1 0 0 0,4 1-1 0 0,-2-2-26 0 0,-1 0 1 0 0,1 0-1 0 0,0-1 0 0 0,0 1 0 0 0,0-1 0 0 0,0 0 0 0 0,-1 0 0 0 0,1 0 0 0 0,0-1 0 0 0,0 1 0 0 0,0-1 0 0 0,4-1 0 0 0,7-3-199 0 0,-1 0 0 0 0,0-1 0 0 0,-1-1 0 0 0,1 0 0 0 0,21-16 0 0 0,-14 7-66 0 0,0-1 0 0 0,-1-1 0 0 0,19-21-1 0 0,-36 37 281 0 0,-1 0 1 0 0,0 0-1 0 0,0-1 0 0 0,0 0 0 0 0,-1 1 0 0 0,1-1 0 0 0,0 0 0 0 0,-1 1 0 0 0,0-1 1 0 0,0 0-1 0 0,0 0 0 0 0,0 0 0 0 0,0 0 0 0 0,0 0 0 0 0,-1-1 0 0 0,0 1 1 0 0,1 0-1 0 0,-1 0 0 0 0,0 0 0 0 0,-1 0 0 0 0,1 0 0 0 0,0-1 0 0 0,-1 1 0 0 0,0 0 1 0 0,-2-5-1 0 0,-4 21 299 0 0,1 1 1 0 0,-7 18 0 0 0,7-5-25 0 0,2 1 1 0 0,1 1-1 0 0,2-1 1 0 0,0 0-1 0 0,2 1 0 0 0,7 48 1 0 0,-5-60-116 0 0,10 30 1 0 0,-9-35-128 0 0,-1 1-1 0 0,0-1 1 0 0,-1 1 0 0 0,2 20-1 0 0,-4-32-26 0 0,0 0 0 0 0,0 0 0 0 0,0 0 0 0 0,0 0 0 0 0,0-1 0 0 0,-1 1 0 0 0,1 0-1 0 0,0 0 1 0 0,0 0 0 0 0,-1 0 0 0 0,1 0 0 0 0,-1-1 0 0 0,1 1 0 0 0,-1 0 0 0 0,1 0 0 0 0,-1-1-1 0 0,1 1 1 0 0,-1 0 0 0 0,0-1 0 0 0,1 1 0 0 0,-1-1 0 0 0,0 1 0 0 0,-1 0 0 0 0,0 0 0 0 0,0 0 1 0 0,-1 0 0 0 0,1 0 0 0 0,-1 0 0 0 0,1-1-1 0 0,-1 1 1 0 0,1-1 0 0 0,-4 0 0 0 0,-5 1-17 0 0,0-2 0 0 0,-20-3 0 0 0,21 2-68 0 0,0 0-1 0 0,0-1 1 0 0,0 0 0 0 0,1 0 0 0 0,0-1-1 0 0,-1-1 1 0 0,1 1 0 0 0,1-1 0 0 0,-1-1 0 0 0,1 0-1 0 0,0 0 1 0 0,0-1 0 0 0,1 1 0 0 0,0-2-1 0 0,0 1 1 0 0,0-1 0 0 0,1 0 0 0 0,0 0-1 0 0,1-1 1 0 0,0 0 0 0 0,0 0 0 0 0,1 0-1 0 0,0 0 1 0 0,1-1 0 0 0,0 0 0 0 0,0 0-1 0 0,1 1 1 0 0,0-1 0 0 0,1 0 0 0 0,0-18-1 0 0,1 25 3 0 0,0 0 0 0 0,0 0-1 0 0,1-1 1 0 0,-1 1-1 0 0,1 0 1 0 0,0 0-1 0 0,0 0 1 0 0,0 0-1 0 0,0 0 1 0 0,1 0 0 0 0,-1 0-1 0 0,1 1 1 0 0,0-1-1 0 0,-1 0 1 0 0,1 1-1 0 0,0 0 1 0 0,1-1-1 0 0,-1 1 1 0 0,0 0 0 0 0,1 0-1 0 0,-1 0 1 0 0,1 0-1 0 0,0 0 1 0 0,5-2-1 0 0,3 0-568 0 0,0 1-1 0 0,0 0 0 0 0,0 0 0 0 0,1 1 0 0 0,16 0 0 0 0,-22 1 345 0 0,14 0-724 0 0</inkml:trace>
</inkml:ink>
</file>

<file path=ppt/ink/ink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00:28.140"/>
    </inkml:context>
    <inkml:brush xml:id="br0">
      <inkml:brushProperty name="width" value="0.05" units="cm"/>
      <inkml:brushProperty name="height" value="0.05" units="cm"/>
    </inkml:brush>
  </inkml:definitions>
  <inkml:trace contextRef="#ctx0" brushRef="#br0">55 80 9333 0 0,'-9'-26'1406'0'0,"-2"-3"885"0"0,11 28-2211 0 0,0 0 1 0 0,-1 1-1 0 0,1-1 0 0 0,0 0 1 0 0,0 0-1 0 0,0 0 0 0 0,0 1 1 0 0,0-1-1 0 0,0 0 0 0 0,0 0 0 0 0,0 0 1 0 0,0 1-1 0 0,0-1 0 0 0,1 0 1 0 0,-1 0-1 0 0,0 1 0 0 0,0-1 1 0 0,1 0-1 0 0,-1 0 0 0 0,0 1 1 0 0,1-1-1 0 0,-1 0 0 0 0,1 1 0 0 0,-1-1 1 0 0,1 1-1 0 0,-1-1 0 0 0,2 0 1 0 0,-9 44 634 0 0,-7 12-415 0 0,9-40-195 0 0,1 1 0 0 0,1 0 1 0 0,-2 21-1 0 0,4-29-102 0 0,0 26 25 0 0,1-33-27 0 0,0 1 1 0 0,0 0-1 0 0,0-1 1 0 0,1 1-1 0 0,-1 0 1 0 0,0-1-1 0 0,1 1 0 0 0,-1 0 1 0 0,1-1-1 0 0,0 1 1 0 0,0-1-1 0 0,-1 1 1 0 0,1-1-1 0 0,0 1 0 0 0,2 1 1 0 0,-3-3-7 0 0,1 1 0 0 0,-1-1-1 0 0,1 0 1 0 0,0 0 0 0 0,-1 0 0 0 0,1 0 0 0 0,-1 0 0 0 0,1 0-1 0 0,0 0 1 0 0,-1 0 0 0 0,1 0 0 0 0,-1 0 0 0 0,1 0 0 0 0,0 0-1 0 0,-1 0 1 0 0,1 0 0 0 0,-1-1 0 0 0,1 1 0 0 0,0 0 0 0 0,-1 0-1 0 0,1-1 1 0 0,-1 1 0 0 0,1 0 0 0 0,-1-1 0 0 0,1 1 0 0 0,-1 0-1 0 0,0-1 1 0 0,1 1 0 0 0,-1-1 0 0 0,1 1 0 0 0,-1-1 0 0 0,17-19-218 0 0,-14 16 166 0 0,27-34-280 0 0,-12 13 288 0 0,1 1-1 0 0,0 2 1 0 0,2 0 0 0 0,1 0-1 0 0,39-28 1 0 0,-53 44 34 0 0,-5 4 27 0 0,0-1 1 0 0,0 1-1 0 0,1 0 0 0 0,-1 0 0 0 0,7-3 1 0 0,-9 5-4 0 0,0 0 0 0 0,-1 0 1 0 0,1-1-1 0 0,-1 1 0 0 0,1 0 1 0 0,0 0-1 0 0,-1 0 0 0 0,1 0 1 0 0,-1 0-1 0 0,1 1 0 0 0,-1-1 1 0 0,1 0-1 0 0,0 0 0 0 0,-1 0 1 0 0,1 0-1 0 0,-1 1 0 0 0,1-1 1 0 0,-1 0-1 0 0,1 0 0 0 0,-1 1 1 0 0,1-1-1 0 0,-1 1 0 0 0,1-1 1 0 0,-1 0-1 0 0,1 1 0 0 0,-1-1 1 0 0,0 1-1 0 0,1-1 0 0 0,-1 1 1 0 0,0-1-1 0 0,1 1 0 0 0,-1-1 1 0 0,0 1-1 0 0,0-1 0 0 0,0 1 1 0 0,1-1-1 0 0,-1 1 0 0 0,0 0 1 0 0,0-1-1 0 0,0 1 0 0 0,0-1 1 0 0,0 1-1 0 0,0 0 0 0 0,0-1 1 0 0,0 1-1 0 0,0 1 0 0 0,2 47 258 0 0,-5 73-1 0 0,0-65-1022 0 0,-4 23-2297 0 0,4-58 1586 0 0</inkml:trace>
</inkml:ink>
</file>

<file path=ppt/ink/ink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00:28.978"/>
    </inkml:context>
    <inkml:brush xml:id="br0">
      <inkml:brushProperty name="width" value="0.05" units="cm"/>
      <inkml:brushProperty name="height" value="0.05" units="cm"/>
    </inkml:brush>
  </inkml:definitions>
  <inkml:trace contextRef="#ctx0" brushRef="#br0">84 325 8829 0 0,'-2'-3'275'0'0,"1"-1"-1"0"0,0 0 1 0 0,0 0 0 0 0,0 0 0 0 0,0 0-1 0 0,1 0 1 0 0,0-7 0 0 0,0 3 1514 0 0,1 26-1096 0 0,-3-9-553 0 0,1 0 0 0 0,-1 0 0 0 0,0 0 1 0 0,-5 11-1 0 0,0 2 115 0 0,-27 152 1260 0 0,18-78-1013 0 0,10-48-368 0 0,8-45-86 0 0,3-8-24 0 0,4-8 0 0 0,1-5-29 0 0,0 0 1 0 0,-2 0 0 0 0,0-1 0 0 0,-2 0-1 0 0,9-36 1 0 0,8-104-2 0 0,3-14-55 0 0,-21 153 61 0 0,1-1-1 0 0,0 1 0 0 0,2 1 1 0 0,0-1-1 0 0,1 1 1 0 0,15-22-1 0 0,-22 38-3 0 0,0 0 0 0 0,0 0 1 0 0,0 1-1 0 0,0-1 0 0 0,1 1 0 0 0,-1 0 1 0 0,1-1-1 0 0,-1 1 0 0 0,1 0 0 0 0,0 1 1 0 0,0-1-1 0 0,0 0 0 0 0,0 1 0 0 0,0-1 0 0 0,0 1 1 0 0,0 0-1 0 0,0 0 0 0 0,0 1 0 0 0,1-1 1 0 0,-1 0-1 0 0,5 1 0 0 0,-6 0 3 0 0,1 1-1 0 0,0-1 1 0 0,-1 1-1 0 0,1 0 1 0 0,0-1-1 0 0,-1 1 1 0 0,1 1-1 0 0,-1-1 1 0 0,1 0-1 0 0,-1 1 1 0 0,1-1-1 0 0,-1 1 1 0 0,0-1-1 0 0,0 1 1 0 0,0 0-1 0 0,0 0 1 0 0,0 0-1 0 0,0 0 1 0 0,-1 1-1 0 0,1-1 1 0 0,-1 0-1 0 0,1 1 1 0 0,-1-1-1 0 0,0 1 0 0 0,0-1 1 0 0,1 4 0 0 0,0 2 2 0 0,0 0 0 0 0,0 0 1 0 0,-1 1-1 0 0,1-1 1 0 0,-2 1-1 0 0,1-1 1 0 0,-2 0-1 0 0,1 1 1 0 0,-1-1-1 0 0,0 0 1 0 0,0 1-1 0 0,-1-1 0 0 0,-1 0 1 0 0,1 0-1 0 0,-1 0 1 0 0,-6 11-1 0 0,4-9 4 0 0,-1 1 1 0 0,0-1-1 0 0,-1 0 0 0 0,0-1 0 0 0,-1 0 0 0 0,0 0 0 0 0,0 0 1 0 0,-1-1-1 0 0,0 0 0 0 0,0-1 0 0 0,-11 7 0 0 0,-118 52 17 0 0,111-54-22 0 0,18-6 44 0 0,19-4 6 0 0,7 1 0 0 0,4 5 14 0 0,0 1 0 0 0,-1 2 0 0 0,-1 0 0 0 0,0 0 0 0 0,0 2 0 0 0,-1 1 0 0 0,0 0 0 0 0,-2 1 0 0 0,0 1 0 0 0,0 0 1 0 0,-1 1-1 0 0,-2 1 0 0 0,1 0 0 0 0,-2 1 0 0 0,17 34 0 0 0,-28-50-268 0 0,1 0 0 0 0,-1 0-1 0 0,0 0 1 0 0,0 0 0 0 0,-1 0 0 0 0,1 1-1 0 0,-1-1 1 0 0,1 0 0 0 0,-1 0 0 0 0,0 0 0 0 0,0 1-1 0 0,0-1 1 0 0,-2 6 0 0 0,-3 8-1437 0 0</inkml:trace>
</inkml:ink>
</file>

<file path=ppt/ink/ink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00:29.634"/>
    </inkml:context>
    <inkml:brush xml:id="br0">
      <inkml:brushProperty name="width" value="0.05" units="cm"/>
      <inkml:brushProperty name="height" value="0.05" units="cm"/>
    </inkml:brush>
  </inkml:definitions>
  <inkml:trace contextRef="#ctx0" brushRef="#br0">21 68 8165 0 0,'5'-17'278'0'0,"-5"15"-171"0"0,1-1 0 0 0,-1 1-1 0 0,1-1 1 0 0,0 1 0 0 0,-1 0 0 0 0,1 0 0 0 0,0-1 0 0 0,3-2 0 0 0,-2 2 72 0 0,0 0 205 0 0,0 0 1 0 0,0 1-1 0 0,0-1 0 0 0,1 0 0 0 0,-1 1 0 0 0,5-4 0 0 0,-7 6-344 0 0,1 0 1 0 0,-1 0-1 0 0,1-1 1 0 0,-1 1-1 0 0,1 0 1 0 0,0 0-1 0 0,-1 0 1 0 0,1-1-1 0 0,0 1 1 0 0,-1 0-1 0 0,1 0 1 0 0,-1 0-1 0 0,1 0 1 0 0,0 0-1 0 0,-1 0 1 0 0,1 0-1 0 0,0 0 1 0 0,-1 1-1 0 0,1-1 1 0 0,-1 0-1 0 0,1 0 0 0 0,0 0 1 0 0,-1 1-1 0 0,1-1 1 0 0,-1 0-1 0 0,1 1 1 0 0,-1-1-1 0 0,1 1 1 0 0,-1-1-1 0 0,1 0 1 0 0,-1 1-1 0 0,1-1 1 0 0,-1 1-1 0 0,0-1 1 0 0,1 1-1 0 0,-1-1 1 0 0,0 1-1 0 0,1 0 1 0 0,-1-1-1 0 0,0 1 1 0 0,0-1-1 0 0,1 1 1 0 0,-1 0-1 0 0,0 0 1 0 0,4 9 76 0 0,-1 0-1 0 0,0 0 1 0 0,-1 0 0 0 0,0 1 0 0 0,0-1 0 0 0,-1 21 0 0 0,-5 64 278 0 0,4-89-369 0 0,-10 115-722 0 0,-43 199 1 0 0,30-256-3216 0 0,18-56 2648 0 0</inkml:trace>
</inkml:ink>
</file>

<file path=ppt/ink/ink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00:29.975"/>
    </inkml:context>
    <inkml:brush xml:id="br0">
      <inkml:brushProperty name="width" value="0.05" units="cm"/>
      <inkml:brushProperty name="height" value="0.05" units="cm"/>
    </inkml:brush>
  </inkml:definitions>
  <inkml:trace contextRef="#ctx0" brushRef="#br0">85 93 9129 0 0,'-3'-2'84'0'0,"1"0"-1"0"0,0 1 1 0 0,-1-1 0 0 0,0 1 0 0 0,1-1 0 0 0,-1 1 0 0 0,0 0-1 0 0,0 0 1 0 0,0 0 0 0 0,0 0 0 0 0,0 1 0 0 0,0-1 0 0 0,0 1-1 0 0,0 0 1 0 0,0-1 0 0 0,-3 2 0 0 0,4-1 13 0 0,1 0 0 0 0,-1 1 1 0 0,0-1-1 0 0,1 1 0 0 0,-1-1 1 0 0,1 1-1 0 0,-1 0 0 0 0,1-1 0 0 0,-1 1 1 0 0,1 0-1 0 0,0 0 0 0 0,-1 0 0 0 0,1 0 1 0 0,0 0-1 0 0,-1 1 0 0 0,1-1 0 0 0,0 0 1 0 0,0 1-1 0 0,0-1 0 0 0,0 0 1 0 0,1 1-1 0 0,-1-1 0 0 0,0 1 0 0 0,1-1 1 0 0,-1 1-1 0 0,0 0 0 0 0,1-1 0 0 0,0 1 1 0 0,-1 0-1 0 0,1 2 0 0 0,0-2-69 0 0,0 1-1 0 0,0-1 1 0 0,1 0 0 0 0,-1 0-1 0 0,0 0 1 0 0,1 0 0 0 0,0 0-1 0 0,-1 0 1 0 0,1 0-1 0 0,0 0 1 0 0,0 0 0 0 0,0-1-1 0 0,0 1 1 0 0,0 0-1 0 0,1 0 1 0 0,-1-1 0 0 0,0 1-1 0 0,1-1 1 0 0,-1 1-1 0 0,1-1 1 0 0,0 0 0 0 0,2 2-1 0 0,4 3 8 0 0,2 0 1 0 0,18 8-1 0 0,-25-13-19 0 0,8 4-12 0 0,1-1-1 0 0,0 0 1 0 0,0-1-1 0 0,0-1 1 0 0,1 1-1 0 0,-1-2 1 0 0,0 0 0 0 0,1 0-1 0 0,-1-2 1 0 0,16-1-1 0 0,3-2 12 0 0,-1-2-1 0 0,59-18 0 0 0,-79 21 55 0 0,-1 0 0 0 0,0-1-1 0 0,0 0 1 0 0,0-1 0 0 0,0 0 0 0 0,0 0 0 0 0,-1-1 0 0 0,10-8 0 0 0,-15 11 75 0 0,0-1 0 0 0,0 1 0 0 0,0 0 0 0 0,-1-1 0 0 0,1 0 0 0 0,-1 1 0 0 0,0-1 0 0 0,0 0 0 0 0,-1 0 0 0 0,1 0 0 0 0,-1 0 0 0 0,0 0 0 0 0,0-1 0 0 0,0 1 0 0 0,0 0 0 0 0,-1-1 0 0 0,0 1 0 0 0,0 0 0 0 0,0 0 0 0 0,0-1 0 0 0,-2-4 0 0 0,2 7-98 0 0,-1 1 1 0 0,1-1-1 0 0,-1 1 1 0 0,0-1-1 0 0,1 1 1 0 0,-1 0-1 0 0,0-1 0 0 0,0 1 1 0 0,0 0-1 0 0,0 0 1 0 0,0 0-1 0 0,0-1 1 0 0,0 1-1 0 0,0 0 1 0 0,0 1-1 0 0,-1-1 1 0 0,1 0-1 0 0,0 0 1 0 0,-1 0-1 0 0,1 1 1 0 0,-1-1-1 0 0,1 1 1 0 0,-1-1-1 0 0,1 1 0 0 0,-1-1 1 0 0,-2 1-1 0 0,-5-1 36 0 0,1 0-1 0 0,-1 0 0 0 0,-12 2 0 0 0,17-1-57 0 0,-10 2-401 0 0,0 0 0 0 0,1 1 0 0 0,-1 0 0 0 0,1 1 0 0 0,0 1 0 0 0,0 0 0 0 0,-19 11 0 0 0,25-13-35 0 0,-17 9-1478 0 0</inkml:trace>
</inkml:ink>
</file>

<file path=ppt/ink/ink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00:30.677"/>
    </inkml:context>
    <inkml:brush xml:id="br0">
      <inkml:brushProperty name="width" value="0.05" units="cm"/>
      <inkml:brushProperty name="height" value="0.05" units="cm"/>
    </inkml:brush>
  </inkml:definitions>
  <inkml:trace contextRef="#ctx0" brushRef="#br0">1 81 7197 0 0,'15'-60'908'0'0,"-14"52"-409"0"0,-1 7-443 0 0,0 1 0 0 0,0-1 0 0 0,0 1 0 0 0,-1 0 1 0 0,1-1-1 0 0,0 1 0 0 0,0 0 0 0 0,0-1 0 0 0,0 1 0 0 0,1-1 1 0 0,-1 1-1 0 0,0 0 0 0 0,0-1 0 0 0,0 1 0 0 0,0-1 0 0 0,0 1 1 0 0,0 0-1 0 0,0-1 0 0 0,1 1 0 0 0,-1 0 0 0 0,0-1 0 0 0,0 1 1 0 0,1 0-1 0 0,-1 0 0 0 0,0-1 0 0 0,0 1 0 0 0,1 0 0 0 0,-1 0 1 0 0,0-1-1 0 0,1 1 0 0 0,-1 0 0 0 0,0 0 0 0 0,1 0 0 0 0,-1-1 1 0 0,0 1-1 0 0,1 0 0 0 0,-1 0 0 0 0,1 0 0 0 0,0 15 1586 0 0,27 534 3632 0 0,-25-368-5033 0 0,-5 168-107 0 0,-1-249-609 0 0,3-58-2090 0 0,0-23 49 0 0,0-21 1032 0 0</inkml:trace>
</inkml:ink>
</file>

<file path=ppt/ink/ink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00:31.299"/>
    </inkml:context>
    <inkml:brush xml:id="br0">
      <inkml:brushProperty name="width" value="0.05" units="cm"/>
      <inkml:brushProperty name="height" value="0.05" units="cm"/>
    </inkml:brush>
  </inkml:definitions>
  <inkml:trace contextRef="#ctx0" brushRef="#br0">0 170 7421 0 0,'2'-7'53'0'0,"-1"-1"0"0"0,1 1 0 0 0,1 0 0 0 0,-1 0 1 0 0,1 1-1 0 0,0-1 0 0 0,1 1 0 0 0,0-1 0 0 0,4-5 1 0 0,-4 8-12 0 0,0 0 1 0 0,0 0-1 0 0,0 0 1 0 0,0 1-1 0 0,1 0 1 0 0,-1 0-1 0 0,1 0 1 0 0,0 1-1 0 0,0-1 1 0 0,0 1 0 0 0,0 0-1 0 0,0 1 1 0 0,6-2-1 0 0,49-8 90 0 0,-1 3 0 0 0,1 2 1 0 0,69 3-1 0 0,-38 1-65 0 0,155-8 242 0 0,206-5 648 0 0,-1 25 357 0 0,-270-1-767 0 0,192 20 725 0 0,-342-24-1160 0 0,0 2 0 0 0,-1 1 1 0 0,33 13-1 0 0,-52-16-96 0 0,0 0 0 0 0,1 0 0 0 0,-2 1 0 0 0,1 0 0 0 0,-1 1 0 0 0,0 1 0 0 0,-1-1 0 0 0,1 1-1 0 0,-1 1 1 0 0,14 17 0 0 0,-21-22 19 0 0,0 0-1 0 0,0-1 1 0 0,0 1-1 0 0,0 0 1 0 0,-1 1-1 0 0,0-1 0 0 0,1 0 1 0 0,-1 0-1 0 0,-1 0 1 0 0,1 1-1 0 0,-1-1 1 0 0,0 0-1 0 0,0 1 1 0 0,0-1-1 0 0,-1 5 1 0 0,-2 8 195 0 0,0 0 0 0 0,-10 27 1 0 0,8-29-57 0 0,0-1 0 0 0,-3 27 0 0 0,6 12 365 0 0,2 0 0 0 0,11 76-1 0 0,-6-78-226 0 0,1 14-76 0 0,8 122 63 0 0,-13-151-237 0 0,-2-1 0 0 0,-1 1 0 0 0,-10 44 0 0 0,4-34 55 0 0,5-24-64 0 0,-1-1 0 0 0,-13 39-1 0 0,15-57-45 0 0,0 0-1 0 0,1 0 0 0 0,-1 0 0 0 0,0 0 0 0 0,0 0 1 0 0,0-1-1 0 0,-1 1 0 0 0,1-1 0 0 0,-1 1 1 0 0,1-1-1 0 0,-1 0 0 0 0,0 0 0 0 0,0 0 0 0 0,1-1 1 0 0,-1 1-1 0 0,-1-1 0 0 0,1 1 0 0 0,0-1 1 0 0,0 0-1 0 0,0 0 0 0 0,-1-1 0 0 0,-5 2 0 0 0,-7-1 7 0 0,-1 0-1 0 0,0-1 0 0 0,-24-2 0 0 0,11 0-30 0 0,-257-26 72 0 0,104 7-82 0 0,-748-9-246 0 0,788 33 261 0 0,-357 23-1120 0 0,463-23 632 0 0,14-1-841 0 0,1 1-1 0 0,-32 8 1 0 0,39-9-447 0 0</inkml:trace>
</inkml:ink>
</file>

<file path=ppt/ink/ink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00:31.879"/>
    </inkml:context>
    <inkml:brush xml:id="br0">
      <inkml:brushProperty name="width" value="0.05" units="cm"/>
      <inkml:brushProperty name="height" value="0.05" units="cm"/>
    </inkml:brush>
  </inkml:definitions>
  <inkml:trace contextRef="#ctx0" brushRef="#br0">31 80 7133 0 0,'2'-21'129'0'0,"-1"18"-35"0"0,0 0 0 0 0,-1 0 0 0 0,0 0 0 0 0,1-1 0 0 0,-1 1 0 0 0,0 0-1 0 0,-1-6 1 0 0,0 8-27 0 0,1 1 0 0 0,0-1 0 0 0,-1 0 0 0 0,1 0 0 0 0,0 0 0 0 0,0 1 0 0 0,-1-1 0 0 0,1 0 0 0 0,0 0 0 0 0,0 0-1 0 0,0 0 1 0 0,0 0 0 0 0,0 1 0 0 0,1-1 0 0 0,-1 0 0 0 0,0 0 0 0 0,0 0 0 0 0,0 0 0 0 0,1 1 0 0 0,-1-1 0 0 0,0 0 0 0 0,1 0-1 0 0,-1 1 1 0 0,1-1 0 0 0,-1 0 0 0 0,1 1 0 0 0,-1-1 0 0 0,1 0 0 0 0,-1 1 0 0 0,1-1 0 0 0,0 1 0 0 0,-1-1 0 0 0,1 1 0 0 0,0-1-1 0 0,0 0 1 0 0,0 1 5 0 0,1 0 0 0 0,-1 0 0 0 0,0 0 1 0 0,0 0-1 0 0,0 0 0 0 0,0 0 0 0 0,0 0 0 0 0,0 0 0 0 0,0 0 0 0 0,1 0 0 0 0,-1 1 0 0 0,0-1 0 0 0,0 0 0 0 0,0 1 0 0 0,0-1 0 0 0,0 1 0 0 0,0-1 0 0 0,0 1 0 0 0,0-1 0 0 0,0 1 0 0 0,-1 0 0 0 0,1 0 1 0 0,0-1-1 0 0,0 1 0 0 0,-1 0 0 0 0,1 0 0 0 0,1 1 0 0 0,0 3-24 0 0,0-1 1 0 0,1 1 0 0 0,-2-1-1 0 0,1 1 1 0 0,0 0 0 0 0,-1-1-1 0 0,0 1 1 0 0,0 0-1 0 0,-1 0 1 0 0,1 0 0 0 0,-1 0-1 0 0,0 0 1 0 0,0 0 0 0 0,-1 0-1 0 0,-1 8 1 0 0,-3 10 104 0 0,0-1-1 0 0,-10 23 1 0 0,10-29-41 0 0,-12 32 122 0 0,9-28-105 0 0,0 1 1 0 0,2 0-1 0 0,1 0 1 0 0,-4 29-1 0 0,8-48-94 0 0,1 1 0 0 0,0-1-1 0 0,0 0 1 0 0,0 0 0 0 0,0 0-1 0 0,1 0 1 0 0,-1 1-1 0 0,0-1 1 0 0,1 0 0 0 0,0 0-1 0 0,-1 0 1 0 0,1 0 0 0 0,0 0-1 0 0,0 0 1 0 0,0 0 0 0 0,0-1-1 0 0,1 1 1 0 0,-1 0-1 0 0,2 2 1 0 0,0-2 5 0 0,-1-1-1 0 0,1 1 1 0 0,0 0 0 0 0,-1-1-1 0 0,1 1 1 0 0,0-1 0 0 0,0 0-1 0 0,0 0 1 0 0,0 0 0 0 0,0-1-1 0 0,0 1 1 0 0,4 0 0 0 0,9-1 26 0 0,-1 0 0 0 0,1 0 0 0 0,0-2 0 0 0,20-4 0 0 0,-24 4-115 0 0,16-3-644 0 0,0-2 0 0 0,41-16 1 0 0,11-9-3513 0 0,-74 30 3767 0 0,3-3-691 0 0,-5-1-179 0 0</inkml:trace>
</inkml:ink>
</file>

<file path=ppt/ink/ink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00:32.374"/>
    </inkml:context>
    <inkml:brush xml:id="br0">
      <inkml:brushProperty name="width" value="0.05" units="cm"/>
      <inkml:brushProperty name="height" value="0.05" units="cm"/>
    </inkml:brush>
  </inkml:definitions>
  <inkml:trace contextRef="#ctx0" brushRef="#br0">6 342 7485 0 0,'-5'-31'335'0'0,"4"19"586"0"0,5 16 1634 0 0,0 9-2049 0 0,0 1-1 0 0,2 17 1 0 0,3 8 134 0 0,2 12-279 0 0,9 84 1 0 0,-12-64-231 0 0,-5-57-393 0 0,-1-21-333 0 0,-1-24-453 0 0,-2 17 795 0 0,0-1 0 0 0,-1 1 0 0 0,-1-1 0 0 0,-6-16-1 0 0,-5-32 236 0 0,7 16 6 0 0,1 7 5 0 0,1 1 0 0 0,3-1 1 0 0,2-57-1 0 0,3 70 6 0 0,0 1 1 0 0,9-31-1 0 0,-10 50 21 0 0,0 0 0 0 0,0 0 0 0 0,1 0 0 0 0,0 0-1 0 0,0 0 1 0 0,1 1 0 0 0,0-1 0 0 0,0 1 0 0 0,1 0 0 0 0,-1 0 0 0 0,1 0 0 0 0,9-7 0 0 0,-12 11-5 0 0,0 0 1 0 0,0 1-1 0 0,1-1 1 0 0,-1 1 0 0 0,1 0-1 0 0,-1 0 1 0 0,1 0-1 0 0,0 0 1 0 0,-1 0 0 0 0,1 0-1 0 0,0 1 1 0 0,-1-1-1 0 0,1 1 1 0 0,0 0 0 0 0,0 0-1 0 0,-1 0 1 0 0,1 0-1 0 0,0 0 1 0 0,3 1-1 0 0,-2 0 14 0 0,0 1-1 0 0,0 0 0 0 0,0 0 0 0 0,0 0 0 0 0,0 0 0 0 0,0 0 1 0 0,0 1-1 0 0,-1 0 0 0 0,1-1 0 0 0,-1 1 0 0 0,3 4 1 0 0,3 4 62 0 0,0 1 1 0 0,0 0 0 0 0,-2 0 0 0 0,1 0 0 0 0,-2 1 0 0 0,8 21-1 0 0,-10-26-44 0 0,-2 1 0 0 0,1 0 0 0 0,-1 0 0 0 0,-1 0 0 0 0,0 0 0 0 0,0 0 0 0 0,0 0 0 0 0,-2 0 0 0 0,1 0 0 0 0,-1 0-1 0 0,0 0 1 0 0,-5 18 0 0 0,4-20-19 0 0,-1 0-1 0 0,0 0 1 0 0,0 0-1 0 0,-1-1 1 0 0,0 1-1 0 0,0-1 1 0 0,0 0-1 0 0,-1 0 1 0 0,0 0-1 0 0,0-1 0 0 0,-1 1 1 0 0,1-1-1 0 0,-1-1 1 0 0,0 1-1 0 0,-1-1 1 0 0,-7 4-1 0 0,7-4-97 0 0,-44 20 329 0 0,49-23-344 0 0,-1 0-1 0 0,1 0 0 0 0,-1 0 1 0 0,1-1-1 0 0,-1 1 1 0 0,1-1-1 0 0,-1 1 1 0 0,1-1-1 0 0,-1 0 0 0 0,0 0 1 0 0,1 0-1 0 0,-1 0 1 0 0,1-1-1 0 0,-1 1 1 0 0,0-1-1 0 0,1 1 0 0 0,-4-2 1 0 0,6 2 27 0 0,0-1 0 0 0,-1 1 0 0 0,1 0 0 0 0,0 0 0 0 0,0 0 0 0 0,0-1 0 0 0,0 1 0 0 0,-1 0 0 0 0,1 0 0 0 0,0-1 0 0 0,0 1 0 0 0,0 0 0 0 0,0 0 0 0 0,0-1 0 0 0,0 1 0 0 0,0 0 0 0 0,0-1 0 0 0,0 1 0 0 0,-1 0 1 0 0,1 0-1 0 0,0-1 0 0 0,0 1 0 0 0,1 0 0 0 0,-1-1 0 0 0,0 1 0 0 0,0 0 0 0 0,0 0 0 0 0,0-1 0 0 0,0 1 0 0 0,0 0 0 0 0,0-1 0 0 0,5-5-1108 0 0</inkml:trace>
</inkml:ink>
</file>

<file path=ppt/ink/ink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00:32.701"/>
    </inkml:context>
    <inkml:brush xml:id="br0">
      <inkml:brushProperty name="width" value="0.05" units="cm"/>
      <inkml:brushProperty name="height" value="0.05" units="cm"/>
    </inkml:brush>
  </inkml:definitions>
  <inkml:trace contextRef="#ctx0" brushRef="#br0">1 34 10049 0 0,'7'-30'1288'0'0,"-3"26"362"0"0,-3 21-383 0 0,1 12-1243 0 0,1 0 0 0 0,7 31 0 0 0,2 16 9 0 0,-8-29-22 0 0,19 116-397 0 0,-18-132-460 0 0,-5-30 658 0 0,1 0-1 0 0,-1 0 0 0 0,0 1 1 0 0,0-1-1 0 0,0 0 1 0 0,0 0-1 0 0,0 0 1 0 0,0 0-1 0 0,0 0 1 0 0,0 1-1 0 0,0-1 0 0 0,0 0 1 0 0,-1 0-1 0 0,1 0 1 0 0,0 0-1 0 0,-1 0 1 0 0,1 0-1 0 0,-2 2 1 0 0,-1-1-919 0 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3:40:37"/>
    </inkml:context>
    <inkml:brush xml:id="br0">
      <inkml:brushProperty name="width" value="0.05" units="cm"/>
      <inkml:brushProperty name="height" value="0.05" units="cm"/>
    </inkml:brush>
  </inkml:definitions>
  <inkml:trace contextRef="#ctx0" brushRef="#br0">0 1 9669 0 0,'1'0'437'0'0,"1"0"0"0"0,-1 0 0 0 0,0 1 0 0 0,0-1 0 0 0,0 0 0 0 0,0 1 0 0 0,0-1 0 0 0,0 1 0 0 0,0 0 0 0 0,0-1 0 0 0,0 1 0 0 0,0 0 0 0 0,0-1 0 0 0,0 1 0 0 0,0 0 0 0 0,0 0 0 0 0,1 2 0 0 0,15 25 1319 0 0,5 35-1767 0 0,-17-45 108 0 0,-1 0-1 0 0,0 1 0 0 0,-2 0 0 0 0,1 36 1 0 0,-5-14-1201 0 0,-8 49 0 0 0,10-88 735 0 0,0 0 0 0 0,0 0 0 0 0,-1 0 0 0 0,1 0 0 0 0,-1 0-1 0 0,1 0 1 0 0,-1 0 0 0 0,0 0 0 0 0,0-1 0 0 0,0 1 0 0 0,0 0 0 0 0,0 0-1 0 0,0-1 1 0 0,-2 3 0 0 0,-1-4-1531 0 0</inkml:trace>
</inkml:ink>
</file>

<file path=ppt/ink/ink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00:33.029"/>
    </inkml:context>
    <inkml:brush xml:id="br0">
      <inkml:brushProperty name="width" value="0.05" units="cm"/>
      <inkml:brushProperty name="height" value="0.05" units="cm"/>
    </inkml:brush>
  </inkml:definitions>
  <inkml:trace contextRef="#ctx0" brushRef="#br0">36 207 7805 0 0,'-6'-16'197'0'0,"-1"0"1"0"0,2 0 0 0 0,0 0 0 0 0,1-1 0 0 0,1 0-1 0 0,0 0 1 0 0,0-24 0 0 0,3 39-122 0 0,0 0 0 0 0,1 0 0 0 0,-1-1 0 0 0,0 1 0 0 0,1 0 0 0 0,-1 0 0 0 0,1 0 0 0 0,-1 0 0 0 0,1 0 0 0 0,0 1 0 0 0,0-1 0 0 0,0 0 0 0 0,0 0 0 0 0,0 0 0 0 0,1 1 0 0 0,-1-1 0 0 0,0 0 0 0 0,1 1 0 0 0,-1 0 0 0 0,4-3 0 0 0,-3 3 26 0 0,1-1 1 0 0,0 1-1 0 0,0 0 1 0 0,0 0-1 0 0,0 0 1 0 0,0 0-1 0 0,1 1 0 0 0,-1-1 1 0 0,0 1-1 0 0,0 0 1 0 0,0 0-1 0 0,4 0 0 0 0,4 1 118 0 0,-1 1-1 0 0,1 0 0 0 0,-1 0 0 0 0,0 1 0 0 0,1 1 0 0 0,-1 0 0 0 0,10 5 0 0 0,13 10 236 0 0,-1 1-1 0 0,0 2 1 0 0,-2 1-1 0 0,0 1 1 0 0,-2 2-1 0 0,32 35 1 0 0,-52-51-373 0 0,0 0 1 0 0,-1 0-1 0 0,0 1 1 0 0,0 0-1 0 0,-1 0 1 0 0,0 0-1 0 0,-1 1 1 0 0,-1 0 0 0 0,0 0-1 0 0,0 0 1 0 0,2 23-1 0 0,-5-28-75 0 0,0 0 0 0 0,-1 1-1 0 0,-1-1 1 0 0,1 1 0 0 0,-1-1-1 0 0,0 0 1 0 0,-1 0 0 0 0,0 1 0 0 0,0-1-1 0 0,0 0 1 0 0,-1 0 0 0 0,0-1-1 0 0,0 1 1 0 0,-1-1 0 0 0,0 1 0 0 0,0-1-1 0 0,0 0 1 0 0,-1-1 0 0 0,0 1 0 0 0,0-1-1 0 0,-9 7 1 0 0,-2 0-178 0 0,0-1 1 0 0,-2 0-1 0 0,1-1 1 0 0,-1-1-1 0 0,-1 0 1 0 0,-29 8-1 0 0,-120 25-3525 0 0,113-30 1792 0 0</inkml:trace>
</inkml:ink>
</file>

<file path=ppt/ink/ink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00:33.933"/>
    </inkml:context>
    <inkml:brush xml:id="br0">
      <inkml:brushProperty name="width" value="0.05" units="cm"/>
      <inkml:brushProperty name="height" value="0.05" units="cm"/>
    </inkml:brush>
  </inkml:definitions>
  <inkml:trace contextRef="#ctx0" brushRef="#br0">0 132 7741 0 0,'0'-11'211'0'0,"1"1"1"0"0,0-1 0 0 0,1 1-1 0 0,5-18 1 0 0,-6 24-3 0 0,0-1 0 0 0,1 1 0 0 0,-1 0 0 0 0,1 0 0 0 0,0 1-1 0 0,1-1 1 0 0,-1 0 0 0 0,0 1 0 0 0,1-1 0 0 0,0 1 0 0 0,0 0 0 0 0,0-1 0 0 0,6-3 0 0 0,-8 6-120 0 0,-1 1-1 0 0,1-1 1 0 0,0 1 0 0 0,-1-1 0 0 0,1 1-1 0 0,0-1 1 0 0,0 1 0 0 0,-1 0 0 0 0,1-1 0 0 0,0 1-1 0 0,0 0 1 0 0,0 0 0 0 0,-1-1 0 0 0,1 1 0 0 0,0 0-1 0 0,0 0 1 0 0,0 0 0 0 0,0 0 0 0 0,0 0 0 0 0,-1 0-1 0 0,1 0 1 0 0,0 1 0 0 0,0-1 0 0 0,0 0 0 0 0,0 0-1 0 0,-1 1 1 0 0,1-1 0 0 0,0 0 0 0 0,0 1 0 0 0,-1-1-1 0 0,1 1 1 0 0,0-1 0 0 0,-1 1 0 0 0,1-1-1 0 0,0 1 1 0 0,-1-1 0 0 0,1 1 0 0 0,-1 0 0 0 0,1-1-1 0 0,-1 1 1 0 0,1 0 0 0 0,-1 0 0 0 0,1-1 0 0 0,-1 1-1 0 0,0 0 1 0 0,1 0 0 0 0,-1 0 0 0 0,0-1 0 0 0,0 1-1 0 0,0 0 1 0 0,1 1 0 0 0,0 7 216 0 0,0 0 0 0 0,0 0 1 0 0,0-1-1 0 0,-2 10 0 0 0,1-11-308 0 0,-2 31 291 0 0,-2 0 0 0 0,-10 45 1 0 0,-2 17-42 0 0,2 0-95 0 0,5-40-216 0 0,3 0 0 0 0,1 78 0 0 0,5-126-272 0 0,2 1-1 0 0,0-1 1 0 0,0 0 0 0 0,7 19-1 0 0,-6-22-1095 0 0,1 0 0 0 0,0 0 0 0 0,8 12 0 0 0,-8-15-293 0 0</inkml:trace>
</inkml:ink>
</file>

<file path=ppt/ink/ink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00:34.265"/>
    </inkml:context>
    <inkml:brush xml:id="br0">
      <inkml:brushProperty name="width" value="0.05" units="cm"/>
      <inkml:brushProperty name="height" value="0.05" units="cm"/>
    </inkml:brush>
  </inkml:definitions>
  <inkml:trace contextRef="#ctx0" brushRef="#br0">1 21 8329 0 0,'2'-2'251'0'0,"2"-1"0"0"0,-1 1 0 0 0,0 0 1 0 0,0 0-1 0 0,1 1 0 0 0,-1-1 0 0 0,1 1 0 0 0,4-2 1 0 0,-2 2-55 0 0,-1 0 0 0 0,1 1 0 0 0,0-1-1 0 0,-1 1 1 0 0,1 0 0 0 0,0 1 0 0 0,0-1 0 0 0,-1 1 0 0 0,1 0 0 0 0,0 1 0 0 0,-1-1 0 0 0,0 1 0 0 0,1 0 0 0 0,-1 1 0 0 0,0-1 0 0 0,0 1 0 0 0,0 0 0 0 0,8 6 0 0 0,-5-2-162 0 0,1 0-1 0 0,-1 1 1 0 0,-1 0-1 0 0,1 0 1 0 0,-2 1-1 0 0,1 0 1 0 0,-1 0-1 0 0,9 18 1 0 0,-14-25-207 0 0,-1-1 0 0 0,1 1 0 0 0,0 0 0 0 0,0-1 0 0 0,0 1 0 0 0,1-1 0 0 0,-1 1 0 0 0,0-1 0 0 0,1 0 0 0 0,-1 1 0 0 0,0-1 0 0 0,1 0 0 0 0,-1 0 0 0 0,1 0 0 0 0,0 0 0 0 0,-1 0 0 0 0,1 0 0 0 0,0-1 0 0 0,0 1 0 0 0,-1-1 0 0 0,4 1 0 0 0,-1 0-330 0 0,1-1 0 0 0,-1 0 1 0 0,1 0-1 0 0,-1-1 0 0 0,1 1 0 0 0,0-1 0 0 0,6-2 1 0 0,2 0-363 0 0</inkml:trace>
</inkml:ink>
</file>

<file path=ppt/ink/ink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00:34.596"/>
    </inkml:context>
    <inkml:brush xml:id="br0">
      <inkml:brushProperty name="width" value="0.05" units="cm"/>
      <inkml:brushProperty name="height" value="0.05" units="cm"/>
    </inkml:brush>
  </inkml:definitions>
  <inkml:trace contextRef="#ctx0" brushRef="#br0">256 90 8229 0 0,'1'-4'167'0'0,"-1"0"-1"0"0,0-1 1 0 0,0 1 0 0 0,-1 0 0 0 0,1-1 0 0 0,-1 1 0 0 0,0 0 0 0 0,0 0 0 0 0,0 0-1 0 0,0 0 1 0 0,-1 0 0 0 0,0 0 0 0 0,0 0 0 0 0,0 0 0 0 0,-3-5 0 0 0,4 8-41 0 0,0 0 0 0 0,0-1 0 0 0,-1 1 1 0 0,1 0-1 0 0,0-1 0 0 0,0 1 0 0 0,-1 0 1 0 0,1 0-1 0 0,0 0 0 0 0,-1 0 0 0 0,1 0 1 0 0,-1 1-1 0 0,1-1 0 0 0,-1 0 0 0 0,0 1 1 0 0,1-1-1 0 0,-1 1 0 0 0,0-1 0 0 0,1 1 1 0 0,-1 0-1 0 0,0 0 0 0 0,0 0 0 0 0,1 0 1 0 0,-1 0-1 0 0,0 0 0 0 0,0 0 0 0 0,1 1 1 0 0,-1-1-1 0 0,0 0 0 0 0,1 1 0 0 0,-1 0 1 0 0,1-1-1 0 0,-1 1 0 0 0,0 0 0 0 0,1 0 1 0 0,0 0-1 0 0,-1 0 0 0 0,1 0 0 0 0,-1 0 1 0 0,0 1-1 0 0,-12 12 216 0 0,1 0 1 0 0,1 1 0 0 0,0 0-1 0 0,1 1 1 0 0,-15 29 0 0 0,-16 21-1492 0 0,22-39 23 0 0,-4 3-429 0 0</inkml:trace>
</inkml:ink>
</file>

<file path=ppt/ink/ink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00:36.137"/>
    </inkml:context>
    <inkml:brush xml:id="br0">
      <inkml:brushProperty name="width" value="0.05" units="cm"/>
      <inkml:brushProperty name="height" value="0.05" units="cm"/>
    </inkml:brush>
  </inkml:definitions>
  <inkml:trace contextRef="#ctx0" brushRef="#br0">34 159 6721 0 0,'1'-31'12'0'0,"0"21"253"0"0,-1 19 313 0 0,4 28 445 0 0,-2 31 360 0 0,0 36 303 0 0,-11 81 371 0 0,-13 149-459 0 0,10-149-1481 0 0,12-149-100 0 0,1 0 0 0 0,3 0 0 0 0,8 39 0 0 0,-12-70-16 0 0,3 14 12 0 0,-3-19-12 0 0,0 0 0 0 0,0 0 0 0 0,0 1 0 0 0,0-1 0 0 0,0 0 0 0 0,0 0 0 0 0,0 0 0 0 0,0 1 1 0 0,0-1-1 0 0,0 0 0 0 0,0 0 0 0 0,0 0 0 0 0,0 1 0 0 0,0-1 0 0 0,0 0 0 0 0,0 0 0 0 0,1 0 0 0 0,-1 1 0 0 0,0-1 0 0 0,0 0 0 0 0,0 0 0 0 0,0 0 0 0 0,0 1 0 0 0,0-1 0 0 0,0 0 0 0 0,1 0 0 0 0,-1 0 0 0 0,0 0 0 0 0,0 0 1 0 0,0 1-1 0 0,0-1 0 0 0,1 0 0 0 0,-1 0 0 0 0,0 0 0 0 0,0 0 0 0 0,0 0 0 0 0,1 0 0 0 0,-1 0 0 0 0,0 0 0 0 0,0 0 0 0 0,1 0 0 0 0,-1 0 0 0 0,0 0 0 0 0,0 0 0 0 0,0 0 0 0 0,1 0 0 0 0,-1 0 0 0 0,0 0 0 0 0,1-4 14 0 0,0 1-1 0 0,0-1 1 0 0,-1 0-1 0 0,0 0 1 0 0,1 0-1 0 0,-2-5 1 0 0,1 5-17 0 0,0-5-4 0 0,1 0 0 0 0,-1 0 0 0 0,2 0 0 0 0,-1 1-1 0 0,1-1 1 0 0,1 1 0 0 0,-1-1 0 0 0,1 1 0 0 0,1 0-1 0 0,0 0 1 0 0,0 0 0 0 0,0 0 0 0 0,10-11-1 0 0,-10 14 3 0 0,0 0 0 0 0,1 1 0 0 0,-1 0 0 0 0,1 0 0 0 0,0 0 0 0 0,0 1 0 0 0,1-1 0 0 0,-1 1 0 0 0,1 0 0 0 0,-1 1 0 0 0,1-1 0 0 0,0 1 0 0 0,0 1 0 0 0,0-1 0 0 0,0 1 0 0 0,0 0 0 0 0,0 0 0 0 0,0 0 0 0 0,1 1-1 0 0,7 1 1 0 0,313 36-30 0 0,-77-5 12 0 0,760 30 138 0 0,-903-59 264 0 0,189-22-1 0 0,-295 19-378 0 0,4 0 64 0 0,1-1 0 0 0,-1 0 0 0 0,1-1 0 0 0,-1 1 0 0 0,8-4 0 0 0,-13 5-54 0 0,1-1 0 0 0,0 1-1 0 0,0-1 1 0 0,-1 1 0 0 0,1-1 0 0 0,0 1-1 0 0,-1-1 1 0 0,1 1 0 0 0,-1-1-1 0 0,1 0 1 0 0,-1 1 0 0 0,1-1-1 0 0,-1 0 1 0 0,1 1 0 0 0,-1-1 0 0 0,1 0-1 0 0,-1 0 1 0 0,0 1 0 0 0,0-1-1 0 0,1 0 1 0 0,-1 0 0 0 0,0 0-1 0 0,0 1 1 0 0,0-1 0 0 0,0 0 0 0 0,0 0-1 0 0,0 0 1 0 0,0 0 0 0 0,0 0-1 0 0,0 1 1 0 0,0-1 0 0 0,0 0 0 0 0,-1 0-1 0 0,1 0 1 0 0,0 1 0 0 0,0-1-1 0 0,-1 0 1 0 0,1 0 0 0 0,-1 1-1 0 0,1-1 1 0 0,-1 0 0 0 0,1 1 0 0 0,-1-2-1 0 0,-25-31 39 0 0,21 26-45 0 0,-1 0 1 0 0,1 0-1 0 0,0-1 1 0 0,-6-11-1 0 0,10 15-3 0 0,0 1-1 0 0,0-1 1 0 0,0 1-1 0 0,0-1 1 0 0,1 0-1 0 0,-1 1 1 0 0,1-1-1 0 0,0 0 0 0 0,0 1 1 0 0,0-1-1 0 0,1 0 1 0 0,-1 1-1 0 0,1-1 1 0 0,2-6-1 0 0,4-8-2 0 0,1 0 0 0 0,1 0 0 0 0,13-19 0 0 0,-3 6 12 0 0,-11 17-21 0 0,0-1 0 0 0,-1 1 0 0 0,0-1 0 0 0,-2-1 0 0 0,1 1 0 0 0,-2-1 0 0 0,0 0 0 0 0,-1 0 0 0 0,-1 0 0 0 0,0-1 0 0 0,-1 1 0 0 0,-1-1 0 0 0,0 1 0 0 0,-5-27 1 0 0,-18-65-29 0 0,15 73 24 0 0,0 0 1 0 0,2 0 0 0 0,-1-52 0 0 0,6 77 37 0 0,1-1 1 0 0,1 1-1 0 0,0 0 1 0 0,0-1-1 0 0,1 1 1 0 0,1 0-1 0 0,0 0 1 0 0,0 0 0 0 0,0 0-1 0 0,2 0 1 0 0,5-11-1 0 0,-9 21-10 0 0,-1 0-1 0 0,0-1 0 0 0,0 1 1 0 0,0 0-1 0 0,1-1 1 0 0,-1 1-1 0 0,0 0 1 0 0,0-1-1 0 0,0 1 0 0 0,0 0 1 0 0,0-1-1 0 0,0 1 1 0 0,0 0-1 0 0,0-1 0 0 0,0 1 1 0 0,0 0-1 0 0,0-1 1 0 0,0 1-1 0 0,0-1 0 0 0,0 1 1 0 0,0 0-1 0 0,0-1 1 0 0,0 1-1 0 0,0 0 1 0 0,0-1-1 0 0,-1 1 0 0 0,1 0 1 0 0,0-1-1 0 0,0 1 1 0 0,0 0-1 0 0,-1-1 0 0 0,1 1 1 0 0,0 0-1 0 0,-15-7 100 0 0,-19 2-144 0 0,-244 6 113 0 0,12 1-140 0 0,-614-74-727 0 0,362 21-776 0 0,497 48 1187 0 0,16 2 83 0 0,0 0-1 0 0,0 0 1 0 0,0 1-1 0 0,0 0 0 0 0,0 0 1 0 0,0 0-1 0 0,-6 1 1 0 0,11-1 261 0 0,0 0 1 0 0,0 0 0 0 0,0 0 0 0 0,0 0 0 0 0,-1 0-1 0 0,1 0 1 0 0,0 0 0 0 0,0 0 0 0 0,0 0 0 0 0,0 0-1 0 0,-1 0 1 0 0,1 0 0 0 0,0 0 0 0 0,0 0 0 0 0,0 0-1 0 0,0 0 1 0 0,-1 0 0 0 0,1 0 0 0 0,0 0 0 0 0,0 1-1 0 0,0-1 1 0 0,0 0 0 0 0,0 0 0 0 0,-1 0 0 0 0,1 0-1 0 0,0 0 1 0 0,0 0 0 0 0,0 0 0 0 0,0 1 0 0 0,0-1 0 0 0,0 0-1 0 0,0 0 1 0 0,0 0 0 0 0,0 0 0 0 0,-1 1 0 0 0,1-1-1 0 0,0 0 1 0 0,0 0 0 0 0,0 0 0 0 0,0 0 0 0 0,0 0-1 0 0,0 1 1 0 0,0-1 0 0 0,0 0 0 0 0,0 0 0 0 0,0 0-1 0 0,0 1 1 0 0,0-1 0 0 0,0 0 0 0 0,0 0 0 0 0,0 0-1 0 0,1 0 1 0 0,-1 0 0 0 0,0 1 0 0 0,0-1 0 0 0,0 0 0 0 0,0 0-1 0 0,0 0 1 0 0,0 0 0 0 0,0 0 0 0 0,0 1 0 0 0,0-1-1 0 0,1 0 1 0 0,-1 0 0 0 0,0 0 0 0 0,0 0 0 0 0,0 0-1 0 0,0 0 1 0 0,1 0 0 0 0,11 7-1276 0 0,-9-5 900 0 0,6 4-676 0 0</inkml:trace>
</inkml:ink>
</file>

<file path=ppt/ink/ink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00:36.604"/>
    </inkml:context>
    <inkml:brush xml:id="br0">
      <inkml:brushProperty name="width" value="0.05" units="cm"/>
      <inkml:brushProperty name="height" value="0.05" units="cm"/>
    </inkml:brush>
  </inkml:definitions>
  <inkml:trace contextRef="#ctx0" brushRef="#br0">127 47 8397 0 0,'-6'0'259'0'0,"0"1"-1"0"0,-1-1 1 0 0,1-1 0 0 0,-1 1 0 0 0,1-1 0 0 0,0 0 0 0 0,0 0-1 0 0,-1-1 1 0 0,1 0 0 0 0,0 0 0 0 0,-10-5 0 0 0,2 1 267 0 0,-6 0 128 0 0,12 4-386 0 0,23 3-258 0 0,223 9-334 0 0,40 5-2397 0 0,-255-12 2071 0 0,-20-4 188 0 0,-14-3 185 0 0,-7-1 160 0 0,-103-25-85 0 0,107 28 366 0 0,-1 0 1 0 0,0 1 0 0 0,0 0 0 0 0,0 1-1 0 0,0 1 1 0 0,-17 2 0 0 0,29-2-95 0 0,1 0 1 0 0,-1 0-1 0 0,1 0 0 0 0,-1 0 1 0 0,1 0-1 0 0,0 1 0 0 0,-1-1 1 0 0,1 0-1 0 0,0 1 1 0 0,0 0-1 0 0,0 0 0 0 0,0 0 1 0 0,0-1-1 0 0,1 2 0 0 0,-1-1 1 0 0,1 0-1 0 0,-1 0 1 0 0,1 0-1 0 0,0 1 0 0 0,-1-1 1 0 0,1 1-1 0 0,1-1 0 0 0,-2 5 1 0 0,-2 6 124 0 0,2 1 0 0 0,-1 0 0 0 0,1 19 0 0 0,1-19-84 0 0,-7 327-1190 0 0,9-335 806 0 0,0-1 0 0 0,0 1 0 0 0,0 0 0 0 0,1 0 1 0 0,2 5-1 0 0,2 5-831 0 0</inkml:trace>
</inkml:ink>
</file>

<file path=ppt/ink/ink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00:37.342"/>
    </inkml:context>
    <inkml:brush xml:id="br0">
      <inkml:brushProperty name="width" value="0.05" units="cm"/>
      <inkml:brushProperty name="height" value="0.05" units="cm"/>
    </inkml:brush>
  </inkml:definitions>
  <inkml:trace contextRef="#ctx0" brushRef="#br0">1 88 8365 0 0,'0'-4'162'0'0,"0"-1"1"0"0,0 1-1 0 0,1-1 0 0 0,-1 1 1 0 0,1 0-1 0 0,1-1 1 0 0,-1 1-1 0 0,0 0 1 0 0,1 0-1 0 0,3-5 0 0 0,-5 8-109 0 0,1 0 0 0 0,0 0 0 0 0,0 0 0 0 0,-1 0 0 0 0,1 0 0 0 0,0 0 0 0 0,0 0-1 0 0,0 0 1 0 0,0 1 0 0 0,0-1 0 0 0,0 0 0 0 0,0 1 0 0 0,1-1 0 0 0,-1 1-1 0 0,0-1 1 0 0,0 1 0 0 0,0 0 0 0 0,0-1 0 0 0,1 1 0 0 0,-1 0 0 0 0,0 0 0 0 0,0 0-1 0 0,1 0 1 0 0,-1 0 0 0 0,0 0 0 0 0,0 0 0 0 0,1 0 0 0 0,-1 1 0 0 0,0-1 0 0 0,0 0-1 0 0,0 1 1 0 0,0-1 0 0 0,1 1 0 0 0,-1-1 0 0 0,0 1 0 0 0,0-1 0 0 0,0 1 0 0 0,0 0-1 0 0,0 0 1 0 0,1 1 0 0 0,5 3 34 0 0,0 0-1 0 0,-1 0 1 0 0,0 1 0 0 0,0 0-1 0 0,0 0 1 0 0,-1 0-1 0 0,1 1 1 0 0,-2 0 0 0 0,1 0-1 0 0,5 12 1 0 0,-8-15-82 0 0,-1 0 0 0 0,1 0 0 0 0,-1 0 0 0 0,0 0 1 0 0,0 0-1 0 0,-1 0 0 0 0,1 1 0 0 0,-1-1 0 0 0,0 0 0 0 0,0 0 1 0 0,0 0-1 0 0,-1 0 0 0 0,0 1 0 0 0,1-1 0 0 0,-1 0 0 0 0,-1 0 1 0 0,1 0-1 0 0,0 0 0 0 0,-1-1 0 0 0,0 1 0 0 0,0 0 1 0 0,0-1-1 0 0,-3 5 0 0 0,1-5-3 0 0,1 1 0 0 0,-1 0 1 0 0,1-1-1 0 0,-1 0 0 0 0,0 0 0 0 0,-6 4 1 0 0,9-6 0 0 0,0-1 0 0 0,0 1 0 0 0,0 0 0 0 0,0-1 0 0 0,0 1 0 0 0,-1-1 0 0 0,1 1 0 0 0,0-1 0 0 0,0 1 0 0 0,0-1 0 0 0,0 0 0 0 0,-1 0 0 0 0,1 0 0 0 0,0 1 0 0 0,0-1 0 0 0,0 0 1 0 0,-1 0-1 0 0,1-1 0 0 0,0 1 0 0 0,0 0 0 0 0,0 0 0 0 0,-1-1 0 0 0,1 1 0 0 0,0 0 0 0 0,0-1 0 0 0,0 1 0 0 0,0-1 0 0 0,0 0 0 0 0,0 1 0 0 0,0-1 0 0 0,-2-1 0 0 0,2 0-2 0 0,0 0 0 0 0,0 0-1 0 0,1 0 1 0 0,-1 1 0 0 0,0-1-1 0 0,1 0 1 0 0,0 0 0 0 0,-1 0-1 0 0,1-1 1 0 0,0 1 0 0 0,0 0-1 0 0,0 0 1 0 0,0 0 0 0 0,0 0-1 0 0,1 0 1 0 0,-1 0 0 0 0,1 0-1 0 0,-1 0 1 0 0,1 0 0 0 0,0 0-1 0 0,1-2 1 0 0,22-40-154 0 0,-11 25-209 0 0,25-29 0 0 0,-32 41 194 0 0,0 2-1 0 0,0-1 0 0 0,0 1 1 0 0,1-1-1 0 0,0 2 1 0 0,0-1-1 0 0,0 1 0 0 0,9-4 1 0 0,-12 7 45 0 0,1 0 0 0 0,-1 0 1 0 0,1 1-1 0 0,-1-1 0 0 0,1 1 0 0 0,0 0 1 0 0,-1 0-1 0 0,1 1 0 0 0,0-1 1 0 0,-1 1-1 0 0,1 0 0 0 0,-1 0 0 0 0,1 1 1 0 0,4 1-1 0 0,11 6-518 0 0,32 16 0 0 0,-44-20 511 0 0,19 9 48 0 0,0-1-1 0 0,0-2 0 0 0,48 14 0 0 0,-74-24 132 0 0,1-1 0 0 0,-1 1 1 0 0,0-1-1 0 0,1 0 0 0 0,-1 0 0 0 0,0 1 1 0 0,1-1-1 0 0,-1 0 0 0 0,0 0 0 0 0,1 0 0 0 0,-1-1 1 0 0,0 1-1 0 0,1 0 0 0 0,-1 0 0 0 0,0-1 1 0 0,1 1-1 0 0,-1-1 0 0 0,0 1 0 0 0,0-1 0 0 0,1 0 1 0 0,-1 1-1 0 0,0-1 0 0 0,2-1 0 0 0,-2 0 5 0 0,0 1-1 0 0,0-1 0 0 0,-1 1 0 0 0,1-1 0 0 0,0 0 1 0 0,0 1-1 0 0,-1-1 0 0 0,1 0 0 0 0,-1 1 1 0 0,0-1-1 0 0,0 0 0 0 0,1 0 0 0 0,-1 1 0 0 0,0-1 1 0 0,-1-3-1 0 0,1-1 43 0 0,-1 1 0 0 0,0-1 0 0 0,0 1 1 0 0,-1 0-1 0 0,1-1 0 0 0,-1 1 0 0 0,0 0 0 0 0,-1 0 1 0 0,1 0-1 0 0,-7-8 0 0 0,6 9-33 0 0,-1 1 0 0 0,1 0 0 0 0,-1 0 0 0 0,0 0 0 0 0,0 1 0 0 0,0-1 0 0 0,0 1 0 0 0,0 0 0 0 0,-1 0 0 0 0,1 0 0 0 0,-1 1 0 0 0,1 0 0 0 0,-1 0 0 0 0,1 0 0 0 0,-1 0 0 0 0,0 1 0 0 0,0-1 0 0 0,1 1 0 0 0,-1 0 0 0 0,0 1 0 0 0,0-1 0 0 0,-8 3 0 0 0,8-2 11 0 0,0 1 1 0 0,0-1 0 0 0,0 1 0 0 0,1 0 0 0 0,-1 0 0 0 0,1 0 0 0 0,-1 1 0 0 0,1 0 0 0 0,0 0 0 0 0,0 0-1 0 0,0 0 1 0 0,0 0 0 0 0,1 1 0 0 0,-1 0 0 0 0,1 0 0 0 0,0 0 0 0 0,0 0 0 0 0,0 0 0 0 0,1 0-1 0 0,0 1 1 0 0,-3 6 0 0 0,3-6-33 0 0,1 0-1 0 0,0 1 0 0 0,0-1 1 0 0,1 0-1 0 0,0 1 0 0 0,0-1 0 0 0,0 0 1 0 0,0 1-1 0 0,1-1 0 0 0,0 0 1 0 0,0 1-1 0 0,0-1 0 0 0,1 0 1 0 0,-1 0-1 0 0,1 0 0 0 0,5 9 1 0 0,-5-11-37 0 0,1 1 0 0 0,-1-1 0 0 0,0 0 0 0 0,1 0 0 0 0,0 0 0 0 0,-1 0 1 0 0,1-1-1 0 0,0 1 0 0 0,0-1 0 0 0,1 0 0 0 0,-1 1 0 0 0,0-1 0 0 0,1-1 1 0 0,0 1-1 0 0,-1-1 0 0 0,1 1 0 0 0,0-1 0 0 0,0 0 0 0 0,-1 0 0 0 0,1-1 0 0 0,0 1 1 0 0,0-1-1 0 0,0 0 0 0 0,4 0 0 0 0,-3 0-32 0 0,0-1 0 0 0,-1 0 0 0 0,1 0-1 0 0,0-1 1 0 0,-1 1 0 0 0,1-1 0 0 0,-1 0 0 0 0,0 0 0 0 0,0 0 0 0 0,1-1-1 0 0,-1 0 1 0 0,-1 1 0 0 0,1-1 0 0 0,0-1 0 0 0,-1 1 0 0 0,1 0 0 0 0,-1-1-1 0 0,3-5 1 0 0,1-1 8 0 0,-1 1 1 0 0,-1-1-1 0 0,0 0 0 0 0,0-1 0 0 0,-1 1 0 0 0,5-18 1 0 0,-9 69-146 0 0,1-3 214 0 0,-3-20-34 0 0,2 0 1 0 0,4 35-1 0 0,-3-45-344 0 0,1 0 0 0 0,0 0-1 0 0,0 0 1 0 0,1-1 0 0 0,0 1 0 0 0,0 0-1 0 0,1-1 1 0 0,8 12 0 0 0,-10-17 36 0 0,0 0 0 0 0,1-1-1 0 0,-1 0 1 0 0,0 1 0 0 0,1-1 0 0 0,0 0 0 0 0,-1 0 0 0 0,1-1 0 0 0,0 1 0 0 0,-1 0 0 0 0,1-1 0 0 0,0 0 0 0 0,0 1 0 0 0,-1-1 0 0 0,5-1 0 0 0,2-8-821 0 0</inkml:trace>
</inkml:ink>
</file>

<file path=ppt/ink/ink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00:37.895"/>
    </inkml:context>
    <inkml:brush xml:id="br0">
      <inkml:brushProperty name="width" value="0.05" units="cm"/>
      <inkml:brushProperty name="height" value="0.05" units="cm"/>
    </inkml:brush>
  </inkml:definitions>
  <inkml:trace contextRef="#ctx0" brushRef="#br0">1 228 6501 0 0,'0'-31'560'0'0,"6"-32"1"0"0,15-46 2967 0 0,-30 148-2124 0 0,-7 64 0 0 0,19-63-1162 0 0,-3-38-237 0 0,0 0 1 0 0,1 1-1 0 0,-1-1 0 0 0,1 0 0 0 0,0 0 0 0 0,0 0 1 0 0,0 0-1 0 0,0 0 0 0 0,0 0 0 0 0,0 0 0 0 0,0 0 1 0 0,1 0-1 0 0,-1-1 0 0 0,0 1 0 0 0,4 2 0 0 0,-5-4-4 0 0,1 1-1 0 0,0-1 0 0 0,-1 0 0 0 0,1 0 0 0 0,0 1 1 0 0,-1-1-1 0 0,1 0 0 0 0,0 0 0 0 0,0 0 1 0 0,-1 0-1 0 0,1 0 0 0 0,0 0 0 0 0,0 0 0 0 0,-1 0 1 0 0,1 0-1 0 0,0 0 0 0 0,0 0 0 0 0,-1 0 1 0 0,1-1-1 0 0,0 1 0 0 0,-1 0 0 0 0,1-1 1 0 0,0 1-1 0 0,-1 0 0 0 0,2-1 0 0 0,16-16 2 0 0,-17 16-2 0 0,0-1 0 0 0,1 1 0 0 0,-1 0 0 0 0,0 0 0 0 0,1-1 0 0 0,-1 1 0 0 0,1 0 0 0 0,-1 0 0 0 0,4-1 0 0 0,6 1 38 0 0,0 0 0 0 0,1 1 0 0 0,-1 0 0 0 0,0 1 0 0 0,1 0 0 0 0,-1 1 0 0 0,15 4 0 0 0,19 4 111 0 0,-42-10-63 0 0,0 1 1 0 0,0-1-1 0 0,0 0 1 0 0,0 0-1 0 0,0 0 1 0 0,0 0-1 0 0,1 0 1 0 0,-1-1-1 0 0,0 0 1 0 0,0 1-1 0 0,0-1 1 0 0,0 0-1 0 0,0 0 1 0 0,-1-1-1 0 0,1 1 1 0 0,0-1-1 0 0,0 1 1 0 0,-1-1-1 0 0,1 0 1 0 0,-1 0-1 0 0,0 0 1 0 0,3-3-1 0 0,-1 0-81 0 0,0 0 0 0 0,-1-1 0 0 0,1 0 0 0 0,-1 1 0 0 0,-1-1 0 0 0,1 0 0 0 0,-1 0 0 0 0,0-1 0 0 0,2-11 0 0 0,10-21-28 0 0,-13 37 23 0 0,1-1 0 0 0,-1 0 0 0 0,1 0 1 0 0,-1 0-1 0 0,0 0 0 0 0,0 0 0 0 0,0 0 1 0 0,0 0-1 0 0,-1 0 0 0 0,1 0 0 0 0,-1 0 1 0 0,0-1-1 0 0,0 1 0 0 0,0 0 0 0 0,0 0 1 0 0,-1 0-1 0 0,1 0 0 0 0,-1 0 0 0 0,0-1 1 0 0,0 1-1 0 0,0 0 0 0 0,0 1 0 0 0,0-1 1 0 0,-1 0-1 0 0,-1-3 0 0 0,2 5 0 0 0,1 0-1 0 0,-1 0 0 0 0,1 1 1 0 0,-1-1-1 0 0,0 0 0 0 0,1 0 1 0 0,-1 0-1 0 0,0 0 0 0 0,0 1 1 0 0,0-1-1 0 0,0 0 0 0 0,1 1 1 0 0,-1-1-1 0 0,0 1 0 0 0,0-1 1 0 0,0 1-1 0 0,0-1 0 0 0,0 1 1 0 0,0 0-1 0 0,-1-1 0 0 0,0 1 1 0 0,1 0-2 0 0,0 1 0 0 0,0-1 0 0 0,0 1 0 0 0,1-1 0 0 0,-1 1 0 0 0,0-1 1 0 0,0 1-1 0 0,1-1 0 0 0,-1 1 0 0 0,0 0 0 0 0,1 0 0 0 0,-1-1 0 0 0,1 1 1 0 0,-1 0-1 0 0,1 0 0 0 0,-1 0 0 0 0,1-1 0 0 0,-1 1 0 0 0,1 0 0 0 0,0 0 1 0 0,0 0-1 0 0,-1 0 0 0 0,1 0 0 0 0,0 0 0 0 0,0 0 0 0 0,0 0 0 0 0,0 1 1 0 0,0 4 61 0 0,0 0 0 0 0,1 0 0 0 0,0 0 0 0 0,0-1 0 0 0,3 12 0 0 0,-1-5 147 0 0,2 4 16 0 0,0-1 0 0 0,1 0 0 0 0,11 22 0 0 0,9 19-42 0 0,-25-52-180 0 0,0-1 0 0 0,0 0 0 0 0,-1 1-1 0 0,1-1 1 0 0,-1 1 0 0 0,0 0 0 0 0,0-1-1 0 0,0 1 1 0 0,0-1 0 0 0,0 1 0 0 0,-1-1 0 0 0,0 1-1 0 0,0-1 1 0 0,0 1 0 0 0,0-1 0 0 0,0 0-1 0 0,-1 0 1 0 0,1 1 0 0 0,-1-1 0 0 0,0 0-1 0 0,-3 4 1 0 0,1-2-40 0 0,-1 0-1 0 0,0 0 1 0 0,1 0-1 0 0,-2-1 1 0 0,1 0-1 0 0,0 0 1 0 0,-1 0-1 0 0,0-1 1 0 0,0 1-1 0 0,-9 2 1 0 0,-15 6-379 0 0,-13 5-1215 0 0,-54 15-1 0 0,38-21-119 0 0</inkml:trace>
</inkml:ink>
</file>

<file path=ppt/ink/ink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00:38.576"/>
    </inkml:context>
    <inkml:brush xml:id="br0">
      <inkml:brushProperty name="width" value="0.05" units="cm"/>
      <inkml:brushProperty name="height" value="0.05" units="cm"/>
    </inkml:brush>
  </inkml:definitions>
  <inkml:trace contextRef="#ctx0" brushRef="#br0">1 79 7005 0 0,'7'-8'692'0'0,"0"0"1"0"0,-1-1 0 0 0,0 0 0 0 0,0 0-1 0 0,0 0 1 0 0,5-15 0 0 0,-10 21 706 0 0,-4 41-727 0 0,2-1-1 0 0,4 46 1 0 0,0-25-375 0 0,-2 35-48 0 0,7 97-854 0 0,-6-170-384 0 0,-1 0 0 0 0,-1 0 0 0 0,-1 0 0 0 0,0 0 0 0 0,-5 22 0 0 0,0-21-541 0 0</inkml:trace>
</inkml:ink>
</file>

<file path=ppt/ink/ink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00:38.917"/>
    </inkml:context>
    <inkml:brush xml:id="br0">
      <inkml:brushProperty name="width" value="0.05" units="cm"/>
      <inkml:brushProperty name="height" value="0.05" units="cm"/>
    </inkml:brush>
  </inkml:definitions>
  <inkml:trace contextRef="#ctx0" brushRef="#br0">0 22 9365 0 0,'47'-17'2113'0'0,"-44"15"-2034"0"0,1 2 0 0 0,-1-1 0 0 0,1 0 1 0 0,-1 1-1 0 0,1-1 0 0 0,0 1 0 0 0,-1 0 1 0 0,1 0-1 0 0,-1 1 0 0 0,1-1 0 0 0,-1 1 1 0 0,1-1-1 0 0,-1 1 0 0 0,5 2 0 0 0,5 3-76 0 0,0-1-1 0 0,16 11 0 0 0,-6-3 52 0 0,-12-7-53 0 0,-1-1 0 0 0,1 0 0 0 0,0-1 0 0 0,14 4 0 0 0,-20-7-3 0 0,0-1 0 0 0,0 1 0 0 0,0-1 0 0 0,0 0 0 0 0,0 0-1 0 0,0-1 1 0 0,0 0 0 0 0,0 1 0 0 0,0-2 0 0 0,0 1 0 0 0,0 0 0 0 0,6-4 0 0 0,-3 2-17 0 0,0-1-1 0 0,-1-1 0 0 0,12-7 1 0 0,-16 10 130 0 0,0 0 0 0 0,0-1 0 0 0,-1 1 1 0 0,1-1-1 0 0,-1 1 0 0 0,1-1 0 0 0,-1 0 0 0 0,0 0 1 0 0,0 0-1 0 0,-1 0 0 0 0,3-4 0 0 0,-4 6-88 0 0,0 1-1 0 0,0 0 1 0 0,0 0 0 0 0,0 0-1 0 0,0 0 1 0 0,0 0-1 0 0,0 0 1 0 0,0 0 0 0 0,0 0-1 0 0,0-1 1 0 0,0 1-1 0 0,0 0 1 0 0,0 0-1 0 0,0 0 1 0 0,0 0 0 0 0,0 0-1 0 0,0 0 1 0 0,0 0-1 0 0,0 0 1 0 0,0-1 0 0 0,0 1-1 0 0,0 0 1 0 0,0 0-1 0 0,0 0 1 0 0,0 0-1 0 0,0 0 1 0 0,0 0 0 0 0,0 0-1 0 0,-1 0 1 0 0,1 0-1 0 0,0 0 1 0 0,0-1 0 0 0,0 1-1 0 0,0 0 1 0 0,0 0-1 0 0,0 0 1 0 0,0 0 0 0 0,0 0-1 0 0,0 0 1 0 0,-1 0-1 0 0,1 0 1 0 0,0 0-1 0 0,0 0 1 0 0,0 0 0 0 0,0 0-1 0 0,0 0 1 0 0,0 0-1 0 0,0 0 1 0 0,-1 0 0 0 0,-7 2 314 0 0,-10 5-312 0 0,-52 38-2287 0 0,44-32 680 0 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3:40:37.331"/>
    </inkml:context>
    <inkml:brush xml:id="br0">
      <inkml:brushProperty name="width" value="0.05" units="cm"/>
      <inkml:brushProperty name="height" value="0.05" units="cm"/>
    </inkml:brush>
  </inkml:definitions>
  <inkml:trace contextRef="#ctx0" brushRef="#br0">63 110 10289 0 0,'0'-11'57'0'0,"0"0"129"0"0,0 0 0 0 0,0 0 1 0 0,-4-15-1 0 0,4 24-70 0 0,0 0-1 0 0,-1 0 1 0 0,1 0-1 0 0,-1 0 0 0 0,0 0 1 0 0,1 0-1 0 0,-1 0 1 0 0,0 0-1 0 0,0 1 1 0 0,0-1-1 0 0,0 0 1 0 0,-1 1-1 0 0,1-1 1 0 0,0 1-1 0 0,-1-1 1 0 0,1 1-1 0 0,-1-1 1 0 0,0 1-1 0 0,1 0 1 0 0,-1 0-1 0 0,0 0 1 0 0,0 0-1 0 0,1 0 0 0 0,-4-1 1 0 0,4 2-109 0 0,1 0-1 0 0,-1 0 1 0 0,0 0-1 0 0,1 0 1 0 0,-1 0 0 0 0,0 0-1 0 0,1 1 1 0 0,-1-1-1 0 0,0 0 1 0 0,1 0 0 0 0,-1 0-1 0 0,0 1 1 0 0,1-1-1 0 0,-1 0 1 0 0,1 1 0 0 0,-1-1-1 0 0,1 0 1 0 0,-1 1-1 0 0,1-1 1 0 0,-1 1 0 0 0,1-1-1 0 0,-1 1 1 0 0,1-1 0 0 0,-1 1-1 0 0,1-1 1 0 0,0 1-1 0 0,-1-1 1 0 0,1 1 0 0 0,0 0-1 0 0,0-1 1 0 0,-1 1-1 0 0,1-1 1 0 0,0 2 0 0 0,-6 26-1164 0 0,5-21 734 0 0,-1 23-1660 0 0,3-13 840 0 0</inkml:trace>
</inkml:ink>
</file>

<file path=ppt/ink/ink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00:39.525"/>
    </inkml:context>
    <inkml:brush xml:id="br0">
      <inkml:brushProperty name="width" value="0.05" units="cm"/>
      <inkml:brushProperty name="height" value="0.05" units="cm"/>
    </inkml:brush>
  </inkml:definitions>
  <inkml:trace contextRef="#ctx0" brushRef="#br0">334 205 5693 0 0,'4'-4'108'0'0,"-1"0"0"0"0,0-1 0 0 0,0 1 0 0 0,0-1 1 0 0,-1 0-1 0 0,1 1 0 0 0,-1-1 0 0 0,2-7 1 0 0,-4 10-75 0 0,1 1 0 0 0,-1 0 0 0 0,0 0 1 0 0,1-1-1 0 0,-1 1 0 0 0,0 0 0 0 0,0 0 1 0 0,1-1-1 0 0,-1 1 0 0 0,0 0 0 0 0,-1-1 0 0 0,1 1 1 0 0,0 0-1 0 0,0 0 0 0 0,0-1 0 0 0,-1 1 1 0 0,1 0-1 0 0,-1 0 0 0 0,1 0 0 0 0,-1-1 1 0 0,1 1-1 0 0,-2-2 0 0 0,0 2 9 0 0,1-1 1 0 0,-1 1-1 0 0,0-1 0 0 0,0 1 0 0 0,1 0 1 0 0,-1 0-1 0 0,0 0 0 0 0,0 0 0 0 0,0 0 0 0 0,0 0 1 0 0,0 1-1 0 0,-4-1 0 0 0,-2-1 124 0 0,-1 1-1 0 0,1 0 1 0 0,-1 1-1 0 0,1 0 1 0 0,-15 2-1 0 0,12 0 35 0 0,-1 1-1 0 0,2 0 1 0 0,-1 1-1 0 0,0 0 0 0 0,1 1 1 0 0,-1 0-1 0 0,1 1 0 0 0,1 0 1 0 0,-1 1-1 0 0,1 0 0 0 0,0 0 1 0 0,1 1-1 0 0,-9 9 0 0 0,0 2 202 0 0,1 1 0 0 0,0 0 0 0 0,2 1 1 0 0,-22 43-1 0 0,33-58-315 0 0,0-1 1 0 0,1 1 0 0 0,0 0-1 0 0,0 0 1 0 0,0-1 0 0 0,1 1-1 0 0,0 0 1 0 0,0 0 0 0 0,1 1-1 0 0,-1-1 1 0 0,2 9 0 0 0,0-11-37 0 0,-1 0 0 0 0,2 0 0 0 0,-1 0 1 0 0,0 0-1 0 0,1 0 0 0 0,0 0 1 0 0,0-1-1 0 0,0 1 0 0 0,0-1 0 0 0,0 1 1 0 0,1-1-1 0 0,0 0 0 0 0,-1 0 0 0 0,1 0 1 0 0,0 0-1 0 0,1 0 0 0 0,5 4 0 0 0,3-1 5 0 0,-1 1 0 0 0,1-2 0 0 0,0 1 0 0 0,0-2 0 0 0,0 1 0 0 0,1-2 0 0 0,0 0 0 0 0,24 3 0 0 0,9-2-11 0 0,53-3 0 0 0,-64-1-17 0 0,16 1-19 0 0,115-5 43 0 0,-139 2-38 0 0,-1-1-1 0 0,0-2 1 0 0,0 0-1 0 0,30-11 1 0 0,-49 13-14 0 0,0 1 1 0 0,-1-1-1 0 0,1 0 1 0 0,-1-1-1 0 0,0 0 1 0 0,0 0-1 0 0,0 0 1 0 0,0 0-1 0 0,-1-1 1 0 0,0 0-1 0 0,0 0 1 0 0,0-1-1 0 0,7-11 1 0 0,-9 12-11 0 0,0 0 0 0 0,-1-1 0 0 0,0 1 0 0 0,0-1 0 0 0,-1 0 0 0 0,1 0 1 0 0,-1 1-1 0 0,0-1 0 0 0,-1 0 0 0 0,0 0 0 0 0,0 0 0 0 0,0 0 0 0 0,0 0 0 0 0,-1 0 0 0 0,0 0 1 0 0,0 1-1 0 0,-3-8 0 0 0,-2-5-29 0 0,-1 0 1 0 0,-1 1-1 0 0,-1-1 1 0 0,0 2-1 0 0,-1 0 0 0 0,0 0 1 0 0,-2 1-1 0 0,-25-27 1 0 0,20 25-14 0 0,-1 0 0 0 0,-1 2 0 0 0,-1 0 1 0 0,0 1-1 0 0,-1 1 0 0 0,-33-15 0 0 0,43 23-195 0 0,0 1 0 0 0,0 0 0 0 0,0 0 0 0 0,0 2 0 0 0,-1-1 0 0 0,1 1 0 0 0,-1 1 0 0 0,0 0 0 0 0,0 1 0 0 0,1 0 0 0 0,-1 1-1 0 0,0 0 1 0 0,1 1 0 0 0,-1 0 0 0 0,1 1 0 0 0,-17 6 0 0 0,2 2-1103 0 0</inkml:trace>
</inkml:ink>
</file>

<file path=ppt/ink/ink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7T04:00:42.953"/>
    </inkml:context>
    <inkml:brush xml:id="br0">
      <inkml:brushProperty name="width" value="0.05" units="cm"/>
      <inkml:brushProperty name="height" value="0.05" units="cm"/>
    </inkml:brush>
  </inkml:definitions>
  <inkml:trace contextRef="#ctx0" brushRef="#br0">4754 2 6409,'65'-1'1938,"-64"5"-1847,0 4-81,0 0 0,0 0 0,-1 0 0,0 0 0,0 0-1,-1 0 1,0-1 0,-1 1 0,0 0 0,0 0 0,-6 13 0,6-14-77,-3-2-51,-16 15-57,16-15-18,-1-4-858,-3 1 1045,0-1 0,0 0 0,0 0 0,-1-1 0,1 0 0,0-1 0,-18-3 0,6 0-2,-29 0-1,25 3 8,1 1 0,0 1 0,-1 1 0,1 1 0,0 2 0,-28 8 0,52-13 0,-1 0 0,1 0 0,-1 0 0,0 0 0,1 0 0,-1 1 0,1-1 0,-1 0 0,1 0 0,-1 1 0,1-1-1,-1 0 1,1 1 0,-1-1 0,1 0 0,-1 1 0,1-1 0,0 1 0,-1-1 0,1 1 0,0-1 0,-1 1 0,1-1 0,0 1 0,-1-1 0,1 1-1,0-1 1,0 1 0,0-1 0,0 1 0,0 0 0,-1-1 0,1 1 0,0-1 0,0 1 0,1 0 0,-1 1 3,-1-1 3,1 0-1,0-1 1,-1 1 0,1 0 0,-1 0-1,1-1 1,-1 1 0,1 0 0,-1-1-1,1 1 1,-1 0 0,0-1 0,1 1-1,-1-1 1,0 1 0,0-1 0,1 0-1,-1 1 1,0-1 0,0 0 0,0 1-1,1-1 1,-1 0 0,0 0 0,0 0-1,0 0 1,0 0 0,0 0 0,-1 0-1,-34 1 123,25-1-94,-62-1 71,54 0-128,0 0 0,0 1 1,0 1-1,1 1 0,-22 5 0,8 0-113,18-4 94,0 0 1,0 1-1,-17 8 0,14-7 54,1 0-1,-1-1 0,0-1 1,0 0-1,0-1 0,-1-1 1,-18-2-1,-118-11-10,70 3-7,-275-16-33,195 10-346,-22-2-18,-188-9 515,8-26 528,50 11-2473,226 24-1061,82 16 3265,0 1 1,0-1 0,-15 3 0,-6 0 1054,24-2-1239,-4 0 180,1 0 0,-1-1 0,-17-3 1,-16-4-382,-1 1 1,1 3 0,-1 1 0,-77 5-1,-94 23-2096,29-1 726,42-9 1325,-62 4 2016,193-19-1796,0-1 1,1 0-1,0-1 0,-1 0 0,1-1 0,-15-5 1,12 5-86,0 1 0,0 1 1,0 0-1,-1 1 0,1 1 1,0 0-1,-17 4 0,-9 0 60,-58 0-538,-111-8-1,185 3-189</inkml:trace>
</inkml:ink>
</file>

<file path=ppt/ink/ink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7T04:00:43.309"/>
    </inkml:context>
    <inkml:brush xml:id="br0">
      <inkml:brushProperty name="width" value="0.05" units="cm"/>
      <inkml:brushProperty name="height" value="0.05" units="cm"/>
    </inkml:brush>
  </inkml:definitions>
  <inkml:trace contextRef="#ctx0" brushRef="#br0">1049 31 7037,'-30'4'56,"0"-2"1,-1-1-1,-30-2 1,-91-15 608,151 16-662,-22-4-1229,-32-9 0,43 9 423</inkml:trace>
  <inkml:trace contextRef="#ctx0" brushRef="#br0" timeOffset="1">296 18 6721,'-14'3'8,"-1"0"-1,1-1 1,-1 0 0,1-2 0,-18 0 0,13 0-7,0 0 0,-27 5 0,-51 14-2829,86-19 2117</inkml:trace>
</inkml:ink>
</file>

<file path=ppt/ink/ink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7T04:00:43.662"/>
    </inkml:context>
    <inkml:brush xml:id="br0">
      <inkml:brushProperty name="width" value="0.05" units="cm"/>
      <inkml:brushProperty name="height" value="0.05" units="cm"/>
    </inkml:brush>
  </inkml:definitions>
  <inkml:trace contextRef="#ctx0" brushRef="#br0">928 1 5056,'-21'5'240,"0"0"0,-1-1 0,0-1 0,-37 1 0,-37 5-257,34 4-497,-25 3-1660,72-13 1579</inkml:trace>
  <inkml:trace contextRef="#ctx0" brushRef="#br0" timeOffset="1">276 68 5601,'-1'-1'24,"-1"1"0,0 0 0,0-1 1,1 1-1,-1-1 0,0 1 1,1-1-1,-1 0 0,1 0 1,-1 1-1,-1-3 0,1 2-9,0-1 0,0 1 0,1 0 0,-1 0 1,0 0-1,0 1 0,0-1 0,0 0 0,0 1 0,0-1 0,0 1 0,-3 0 0,-36 2-234,0 2 1,-62 15-1,67-10-1237,31-9 892</inkml:trace>
</inkml:ink>
</file>

<file path=ppt/ink/ink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7T04:00:44.001"/>
    </inkml:context>
    <inkml:brush xml:id="br0">
      <inkml:brushProperty name="width" value="0.05" units="cm"/>
      <inkml:brushProperty name="height" value="0.05" units="cm"/>
    </inkml:brush>
  </inkml:definitions>
  <inkml:trace contextRef="#ctx0" brushRef="#br0">529 9 4136,'-5'2'130,"1"0"0,-1-1-1,0 0 1,0 0-1,0 0 1,-1 0-1,1-1 1,0 1-1,0-1 1,-10-2 0,-19 2 477,29 0-574,1 0 0,-1 0-1,1-1 1,-1 1-1,0-1 1,1-1 0,0 1-1,-1-1 1,1 1 0,-5-4-1,0 1-129,-6 11-793,10-8 85</inkml:trace>
  <inkml:trace contextRef="#ctx0" brushRef="#br0" timeOffset="0.5">49 49 7005,'-9'3'-8,"-10"2"21,19-5-15,-1-1 0,1 1 0,-1 0 0,1 0 0,-1-1 0,1 1 0,-1-1 0,1 1 0,-1 0 0,1-1 1,-1 1-1,1-1 0,0 1 0,-1-1 0,1 1 0,0-1 0,-1 1 0,1-1 0,0 1 0,0-1 0,0 1 0,0-1 0,-1 0 0,1 1 0,0-1 1,0 1-1,0-1 0,0 0 0,0 1 0,0-1 0,0 1 0,1-2 0,-1 1-49,0 1 1,0-1 0,0 1-1,0-1 1,0 1-1,-1-1 1,1 0-1,0 1 1,0-1-1,0 1 1,0-1-1,-1 1 1,1-1-1,0 1 1,-1-1-1,1 1 1,0-1-1,-1 1 1,1-1-1,-1 1 1,1 0-1,0-1 1,-1 1-1,1 0 1,-1-1-1,1 1 1,-2 0 0,-1 1-527</inkml:trace>
</inkml:ink>
</file>

<file path=ppt/ink/ink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7T04:00:44.345"/>
    </inkml:context>
    <inkml:brush xml:id="br0">
      <inkml:brushProperty name="width" value="0.05" units="cm"/>
      <inkml:brushProperty name="height" value="0.05" units="cm"/>
    </inkml:brush>
  </inkml:definitions>
  <inkml:trace contextRef="#ctx0" brushRef="#br0">418 0 6881,'-15'4'-124,"3"-2"132,-2-1-136,6-1 148,-4 0-152,0 0 140,-1-1-136,1 1 132,0 0-8,4 0-24,-4 1 8,2-1-100,0-1 68,4 1-216,-5 1 92,5-1-265,0 1-35,2-2-340</inkml:trace>
  <inkml:trace contextRef="#ctx0" brushRef="#br0" timeOffset="1">114 8 6157,'-5'2'16,"1"0"0,-1-1 0,1 0 0,-1 0 0,1 0 0,-1 0 0,0-1 0,0 1 0,1-1 0,-1-1 1,-6 0-1,-6 1 4,-14 6-2357,27-7 1720</inkml:trace>
</inkml:ink>
</file>

<file path=ppt/ink/ink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7T04:00:44.685"/>
    </inkml:context>
    <inkml:brush xml:id="br0">
      <inkml:brushProperty name="width" value="0.05" units="cm"/>
      <inkml:brushProperty name="height" value="0.05" units="cm"/>
    </inkml:brush>
  </inkml:definitions>
  <inkml:trace contextRef="#ctx0" brushRef="#br0">1388 176 6001,'-114'4'481,"98"-4"-416,-2-1-172,-1 0 0,-19-5 0,20 2-252,-1 1-1,-21 1 1,-26-1 522,29 1 342,-41 4 0,10 0-203,-85-7 1,65 0-160,29 3-118,0-4-1,0-1 1,0-4-1,1-2 1,-99-36-1,16-7-2698,118 49 2032</inkml:trace>
</inkml:ink>
</file>

<file path=ppt/ink/ink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7T04:00:45.036"/>
    </inkml:context>
    <inkml:brush xml:id="br0">
      <inkml:brushProperty name="width" value="0.05" units="cm"/>
      <inkml:brushProperty name="height" value="0.05" units="cm"/>
    </inkml:brush>
  </inkml:definitions>
  <inkml:trace contextRef="#ctx0" brushRef="#br0">1588 186 6345,'-28'2'173,"-1"0"1,-39 10 0,43-7-149,0 0 0,0-2-1,-48-1 1,45-4-153,-42-12-1,1 1-755,33 11 52,16 2 148</inkml:trace>
  <inkml:trace contextRef="#ctx0" brushRef="#br0" timeOffset="1">564 57 5481,'-13'0'88,"-9"-6"12,0 3-12,4 3 4,-11-4 8,1-8 0,-2 11-12,-5-6-16,3 5-60,-1-5 4,1 5-32,-5-3-24,-5 1-60,3 3-60,-1-2-56,3 7-113,-1-8-147,2 4-248</inkml:trace>
</inkml:ink>
</file>

<file path=ppt/ink/ink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7T04:00:45.363"/>
    </inkml:context>
    <inkml:brush xml:id="br0">
      <inkml:brushProperty name="width" value="0.05" units="cm"/>
      <inkml:brushProperty name="height" value="0.05" units="cm"/>
    </inkml:brush>
  </inkml:definitions>
  <inkml:trace contextRef="#ctx0" brushRef="#br0">764 68 6281,'-10'0'124,"4"3"-128,-4-6 136,4 4-144,-10-3 152,4 3-140,0-1 108,1 1-208,1 1-156,-2-2-20,4 8-481</inkml:trace>
  <inkml:trace contextRef="#ctx0" brushRef="#br0" timeOffset="1">376 63 9197,'-25'5'0,"-1"-4"-4,2 3 16,3-4-4,-7-2 36,2-6 20,6 4 0,1 0 0,-1 2-4,4-4-16,0 2-56,-3 1-88,-3-2-100,4 5-152,2-9-132,-5-3-8,1 3-168,2 5-248</inkml:trace>
</inkml:ink>
</file>

<file path=ppt/ink/ink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00:45.689"/>
    </inkml:context>
    <inkml:brush xml:id="br0">
      <inkml:brushProperty name="width" value="0.05" units="cm"/>
      <inkml:brushProperty name="height" value="0.05" units="cm"/>
    </inkml:brush>
  </inkml:definitions>
  <inkml:trace contextRef="#ctx0" brushRef="#br0">6 54 7453 0 0,'-2'0'-108'0'0,"0"-4"132"0"0,2 2-124 0 0,2-1 148 0 0,-4-1-136 0 0,0 4-12 0 0,4-3 148 0 0,0-3-120 0 0,-4 6-88 0 0,6-8 172 0 0,-6 1-400 0 0,2 0 84 0 0,-4-2-260 0 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3:40:37.844"/>
    </inkml:context>
    <inkml:brush xml:id="br0">
      <inkml:brushProperty name="width" value="0.05" units="cm"/>
      <inkml:brushProperty name="height" value="0.05" units="cm"/>
    </inkml:brush>
  </inkml:definitions>
  <inkml:trace contextRef="#ctx0" brushRef="#br0">1 304 9569 0 0,'2'5'385'0'0,"4"8"205"0"0,-6-4 5744 0 0,0-8-6244 0 0,1 0 1 0 0,-1 0-1 0 0,1 0 1 0 0,-1-1-1 0 0,1 1 1 0 0,0 0 0 0 0,-1 0-1 0 0,1 0 1 0 0,0-1-1 0 0,0 1 1 0 0,0 0-1 0 0,0-1 1 0 0,-1 1 0 0 0,1-1-1 0 0,0 1 1 0 0,0-1-1 0 0,0 0 1 0 0,0 1-1 0 0,0-1 1 0 0,0 0 0 0 0,0 1-1 0 0,2-1 1 0 0,26 7-104 0 0,-18-5 16 0 0,0-1 1 0 0,-1-1 0 0 0,1 0-1 0 0,0-1 1 0 0,0 0 0 0 0,0 0-1 0 0,15-5 1 0 0,-21 5-41 0 0,0-1 0 0 0,0 1 0 0 0,0-1 0 0 0,0-1 0 0 0,0 1 1 0 0,0-1-1 0 0,-1 1 0 0 0,1-1 0 0 0,-1-1 0 0 0,0 1 0 0 0,0-1 0 0 0,0 1 0 0 0,0-1 0 0 0,-1 0 0 0 0,0-1 0 0 0,1 1 0 0 0,1-5 0 0 0,1-3-7 0 0,-1 1 0 0 0,0-1-1 0 0,-1 0 1 0 0,-1-1 0 0 0,0 1-1 0 0,0 0 1 0 0,-2-1 0 0 0,1 0-1 0 0,-1 1 1 0 0,-1-1 0 0 0,-1 0 0 0 0,1 0-1 0 0,-2 1 1 0 0,0-1 0 0 0,0 1-1 0 0,-1-1 1 0 0,-1 1 0 0 0,-7-17-1 0 0,11 28 53 0 0,-1 0 0 0 0,1 0 0 0 0,0 0 0 0 0,-1 0 0 0 0,1 0 0 0 0,-1 0-1 0 0,1 0 1 0 0,-1 0 0 0 0,0 0 0 0 0,1 0 0 0 0,-1 0 0 0 0,0 0 0 0 0,0 0 0 0 0,0 1-1 0 0,0-1 1 0 0,0 0 0 0 0,0 0 0 0 0,1 1 0 0 0,-2-1 0 0 0,1 1 0 0 0,0-1 0 0 0,0 1-1 0 0,0-1 1 0 0,0 1 0 0 0,0 0 0 0 0,0 0 0 0 0,-2-1 0 0 0,1 2-5 0 0,1 0 1 0 0,-1 0-1 0 0,1-1 1 0 0,-1 1-1 0 0,0 0 1 0 0,1 1-1 0 0,0-1 1 0 0,-1 0-1 0 0,1 0 1 0 0,0 1-1 0 0,-1-1 1 0 0,1 1-1 0 0,0-1 1 0 0,0 1-1 0 0,0-1 1 0 0,0 1-1 0 0,0 2 1 0 0,-18 35 117 0 0,1 1 1 0 0,2 1-1 0 0,3 1 1 0 0,0 0-1 0 0,3 1 1 0 0,-6 54-1 0 0,16-95-112 0 0,-4 24 173 0 0,2-1 1 0 0,1 29-1 0 0,1-48-150 0 0,0 0-1 0 0,1 0 1 0 0,-1 0 0 0 0,1 0 0 0 0,1 0 0 0 0,-1 0 0 0 0,1 0-1 0 0,0 0 1 0 0,1 0 0 0 0,-1-1 0 0 0,1 1 0 0 0,0-1-1 0 0,0 0 1 0 0,8 9 0 0 0,-8-11-34 0 0,1 0-1 0 0,0-1 1 0 0,0 1 0 0 0,0-1-1 0 0,0 0 1 0 0,0 0 0 0 0,0 0-1 0 0,1-1 1 0 0,-1 1 0 0 0,0-1-1 0 0,1 0 1 0 0,0 0 0 0 0,-1-1-1 0 0,1 1 1 0 0,-1-1 0 0 0,1 0-1 0 0,0 0 1 0 0,-1-1 0 0 0,1 1-1 0 0,-1-1 1 0 0,8-2 0 0 0,3-1-131 0 0,1-1 0 0 0,-1-1 1 0 0,0-1-1 0 0,26-14 0 0 0,-16 6-114 0 0,0-1-1 0 0,-1-1 0 0 0,-1-1 0 0 0,41-41 0 0 0,-53 47 249 0 0,-1-1-1 0 0,0 0 0 0 0,-1 0 1 0 0,0-1-1 0 0,-1 0 0 0 0,-1 0 0 0 0,0-1 1 0 0,-1 0-1 0 0,0 0 0 0 0,5-27 0 0 0,-6 15 72 0 0,2-6 108 0 0,-1-2-1 0 0,2-52 1 0 0,-4 69-113 0 0,-8 32-63 0 0,1-1 0 0 0,0 1-1 0 0,1-1 1 0 0,0 15-1 0 0,0 63 36 0 0,2-82-31 0 0,0 3 6 0 0,0 1 0 0 0,2-1 0 0 0,-1 1 0 0 0,1-1 0 0 0,1 0 0 0 0,0 0 0 0 0,1 0 1 0 0,0 0-1 0 0,1-1 0 0 0,12 22 0 0 0,-17-32-14 0 0,1 0 0 0 0,0 0 0 0 0,0 0-1 0 0,0 0 1 0 0,-1 0 0 0 0,1 0 0 0 0,0-1 0 0 0,0 1 0 0 0,1 0 0 0 0,-1 0 0 0 0,0-1 0 0 0,0 1 0 0 0,0-1 0 0 0,0 1 0 0 0,1-1 0 0 0,-1 1 0 0 0,0-1 0 0 0,0 0 0 0 0,1 0 0 0 0,0 1 0 0 0,1-1-6 0 0,1 0 0 0 0,-1-1 0 0 0,0 1 0 0 0,0-1 0 0 0,0 1 0 0 0,1-1 0 0 0,-1 0 1 0 0,3-1-1 0 0,2-2-39 0 0,-1 1 1 0 0,1-2 0 0 0,0 1-1 0 0,-1-1 1 0 0,9-7 0 0 0,-2 0-38 0 0,-1-1 0 0 0,0 0 1 0 0,-1-1-1 0 0,-1 0 0 0 0,0-1 1 0 0,-1 0-1 0 0,11-21 0 0 0,-17 28 82 0 0,-2 2-8 0 0,0 1 0 0 0,1 0 1 0 0,0 0-1 0 0,0 0 0 0 0,0 0 0 0 0,1 0 0 0 0,7-7 0 0 0,-10 14 20 0 0,1-1 0 0 0,-1 1 0 0 0,1 0 0 0 0,-1 0 0 0 0,0 0 0 0 0,0 0 0 0 0,0 1 0 0 0,0-1-1 0 0,0 0 1 0 0,0 0 0 0 0,0 4 0 0 0,12 53 327 0 0,-8-31-246 0 0,2-1 0 0 0,12 34 0 0 0,-17-54-84 0 0,1-1 1 0 0,0 1-1 0 0,1 0 0 0 0,-1-1 1 0 0,2 0-1 0 0,-1 0 0 0 0,0 0 1 0 0,1 0-1 0 0,0-1 1 0 0,0 0-1 0 0,1 0 0 0 0,0 0 1 0 0,9 5-1 0 0,-12-8-7 0 0,-1-1 1 0 0,1 0-1 0 0,0 0 1 0 0,-1 0-1 0 0,1 0 1 0 0,0 0-1 0 0,0 0 0 0 0,0-1 1 0 0,0 0-1 0 0,0 1 1 0 0,0-1-1 0 0,0 0 0 0 0,0 0 1 0 0,0-1-1 0 0,0 1 1 0 0,3-2-1 0 0,0 1-2 0 0,-1-1-1 0 0,0 0 1 0 0,0-1-1 0 0,0 1 1 0 0,0-1 0 0 0,0 0-1 0 0,-1 0 1 0 0,6-5-1 0 0,3-4 7 0 0,-1-1 0 0 0,0 0 0 0 0,0-1 0 0 0,12-21 0 0 0,-15 21 16 0 0,-1-1 0 0 0,-1 0 0 0 0,-1 0 0 0 0,0 0 1 0 0,0-1-1 0 0,-2 0 0 0 0,5-29 0 0 0,-7 31-31 0 0,-1 1 1 0 0,0-1-1 0 0,-1 1 0 0 0,0 0 0 0 0,-1-1 0 0 0,-1 1 1 0 0,0 0-1 0 0,0 0 0 0 0,-2 0 0 0 0,-4-14 0 0 0,7 24-115 0 0,-1 0 0 0 0,1 0 0 0 0,-1 0 0 0 0,1 0 0 0 0,-1 0 0 0 0,0 0 0 0 0,0 0 0 0 0,0 1 0 0 0,0-1 0 0 0,-1 1 0 0 0,1 0 0 0 0,-1-1 0 0 0,0 1 0 0 0,1 0 0 0 0,-1 1 0 0 0,0-1 0 0 0,0 0 0 0 0,-6-1-1 0 0,-21-1-1587 0 0</inkml:trace>
</inkml:ink>
</file>

<file path=ppt/ink/ink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7T04:00:46.015"/>
    </inkml:context>
    <inkml:brush xml:id="br0">
      <inkml:brushProperty name="width" value="0.05" units="cm"/>
      <inkml:brushProperty name="height" value="0.05" units="cm"/>
    </inkml:brush>
  </inkml:definitions>
  <inkml:trace contextRef="#ctx0" brushRef="#br0">165 668 6097,'15'-4'35,"-9"3"96,-1 0 1,1-1 0,-1 1-1,0-1 1,10-5 0,-14 6-78,0 1 1,0-1-1,0 0 1,0 0-1,0 0 1,0 0-1,0 0 1,0 0-1,-1 0 1,1-1 0,0 1-1,-1 0 1,1 0-1,-1 0 1,1-1-1,-1 1 1,1 0-1,-1-1 1,0 1-1,0 0 1,0-1-1,0 1 1,0 0-1,0-1 1,0 1-1,0 0 1,0-1-1,-1 1 1,0-2-1,0-4-173,-1 1 0,1 0 0,-2-1 0,1 1 0,-1 0 0,0 0 0,0 0-1,-1 0 1,1 1 0,-1 0 0,-6-6 0,0 1-732</inkml:trace>
  <inkml:trace contextRef="#ctx0" brushRef="#br0" timeOffset="1">19 327 13273,'-2'-3'7,"0"0"0,0 0 0,1 0 0,-1 0-1,1 0 1,0 0 0,0-1 0,0 1 0,0 0-1,0-1 1,1 1 0,-1-6 0,1 0 21,0 1 0,1-1 0,-1 1 0,3-9 0,-1 11-21,0 0 1,0 1 0,1-1-1,-1 0 1,1 1-1,1 0 1,6-9 0,-6 9-167,0 0 0,-1 0 0,0 0 0,0-1 0,0 1 0,0-1 0,2-8 0,-5 8-160,0 0-1,-1 0 0,0 0 1,1 1-1,-2-1 1,1 0-1,-1 1 1,0-1-1,-3-7 1,2 8 43,0 0 0,0 0 1,0 0-1,0 1 1,-1-1-1,-4-4 1,-13-12-899</inkml:trace>
</inkml:ink>
</file>

<file path=ppt/ink/ink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00:46.343"/>
    </inkml:context>
    <inkml:brush xml:id="br0">
      <inkml:brushProperty name="width" value="0.05" units="cm"/>
      <inkml:brushProperty name="height" value="0.05" units="cm"/>
    </inkml:brush>
  </inkml:definitions>
  <inkml:trace contextRef="#ctx0" brushRef="#br0">10 145 7101 0 0,'0'-29'-284'0'0,"-6"-3"8"0"0,6 2-164 0 0,0 4-176 0 0,-4-2-197 0 0</inkml:trace>
</inkml:ink>
</file>

<file path=ppt/ink/ink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00:46.668"/>
    </inkml:context>
    <inkml:brush xml:id="br0">
      <inkml:brushProperty name="width" value="0.05" units="cm"/>
      <inkml:brushProperty name="height" value="0.05" units="cm"/>
    </inkml:brush>
  </inkml:definitions>
  <inkml:trace contextRef="#ctx0" brushRef="#br0">277 2267 7517 0 0,'0'0'68'0'0,"-22"-24"-7"0"0,-65-71-14 0 0,65 72 35 0 0,11-6-22 0 0,2 4-59 0 0,-5-10-41 0 0,1-1 0 0 0,3-1 0 0 0,-9-47 0 0 0,18 72-51 0 0,0 0-1 0 0,1 1 1 0 0,1-1 0 0 0,0 0 0 0 0,1 1-1 0 0,0-1 1 0 0,4-13 0 0 0,3-18-322 0 0,10-133-1076 0 0,-18 147 1375 0 0,-1 0-1 0 0,-1 0 1 0 0,-2 0-1 0 0,-7-31 1 0 0,-9-18 825 0 0,9 46-554 0 0,2-1 1 0 0,2-1-1 0 0,1 1 1 0 0,1-1-1 0 0,1-41 0 0 0,7 32-913 0 0,2 0 0 0 0,2 1 0 0 0,26-81 0 0 0,-26 96 1336 0 0,0 0-1 0 0,5-44 1 0 0,-11 59-153 0 0,-1-1 1 0 0,-1 0-1 0 0,-1 0 0 0 0,1 1 0 0 0,-2-1 1 0 0,0 0-1 0 0,0 1 0 0 0,-5-13 0 0 0,-30-77 1290 0 0,-13-39-1338 0 0,44 118-843 0 0,1 1 1 0 0,0-1-1 0 0,2-1 0 0 0,0-30 0 0 0,2 18-311 0 0,3-61-1261 0 0,2 64 1235 0 0</inkml:trace>
</inkml:ink>
</file>

<file path=ppt/ink/ink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00:47.010"/>
    </inkml:context>
    <inkml:brush xml:id="br0">
      <inkml:brushProperty name="width" value="0.05" units="cm"/>
      <inkml:brushProperty name="height" value="0.05" units="cm"/>
    </inkml:brush>
  </inkml:definitions>
  <inkml:trace contextRef="#ctx0" brushRef="#br0">225 1081 7357 0 0,'0'-15'-132'0'0,"-4"2"132"0"0,4 2-156 0 0,-4 1 152 0 0,0-1-208 0 0,0 0 128 0 0,4 1-188 0 0,-4 0 116 0 0,-2 4 104 0 0,2 0-212 0 0,-2 0 88 0 0,4 5-317 0 0,-2-3 81 0 0,-2-2-348 0 0</inkml:trace>
  <inkml:trace contextRef="#ctx0" brushRef="#br0" timeOffset="1">90 147 10881 0 0,'-14'-4'4'0'0,"-1"2"4"0"0,1-4 24 0 0,4 0 20 0 0,-4-6 0 0 0,2 5-12 0 0,6 0-44 0 0,2-1-88 0 0,4 2-64 0 0,2-2-112 0 0,6 2-144 0 0,-2-4-164 0 0,4 1-68 0 0,6-5 24 0 0,0 1-72 0 0,1-2-48 0 0,3 1-232 0 0</inkml:trace>
</inkml:ink>
</file>

<file path=ppt/ink/ink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00:47.336"/>
    </inkml:context>
    <inkml:brush xml:id="br0">
      <inkml:brushProperty name="width" value="0.05" units="cm"/>
      <inkml:brushProperty name="height" value="0.05" units="cm"/>
    </inkml:brush>
  </inkml:definitions>
  <inkml:trace contextRef="#ctx0" brushRef="#br0">120 718 8929 0 0,'-5'0'34'0'0,"1"1"0"0"0,-1-1-1 0 0,1 0 1 0 0,-1-1 0 0 0,1 1 0 0 0,-1-1 0 0 0,1 0 0 0 0,-1 0 0 0 0,1 0 0 0 0,-1 0 0 0 0,1-1-1 0 0,0 0 1 0 0,0 0 0 0 0,0 0 0 0 0,0 0 0 0 0,0-1 0 0 0,0 1 0 0 0,1-1 0 0 0,-1 0-1 0 0,1 0 1 0 0,0 0 0 0 0,0-1 0 0 0,0 1 0 0 0,0-1 0 0 0,1 0 0 0 0,-1 0 0 0 0,1 0-1 0 0,0 0 1 0 0,0 0 0 0 0,0 0 0 0 0,1 0 0 0 0,-1-1 0 0 0,1 1 0 0 0,0-1 0 0 0,1 1 0 0 0,-1-1-1 0 0,1-8 1 0 0,6-34-939 0 0,1 1-1 0 0,19-60 1 0 0,-18 78 143 0 0,-1 5-187 0 0</inkml:trace>
  <inkml:trace contextRef="#ctx0" brushRef="#br0" timeOffset="1">85 72 7357 0 0,'-2'1'41'0'0,"0"0"-1"0"0,0 0 1 0 0,-1 0 0 0 0,1-1 0 0 0,0 1 0 0 0,-1-1 0 0 0,1 1 0 0 0,0-1 0 0 0,-1 0-1 0 0,1 0 1 0 0,-5-1 0 0 0,6 1 8 0 0,0 0 0 0 0,0-1 0 0 0,0 1 0 0 0,0-1-1 0 0,0 1 1 0 0,0-1 0 0 0,0 0 0 0 0,0 1 0 0 0,0-1 0 0 0,0 0-1 0 0,0 0 1 0 0,0 0 0 0 0,0 1 0 0 0,1-1 0 0 0,-1 0 0 0 0,0 0-1 0 0,1 0 1 0 0,-1 0 0 0 0,0-1 0 0 0,1 1 0 0 0,0 0 0 0 0,-1 0-1 0 0,1 0 1 0 0,-1-2 0 0 0,1 0-210 0 0,1 0-1 0 0,-1 0 1 0 0,0 1-1 0 0,1-1 1 0 0,0 0-1 0 0,0 0 1 0 0,0 1 0 0 0,0-1-1 0 0,0 1 1 0 0,0-1-1 0 0,1 1 1 0 0,-1-1-1 0 0,4-3 1 0 0,-4 4-112 0 0,8-10-729 0 0</inkml:trace>
</inkml:ink>
</file>

<file path=ppt/ink/ink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00:47.738"/>
    </inkml:context>
    <inkml:brush xml:id="br0">
      <inkml:brushProperty name="width" value="0.05" units="cm"/>
      <inkml:brushProperty name="height" value="0.05" units="cm"/>
    </inkml:brush>
  </inkml:definitions>
  <inkml:trace contextRef="#ctx0" brushRef="#br0">41 1015 9129 0 0,'-2'0'21'0'0,"-1"-1"-1"0"0,1 0 1 0 0,0 0 0 0 0,0 0-1 0 0,0 0 1 0 0,0 0 0 0 0,0 0 0 0 0,0 0-1 0 0,0-1 1 0 0,0 1 0 0 0,1-1-1 0 0,-1 0 1 0 0,1 1 0 0 0,-1-1 0 0 0,1 0-1 0 0,-1 0 1 0 0,1 0 0 0 0,0 0-1 0 0,0 0 1 0 0,0 0 0 0 0,0 0 0 0 0,0 0-1 0 0,1-1 1 0 0,-1 1 0 0 0,1 0-1 0 0,-1 0 1 0 0,1-1 0 0 0,0-2 0 0 0,7-36-218 0 0,3 16-7 0 0,1-4 131 0 0,28-89-279 0 0,16-53-377 0 0,-16 52 749 0 0,57-220 291 0 0,-96 338-312 0 0,5-14-278 0 0,-1 0 1 0 0,0 0-1 0 0,-1-1 1 0 0,1-18 0 0 0,-9 21 427 0 0,5 13-193 0 0,-1-1 1 0 0,1 1 0 0 0,0 0 0 0 0,-1-1 0 0 0,1 1 0 0 0,0-1-1 0 0,-1 1 1 0 0,1-1 0 0 0,0 0 0 0 0,0 1 0 0 0,0-1-1 0 0,-1 1 1 0 0,1-1 0 0 0,0 1 0 0 0,0-1 0 0 0,0 0 0 0 0,0 1-1 0 0,0-1 1 0 0,0 1 0 0 0,0-1 0 0 0,0 1 0 0 0,1-2 0 0 0</inkml:trace>
</inkml:ink>
</file>

<file path=ppt/ink/ink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00:48.079"/>
    </inkml:context>
    <inkml:brush xml:id="br0">
      <inkml:brushProperty name="width" value="0.05" units="cm"/>
      <inkml:brushProperty name="height" value="0.05" units="cm"/>
    </inkml:brush>
  </inkml:definitions>
  <inkml:trace contextRef="#ctx0" brushRef="#br0">0 245 11237 0 0,'16'0'191'0'0,"46"2"1"0"0,-46-2 1057 0 0,-4-3-1143 0 0,2-1-102 0 0,-5 1-153 0 0,-1 0-1 0 0,0 1 1 0 0,16-2 0 0 0,19-8-288 0 0,140-36-140 0 0,-162 42 275 0 0,0 1-1 0 0,25-1 0 0 0,-15 1-307 0 0,105-21-2155 0 0,-89 15 1625 0 0</inkml:trace>
  <inkml:trace contextRef="#ctx0" brushRef="#br0" timeOffset="1">1191 103 7905 0 0,'14'12'80'0'0,"-13"-10"-16"0"0,1-1 0 0 0,0 1-1 0 0,-1 0 1 0 0,1-1 0 0 0,0 1 0 0 0,0-1 0 0 0,0 1-1 0 0,0-1 1 0 0,1 0 0 0 0,2 1 0 0 0,-3-8 1112 0 0,-2 6-1079 0 0,0-1 0 0 0,0 0-1 0 0,0 1 1 0 0,0-1 0 0 0,0 0-1 0 0,0 1 1 0 0,0-1-1 0 0,1 0 1 0 0,-1 1 0 0 0,0-1-1 0 0,0 1 1 0 0,1-1 0 0 0,-1 0-1 0 0,0 1 1 0 0,1-1-1 0 0,-1 1 1 0 0,1-1 0 0 0,-1 1-1 0 0,1-1 1 0 0,-1 1 0 0 0,1-1-1 0 0,-1 1 1 0 0,2-1-1 0 0,5-1-75 0 0,1-1-1 0 0,-1 1 1 0 0,1-2-1 0 0,-1 1 1 0 0,0-1 0 0 0,12-7-1 0 0,-10 5-242 0 0,0 0 0 0 0,1 1 0 0 0,14-5 0 0 0,30-6-2171 0 0,105-17 0 0 0,-115 27 1302 0 0</inkml:trace>
</inkml:ink>
</file>

<file path=ppt/ink/ink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00:48.435"/>
    </inkml:context>
    <inkml:brush xml:id="br0">
      <inkml:brushProperty name="width" value="0.05" units="cm"/>
      <inkml:brushProperty name="height" value="0.05" units="cm"/>
    </inkml:brush>
  </inkml:definitions>
  <inkml:trace contextRef="#ctx0" brushRef="#br0">1 81 7229 0 0,'4'0'4'0'0,"167"15"997"0"0,-155-16-674 0 0,-1-1-1 0 0,1-1 1 0 0,27-8 0 0 0,-2 1-125 0 0,25 0-1035 0 0,99-4-1 0 0,31-3-285 0 0,-104 3 1162 0 0,0 5 1 0 0,0 4-1 0 0,173 13 0 0 0,-249-7 295 0 0,0 1 0 0 0,0 1 0 0 0,0 1 0 0 0,23 8 0 0 0,-39-12-317 0 0,0 0 0 0 0,0 0 0 0 0,0 0 0 0 0,0 0 0 0 0,0 0 0 0 0,0 0 0 0 0,0 0 0 0 0,0 0-1 0 0,0 0 1 0 0,0 0 0 0 0,0 0 0 0 0,0 0 0 0 0,0 0 0 0 0,0 1 0 0 0,0-1 0 0 0,0 0 0 0 0,0 0 0 0 0,0 0 0 0 0,0 0 0 0 0,0 0-1 0 0,0 0 1 0 0,0 0 0 0 0,0 0 0 0 0,0 0 0 0 0,0 0 0 0 0,0 0 0 0 0,0 0 0 0 0,0 0 0 0 0,0 0 0 0 0,0 0 0 0 0,0 0 0 0 0,0 0 0 0 0,0 1-1 0 0,0-1 1 0 0,0 0 0 0 0,0 0 0 0 0,0 0 0 0 0,0 0 0 0 0,0 0 0 0 0,0 0 0 0 0,-10 4-537 0 0,7-10-1002 0 0,6 4 595 0 0</inkml:trace>
</inkml:ink>
</file>

<file path=ppt/ink/ink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00:48.791"/>
    </inkml:context>
    <inkml:brush xml:id="br0">
      <inkml:brushProperty name="width" value="0.05" units="cm"/>
      <inkml:brushProperty name="height" value="0.05" units="cm"/>
    </inkml:brush>
  </inkml:definitions>
  <inkml:trace contextRef="#ctx0" brushRef="#br0">1 1 8529 0 0,'0'0'23'0'0,"0"0"0"0"0,0 0 0 0 0,0 1 0 0 0,0-1 0 0 0,0 0 0 0 0,0 0 0 0 0,0 0 0 0 0,0 1 0 0 0,0-1 0 0 0,0 0 0 0 0,0 0 0 0 0,0 0 0 0 0,0 1 0 0 0,0-1 0 0 0,0 0 0 0 0,0 0 0 0 0,0 1 0 0 0,0-1 0 0 0,0 0 0 0 0,0 0 1 0 0,1 0-1 0 0,-1 0 0 0 0,0 1 0 0 0,0-1 0 0 0,0 0 0 0 0,0 0 0 0 0,0 0 0 0 0,1 0 0 0 0,-1 0 0 0 0,0 1 0 0 0,0-1 0 0 0,0 0 0 0 0,1 0 0 0 0,-1 0 0 0 0,0 0 0 0 0,0 0 0 0 0,0 0 0 0 0,1 0 0 0 0,-1 0 0 0 0,0 0 0 0 0,0 0 0 0 0,1 0 0 0 0,19 7 537 0 0,39 3-114 0 0,-26-4-131 0 0,-16-2-207 0 0,1 1 0 0 0,-1 1 1 0 0,-1 0-1 0 0,1 2 0 0 0,-1 0 0 0 0,0 0 1 0 0,-1 1-1 0 0,0 1 0 0 0,0 1 1 0 0,-1 0-1 0 0,17 18 0 0 0,-25-23-101 0 0,-1 0-1 0 0,0 0 1 0 0,0 0 0 0 0,0 1-1 0 0,-1 0 1 0 0,0 0 0 0 0,0 0-1 0 0,-1 0 1 0 0,1 1 0 0 0,-2 0-1 0 0,1-1 1 0 0,-1 1 0 0 0,0 0-1 0 0,-1 0 1 0 0,0 0 0 0 0,0 0-1 0 0,-1 0 1 0 0,0 1 0 0 0,0-1-1 0 0,-1 0 1 0 0,0 0 0 0 0,-1 0-1 0 0,1 0 1 0 0,-1 0 0 0 0,-1-1-1 0 0,0 1 1 0 0,-3 7 0 0 0,-4 3-238 0 0,0-1 1 0 0,0-1-1 0 0,-2 1 1 0 0,0-2-1 0 0,-1 0 1 0 0,0 0 0 0 0,-1-1-1 0 0,-23 17 1 0 0,-20 11-857 0 0</inkml:trace>
</inkml:ink>
</file>

<file path=ppt/ink/ink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00:59.676"/>
    </inkml:context>
    <inkml:brush xml:id="br0">
      <inkml:brushProperty name="width" value="0.05" units="cm"/>
      <inkml:brushProperty name="height" value="0.05" units="cm"/>
    </inkml:brush>
  </inkml:definitions>
  <inkml:trace contextRef="#ctx0" brushRef="#br0">1386 513 6721 0 0,'-5'-4'62'0'0,"0"1"1"0"0,0-1 0 0 0,0 0 0 0 0,0 0-1 0 0,1 0 1 0 0,-1-1 0 0 0,1 1 0 0 0,0-1 0 0 0,1 0-1 0 0,-1-1 1 0 0,1 1 0 0 0,-5-11 0 0 0,7 14-5 0 0,1-1 0 0 0,0 1 0 0 0,0-1 1 0 0,-1 1-1 0 0,2-1 0 0 0,-1 1 0 0 0,0-1 0 0 0,0 1 1 0 0,1-1-1 0 0,-1 1 0 0 0,1 0 0 0 0,0-1 1 0 0,0 1-1 0 0,0 0 0 0 0,0-1 0 0 0,0 1 0 0 0,0 0 1 0 0,3-4-1 0 0,28-34 1272 0 0,-29 37-1177 0 0,-3 2-153 0 0,17-20 1638 0 0,-19 14-535 0 0,-12 5-598 0 0,-5 5-417 0 0,0 0-1 0 0,0 1 1 0 0,0 0 0 0 0,1 2 0 0 0,0 0-1 0 0,0 1 1 0 0,0 1 0 0 0,1 1 0 0 0,0 0-1 0 0,0 2 1 0 0,-18 14 0 0 0,-10 12-63 0 0,1 1 0 0 0,-55 64-1 0 0,0 10 54 0 0,4 5 1 0 0,6 4-1 0 0,5 3 0 0 0,5 4 0 0 0,-69 156 0 0 0,-31 137 244 0 0,40 14-17 0 0,127-388-277 0 0,2 2-1 0 0,2-1 1 0 0,3 1-1 0 0,1 0 1 0 0,4 65-1 0 0,2-93-12 0 0,0 0 0 0 0,2 0 0 0 0,0 0 0 0 0,1 0 0 0 0,1-1 0 0 0,1 0-1 0 0,0 0 1 0 0,2-1 0 0 0,0 0 0 0 0,2 0 0 0 0,0-1 0 0 0,0-1 0 0 0,2 0 0 0 0,27 29-1 0 0,-18-26 15 0 0,1-2 0 0 0,0 0-1 0 0,2-1 1 0 0,0-2-1 0 0,49 23 1 0 0,-14-13 36 0 0,99 27 0 0 0,-96-36-54 0 0,2-3 1 0 0,-1-2-1 0 0,68 1 0 0 0,-40-9 0 0 0,146-15-1 0 0,-41-16 7 0 0,255-70-1 0 0,354-162-42 0 0,-592 171-96 0 0,333-194-1 0 0,-425 208-36 0 0,-4-6 0 0 0,176-154 1 0 0,-226 171 94 0 0,-4-2 0 0 0,-2-3 0 0 0,-3-3 1 0 0,-4-2-1 0 0,53-92 0 0 0,-87 128 61 0 0,-1-2 0 0 0,-2 0 0 0 0,-1-1 0 0 0,19-80 0 0 0,-30 95 12 0 0,-2-1 0 0 0,0 1 0 0 0,-2-1 0 0 0,-1 0 0 0 0,-2 1 0 0 0,0-1 0 0 0,-1 0 0 0 0,-2 1 0 0 0,-9-35 0 0 0,0 21 25 0 0,-3 0-1 0 0,0 1 0 0 0,-3 0 0 0 0,-1 1 0 0 0,-2 2 0 0 0,-1 0 0 0 0,-2 1 0 0 0,-2 2 1 0 0,-32-32-1 0 0,-5 2 58 0 0,-3 2 1 0 0,-2 4-1 0 0,-97-62 1 0 0,92 72-38 0 0,-3 2 1 0 0,-1 4 0 0 0,-2 4-1 0 0,-116-37 1 0 0,134 55-52 0 0,-1 3 0 0 0,0 3 1 0 0,-1 2-1 0 0,-1 4 0 0 0,1 2 1 0 0,-110 6-1 0 0,83 9-149 0 0,1 4 0 0 0,1 4 1 0 0,1 4-1 0 0,1 4 0 0 0,-93 40 0 0 0,-401 219-3777 0 0,464-220 2664 0 0,8-1-118 0 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3:40:39.388"/>
    </inkml:context>
    <inkml:brush xml:id="br0">
      <inkml:brushProperty name="width" value="0.05" units="cm"/>
      <inkml:brushProperty name="height" value="0.05" units="cm"/>
    </inkml:brush>
  </inkml:definitions>
  <inkml:trace contextRef="#ctx0" brushRef="#br0">1 4573 9129 0 0,'-1'-6'170'0'0,"1"0"0"0"0,0 0-1 0 0,1-1 1 0 0,0 1 0 0 0,0 0 0 0 0,0 0 0 0 0,0 0 0 0 0,1 0 0 0 0,0 0-1 0 0,5-9 1 0 0,6-23 1103 0 0,-5-4 283 0 0,5-69-1 0 0,-3 6-305 0 0,31-505 1516 0 0,-24 210-2685 0 0,78-455-225 0 0,-56 433-69 0 0,-38 358 129 0 0,-2-1 1 0 0,-4 0 0 0 0,-2 1 0 0 0,-24-97-1 0 0,30 157 78 0 0,-26-79 7 0 0,25 75 8 0 0,-2 1 1 0 0,1 0-1 0 0,-1 0 1 0 0,0 1-1 0 0,0-1 1 0 0,-1 1-1 0 0,0-1 0 0 0,-10-9 1 0 0,5 12-61 0 0,9 3 51 0 0,0 1-1 0 0,0 0 0 0 0,0-1 1 0 0,0 1-1 0 0,0 0 0 0 0,0-1 1 0 0,0 1-1 0 0,0-1 1 0 0,0 1-1 0 0,0-1 0 0 0,0 0 1 0 0,0 0-1 0 0,0 1 0 0 0,-1-2 1 0 0,-4-6 7 0 0,4 7-4 0 0,1-1 1 0 0,-1 0-1 0 0,1 0 1 0 0,-1 0-1 0 0,1 0 0 0 0,0 0 1 0 0,0 0-1 0 0,-2-4 1 0 0,3 5-7 0 0,0 1 0 0 0,-1-1 1 0 0,1 0-1 0 0,0 1 0 0 0,-1-1 1 0 0,1 0-1 0 0,-1 1 0 0 0,1-1 1 0 0,-1 1-1 0 0,0-1 0 0 0,1 1 1 0 0,-1-1-1 0 0,0 1 0 0 0,1-1 1 0 0,-1 1-1 0 0,0-1 0 0 0,0 1 1 0 0,-1-1-36 0 0,9 0 5 0 0,2 1 20 0 0,204-9-160 0 0,-106 6 169 0 0,2109-107-279 0 0,-960 8 155 0 0,-867 67 129 0 0,-343 31 1 0 0,194-14 42 0 0,-166 16-32 0 0,91 9 1 0 0,-140-2-101 0 0,-25-5 87 0 0,0 0-1 0 0,1 0 0 0 0,-1 0 1 0 0,0 0-1 0 0,0 0 0 0 0,0 0 1 0 0,0 0-1 0 0,0 0 0 0 0,0 0 1 0 0,0 0-1 0 0,0 0 0 0 0,0 0 1 0 0,1 0-1 0 0,-1 0 0 0 0,0 0 0 0 0,0 1 1 0 0,0-1-1 0 0,0 0 0 0 0,0 0 1 0 0,0 0-1 0 0,0 0 0 0 0,0 0 1 0 0,0 0-1 0 0,0 0 0 0 0,0 0 1 0 0,0 0-1 0 0,0 0 0 0 0,0 1 1 0 0,0-1-1 0 0,1 0 0 0 0,-1 0 0 0 0,0 0 1 0 0,0 0-1 0 0,0 0 0 0 0,0 0 1 0 0,0 0-1 0 0,0 0 0 0 0,0 1 1 0 0,0-1-1 0 0,-1 0 0 0 0,1 0 1 0 0,0 0-1 0 0,0 0 0 0 0,0 0 1 0 0,0 0-1 0 0,0 0 0 0 0,0 0 1 0 0,0 0-1 0 0,0 1 0 0 0,0-1 0 0 0,0 0 1 0 0,0 0-1 0 0,0 0 0 0 0,-14 5-69 0 0,-26 4 26 0 0,27-5 43 0 0,0 0-1 0 0,0-1 1 0 0,0-1-1 0 0,-1 0 0 0 0,1-1 1 0 0,0 0-1 0 0,-1-1 1 0 0,1-1-1 0 0,-15-2 1 0 0,27 3 4 0 0,1 0 0 0 0,0-1 1 0 0,-1 1-1 0 0,1 0 1 0 0,0 0-1 0 0,0-1 0 0 0,0 1 1 0 0,-1 0-1 0 0,1-1 1 0 0,0 1-1 0 0,0 0 1 0 0,0-1-1 0 0,0 1 0 0 0,0 0 1 0 0,0-1-1 0 0,-1 1 1 0 0,1-1-1 0 0,0 1 0 0 0,0 0 1 0 0,0-1-1 0 0,0 1 1 0 0,0 0-1 0 0,0-1 0 0 0,1 1 1 0 0,-1 0-1 0 0,0-1 1 0 0,0 1-1 0 0,0 0 0 0 0,0-1 1 0 0,0 1-1 0 0,0 0 1 0 0,1-1-1 0 0,-1 1 0 0 0,0 0 1 0 0,0-1-1 0 0,1 1 1 0 0,9-20 35 0 0,-6 11-2 0 0,4-7-40 0 0,-2-1 0 0 0,0-1 0 0 0,-2 1 0 0 0,0-1 0 0 0,0 0 0 0 0,-2 0 0 0 0,0 0 0 0 0,-1 0 1 0 0,-1-1-1 0 0,-2-19 0 0 0,0 14 14 0 0,-3-15 4 0 0,3 0 0 0 0,1 0 0 0 0,2-1 0 0 0,10-70 0 0 0,77-182-48 0 0,-37 138 24 0 0,-50 152 8 0 0,6-26 3 0 0,-7 27-4 0 0,0 1 0 0 0,1-1 0 0 0,-1 1 0 0 0,0-1 0 0 0,0 1 0 0 0,0-1 0 0 0,0 0 0 0 0,1 1 0 0 0,-1-1 0 0 0,0 1 0 0 0,0-1 0 0 0,0 0 0 0 0,0 1 0 0 0,-1-1 0 0 0,1 1 0 0 0,0-1 0 0 0,0 1 0 0 0,0-1 0 0 0,0 0 0 0 0,0 1 0 0 0,-1-1 0 0 0,1 1 0 0 0,0-1 0 0 0,-1 1 0 0 0,1-1 0 0 0,0 1 0 0 0,-1-1 0 0 0,1 1 0 0 0,-1-1 0 0 0,1 1 0 0 0,0 0-1 0 0,-1-1 1 0 0,1 1 0 0 0,-1 0 0 0 0,1-1 0 0 0,-1 1 0 0 0,0 0 0 0 0,-1 0-48 0 0,1 0-1 0 0,0 0 1 0 0,-1 1-1 0 0,1-1 0 0 0,-1 1 1 0 0,1 0-1 0 0,0-1 1 0 0,-1 1-1 0 0,1 0 0 0 0,0 0 1 0 0,0 0-1 0 0,0-1 1 0 0,0 1-1 0 0,-1 1 1 0 0,1-1-1 0 0,1 0 0 0 0,-3 2 1 0 0,-16 27-1257 0 0,13-19 504 0 0,-16 23-2104 0 0,14-25 1527 0 0</inkml:trace>
</inkml:ink>
</file>

<file path=ppt/ink/ink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01:00.923"/>
    </inkml:context>
    <inkml:brush xml:id="br0">
      <inkml:brushProperty name="width" value="0.05" units="cm"/>
      <inkml:brushProperty name="height" value="0.05" units="cm"/>
    </inkml:brush>
  </inkml:definitions>
  <inkml:trace contextRef="#ctx0" brushRef="#br0">98 571 8929 0 0,'-5'-17'112'0'0,"3"10"17"0"0,-1 0 1 0 0,2 0-1 0 0,-1-1 0 0 0,0-7 0 0 0,2 14-35 0 0,0-1 0 0 0,0 0 0 0 0,0 1 0 0 0,0-1 0 0 0,0 0-1 0 0,0 1 1 0 0,1-1 0 0 0,-1 0 0 0 0,1 1 0 0 0,-1-1 0 0 0,1 1 0 0 0,0-1 0 0 0,-1 1 0 0 0,1-1-1 0 0,0 1 1 0 0,0 0 0 0 0,0-1 0 0 0,0 1 0 0 0,0 0 0 0 0,0-1 0 0 0,0 1 0 0 0,1 0 0 0 0,1-1-1 0 0,-2 1-76 0 0,-1 1 0 0 0,0 0 0 0 0,0 0 0 0 0,0 0 0 0 0,0 0 0 0 0,1 0 0 0 0,-1 0 0 0 0,0 0-1 0 0,0 0 1 0 0,1 0 0 0 0,-1 0 0 0 0,0 0 0 0 0,0 0 0 0 0,0 0 0 0 0,1 0 0 0 0,-1 0-1 0 0,0 0 1 0 0,0 0 0 0 0,1 0 0 0 0,-1 0 0 0 0,0 0 0 0 0,0 0 0 0 0,0 0 0 0 0,1 0 0 0 0,-1 0-1 0 0,0 0 1 0 0,0 0 0 0 0,0 0 0 0 0,1 1 0 0 0,-1-1 0 0 0,0 0 0 0 0,0 0 0 0 0,0 0 0 0 0,0 0-1 0 0,1 0 1 0 0,-1 1 0 0 0,0-1 0 0 0,0 0 0 0 0,0 0 0 0 0,0 1 0 0 0,4 12 206 0 0,-2 19-177 0 0,-10 141 77 0 0,3-96-54 0 0,4 92-1 0 0,11-115 4 0 0,-10-54-67 0 0,1 0 0 0 0,-1 0 0 0 0,0 0 1 0 0,0 0-1 0 0,0 0 0 0 0,0 0 0 0 0,0 0 0 0 0,0 0 1 0 0,0 0-1 0 0,0-1 0 0 0,0 1 0 0 0,0 0 0 0 0,0 0 1 0 0,0 0-1 0 0,0 0 0 0 0,0 0 0 0 0,0 0 0 0 0,0 0 1 0 0,0 0-1 0 0,0 0 0 0 0,0 0 0 0 0,1 0 0 0 0,-1 0 0 0 0,0 0 1 0 0,0 0-1 0 0,0 0 0 0 0,0 0 0 0 0,0 0 0 0 0,0 0 1 0 0,0 0-1 0 0,0 0 0 0 0,0 0 0 0 0,0 0 0 0 0,0 0 1 0 0,0 0-1 0 0,0 0 0 0 0,0 0 0 0 0,1 0 0 0 0,-1 0 1 0 0,0 0-1 0 0,0 0 0 0 0,0 0 0 0 0,0 0 0 0 0,0 1 0 0 0,0-1 1 0 0,0 0-1 0 0,0 0 0 0 0,0 0 0 0 0,0 0 0 0 0,0 0 1 0 0,0 0-1 0 0,0 0 0 0 0,0 0 0 0 0,0 0 0 0 0,0 0 1 0 0,3-11 196 0 0,1-17-18 0 0,-14-140-133 0 0,8 154-98 0 0,1 18-203 0 0,6 22 32 0 0,-2-17 245 0 0,-7-18 83 0 0,-7-19-47 0 0,-17-56-88 0 0,-21-68 90 0 0,42 126-26 0 0,2-1-1 0 0,1 1 0 0 0,-2-51 1 0 0,6 63-33 0 0,1 1 0 0 0,1-1 0 0 0,0 1 0 0 0,1 0 0 0 0,1-1 0 0 0,0 2 0 0 0,0-1 0 0 0,2 0 0 0 0,-1 1-1 0 0,15-23 1 0 0,-6 15-3 0 0,1 0 0 0 0,0 2 0 0 0,1-1-1 0 0,1 2 1 0 0,26-21 0 0 0,-29 27-9 0 0,1 1 0 0 0,-1 1 0 0 0,2 0 0 0 0,-1 1 0 0 0,1 0 1 0 0,33-10-1 0 0,-39 15 3 0 0,0 1 0 0 0,0 0 0 0 0,0 0 1 0 0,1 1-1 0 0,-1 0 0 0 0,0 0 0 0 0,0 1 1 0 0,1 1-1 0 0,-1 0 0 0 0,0 0 0 0 0,0 1 1 0 0,0 0-1 0 0,13 5 0 0 0,-18-5 5 0 0,-1 0 0 0 0,1 1 0 0 0,-1-1-1 0 0,0 1 1 0 0,1-1 0 0 0,-1 1 0 0 0,-1 1-1 0 0,1-1 1 0 0,0 0 0 0 0,-1 1 0 0 0,0 0-1 0 0,0 0 1 0 0,0 0 0 0 0,0 0 0 0 0,3 6-1 0 0,-4-3 0 0 0,1-1-1 0 0,-1 1 0 0 0,-1 0 0 0 0,1-1 1 0 0,-1 1-1 0 0,0 0 0 0 0,-1 0 0 0 0,1 0 1 0 0,-1 0-1 0 0,-1 7 0 0 0,-2 4-1 0 0,-1 0-1 0 0,0 0 1 0 0,-1 0 0 0 0,-1 0-1 0 0,-1-1 1 0 0,0 0 0 0 0,-14 23-1 0 0,-8 3 2 0 0,-1 0 1 0 0,-50 52-1 0 0,47-58 9 0 0,1 2 1 0 0,-45 73 0 0 0,63-91-7 0 0,9-14-59 0 0,20-20-9 0 0,-1 1 58 0 0,0 2 0 0 0,1-1 0 0 0,0 2 0 0 0,0 0 1 0 0,1 1-1 0 0,0 0 0 0 0,0 1 0 0 0,1 1 0 0 0,0 1 1 0 0,0 0-1 0 0,1 1 0 0 0,23-2 0 0 0,-28 5 8 0 0,0 0 1 0 0,0 0-1 0 0,1 1 0 0 0,-1 1 0 0 0,0 0 0 0 0,-1 1 1 0 0,1 0-1 0 0,0 1 0 0 0,0 0 0 0 0,-1 1 0 0 0,0 1 1 0 0,0 0-1 0 0,0 0 0 0 0,0 2 0 0 0,-1-1 1 0 0,0 1-1 0 0,15 13 0 0 0,-22-17 3 0 0,-1 0 0 0 0,0 0 1 0 0,0 1-1 0 0,0-1 0 0 0,-1 1 0 0 0,1 0 0 0 0,-1-1 1 0 0,0 1-1 0 0,0 0 0 0 0,0 0 0 0 0,0 0 0 0 0,-1 1 1 0 0,0-1-1 0 0,0 0 0 0 0,0 1 0 0 0,0-1 0 0 0,-1 1 1 0 0,1-1-1 0 0,-1 0 0 0 0,0 1 0 0 0,-1-1 0 0 0,1 1 1 0 0,-1-1-1 0 0,0 0 0 0 0,-1 6 0 0 0,-1-2 11 0 0,-1 0 0 0 0,0 0 0 0 0,0 0-1 0 0,0-1 1 0 0,-1 1 0 0 0,-1-1 0 0 0,1 0-1 0 0,-1 0 1 0 0,0-1 0 0 0,0 0 0 0 0,-13 10 0 0 0,-2 0 27 0 0,-1-1 1 0 0,-1-1 0 0 0,-31 14-1 0 0,38-21-59 0 0,0-1 1 0 0,0 0-1 0 0,0-1 0 0 0,-1-1 0 0 0,1-1 0 0 0,-22 2 0 0 0,31-5-189 0 0,0-1-1 0 0,0 0 1 0 0,1 0-1 0 0,-1-1 1 0 0,1 1-1 0 0,-1-2 1 0 0,1 1-1 0 0,0-1 1 0 0,0 0-1 0 0,0 0 0 0 0,0 0 1 0 0,0-1-1 0 0,1 0 1 0 0,-1 0-1 0 0,1-1 1 0 0,-6-6-1 0 0,8 7-28 0 0,0 0 1 0 0,1 0-1 0 0,0 0 0 0 0,-1 0 0 0 0,2 0 0 0 0,-3-6 1 0 0,1 2-58 0 0,-7-16-756 0 0</inkml:trace>
</inkml:ink>
</file>

<file path=ppt/ink/ink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01:01.378"/>
    </inkml:context>
    <inkml:brush xml:id="br0">
      <inkml:brushProperty name="width" value="0.05" units="cm"/>
      <inkml:brushProperty name="height" value="0.05" units="cm"/>
    </inkml:brush>
  </inkml:definitions>
  <inkml:trace contextRef="#ctx0" brushRef="#br0">21 213 8133 0 0,'-3'4'131'0'0,"1"0"0"0"0,0 1 0 0 0,-1-1 0 0 0,1 1 0 0 0,1-1 0 0 0,-1 1 0 0 0,1 0 0 0 0,-1-1 0 0 0,2 1 0 0 0,-1 0 0 0 0,0 8 0 0 0,0 3 308 0 0,2 0 0 0 0,2 20 0 0 0,12 52 830 0 0,28 90 0 0 0,-35-145-1036 0 0,57 172 520 0 0,-58-191-655 0 0,-6-25-29 0 0,-8-34-46 0 0,6 39-44 0 0,-9-77-224 0 0,-5-24-5 0 0,-29-260-1 0 0,42 350 249 0 0,-2-77-33 0 0,4 81 28 0 0,1 0 1 0 0,0 0-1 0 0,1 0 0 0 0,0 0 0 0 0,5-13 0 0 0,-7 24 6 0 0,1 0-1 0 0,-1 0 1 0 0,1 0-1 0 0,0 0 1 0 0,0 0-1 0 0,0 0 1 0 0,0 0-1 0 0,0 0 1 0 0,1 0-1 0 0,-1 0 1 0 0,0 1-1 0 0,1-1 0 0 0,-1 0 1 0 0,1 1-1 0 0,0 0 1 0 0,0-1-1 0 0,-1 1 1 0 0,1 0-1 0 0,0 0 1 0 0,0 0-1 0 0,0 0 1 0 0,0 0-1 0 0,0 0 1 0 0,1 1-1 0 0,-1-1 1 0 0,0 1-1 0 0,0-1 1 0 0,0 1-1 0 0,0 0 1 0 0,1 0-1 0 0,-1 0 1 0 0,0 0-1 0 0,0 0 1 0 0,1 0-1 0 0,-1 1 1 0 0,0-1-1 0 0,4 2 0 0 0,2 1 3 0 0,-1 0-1 0 0,1 1 0 0 0,-1-1 0 0 0,1 2 1 0 0,-1-1-1 0 0,0 1 0 0 0,-1 0 0 0 0,1 0 1 0 0,5 7-1 0 0,4 5 1 0 0,-1 2 0 0 0,-1-1-1 0 0,-1 2 1 0 0,0 0 0 0 0,-2 0 0 0 0,11 26 0 0 0,45 139 9 0 0,-49-131-9 0 0,15 32-240 0 0,9 30-345 0 0,-39-105 156 0 0,-1 1 0 0 0,0-1 0 0 0,1 17 0 0 0,-3-23 68 0 0,0 1-1 0 0,0-1 0 0 0,-1 0 0 0 0,1 1 1 0 0,-1-1-1 0 0,0 0 0 0 0,0 0 0 0 0,-1 0 0 0 0,-3 9 1 0 0,-3-1-794 0 0</inkml:trace>
</inkml:ink>
</file>

<file path=ppt/ink/ink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01:01.882"/>
    </inkml:context>
    <inkml:brush xml:id="br0">
      <inkml:brushProperty name="width" value="0.05" units="cm"/>
      <inkml:brushProperty name="height" value="0.05" units="cm"/>
    </inkml:brush>
  </inkml:definitions>
  <inkml:trace contextRef="#ctx0" brushRef="#br0">73 810 7937 0 0,'-72'-28'1419'0'0,"140"-11"1328"0"0,22-18-2743 0 0,103-85 0 0 0,-137 94 154 0 0,-2-3 0 0 0,77-93-1 0 0,-107 116 119 0 0,-17 23-127 0 0,-2-2-1 0 0,1 1 0 0 0,-1-1 1 0 0,0 1-1 0 0,0-1 0 0 0,0-1 0 0 0,-1 1 1 0 0,0-1-1 0 0,-1 1 0 0 0,0-1 0 0 0,0 0 1 0 0,3-15-1 0 0,-5 12-17 0 0,0 0-1 0 0,-1 1 1 0 0,0-1-1 0 0,-1 1 1 0 0,0-1-1 0 0,-2-11 1 0 0,2 17-90 0 0,0 0 1 0 0,-1 0-1 0 0,1 0 1 0 0,-1 0-1 0 0,0 0 1 0 0,0 1-1 0 0,-1-1 1 0 0,1 1-1 0 0,-1 0 1 0 0,0 0-1 0 0,0 0 1 0 0,0 0-1 0 0,-1 0 1 0 0,-6-5-1 0 0,8 8-40 0 0,1 0 0 0 0,-1 0 0 0 0,0 0 0 0 0,0 0-1 0 0,0 1 1 0 0,0-1 0 0 0,0 1 0 0 0,1-1 0 0 0,-1 1 0 0 0,0 0-1 0 0,0 0 1 0 0,0 0 0 0 0,0 0 0 0 0,0 0 0 0 0,0 0 0 0 0,0 1 0 0 0,0-1-1 0 0,0 1 1 0 0,0-1 0 0 0,0 1 0 0 0,0 0 0 0 0,1-1 0 0 0,-1 1-1 0 0,0 0 1 0 0,0 0 0 0 0,1 1 0 0 0,-1-1 0 0 0,1 0 0 0 0,-3 2 0 0 0,-5 6-8 0 0,0-1 1 0 0,1 2 0 0 0,-12 15-1 0 0,14-18 9 0 0,-5 8-1 0 0,1 0-1 0 0,0 0 0 0 0,1 1 1 0 0,0 0-1 0 0,-6 20 1 0 0,11-27-2 0 0,2 0 1 0 0,-1 0 0 0 0,1 0-1 0 0,1 0 1 0 0,-1 0 0 0 0,2 0-1 0 0,-1 1 1 0 0,1-1 0 0 0,1 0-1 0 0,-1 1 1 0 0,2-1-1 0 0,1 9 1 0 0,2-4 0 0 0,0 0-1 0 0,0 0 1 0 0,2-1 0 0 0,-1 0-1 0 0,2 0 1 0 0,0 0-1 0 0,0-1 1 0 0,1 0 0 0 0,1-1-1 0 0,0 0 1 0 0,18 16-1 0 0,12 4 29 0 0,0-1-1 0 0,51 27 1 0 0,30 22 62 0 0,-117-76-85 0 0,0 0 0 0 0,-1 0 0 0 0,1 0 0 0 0,-1 1 0 0 0,0-1 1 0 0,0 1-1 0 0,0 0 0 0 0,3 4 0 0 0,-6-6 2 0 0,1 0 0 0 0,0-1 1 0 0,-1 1-1 0 0,1-1 0 0 0,-1 1 1 0 0,1 0-1 0 0,-1-1 1 0 0,0 1-1 0 0,0 0 0 0 0,1 0 1 0 0,-1-1-1 0 0,-1 1 0 0 0,1 0 1 0 0,0-1-1 0 0,0 1 0 0 0,-1 0 1 0 0,1-1-1 0 0,0 1 0 0 0,-1 0 1 0 0,0-1-1 0 0,1 1 0 0 0,-1-1 1 0 0,0 1-1 0 0,0-1 0 0 0,-1 3 1 0 0,-5 3 17 0 0,0 1 1 0 0,0-1-1 0 0,-1-1 1 0 0,0 1-1 0 0,0-1 0 0 0,0-1 1 0 0,-1 1-1 0 0,0-2 1 0 0,-13 7-1 0 0,9-6-126 0 0,0 0-1 0 0,0-1 0 0 0,0 0 1 0 0,-1-1-1 0 0,1-1 1 0 0,-20 1-1 0 0,25-2-228 0 0,-1-2 0 0 0,1 1 0 0 0,-1-1 0 0 0,1 0 0 0 0,0-1 0 0 0,-1 0 0 0 0,1 0 0 0 0,0-1-1 0 0,0 0 1 0 0,1-1 0 0 0,-1 1 0 0 0,1-1 0 0 0,-1-1 0 0 0,-6-5 0 0 0,-3-8-1086 0 0</inkml:trace>
</inkml:ink>
</file>

<file path=ppt/ink/ink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01:02.238"/>
    </inkml:context>
    <inkml:brush xml:id="br0">
      <inkml:brushProperty name="width" value="0.05" units="cm"/>
      <inkml:brushProperty name="height" value="0.05" units="cm"/>
    </inkml:brush>
  </inkml:definitions>
  <inkml:trace contextRef="#ctx0" brushRef="#br0">2 1 10637 0 0,'-1'33'5193'0'0,"0"51"-4590"0"0,2-67-534 0 0,21 274 803 0 0,49 108-931 0 0,-57-327-301 0 0,-7-45-545 0 0,12 36 1 0 0,-4-21-1298 0 0,-15-40 1932 0 0,1 0-1 0 0,0 1 1 0 0,1-1 0 0 0,-1 0 0 0 0,0 0 0 0 0,0 0-1 0 0,1 0 1 0 0,2 2 0 0 0,-3-2-18 0 0,4 5-1291 0 0</inkml:trace>
</inkml:ink>
</file>

<file path=ppt/ink/ink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01:02.594"/>
    </inkml:context>
    <inkml:brush xml:id="br0">
      <inkml:brushProperty name="width" value="0.05" units="cm"/>
      <inkml:brushProperty name="height" value="0.05" units="cm"/>
    </inkml:brush>
  </inkml:definitions>
  <inkml:trace contextRef="#ctx0" brushRef="#br0">0 34 8133 0 0,'0'-1'8'0'0,"0"0"1"0"0,0 1-1 0 0,1-1 1 0 0,-1 0-1 0 0,0 1 1 0 0,0-1-1 0 0,0 1 1 0 0,0-1-1 0 0,1 0 1 0 0,-1 1-1 0 0,0-1 1 0 0,0 1-1 0 0,1-1 1 0 0,-1 0-1 0 0,1 1 1 0 0,-1-1-1 0 0,0 1 1 0 0,1-1-1 0 0,-1 1 1 0 0,1 0-1 0 0,-1-1 1 0 0,1 1-1 0 0,-1-1 1 0 0,1 1-1 0 0,0 0 1 0 0,-1 0-1 0 0,1-1 1 0 0,0 1-1 0 0,0 0 25 0 0,0 0 0 0 0,0 0 0 0 0,0 0 0 0 0,0 1 0 0 0,0-1 0 0 0,0 0 0 0 0,0 1 0 0 0,0-1 0 0 0,0 1 0 0 0,0-1 0 0 0,0 1 0 0 0,0 0 0 0 0,0-1 0 0 0,0 1 0 0 0,1 1 0 0 0,5 5 329 0 0,-1 0 0 0 0,12 16 0 0 0,-14-18-237 0 0,25 39 658 0 0,-1 0 1 0 0,-2 2-1 0 0,25 62 1 0 0,-17-24 74 0 0,-23-54-582 0 0,2 1 1 0 0,1-2 0 0 0,33 55 0 0 0,-45-82-274 0 0,-1 0 0 0 0,1 0 1 0 0,-1 0-1 0 0,1 0 1 0 0,0-1-1 0 0,-1 1 0 0 0,1 0 1 0 0,0-1-1 0 0,0 0 0 0 0,0 1 1 0 0,1-1-1 0 0,-1 0 0 0 0,0 0 1 0 0,0 0-1 0 0,1 0 0 0 0,-1 0 1 0 0,1-1-1 0 0,-1 1 1 0 0,4 0-1 0 0,-2-1 0 0 0,-1-1 0 0 0,0 1 0 0 0,0-1 0 0 0,0 1 0 0 0,1-1 0 0 0,-1 0 0 0 0,0 0 1 0 0,0-1-1 0 0,0 1 0 0 0,0 0 0 0 0,-1-1 0 0 0,1 0 0 0 0,3-2 0 0 0,2-3-12 0 0,0 0-1 0 0,-1 0 1 0 0,0-1 0 0 0,0 0 0 0 0,0 0-1 0 0,-1-1 1 0 0,0 0 0 0 0,5-11-1 0 0,-4 3-46 0 0,0 0-1 0 0,-1 0 1 0 0,0-1-1 0 0,-2 0 1 0 0,0-1-1 0 0,-1 1 0 0 0,0 0 1 0 0,-2-1-1 0 0,0 0 1 0 0,-2 1-1 0 0,0-1 1 0 0,0 1-1 0 0,-2-1 0 0 0,0 1 1 0 0,-2 0-1 0 0,0 0 1 0 0,-1 0-1 0 0,-8-17 1 0 0,2 3-77 0 0,5 13-192 0 0,-1 1-1 0 0,-1 0 0 0 0,-11-20 0 0 0,19 38 254 0 0,1-1 0 0 0,0 1-1 0 0,-1-1 1 0 0,1 0 0 0 0,-1 1-1 0 0,1-1 1 0 0,-1 1 0 0 0,1-1-1 0 0,-1 1 1 0 0,1-1 0 0 0,-1 1-1 0 0,0 0 1 0 0,1-1 0 0 0,-1 1-1 0 0,1-1 1 0 0,-1 1 0 0 0,0 0 0 0 0,0 0-1 0 0,1-1 1 0 0,-1 1 0 0 0,0 0-1 0 0,1 0 1 0 0,-1 0 0 0 0,0 0-1 0 0,0 0 1 0 0,1 0 0 0 0,-1 0-1 0 0,0 0 1 0 0,1 0 0 0 0,-1 0-1 0 0,0 1 1 0 0,0-1 0 0 0,1 0-1 0 0,-1 0 1 0 0,0 1 0 0 0,1-1 0 0 0,-1 0-1 0 0,1 1 1 0 0,-1-1 0 0 0,0 0-1 0 0,1 1 1 0 0,-1-1 0 0 0,1 1-1 0 0,-1-1 1 0 0,1 1 0 0 0,-1 0-1 0 0,1-1 1 0 0,-1 1 0 0 0,1-1-1 0 0,0 1 1 0 0,-1 1 0 0 0,-5 7-1220 0 0</inkml:trace>
</inkml:ink>
</file>

<file path=ppt/ink/ink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01:02.921"/>
    </inkml:context>
    <inkml:brush xml:id="br0">
      <inkml:brushProperty name="width" value="0.05" units="cm"/>
      <inkml:brushProperty name="height" value="0.05" units="cm"/>
    </inkml:brush>
  </inkml:definitions>
  <inkml:trace contextRef="#ctx0" brushRef="#br0">261 107 9569 0 0,'-8'-8'337'0'0,"0"1"-1"0"0,-14-17 1 0 0,17 17 14 0 0,0 1-1 0 0,-1 0 0 0 0,1 0 1 0 0,-1 0-1 0 0,-1 1 0 0 0,1 0 1 0 0,-11-6-1 0 0,14 10-218 0 0,-1-2 48 0 0,-1 1 1 0 0,0 0-1 0 0,1 0 1 0 0,-1 0 0 0 0,-6-1-1 0 0,10 3-168 0 0,-1 0 0 0 0,1 0 1 0 0,0 0-1 0 0,-1 0 0 0 0,1 0 0 0 0,-1 0 0 0 0,1 0 0 0 0,0 0 1 0 0,-1 1-1 0 0,1-1 0 0 0,-1 1 0 0 0,1-1 0 0 0,0 1 0 0 0,-1-1 0 0 0,1 1 1 0 0,0 0-1 0 0,0-1 0 0 0,0 1 0 0 0,-1 0 0 0 0,1 0 0 0 0,0 0 0 0 0,0 0 1 0 0,-1 1-1 0 0,-13 17-34 0 0,0 0 1 0 0,1 0-1 0 0,-19 35 1 0 0,29-47 20 0 0,1 0 0 0 0,0 0 0 0 0,1 1 1 0 0,0-1-1 0 0,0 1 0 0 0,-1 13 1 0 0,3-17 1 0 0,-1 0 0 0 0,2 0 0 0 0,-1 0 0 0 0,0 0 0 0 0,1 0 1 0 0,0 0-1 0 0,0 0 0 0 0,0 0 0 0 0,0 0 0 0 0,1 0 0 0 0,-1 0 1 0 0,1-1-1 0 0,4 7 0 0 0,-2-5 27 0 0,1 1-1 0 0,0-1 0 0 0,0 1 1 0 0,0-2-1 0 0,1 1 1 0 0,0 0-1 0 0,0-1 1 0 0,0 0-1 0 0,0-1 1 0 0,1 1-1 0 0,10 3 1 0 0,8 2 169 0 0,48 10-1 0 0,-39-11-65 0 0,35 8 71 0 0,-45-12-144 0 0,0 1 1 0 0,-1 1-1 0 0,0 1 0 0 0,0 0 0 0 0,-1 2 0 0 0,22 13 0 0 0,-43-22-55 0 0,0 0 0 0 0,0 0-1 0 0,-1 1 1 0 0,1-1 0 0 0,0 1-1 0 0,0-1 1 0 0,-1 1-1 0 0,1-1 1 0 0,0 1 0 0 0,-1-1-1 0 0,1 1 1 0 0,-1 0-1 0 0,1-1 1 0 0,-1 1 0 0 0,1 0-1 0 0,-1-1 1 0 0,1 1 0 0 0,-1 0-1 0 0,0-1 1 0 0,1 1-1 0 0,-1 0 1 0 0,0 0 0 0 0,0 0-1 0 0,0-1 1 0 0,1 1-1 0 0,-1 0 1 0 0,0 0 0 0 0,0 0-1 0 0,0 0 1 0 0,0-1-1 0 0,0 1 1 0 0,-1 0 0 0 0,1 0-1 0 0,0 0 1 0 0,0 0 0 0 0,0-1-1 0 0,-1 1 1 0 0,1 0-1 0 0,0 0 1 0 0,-1-1 0 0 0,1 1-1 0 0,-1 0 1 0 0,1-1-1 0 0,-1 1 1 0 0,1 0 0 0 0,-2 0-1 0 0,-2 4 15 0 0,-2-1 0 0 0,1 0 0 0 0,0 0 0 0 0,-12 7 0 0 0,7-5-25 0 0,-145 79-748 0 0,61-36-324 0 0,21-9-63 0 0,-3-1-314 0 0</inkml:trace>
</inkml:ink>
</file>

<file path=ppt/ink/ink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01:03.968"/>
    </inkml:context>
    <inkml:brush xml:id="br0">
      <inkml:brushProperty name="width" value="0.05" units="cm"/>
      <inkml:brushProperty name="height" value="0.05" units="cm"/>
    </inkml:brush>
  </inkml:definitions>
  <inkml:trace contextRef="#ctx0" brushRef="#br0">2665 339 8693 0 0,'2'-2'31'0'0,"-1"0"0"0"0,0 0 1 0 0,1 0-1 0 0,-1 0 1 0 0,0 0-1 0 0,0 0 0 0 0,0 0 1 0 0,0 0-1 0 0,-1-1 0 0 0,1 1 1 0 0,-1 0-1 0 0,1 0 0 0 0,-1-1 1 0 0,0 1-1 0 0,0 0 0 0 0,0-1 1 0 0,0 1-1 0 0,0 0 0 0 0,0-1 1 0 0,-1-1-1 0 0,-1 1 21 0 0,1 1 1 0 0,0 0-1 0 0,-1 0 0 0 0,1 0 0 0 0,-1 0 0 0 0,0 0 1 0 0,0 0-1 0 0,0 1 0 0 0,0-1 0 0 0,0 1 0 0 0,0-1 1 0 0,0 1-1 0 0,0 0 0 0 0,-1 0 0 0 0,1 0 0 0 0,-1 0 1 0 0,1 0-1 0 0,-3-1 0 0 0,-4 0 41 0 0,0 0 0 0 0,1 1 0 0 0,-1 0 0 0 0,0 0 0 0 0,0 1 0 0 0,0 0 0 0 0,-16 2 0 0 0,-62 15 4 0 0,78-15-81 0 0,-128 37 211 0 0,1 5 0 0 0,-230 110-1 0 0,251-94 177 0 0,3 6 0 0 0,-132 100 0 0 0,134-80 125 0 0,-134 137 0 0 0,-80 120 542 0 0,315-333-1039 0 0,-124 138 845 0 0,-212 310 1 0 0,317-415-793 0 0,2 2 0 0 0,2 0-1 0 0,2 2 1 0 0,2 0 0 0 0,-20 75 0 0 0,34-100-59 0 0,2 0 0 0 0,0 0-1 0 0,2 0 1 0 0,0 1 0 0 0,2-1-1 0 0,0 1 1 0 0,1-1 0 0 0,2 1 0 0 0,0-1-1 0 0,1 0 1 0 0,1 0 0 0 0,1-1 0 0 0,2 1-1 0 0,18 39 1 0 0,-15-42 28 0 0,1 0-1 0 0,0-1 1 0 0,1 0-1 0 0,1-1 1 0 0,1-1-1 0 0,29 26 1 0 0,-20-23 23 0 0,1-1 1 0 0,1-1-1 0 0,0-1 0 0 0,39 17 1 0 0,-16-13 13 0 0,1-3 1 0 0,0-1-1 0 0,1-3 1 0 0,1-2-1 0 0,76 7 1 0 0,-29-12-6 0 0,-1-3-1 0 0,119-13 1 0 0,-83-6-34 0 0,141-34-1 0 0,517-195-8 0 0,111-155-11 0 0,-790 340-39 0 0,-3-4-1 0 0,-3-6 1 0 0,125-105-1 0 0,-172 122 7 0 0,-2-2 1 0 0,-2-3-1 0 0,-3-2 0 0 0,-3-2 0 0 0,-2-2 0 0 0,54-98 0 0 0,-66 94-5 0 0,-4-1-1 0 0,-2-2 1 0 0,-3 0-1 0 0,-4-2 1 0 0,22-111 0 0 0,-38 140 3 0 0,-1-1 1 0 0,-2-1-1 0 0,-3 1 0 0 0,-1 0 1 0 0,-2-1-1 0 0,-2 1 1 0 0,-2 0-1 0 0,-3 1 1 0 0,-1-1-1 0 0,-24-65 1 0 0,23 85-1 0 0,0-1 0 0 0,-2 2 0 0 0,-1 0 0 0 0,-1 0 0 0 0,-1 2 0 0 0,-1 0 0 0 0,-1 0 0 0 0,-1 2 0 0 0,-1 0 0 0 0,-33-25 0 0 0,26 25-10 0 0,-1 2 0 0 0,-2 0 0 0 0,0 2 0 0 0,0 2 0 0 0,-1 0 0 0 0,-1 2 0 0 0,0 2 0 0 0,-43-9 0 0 0,0 6-31 0 0,0 4 0 0 0,0 2-1 0 0,-1 5 1 0 0,1 2-1 0 0,-95 13 1 0 0,5 11-330 0 0,-207 57-1 0 0,159-19-1525 0 0,-389 170 0 0 0,294-72-1538 0 0,222-104 1974 0 0</inkml:trace>
</inkml:ink>
</file>

<file path=ppt/ink/ink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01:04.638"/>
    </inkml:context>
    <inkml:brush xml:id="br0">
      <inkml:brushProperty name="width" value="0.05" units="cm"/>
      <inkml:brushProperty name="height" value="0.05" units="cm"/>
    </inkml:brush>
  </inkml:definitions>
  <inkml:trace contextRef="#ctx0" brushRef="#br0">3 508 11449 0 0,'-1'-4'127'0'0,"0"0"0"0"0,1 0 0 0 0,0 0 0 0 0,0 1 0 0 0,0-1 0 0 0,0 0 0 0 0,0 0 0 0 0,1 0 0 0 0,0 1 0 0 0,2-9 0 0 0,0 4 312 0 0,2 0 0 0 0,-1 0-1 0 0,9-13 1 0 0,-10 17-314 0 0,-1 0-67 0 0,0 1-1 0 0,0 1 1 0 0,0-1 0 0 0,1 0 0 0 0,-1 0 0 0 0,1 1-1 0 0,2-3 1 0 0,-4 5-49 0 0,-1-1 0 0 0,1 1 0 0 0,0 0 0 0 0,0 0 0 0 0,-1-1 0 0 0,1 1 0 0 0,0 0 0 0 0,0 0 0 0 0,-1 0 0 0 0,1 0 0 0 0,0 0 0 0 0,0 0 0 0 0,0 0 0 0 0,-1 0 0 0 0,1 0 0 0 0,0 1 0 0 0,0-1-1 0 0,-1 0 1 0 0,1 0 0 0 0,0 1 0 0 0,-1-1 0 0 0,1 0 0 0 0,0 1 0 0 0,-1-1 0 0 0,1 1 0 0 0,0-1 0 0 0,-1 1 0 0 0,1-1 0 0 0,-1 1 0 0 0,1-1 0 0 0,-1 1 0 0 0,1 0 0 0 0,-1-1 0 0 0,1 1 0 0 0,-1 0 0 0 0,0-1 0 0 0,1 2 0 0 0,9 14 152 0 0,-1 0 0 0 0,0 1 1 0 0,-1 0-1 0 0,-1 1 1 0 0,0-1-1 0 0,6 32 0 0 0,12 113 354 0 0,-20-124-412 0 0,5 108 341 0 0,-12-132-208 0 0,-4-25 48 0 0,-2-26 42 0 0,1-76-718 0 0,7-120 0 0 0,3 84 282 0 0,-4 100 86 0 0,0 2-13 0 0,2-1 1 0 0,2 0-1 0 0,14-73 1 0 0,-17 118 30 0 0,1 0 0 0 0,0 0 0 0 0,0 0 0 0 0,0 1 0 0 0,0-1 0 0 0,0 0 0 0 0,0 1 1 0 0,1-1-1 0 0,0 1 0 0 0,-1-1 0 0 0,1 1 0 0 0,0 0 0 0 0,0 0 0 0 0,4-4 0 0 0,-4 5 4 0 0,-1 0-1 0 0,1 1 1 0 0,0-1-1 0 0,-1 1 0 0 0,1-1 1 0 0,0 1-1 0 0,-1-1 0 0 0,1 1 1 0 0,0 0-1 0 0,0 0 0 0 0,-1 0 1 0 0,1 0-1 0 0,0 0 1 0 0,0 0-1 0 0,-1 1 0 0 0,1-1 1 0 0,0 0-1 0 0,-1 1 0 0 0,1-1 1 0 0,0 1-1 0 0,-1 0 0 0 0,1 0 1 0 0,-1-1-1 0 0,1 1 1 0 0,-1 0-1 0 0,2 2 0 0 0,8 5-4 0 0,0 0-1 0 0,-1 1 0 0 0,0 0 1 0 0,-1 0-1 0 0,0 1 0 0 0,-1 1 1 0 0,0-1-1 0 0,-1 1 0 0 0,10 18 1 0 0,1 10 26 0 0,22 65 0 0 0,-25-62-19 0 0,24 50 1 0 0,-23-63-133 0 0,-1-1-872 0 0,-1 0 0 0 0,16 47 0 0 0,-30-70 639 0 0,1 0 1 0 0,-1 0 0 0 0,0-1 0 0 0,-1 1 0 0 0,1 0-1 0 0,-1-1 1 0 0,0 1 0 0 0,0 0 0 0 0,-1-1 0 0 0,1 1-1 0 0,-4 6 1 0 0,-4 0-933 0 0</inkml:trace>
</inkml:ink>
</file>

<file path=ppt/ink/ink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01:04.977"/>
    </inkml:context>
    <inkml:brush xml:id="br0">
      <inkml:brushProperty name="width" value="0.05" units="cm"/>
      <inkml:brushProperty name="height" value="0.05" units="cm"/>
    </inkml:brush>
  </inkml:definitions>
  <inkml:trace contextRef="#ctx0" brushRef="#br0">112 329 9841 0 0,'-11'-3'182'0'0,"-1"0"1"0"0,1 0-1 0 0,0-2 1 0 0,0 1-1 0 0,0-2 1 0 0,1 1-1 0 0,0-1 1 0 0,-15-11-1 0 0,25 16-153 0 0,0 1 0 0 0,0 0 0 0 0,0 0 0 0 0,0 0 0 0 0,0-1 0 0 0,0 1-1 0 0,0 0 1 0 0,0 0 0 0 0,0 0 0 0 0,0-1 0 0 0,0 1 0 0 0,0 0 0 0 0,0 0 0 0 0,1 0 0 0 0,-1-1 0 0 0,0 1 0 0 0,0 0-1 0 0,0 0 1 0 0,0 0 0 0 0,0 0 0 0 0,0 0 0 0 0,0-1 0 0 0,1 1 0 0 0,-1 0 0 0 0,0 0 0 0 0,0 0 0 0 0,0 0 0 0 0,0 0-1 0 0,0 0 1 0 0,1-1 0 0 0,-1 1 0 0 0,0 0 0 0 0,0 0 0 0 0,0 0 0 0 0,1 0 0 0 0,-1 0 0 0 0,0 0 0 0 0,0 0 0 0 0,0 0 0 0 0,1 0-1 0 0,-1 0 1 0 0,0 0 0 0 0,0 0 0 0 0,0 0 0 0 0,0 0 0 0 0,1 0 0 0 0,-1 0 0 0 0,0 0 0 0 0,13-2 373 0 0,-12 2-331 0 0,12-3 36 0 0,1-1 0 0 0,-1 0 1 0 0,1-1-1 0 0,-1 0 0 0 0,19-12 1 0 0,3 0-129 0 0,37-19-1571 0 0,-1-3 0 0 0,82-60 0 0 0,-120 77 481 0 0,-1 4-125 0 0</inkml:trace>
</inkml:ink>
</file>

<file path=ppt/ink/ink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01:05.319"/>
    </inkml:context>
    <inkml:brush xml:id="br0">
      <inkml:brushProperty name="width" value="0.05" units="cm"/>
      <inkml:brushProperty name="height" value="0.05" units="cm"/>
    </inkml:brush>
  </inkml:definitions>
  <inkml:trace contextRef="#ctx0" brushRef="#br0">365 185 7937 0 0,'-10'-4'56'0'0,"3"2"191"0"0,0-1-1 0 0,0 0 1 0 0,1 0 0 0 0,-1 0-1 0 0,1-1 1 0 0,-1 1 0 0 0,1-2-1 0 0,-11-8 1 0 0,15 11-57 0 0,1 0 0 0 0,-1 1 1 0 0,0-1-1 0 0,0 0 0 0 0,1 0 0 0 0,-1 0 1 0 0,1 0-1 0 0,-1 0 0 0 0,1-1 0 0 0,0 1 1 0 0,0 0-1 0 0,0-1 0 0 0,0 1 0 0 0,1 0 1 0 0,-1-1-1 0 0,0 1 0 0 0,1-3 0 0 0,2 6-134 0 0,0 0-1 0 0,-1 0 1 0 0,1 0 0 0 0,0 1-1 0 0,-1-1 1 0 0,1 1-1 0 0,-1-1 1 0 0,1 1 0 0 0,1 3-1 0 0,33 48-214 0 0,-2 1 1 0 0,-3 1-1 0 0,-2 2 0 0 0,41 118 0 0 0,-68-171-140 0 0,-1 1 0 0 0,0 0 0 0 0,0 1 0 0 0,0-1 0 0 0,0 0 0 0 0,-1 0 0 0 0,0 0 0 0 0,0 0 0 0 0,0 1 0 0 0,-1-1 0 0 0,0 0 0 0 0,0 0 0 0 0,0 0 0 0 0,-3 9-1 0 0,-3-5-820 0 0</inkml:trace>
  <inkml:trace contextRef="#ctx0" brushRef="#br0" timeOffset="1">183 255 8861 0 0,'-31'-22'195'0'0,"-41"-39"0"0"0,62 52 13 0 0,1-1 0 0 0,1 0-1 0 0,-1 0 1 0 0,2-1-1 0 0,-1 0 1 0 0,2 0-1 0 0,-1-1 1 0 0,-4-13 0 0 0,10 24-153 0 0,1-1 0 0 0,-1 1 0 0 0,1-1 0 0 0,-1 1 0 0 0,1-1 0 0 0,-1 1 0 0 0,1-1 0 0 0,0 0 0 0 0,0 1 0 0 0,0-1 0 0 0,0 0 0 0 0,0 1 0 0 0,0-1 0 0 0,0 0 1 0 0,1 1-1 0 0,-1-1 0 0 0,0 1 0 0 0,1-1 0 0 0,-1 0 0 0 0,1 1 0 0 0,0-1 0 0 0,0 1 0 0 0,-1 0 0 0 0,1-1 0 0 0,0 1 0 0 0,0-1 0 0 0,0 1 0 0 0,0 0 0 0 0,1 0 0 0 0,-1 0 0 0 0,0 0 1 0 0,0 0-1 0 0,1 0 0 0 0,-1 0 0 0 0,1 0 0 0 0,-1 0 0 0 0,1 1 0 0 0,-1-1 0 0 0,1 0 0 0 0,-1 1 0 0 0,1 0 0 0 0,3-1 0 0 0,7-2 75 0 0,1 1 0 0 0,0 1 1 0 0,0 0-1 0 0,19 1 0 0 0,-18 0-105 0 0,45 2 87 0 0,0 2 0 0 0,1 3 0 0 0,-2 2 0 0 0,0 3 0 0 0,70 23 0 0 0,-102-26-94 0 0,1 2 0 0 0,-2 0 0 0 0,32 20 0 0 0,-48-26-12 0 0,-1 0 0 0 0,0 0-1 0 0,-1 1 1 0 0,0 1 0 0 0,1-1-1 0 0,-2 1 1 0 0,1 0 0 0 0,-1 1 0 0 0,0-1-1 0 0,-1 1 1 0 0,0 0 0 0 0,0 1 0 0 0,5 11-1 0 0,-8-14 1 0 0,-1 0 0 0 0,0 0 0 0 0,0 0 0 0 0,-1 0 0 0 0,1 0 0 0 0,-1 0-1 0 0,0 0 1 0 0,-1 0 0 0 0,0 0 0 0 0,0 0 0 0 0,0 0 0 0 0,0-1 0 0 0,-1 1 0 0 0,0 0-1 0 0,0-1 1 0 0,-1 1 0 0 0,0-1 0 0 0,-5 8 0 0 0,-3 5-33 0 0,-2-1 1 0 0,0-1 0 0 0,-30 28-1 0 0,26-29-281 0 0,0-1 0 0 0,-1-1 0 0 0,0 0 0 0 0,-1-1 0 0 0,-1-1 0 0 0,0-1-1 0 0,0-1 1 0 0,-1-1 0 0 0,0-1 0 0 0,-1 0 0 0 0,-22 3 0 0 0,38-9 53 0 0,0 0 0 0 0,-1-1 1 0 0,1 1-1 0 0,-1-1 0 0 0,1-1 1 0 0,0 1-1 0 0,-7-2 0 0 0,-15-2-1102 0 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3:40:39.905"/>
    </inkml:context>
    <inkml:brush xml:id="br0">
      <inkml:brushProperty name="width" value="0.05" units="cm"/>
      <inkml:brushProperty name="height" value="0.05" units="cm"/>
    </inkml:brush>
  </inkml:definitions>
  <inkml:trace contextRef="#ctx0" brushRef="#br0">389 88 7805 0 0,'1'3'131'0'0,"-6"2"310"0"0,2-3-385 0 0,-38 26 727 0 0,17-13-563 0 0,-23 20 1 0 0,-37 39-77 0 0,-88 72-81 0 0,158-138 62 0 0,18-15 133 0 0,17-18-155 0 0,113-91-758 0 0,-50 46 636 0 0,-65 51 38 0 0,-1 0 0 0 0,29-40 0 0 0,-27 33-33 0 0,24-26 1 0 0,-43 51 11 0 0,0 0 0 0 0,0 0 0 0 0,0 0 0 0 0,0 1 1 0 0,0-1-1 0 0,0 0 0 0 0,0 1 0 0 0,0-1 0 0 0,0 1 1 0 0,0-1-1 0 0,0 1 0 0 0,0-1 0 0 0,0 1 0 0 0,1 0 1 0 0,-1-1-1 0 0,0 1 0 0 0,0 0 0 0 0,0 0 0 0 0,1 0 1 0 0,-1 0-1 0 0,0 0 0 0 0,0 0 0 0 0,2 1 0 0 0,-1-1 3 0 0,0 1 1 0 0,1 0-1 0 0,-1 1 0 0 0,0-1 0 0 0,0 0 0 0 0,0 0 1 0 0,0 1-1 0 0,0 0 0 0 0,0-1 0 0 0,3 4 0 0 0,2 4 20 0 0,0 0 0 0 0,0 0-1 0 0,10 20 1 0 0,56 139 36 0 0,-35-75-854 0 0,-22-56 200 0 0</inkml:trace>
</inkml:ink>
</file>

<file path=ppt/ink/ink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01:05.672"/>
    </inkml:context>
    <inkml:brush xml:id="br0">
      <inkml:brushProperty name="width" value="0.05" units="cm"/>
      <inkml:brushProperty name="height" value="0.05" units="cm"/>
    </inkml:brush>
  </inkml:definitions>
  <inkml:trace contextRef="#ctx0" brushRef="#br0">120 469 12133 0 0,'-11'6'251'0'0,"1"-1"1"0"0,-2-1-1 0 0,1 0 0 0 0,0 0 0 0 0,-1-1 0 0 0,0-1 1 0 0,0 0-1 0 0,-14 1 0 0 0,26-3-234 0 0,0 0 1 0 0,0 0-1 0 0,0 0 0 0 0,0 0 1 0 0,0 0-1 0 0,0 0 0 0 0,-1 0 1 0 0,1 0-1 0 0,0 0 0 0 0,0 0 1 0 0,0 0-1 0 0,0 0 0 0 0,0 0 1 0 0,0-1-1 0 0,0 1 1 0 0,0 0-1 0 0,-1 0 0 0 0,1 0 1 0 0,0 0-1 0 0,0 0 0 0 0,0 0 1 0 0,0 0-1 0 0,0 0 0 0 0,0 0 1 0 0,0 0-1 0 0,0-1 0 0 0,0 1 1 0 0,0 0-1 0 0,0 0 0 0 0,0 0 1 0 0,0 0-1 0 0,0 0 0 0 0,0 0 1 0 0,0 0-1 0 0,0-1 0 0 0,0 1 1 0 0,0 0-1 0 0,0 0 0 0 0,0 0 1 0 0,0 0-1 0 0,0 0 1 0 0,0 0-1 0 0,0 0 0 0 0,0-1 1 0 0,0 1-1 0 0,0 0 0 0 0,0 0 1 0 0,0 0-1 0 0,0 0 0 0 0,0 0 1 0 0,0 0-1 0 0,0 0 0 0 0,0 0 1 0 0,0-1-1 0 0,0 1 0 0 0,1 0 1 0 0,6-11 299 0 0,11-7-229 0 0,146-110-88 0 0,0-1-315 0 0,-154 120 249 0 0,7-5-140 0 0,-1 0 0 0 0,25-29-1 0 0,-38 39 138 0 0,0 1 0 0 0,-1 0 0 0 0,1 0 1 0 0,-1-1-1 0 0,0 0 0 0 0,0 1 0 0 0,0-1 0 0 0,0 0 0 0 0,-1 0 0 0 0,0 0 0 0 0,0 0 0 0 0,0 0 0 0 0,0 0 0 0 0,0 0 0 0 0,-1 0 0 0 0,0 0 0 0 0,0-1 0 0 0,0 1 0 0 0,0 0 0 0 0,-2-8 1 0 0,0 9 37 0 0,1 0 1 0 0,-1 1 0 0 0,1-1 0 0 0,-1 1 0 0 0,0-1-1 0 0,0 1 1 0 0,0 0 0 0 0,0 0 0 0 0,-1 0-1 0 0,1 0 1 0 0,0 0 0 0 0,-1 0 0 0 0,0 1 0 0 0,1-1-1 0 0,-1 1 1 0 0,0-1 0 0 0,0 1 0 0 0,1 0 0 0 0,-1 0-1 0 0,0 1 1 0 0,0-1 0 0 0,0 1 0 0 0,0-1-1 0 0,0 1 1 0 0,-4 0 0 0 0,2 0 26 0 0,0-1 0 0 0,1 1 0 0 0,-1 1 0 0 0,0-1 0 0 0,0 1 0 0 0,1 0 0 0 0,-1 0 0 0 0,0 0 0 0 0,1 0 1 0 0,-1 1-1 0 0,1 0 0 0 0,0 0 0 0 0,0 0 0 0 0,-1 1 0 0 0,-4 3 0 0 0,5-1 5 0 0,-1 1 0 0 0,1-1 0 0 0,1 1-1 0 0,-1 0 1 0 0,1 0 0 0 0,0 0 0 0 0,1 0 0 0 0,-1 0 0 0 0,1 1 0 0 0,0-1 0 0 0,1 1 0 0 0,0 0 0 0 0,0-1-1 0 0,0 13 1 0 0,0 10 5 0 0,2-1 0 0 0,5 31 0 0 0,-6-57-5 0 0,40 214 25 0 0,-6-38-386 0 0,-30-158-426 0 0,-2 1 0 0 0,-1 0 0 0 0,-1-1-1 0 0,-4 40 1 0 0,2-48-180 0 0</inkml:trace>
</inkml:ink>
</file>

<file path=ppt/ink/ink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01:06.014"/>
    </inkml:context>
    <inkml:brush xml:id="br0">
      <inkml:brushProperty name="width" value="0.05" units="cm"/>
      <inkml:brushProperty name="height" value="0.05" units="cm"/>
    </inkml:brush>
  </inkml:definitions>
  <inkml:trace contextRef="#ctx0" brushRef="#br0">1 10 9945 0 0,'-1'-8'300'0'0,"3"7"33"0"0,9 14 376 0 0,12 26 474 0 0,29 67 562 0 0,65 113-1157 0 0,-74-150-3304 0 0,-27-51 1218 0 0</inkml:trace>
</inkml:ink>
</file>

<file path=ppt/ink/ink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01:06.389"/>
    </inkml:context>
    <inkml:brush xml:id="br0">
      <inkml:brushProperty name="width" value="0.05" units="cm"/>
      <inkml:brushProperty name="height" value="0.05" units="cm"/>
    </inkml:brush>
  </inkml:definitions>
  <inkml:trace contextRef="#ctx0" brushRef="#br0">49 313 7165 0 0,'0'0'-103'0'0,"-4"2"144"0"0,-40 23 10444 0 0,84-39-10285 0 0,121-42-45 0 0,-83 30-17 0 0,88-28 17 0 0,86-19 432 0 0,-181 54-424 0 0,283-70 349 0 0,-346 87-527 0 0,15-3 44 0 0,-21 3-147 0 0,-14 2-205 0 0,-6 2-737 0 0,-31 8 1 0 0,5-2-602 0 0,-62 19-2676 0 0,71-18 2624 0 0</inkml:trace>
</inkml:ink>
</file>

<file path=ppt/ink/ink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01:06.713"/>
    </inkml:context>
    <inkml:brush xml:id="br0">
      <inkml:brushProperty name="width" value="0.05" units="cm"/>
      <inkml:brushProperty name="height" value="0.05" units="cm"/>
    </inkml:brush>
  </inkml:definitions>
  <inkml:trace contextRef="#ctx0" brushRef="#br0">72 1 11341 0 0,'-6'1'162'0'0,"0"0"-1"0"0,0 0 1 0 0,0 1 0 0 0,0 0-1 0 0,-7 3 1 0 0,-4 2 618 0 0,5 0 756 0 0,25-6-576 0 0,26-3-353 0 0,11-3-143 0 0,94 2 0 0 0,-121 5-434 0 0,1 0-1 0 0,-1 1 1 0 0,0 2 0 0 0,0 0-1 0 0,-1 2 1 0 0,27 10 0 0 0,-43-14-26 0 0,-1-1 1 0 0,0 1-1 0 0,0 0 1 0 0,0 0-1 0 0,0 1 1 0 0,0-1-1 0 0,-1 1 1 0 0,1 0-1 0 0,-1 0 1 0 0,0 1-1 0 0,0-1 1 0 0,-1 1-1 0 0,1 0 1 0 0,-1 0 0 0 0,0 0-1 0 0,2 6 1 0 0,-3-6 4 0 0,-1 0 0 0 0,1 1 1 0 0,-1-1-1 0 0,-1 0 0 0 0,1 1 0 0 0,-1-1 1 0 0,0 1-1 0 0,0-1 0 0 0,0 0 1 0 0,-1 1-1 0 0,0-1 0 0 0,0 1 1 0 0,0-1-1 0 0,0 0 0 0 0,-1 0 1 0 0,0 0-1 0 0,-4 8 0 0 0,-3 1-33 0 0,0 1 0 0 0,-1-1 0 0 0,0-1 0 0 0,-1 0-1 0 0,-1 0 1 0 0,0-1 0 0 0,-17 13 0 0 0,-100 66-1597 0 0,16-25-1825 0 0,84-51 2005 0 0</inkml:trace>
</inkml:ink>
</file>

<file path=ppt/ink/ink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01:07.214"/>
    </inkml:context>
    <inkml:brush xml:id="br0">
      <inkml:brushProperty name="width" value="0.05" units="cm"/>
      <inkml:brushProperty name="height" value="0.05" units="cm"/>
    </inkml:brush>
  </inkml:definitions>
  <inkml:trace contextRef="#ctx0" brushRef="#br0">169 138 7325 0 0,'10'-6'-13'0'0,"-6"4"245"0"0,0 0-1 0 0,0-1 1 0 0,0 1 0 0 0,0-1 0 0 0,0 0-1 0 0,-1 0 1 0 0,0-1 0 0 0,1 1-1 0 0,-1-1 1 0 0,0 1 0 0 0,0-1 0 0 0,-1 0-1 0 0,1 0 1 0 0,2-7 0 0 0,-3 7 48 0 0,-1 3-193 0 0,0 0 0 0 0,0 0 0 0 0,-1-1 0 0 0,1 1 1 0 0,0 0-1 0 0,-1-1 0 0 0,1 1 0 0 0,-1-1 0 0 0,1 1 1 0 0,-1-1-1 0 0,0 1 0 0 0,1 0 0 0 0,-1-1 0 0 0,0 1 1 0 0,0-1-1 0 0,0 1 0 0 0,0-1 0 0 0,0 1 0 0 0,-1-1 0 0 0,1 1 1 0 0,0-1-1 0 0,-1 1 0 0 0,1-1 0 0 0,-1 1 0 0 0,1-1 1 0 0,-1 1-1 0 0,0 0 0 0 0,1-1 0 0 0,-1 1 0 0 0,0 0 1 0 0,0 0-1 0 0,0 0 0 0 0,0 0 0 0 0,-2-2 0 0 0,1 1-43 0 0,-1 0 0 0 0,1-1-1 0 0,-1 1 1 0 0,0 0 0 0 0,0 1-1 0 0,0-1 1 0 0,0 0 0 0 0,0 1-1 0 0,0 0 1 0 0,0 0 0 0 0,0 0-1 0 0,-1 0 1 0 0,1 0 0 0 0,0 1-1 0 0,-1-1 1 0 0,1 1 0 0 0,0 0-1 0 0,-1 0 1 0 0,1 0 0 0 0,-1 0-1 0 0,1 1 1 0 0,0-1 0 0 0,-1 1-1 0 0,1 0 1 0 0,0 0 0 0 0,0 0-1 0 0,0 1 1 0 0,0-1 0 0 0,0 1-1 0 0,0-1 1 0 0,0 1 0 0 0,0 0-1 0 0,1 0 1 0 0,-1 1-1 0 0,0-1 1 0 0,1 0 0 0 0,0 1-1 0 0,0-1 1 0 0,0 1 0 0 0,-3 4-1 0 0,-11 18 197 0 0,1 1-1 0 0,0 1 1 0 0,2 1-1 0 0,2-1 1 0 0,0 2-1 0 0,-8 37 1 0 0,17-59-200 0 0,0 1 1 0 0,1 0-1 0 0,1 0 1 0 0,-1 0-1 0 0,1 0 1 0 0,0 0-1 0 0,1 0 1 0 0,0 0-1 0 0,0 0 1 0 0,5 14-1 0 0,-5-19-47 0 0,0 0 0 0 0,0-1 0 0 0,1 1-1 0 0,-1 0 1 0 0,1 0 0 0 0,0 0 0 0 0,0-1-1 0 0,0 1 1 0 0,0-1 0 0 0,0 0 0 0 0,1 0 0 0 0,-1 1-1 0 0,1-1 1 0 0,-1-1 0 0 0,1 1 0 0 0,0 0-1 0 0,0-1 1 0 0,-1 1 0 0 0,1-1 0 0 0,0 0-1 0 0,0 0 1 0 0,1 0 0 0 0,-1 0 0 0 0,0-1-1 0 0,0 1 1 0 0,0-1 0 0 0,0 0 0 0 0,1 0 0 0 0,2 0-1 0 0,21-3-829 0 0,-1-1 0 0 0,0-1-1 0 0,-1-2 1 0 0,1 0 0 0 0,-1-1-1 0 0,43-22 1 0 0,12-8-1920 0 0,-43 19 1290 0 0</inkml:trace>
</inkml:ink>
</file>

<file path=ppt/ink/ink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01:07.648"/>
    </inkml:context>
    <inkml:brush xml:id="br0">
      <inkml:brushProperty name="width" value="0.05" units="cm"/>
      <inkml:brushProperty name="height" value="0.05" units="cm"/>
    </inkml:brush>
  </inkml:definitions>
  <inkml:trace contextRef="#ctx0" brushRef="#br0">89 201 7969 0 0,'-76'-98'1795'0'0,"63"77"551"0"0,18 32-1966 0 0,17 48 124 0 0,20 91 0 0 0,0 63 937 0 0,-39-187-1377 0 0,-2-19-57 0 0,-1-1-1 0 0,1 1 0 0 0,0 0 1 0 0,1-1-1 0 0,-1 1 0 0 0,1-1 1 0 0,1 0-1 0 0,-1 0 1 0 0,1 0-1 0 0,4 7 0 0 0,-7-12-12 0 0,0-1 1 0 0,0 0-1 0 0,1 0 0 0 0,-1 1 0 0 0,0-1 0 0 0,0 0 0 0 0,0 0 0 0 0,1 0 0 0 0,-1 1 1 0 0,0-1-1 0 0,0 0 0 0 0,1 0 0 0 0,-1 0 0 0 0,0 0 0 0 0,0 0 0 0 0,1 1 0 0 0,-1-1 0 0 0,0 0 1 0 0,0 0-1 0 0,1 0 0 0 0,-1 0 0 0 0,0 0 0 0 0,1 0 0 0 0,-1 0 0 0 0,0 0 0 0 0,0 0 0 0 0,1 0 1 0 0,-1 0-1 0 0,0 0 0 0 0,1 0 0 0 0,-1 0 0 0 0,0 0 0 0 0,0-1 0 0 0,1 1 0 0 0,-1 0 0 0 0,0 0 1 0 0,1 0-1 0 0,8-12-270 0 0,1-19-227 0 0,-7 17 398 0 0,-2 0 0 0 0,1 0 0 0 0,-2 0 0 0 0,0 0 1 0 0,0 0-1 0 0,-1 0 0 0 0,-5-23 0 0 0,-5-5 29 0 0,-17-47 0 0 0,-8-25 136 0 0,33 99-75 0 0,0-1-1 0 0,0 0 1 0 0,2 1-1 0 0,0-1 1 0 0,2-23-1 0 0,-1 36 13 0 0,0-1 0 0 0,1 1 0 0 0,-1-1 0 0 0,1 1 0 0 0,0-1 0 0 0,0 1 0 0 0,0 0 0 0 0,0-1 0 0 0,0 1-1 0 0,1 0 1 0 0,-1 0 0 0 0,1 0 0 0 0,0 0 0 0 0,0 0 0 0 0,0 0 0 0 0,1 1 0 0 0,-1-1 0 0 0,1 1 0 0 0,-1 0 0 0 0,1-1 0 0 0,0 1 0 0 0,0 0-1 0 0,0 0 1 0 0,0 1 0 0 0,0-1 0 0 0,0 1 0 0 0,0-1 0 0 0,1 1 0 0 0,-1 0 0 0 0,0 0 0 0 0,1 1 0 0 0,-1-1 0 0 0,1 1 0 0 0,4-1 0 0 0,3 2 19 0 0,0-1 1 0 0,-1 1 0 0 0,1 1-1 0 0,-1 0 1 0 0,1 0 0 0 0,-1 1-1 0 0,0 0 1 0 0,0 1 0 0 0,0 0 0 0 0,11 7-1 0 0,-8-3 71 0 0,-1 0-1 0 0,1 1 0 0 0,-1 0 1 0 0,-1 1-1 0 0,0 1 0 0 0,0 0 0 0 0,-1 0 1 0 0,0 1-1 0 0,-1 0 0 0 0,-1 1 1 0 0,0 0-1 0 0,12 25 0 0 0,-17-30-52 0 0,0 0 0 0 0,0 0-1 0 0,-1 0 1 0 0,0 0 0 0 0,0 0-1 0 0,-1 1 1 0 0,0-1 0 0 0,0 0-1 0 0,-1 1 1 0 0,0-1 0 0 0,-1 1-1 0 0,0-1 1 0 0,0 0 0 0 0,-1 0-1 0 0,0 1 1 0 0,0-1 0 0 0,-1 0-1 0 0,0 0 1 0 0,0-1-1 0 0,-1 1 1 0 0,0-1 0 0 0,0 0-1 0 0,-1 0 1 0 0,-8 10 0 0 0,-1-2-212 0 0,-1-1 1 0 0,0-1-1 0 0,-1 0 1 0 0,-1-1-1 0 0,0 0 1 0 0,-1-1-1 0 0,0-2 0 0 0,0 0 1 0 0,-1 0-1 0 0,0-2 1 0 0,0 0-1 0 0,-1-1 1 0 0,0-2-1 0 0,-22 4 1 0 0,39-8-41 0 0,1 0 1 0 0,-1 0 0 0 0,0 0-1 0 0,1 0 1 0 0,-1 0 0 0 0,0-1-1 0 0,1 1 1 0 0,-1-1 0 0 0,-3-1-1 0 0,-6-2-987 0 0</inkml:trace>
</inkml:ink>
</file>

<file path=ppt/ink/ink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01:08.067"/>
    </inkml:context>
    <inkml:brush xml:id="br0">
      <inkml:brushProperty name="width" value="0.05" units="cm"/>
      <inkml:brushProperty name="height" value="0.05" units="cm"/>
    </inkml:brush>
  </inkml:definitions>
  <inkml:trace contextRef="#ctx0" brushRef="#br0">67 170 8069 0 0,'19'-4'255'0'0,"-11"3"22"0"0,0-1 1 0 0,0 0-1 0 0,-1-1 1 0 0,15-6 0 0 0,-3-1 277 0 0,8-4-227 0 0,-1 0 1 0 0,-1-2-1 0 0,27-21 0 0 0,-50 36-247 0 0,0-1 0 0 0,-1 1 0 0 0,1-1 0 0 0,-1 1 0 0 0,1-1 0 0 0,-1 1 0 0 0,1-1 0 0 0,-1 0 0 0 0,0 0 0 0 0,0 1 0 0 0,0-1 0 0 0,0 0 0 0 0,0 0 0 0 0,-1 0 0 0 0,2-4 0 0 0,-3 5-43 0 0,1 0-1 0 0,0 0 1 0 0,-1 0 0 0 0,1 0 0 0 0,0 0 0 0 0,-1 0 0 0 0,0 0 0 0 0,1 0 0 0 0,-1 0 0 0 0,1 0 0 0 0,-1 0 0 0 0,0 0 0 0 0,0 0 0 0 0,0 0 0 0 0,0 0 0 0 0,1 1 0 0 0,-1-1 0 0 0,0 0 0 0 0,0 1-1 0 0,0-1 1 0 0,0 0 0 0 0,-1 1 0 0 0,1 0 0 0 0,0-1 0 0 0,0 1 0 0 0,0 0 0 0 0,0-1 0 0 0,-2 1 0 0 0,-5-2-19 0 0,0 1 1 0 0,1 0-1 0 0,-1 0 0 0 0,0 1 1 0 0,1 0-1 0 0,-1 0 0 0 0,0 1 0 0 0,0 0 1 0 0,1 1-1 0 0,-1-1 0 0 0,1 1 1 0 0,-1 1-1 0 0,1-1 0 0 0,-10 6 1 0 0,-10 6 37 0 0,1 0 1 0 0,-33 25-1 0 0,54-35-47 0 0,0-1 0 0 0,0 1-1 0 0,1 0 1 0 0,-1 0 0 0 0,1 1 0 0 0,0 0-1 0 0,-4 5 1 0 0,7-9-9 0 0,0 1 0 0 0,0 0-1 0 0,1-1 1 0 0,-1 1 0 0 0,0 0-1 0 0,1 0 1 0 0,-1-1 0 0 0,1 1-1 0 0,-1 0 1 0 0,1 0 0 0 0,0 0-1 0 0,0 0 1 0 0,0 0 0 0 0,0-1-1 0 0,0 1 1 0 0,0 0 0 0 0,1 0 0 0 0,-1 0-1 0 0,0 0 1 0 0,1 0 0 0 0,0-1-1 0 0,-1 1 1 0 0,1 0 0 0 0,0 0-1 0 0,0-1 1 0 0,0 1 0 0 0,2 2-1 0 0,7 7 24 0 0,-1 0-1 0 0,1-1 1 0 0,1 0-1 0 0,0-1 1 0 0,15 10 0 0 0,65 36 245 0 0,-57-35-128 0 0,-8-6-24 0 0,2 2 97 0 0,-1 1 1 0 0,0 0-1 0 0,31 28 0 0 0,-57-44-207 0 0,0 0 0 0 0,1 0-1 0 0,-1 0 1 0 0,0 1-1 0 0,0-1 1 0 0,0 0-1 0 0,0 0 1 0 0,-1 1-1 0 0,1-1 1 0 0,0 0-1 0 0,0 1 1 0 0,-1-1-1 0 0,1 1 1 0 0,-1-1-1 0 0,1 1 1 0 0,-1-1-1 0 0,0 1 1 0 0,1-1-1 0 0,-1 1 1 0 0,0 0-1 0 0,0-1 1 0 0,0 4 0 0 0,-1-3-3 0 0,0 0 1 0 0,0 0 0 0 0,0 0-1 0 0,0 0 1 0 0,0 0 0 0 0,-1 0 0 0 0,1 0-1 0 0,-1 0 1 0 0,1-1 0 0 0,-1 1 0 0 0,1 0-1 0 0,-1-1 1 0 0,-4 3 0 0 0,-5 3-111 0 0,-1 0 0 0 0,0-1 0 0 0,-1 0 0 0 0,-14 3 1 0 0,26-8 85 0 0,-10 2-421 0 0,0 1 0 0 0,-1-2 0 0 0,1 0-1 0 0,-1 0 1 0 0,1-1 0 0 0,-1 0 0 0 0,0-1 0 0 0,0 0-1 0 0,-14-3 1 0 0,23 2 242 0 0,1 0 0 0 0,-1 0 0 0 0,0 0 0 0 0,0 0 0 0 0,1-1 0 0 0,-1 1 0 0 0,1-1 0 0 0,-1 1 0 0 0,1-1 0 0 0,-3-2 0 0 0,-7-9-968 0 0</inkml:trace>
</inkml:ink>
</file>

<file path=ppt/ink/ink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01:08.454"/>
    </inkml:context>
    <inkml:brush xml:id="br0">
      <inkml:brushProperty name="width" value="0.05" units="cm"/>
      <inkml:brushProperty name="height" value="0.05" units="cm"/>
    </inkml:brush>
  </inkml:definitions>
  <inkml:trace contextRef="#ctx0" brushRef="#br0">1534 1 8001 0 0,'-50'3'414'0'0,"0"3"0"0"0,1 2 1 0 0,0 3-1 0 0,-47 15 1 0 0,29-2 310 0 0,2 2 0 0 0,-79 43 0 0 0,66-24-176 0 0,1 4 0 0 0,3 3 0 0 0,2 3 1 0 0,3 3-1 0 0,2 3 0 0 0,3 3 0 0 0,3 3 0 0 0,3 3 0 0 0,-89 138 1 0 0,116-158-329 0 0,3 2 0 0 0,1 0 1 0 0,3 2-1 0 0,3 1 0 0 0,1 1 1 0 0,-18 91-1 0 0,35-126-201 0 0,0 1-1 0 0,2-1 0 0 0,0 0 1 0 0,2 0-1 0 0,0 1 1 0 0,1-1-1 0 0,1 0 1 0 0,1 0-1 0 0,9 26 1 0 0,-8-34-19 0 0,0 0 0 0 0,0 0 0 0 0,1-1 0 0 0,1 1 0 0 0,0-1 1 0 0,1-1-1 0 0,0 0 0 0 0,1 0 0 0 0,0 0 0 0 0,0-1 1 0 0,1 0-1 0 0,1-1 0 0 0,0 0 0 0 0,0-1 0 0 0,14 8 0 0 0,0-4 0 0 0,0-1-1 0 0,1-1 0 0 0,0-1 0 0 0,1-1 1 0 0,0-1-1 0 0,52 5 0 0 0,-10-7 19 0 0,108-5 0 0 0,-78-6-190 0 0,0-4 0 0 0,-1-5 0 0 0,0-4 1 0 0,-1-4-1 0 0,-2-5 0 0 0,0-3 0 0 0,-3-5 1 0 0,0-4-1 0 0,-3-3 0 0 0,-2-5 0 0 0,-2-3 0 0 0,82-64 1 0 0,-135 89 37 0 0,-1-1 1 0 0,-1-2 0 0 0,-1-1 0 0 0,-1-1 0 0 0,-2-1 0 0 0,-2-2 0 0 0,35-61 0 0 0,-45 68 113 0 0,-1-1 1 0 0,-2-1 0 0 0,0 0-1 0 0,-2 0 1 0 0,-2-1 0 0 0,0 0-1 0 0,-2 0 1 0 0,-2-1 0 0 0,0 0-1 0 0,-2 1 1 0 0,-4-35 0 0 0,0 32 67 0 0,-2 0 1 0 0,-2 1-1 0 0,0 0 1 0 0,-3 0-1 0 0,0 1 1 0 0,-2 0 0 0 0,-1 1-1 0 0,-2 0 1 0 0,-1 1-1 0 0,-34-47 1 0 0,35 56 12 0 0,-2 0 1 0 0,0 1 0 0 0,-1 1-1 0 0,-1 0 1 0 0,0 2 0 0 0,-2 0-1 0 0,0 1 1 0 0,0 1 0 0 0,-1 1-1 0 0,-1 1 1 0 0,0 1 0 0 0,-1 1-1 0 0,0 1 1 0 0,-33-7 0 0 0,22 10-9 0 0,0 1 0 0 0,0 2 0 0 0,-1 1 1 0 0,1 2-1 0 0,-47 5 0 0 0,-173 41-71 0 0,146-17-781 0 0,1 6 0 0 0,2 3 0 0 0,-163 85 0 0 0,153-64-711 0 0</inkml:trace>
</inkml:ink>
</file>

<file path=ppt/ink/ink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01:09.654"/>
    </inkml:context>
    <inkml:brush xml:id="br0">
      <inkml:brushProperty name="width" value="0.05" units="cm"/>
      <inkml:brushProperty name="height" value="0.05" units="cm"/>
    </inkml:brush>
  </inkml:definitions>
  <inkml:trace contextRef="#ctx0" brushRef="#br0">24 62 9165 0 0,'-18'-29'609'0'0,"18"28"-497"0"0,-1-1 1 0 0,0 1 0 0 0,0-1 0 0 0,1 0 0 0 0,-1 1 0 0 0,1-1 0 0 0,-1 0 0 0 0,1 0 0 0 0,0 1-1 0 0,0-1 1 0 0,0 0 0 0 0,0 0 0 0 0,0 1 0 0 0,0-1 0 0 0,1-3 0 0 0,-1 5-96 0 0,0 0-1 0 0,0 0 1 0 0,0 0 0 0 0,0 0 0 0 0,0-1 0 0 0,0 1 0 0 0,0 0 0 0 0,0 0-1 0 0,0 0 1 0 0,0 0 0 0 0,0 0 0 0 0,1 0 0 0 0,-1 0 0 0 0,0 0 0 0 0,0-1 0 0 0,0 1-1 0 0,0 0 1 0 0,0 0 0 0 0,0 0 0 0 0,0 0 0 0 0,0 0 0 0 0,1 0 0 0 0,-1 0-1 0 0,0 0 1 0 0,0 0 0 0 0,0 0 0 0 0,0 0 0 0 0,0 0 0 0 0,0 0 0 0 0,0 0-1 0 0,1 0 1 0 0,-1 0 0 0 0,0 0 0 0 0,0 0 0 0 0,0 0 0 0 0,0 0 0 0 0,0 0-1 0 0,0 0 1 0 0,1 0 0 0 0,-1 0 0 0 0,0 0 0 0 0,0 0 0 0 0,0 0 0 0 0,0 0 0 0 0,0 0-1 0 0,0 0 1 0 0,1 1 0 0 0,4 7 269 0 0,3 13-316 0 0,-8-19 59 0 0,75 271-89 0 0,-63-222-137 0 0,1 28-1069 0 0,-6-25-715 0 0,-5-37 1011 0 0,-4 0-217 0 0</inkml:trace>
</inkml:ink>
</file>

<file path=ppt/ink/ink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01:10.166"/>
    </inkml:context>
    <inkml:brush xml:id="br0">
      <inkml:brushProperty name="width" value="0.05" units="cm"/>
      <inkml:brushProperty name="height" value="0.05" units="cm"/>
    </inkml:brush>
  </inkml:definitions>
  <inkml:trace contextRef="#ctx0" brushRef="#br0">86 501 7741 0 0,'-13'-23'219'0'0,"0"0"1"0"0,1-1 0 0 0,2 0-1 0 0,0 0 1 0 0,2-1 0 0 0,-9-38-1 0 0,16 56-87 0 0,0-1 0 0 0,1 1 0 0 0,-1-1 0 0 0,1 1 0 0 0,1-1 0 0 0,-1 1 0 0 0,1 0 0 0 0,1-1-1 0 0,-1 1 1 0 0,1 0 0 0 0,1 0 0 0 0,-1 0 0 0 0,7-12 0 0 0,-4 10 23 0 0,1 0 0 0 0,1 0 0 0 0,0 0 0 0 0,0 1 0 0 0,0 0 0 0 0,1 1 0 0 0,0-1 0 0 0,15-9 0 0 0,-2 4 19 0 0,0 1 0 0 0,1 0 0 0 0,1 2-1 0 0,0 1 1 0 0,0 0 0 0 0,1 2 0 0 0,37-7 0 0 0,-35 9-129 0 0,0 2 0 0 0,1 1 0 0 0,-1 1 0 0 0,38 4 0 0 0,-53-2-41 0 0,0 0 1 0 0,-1 1-1 0 0,1 0 1 0 0,-1 1 0 0 0,0 0-1 0 0,0 1 1 0 0,0 0-1 0 0,0 0 1 0 0,-1 1-1 0 0,0 0 1 0 0,0 1-1 0 0,0 0 1 0 0,14 13-1 0 0,-19-14 0 0 0,0 0-1 0 0,-1 0 1 0 0,0 0 0 0 0,1 0-1 0 0,-2 1 1 0 0,1 0-1 0 0,-1-1 1 0 0,0 1 0 0 0,0 0-1 0 0,0 0 1 0 0,-1 0-1 0 0,0 0 1 0 0,0 0 0 0 0,-1 0-1 0 0,1 1 1 0 0,-1-1-1 0 0,-1 0 1 0 0,1 0 0 0 0,-1 0-1 0 0,0 0 1 0 0,-1 0-1 0 0,-2 9 1 0 0,-2 2 7 0 0,0-1-1 0 0,-1 0 1 0 0,0 0 0 0 0,-1-1 0 0 0,-1 0 0 0 0,-20 25-1 0 0,1-7 6 0 0,-2-1-1 0 0,-1-1 1 0 0,-1-2-1 0 0,-2-2 1 0 0,-1 0-1 0 0,-1-3 1 0 0,-75 39-1 0 0,90-53-28 0 0,19-11-13 0 0,13-8-11 0 0,15-8 38 0 0,0 1 0 0 0,1 2-1 0 0,1 0 1 0 0,0 2 0 0 0,0 0 0 0 0,2 3 0 0 0,39-9 0 0 0,-52 14 95 0 0,0 2-1 0 0,0 0 0 0 0,0 1 1 0 0,1 0-1 0 0,-1 1 0 0 0,0 2 0 0 0,1-1 1 0 0,-1 2-1 0 0,0 0 0 0 0,0 1 1 0 0,-1 1-1 0 0,1 1 0 0 0,-1 0 1 0 0,23 13-1 0 0,-30-14-49 0 0,-1 1-1 0 0,1-1 0 0 0,-2 2 1 0 0,1-1-1 0 0,0 1 1 0 0,-1 0-1 0 0,-1 1 1 0 0,1 0-1 0 0,-1 0 1 0 0,10 17-1 0 0,-14-21-40 0 0,0 1 1 0 0,0 0-1 0 0,0-1 1 0 0,-1 1-1 0 0,1 0 0 0 0,-1 0 1 0 0,0 0-1 0 0,-1 0 1 0 0,1 0-1 0 0,-1 0 0 0 0,0 0 1 0 0,0 0-1 0 0,-1 0 1 0 0,1 0-1 0 0,-1 0 0 0 0,0 0 1 0 0,-1-1-1 0 0,1 1 1 0 0,-1 0-1 0 0,0-1 0 0 0,0 1 1 0 0,0-1-1 0 0,-6 8 1 0 0,0-1-2 0 0,-1-1 0 0 0,-1 0 0 0 0,0 0 0 0 0,0-1 0 0 0,0-1 0 0 0,-1 0 0 0 0,-1 0 0 0 0,1-1 0 0 0,-25 11 0 0 0,5-5 2 0 0,-1-1 1 0 0,-60 14 0 0 0,67-21-133 0 0,1-1 1 0 0,0 0 0 0 0,-1-2 0 0 0,-33-1-1 0 0,47-2-208 0 0,-1 0 1 0 0,1-1-1 0 0,-1 0 0 0 0,1 0 0 0 0,0-2 0 0 0,0 1 0 0 0,0-1 0 0 0,0-1 0 0 0,1 0 0 0 0,0 0 0 0 0,-15-11 0 0 0,21 13 39 0 0,0-1 0 0 0,0 1-1 0 0,0-1 1 0 0,1 0 0 0 0,-1 0-1 0 0,1-1 1 0 0,-5-8 0 0 0,-5-11-1180 0 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3:40:40.312"/>
    </inkml:context>
    <inkml:brush xml:id="br0">
      <inkml:brushProperty name="width" value="0.05" units="cm"/>
      <inkml:brushProperty name="height" value="0.05" units="cm"/>
    </inkml:brush>
  </inkml:definitions>
  <inkml:trace contextRef="#ctx0" brushRef="#br0">282 68 9061 0 0,'2'-9'76'0'0,"2"-23"482"0"0,-4 31-494 0 0,0 0 0 0 0,-1-1-1 0 0,1 1 1 0 0,0 0 0 0 0,-1-1-1 0 0,1 1 1 0 0,-1 0 0 0 0,1-1-1 0 0,-1 1 1 0 0,1 0 0 0 0,-1 0-1 0 0,0 0 1 0 0,0-1 0 0 0,1 1-1 0 0,-1 0 1 0 0,0 0 0 0 0,0 0-1 0 0,0 0 1 0 0,0 1 0 0 0,-3-3-1 0 0,4 3 333 0 0,-13 19-300 0 0,-58 90-14 0 0,-22 45-21 0 0,1-4 29 0 0,89-147-78 0 0</inkml:trace>
</inkml:ink>
</file>

<file path=ppt/ink/ink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01:10.723"/>
    </inkml:context>
    <inkml:brush xml:id="br0">
      <inkml:brushProperty name="width" value="0.05" units="cm"/>
      <inkml:brushProperty name="height" value="0.05" units="cm"/>
    </inkml:brush>
  </inkml:definitions>
  <inkml:trace contextRef="#ctx0" brushRef="#br0">411 111 10153 0 0,'-2'-5'-1'0'0,"-1"-6"507"0"0,0 1 0 0 0,-1 0 0 0 0,0 0 0 0 0,-11-17 0 0 0,13 24-342 0 0,0 0 0 0 0,-1 0 0 0 0,0 0 0 0 0,1 1-1 0 0,-1-1 1 0 0,0 1 0 0 0,-1-1 0 0 0,1 1 0 0 0,0 0 0 0 0,0 1-1 0 0,-1-1 1 0 0,1 0 0 0 0,-1 1 0 0 0,0 0 0 0 0,1 0 0 0 0,-1 0 0 0 0,-5-1-1 0 0,-2 2-101 0 0,0 0-1 0 0,0 0 0 0 0,1 2 0 0 0,-1-1 0 0 0,1 1 0 0 0,-1 0 1 0 0,1 1-1 0 0,0 1 0 0 0,-11 4 0 0 0,-26 7-68 0 0,14-4 5 0 0,0 1-1 0 0,-38 20 1 0 0,55-24-10 0 0,16-8 10 0 0,0 0 1 0 0,0 0 0 0 0,0 0-1 0 0,0 0 1 0 0,0 0-1 0 0,0 0 1 0 0,0 0-1 0 0,0 0 1 0 0,-1 0-1 0 0,1 0 1 0 0,0 0 0 0 0,0 0-1 0 0,0 0 1 0 0,0 0-1 0 0,0 0 1 0 0,0 0-1 0 0,0 0 1 0 0,0 0-1 0 0,0 0 1 0 0,0 0 0 0 0,0 0-1 0 0,0 1 1 0 0,0-1-1 0 0,-1 0 1 0 0,1 0-1 0 0,0 0 1 0 0,0 0 0 0 0,0 0-1 0 0,0 0 1 0 0,0 0-1 0 0,0 0 1 0 0,0 0-1 0 0,0 0 1 0 0,0 0-1 0 0,0 1 1 0 0,0-1 0 0 0,0 0-1 0 0,0 0 1 0 0,0 0-1 0 0,0 0 1 0 0,0 0-1 0 0,0 0 1 0 0,0 0 0 0 0,0 0-1 0 0,0 0 1 0 0,0 0-1 0 0,0 1 1 0 0,1-1-1 0 0,-1 0 1 0 0,0 0-1 0 0,0 0 1 0 0,0 0 0 0 0,0 0-1 0 0,0 0 1 0 0,0 0-1 0 0,0 0 1 0 0,0 0-1 0 0,0 0 1 0 0,9 4-43 0 0,16 2 38 0 0,-18-4 19 0 0,4 0-9 0 0,0 1 0 0 0,-1 1 0 0 0,1 0 0 0 0,-1 0-1 0 0,13 8 1 0 0,-19-9-8 0 0,0 0 0 0 0,0 0 0 0 0,0 0-1 0 0,0 0 1 0 0,-1 1 0 0 0,0-1 0 0 0,1 1-1 0 0,-1 0 1 0 0,0 0 0 0 0,-1 1 0 0 0,1-1 0 0 0,-1 0-1 0 0,0 1 1 0 0,2 6 0 0 0,4 22 88 0 0,-1-1 1 0 0,-1 2-1 0 0,0 51 1 0 0,0-11 209 0 0,-1-27-30 0 0,-1 1 68 0 0,2-1 0 0 0,2 1-1 0 0,16 49 1 0 0,-21-87-200 0 0,1 1 0 0 0,0-1 0 0 0,1 0 0 0 0,0 0 1 0 0,0 0-1 0 0,10 12 0 0 0,-13-20-103 0 0,0 1 1 0 0,0-1-1 0 0,1 0 1 0 0,-1 0-1 0 0,0 0 1 0 0,1 0-1 0 0,-1 0 1 0 0,1 0-1 0 0,0-1 1 0 0,-1 0-1 0 0,1 1 1 0 0,0-1-1 0 0,0 0 1 0 0,0 0-1 0 0,0 0 1 0 0,0-1-1 0 0,0 1 1 0 0,0-1-1 0 0,0 1 1 0 0,0-1-1 0 0,0 0 1 0 0,0 0-1 0 0,1-1 1 0 0,-1 1-1 0 0,0-1 1 0 0,0 1-1 0 0,5-3 1 0 0,7-3-124 0 0,1 0 0 0 0,-1-1 0 0 0,0-1 0 0 0,-1-1 0 0 0,0 0 0 0 0,0 0 0 0 0,-1-2 0 0 0,23-21 1 0 0,-27 22-567 0 0,0 1 0 0 0,-1-1 0 0 0,-1-1 1 0 0,1 1-1 0 0,-2-1 0 0 0,1 0 0 0 0,-2-1 1 0 0,1 0-1 0 0,-2 0 0 0 0,0 0 0 0 0,0 0 1 0 0,2-15-1 0 0,-5 7-1214 0 0</inkml:trace>
</inkml:ink>
</file>

<file path=ppt/ink/ink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01:11.125"/>
    </inkml:context>
    <inkml:brush xml:id="br0">
      <inkml:brushProperty name="width" value="0.05" units="cm"/>
      <inkml:brushProperty name="height" value="0.05" units="cm"/>
    </inkml:brush>
  </inkml:definitions>
  <inkml:trace contextRef="#ctx0" brushRef="#br0">28 116 9129 0 0,'-24'12'1439'0'0,"21"-9"612"0"0,14-7-420 0 0,52-27-202 0 0,-36 17-1302 0 0,1 1 0 0 0,30-10-1 0 0,-46 19-252 0 0,91-33-3986 0 0,-89 32 2584 0 0</inkml:trace>
</inkml:ink>
</file>

<file path=ppt/ink/ink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01:11.494"/>
    </inkml:context>
    <inkml:brush xml:id="br0">
      <inkml:brushProperty name="width" value="0.05" units="cm"/>
      <inkml:brushProperty name="height" value="0.05" units="cm"/>
    </inkml:brush>
  </inkml:definitions>
  <inkml:trace contextRef="#ctx0" brushRef="#br0">1863 51 9333 0 0,'-38'-12'379'0'0,"0"1"0"0"0,0 3 0 0 0,-1 1 1 0 0,-57-3-1 0 0,-160 7 719 0 0,233 4-1084 0 0,-87 1 415 0 0,0 5 0 0 0,-160 30-1 0 0,228-28-325 0 0,1 2 0 0 0,0 2 0 0 0,1 1 0 0 0,0 3-1 0 0,1 1 1 0 0,1 1 0 0 0,1 3 0 0 0,1 0 0 0 0,-50 42-1 0 0,46-26-96 0 0,1 1 0 0 0,2 1 1 0 0,1 3-1 0 0,3 1 0 0 0,1 1 0 0 0,3 1 0 0 0,2 2 0 0 0,1 1 0 0 0,3 1 0 0 0,-22 69 0 0 0,36-89 109 0 0,1 1 1 0 0,1 0-1 0 0,2 1 0 0 0,1-1 1 0 0,1 1-1 0 0,2 0 0 0 0,1-1 1 0 0,2 1-1 0 0,1 0 0 0 0,1-1 0 0 0,2 1 1 0 0,1-1-1 0 0,1-1 0 0 0,2 1 1 0 0,1-1-1 0 0,1-1 0 0 0,2 0 1 0 0,1-1-1 0 0,32 46 0 0 0,-20-40 31 0 0,1-1 1 0 0,1-2-1 0 0,1-1 0 0 0,2-1 0 0 0,66 46 1 0 0,-35-35-83 0 0,2-3 1 0 0,103 43 0 0 0,-115-58 44 0 0,2-3-1 0 0,0-2 1 0 0,1-2-1 0 0,1-3 0 0 0,0-2 1 0 0,0-3-1 0 0,1-2 1 0 0,0-3-1 0 0,0-2 0 0 0,0-3 1 0 0,57-10-1 0 0,-68 3-91 0 0,-1-3-1 0 0,0-1 0 0 0,-1-2 1 0 0,71-36-1 0 0,-57 20-13 0 0,-1-3 0 0 0,91-71 0 0 0,-106 70-2 0 0,-1-2-1 0 0,-2-1 0 0 0,-2-2 0 0 0,-2-2 0 0 0,-2-1 0 0 0,-2-2 0 0 0,33-61 0 0 0,-46 70-1 0 0,-1 0 1 0 0,-2-2-1 0 0,-2 0 1 0 0,-2 0-1 0 0,-1-1 1 0 0,-3-1-1 0 0,0 0 1 0 0,-3 0-1 0 0,-2 0 1 0 0,-2-60-1 0 0,-3 64 6 0 0,-1 0-1 0 0,-3 0 1 0 0,-1 0 0 0 0,-1 1-1 0 0,-2 0 1 0 0,-2 0 0 0 0,-1 2-1 0 0,-2-1 1 0 0,-1 2 0 0 0,-1 0-1 0 0,-2 1 1 0 0,-28-35 0 0 0,25 40 2 0 0,-1 1 1 0 0,-1 1 0 0 0,-54-44-1 0 0,58 55-7 0 0,-1 0-1 0 0,-1 1 1 0 0,0 1-1 0 0,-1 1 1 0 0,0 1-1 0 0,-31-9 0 0 0,10 9-3 0 0,0 1-1 0 0,0 2 0 0 0,0 2 0 0 0,-1 2 1 0 0,-67 3-1 0 0,-223 39-144 0 0,230-22-956 0 0,0 4-1 0 0,2 5 0 0 0,-129 51 1 0 0,143-41-653 0 0</inkml:trace>
</inkml:ink>
</file>

<file path=ppt/ink/ink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01:12.929"/>
    </inkml:context>
    <inkml:brush xml:id="br0">
      <inkml:brushProperty name="width" value="0.05" units="cm"/>
      <inkml:brushProperty name="height" value="0.05" units="cm"/>
    </inkml:brush>
  </inkml:definitions>
  <inkml:trace contextRef="#ctx0" brushRef="#br0">0 316 7905 0 0,'2'-1'5100'0'0,"1"-2"-4682"0"0,0 1-1 0 0,0-1 1 0 0,0 1-1 0 0,0 0 0 0 0,1 0 1 0 0,-1 0-1 0 0,1 0 1 0 0,-1 1-1 0 0,1 0 1 0 0,0-1-1 0 0,6 0 1 0 0,56-14 106 0 0,-63 16-425 0 0,52-12 166 0 0,486-114-166 0 0,-520 121-621 0 0,-1-2 0 0 0,31-14 0 0 0,-49 19-128 0 0,-29-8-7515 0 0,16 6 8100 0 0,0 0 0 0 0,0 0 1 0 0,0 1-1 0 0,-1 0 0 0 0,1 1 0 0 0,-1 0 1 0 0,1 1-1 0 0,-14 1 0 0 0,6-1 238 0 0,-1 0 1 0 0,0-1-1 0 0,1-1 0 0 0,-24-6 0 0 0,18 3 824 0 0,-33-2 5676 0 0,44 1-6328 0 0,-40-23-48 0 0,53 29-124 0 0,5 0-27 0 0,16 2 88 0 0,24 6 114 0 0,-10-1-100 0 0,0 3-1 0 0,-1 0 1 0 0,35 16-1 0 0,-55-19-177 0 0,0 0-1 0 0,-1 0 1 0 0,1 2-1 0 0,-1-1 1 0 0,-1 1 0 0 0,1 1-1 0 0,-1 0 1 0 0,-1 1-1 0 0,0 0 1 0 0,12 15-1 0 0,-20-21-49 0 0,1-1 0 0 0,-1 1 0 0 0,0 0 0 0 0,0 0 0 0 0,0 0 0 0 0,-1 0 0 0 0,0 0 0 0 0,1 0 0 0 0,-1 0 0 0 0,-1 0 0 0 0,1 0 0 0 0,-1 1 0 0 0,1-1 0 0 0,-1 0-1 0 0,-1 7 1 0 0,0-5-6 0 0,-1 0 0 0 0,1 0 0 0 0,-1 0-1 0 0,-1 0 1 0 0,1 0 0 0 0,-1-1 0 0 0,0 1-1 0 0,0-1 1 0 0,-6 9 0 0 0,-7 4-176 0 0,-1-1 0 0 0,0 0 0 0 0,-2-1 0 0 0,-26 18 0 0 0,40-29 58 0 0,-33 21-1182 0 0,0-2-1 0 0,-49 24 0 0 0,32-21-943 0 0</inkml:trace>
</inkml:ink>
</file>

<file path=ppt/ink/ink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01:13.860"/>
    </inkml:context>
    <inkml:brush xml:id="br0">
      <inkml:brushProperty name="width" value="0.05" units="cm"/>
      <inkml:brushProperty name="height" value="0.05" units="cm"/>
    </inkml:brush>
  </inkml:definitions>
  <inkml:trace contextRef="#ctx0" brushRef="#br0">835 509 9197 0 0,'1'-5'59'0'0,"0"0"1"0"0,0 0-1 0 0,0 0 1 0 0,1 0-1 0 0,0 1 1 0 0,0-1-1 0 0,0 0 1 0 0,6-7-1 0 0,8-20 897 0 0,-16 29-849 0 0,1 1 0 0 0,-1-1 0 0 0,0 0 1 0 0,0 0-1 0 0,0 0 0 0 0,0 0 0 0 0,-1 1 0 0 0,1-1 1 0 0,-1 0-1 0 0,1 0 0 0 0,-1 1 0 0 0,0-1 1 0 0,0 0-1 0 0,0 1 0 0 0,-1-1 0 0 0,1 1 0 0 0,-1-1 1 0 0,1 1-1 0 0,-1 0 0 0 0,0 0 0 0 0,0 0 1 0 0,0 0-1 0 0,0 0 0 0 0,0 0 0 0 0,0 0 0 0 0,0 0 1 0 0,-3-1-1 0 0,-1-1-88 0 0,1 1-1 0 0,0 0 1 0 0,-1-1-1 0 0,0 2 1 0 0,0-1 0 0 0,0 1-1 0 0,0-1 1 0 0,0 2-1 0 0,0-1 1 0 0,0 1 0 0 0,-10-1-1 0 0,-1 3 27 0 0,0 0 1 0 0,0 1-1 0 0,-1 1 0 0 0,2 1 0 0 0,-1 1 0 0 0,0 0 1 0 0,1 1-1 0 0,0 1 0 0 0,0 0 0 0 0,-22 14 0 0 0,17-7 95 0 0,0 1 0 0 0,1 1 0 0 0,0 0 0 0 0,1 2 0 0 0,1 0 0 0 0,-23 32-1 0 0,11-8 71 0 0,2 2 1 0 0,-34 71-1 0 0,-31 102 322 0 0,79-183-431 0 0,-90 256 611 0 0,86-224-529 0 0,2 1-1 0 0,-10 101 0 0 0,24-136-96 0 0,1-1 0 0 0,2 1 0 0 0,1 0 0 0 0,1-1 0 0 0,13 53 0 0 0,-11-62-7 0 0,2 0 0 0 0,1-1 0 0 0,0 0 0 0 0,2-1 0 0 0,0 0 0 0 0,1 0 1 0 0,1-1-1 0 0,26 31 0 0 0,-12-22-13 0 0,2-2-1 0 0,1-1 1 0 0,1-1 0 0 0,0-1 0 0 0,2-2 0 0 0,1-1-1 0 0,0-1 1 0 0,2-2 0 0 0,0-2 0 0 0,72 22 0 0 0,-46-21-57 0 0,2-3 1 0 0,-1-3-1 0 0,2-2 1 0 0,-1-3-1 0 0,113-6 0 0 0,-94-7-14 0 0,-1-2-1 0 0,143-39 0 0 0,148-74 55 0 0,-41-21-21 0 0,-282 118-13 0 0,0-2 0 0 0,-3-2 0 0 0,0-2 0 0 0,59-56 0 0 0,-78 58-4 0 0,-1-1 0 0 0,-1-1 0 0 0,-1-1 0 0 0,-3-1 0 0 0,23-46 0 0 0,-28 44-16 0 0,-2 0 0 0 0,-1-1 1 0 0,-2-1-1 0 0,-1 0 1 0 0,-2 0-1 0 0,-2 0 0 0 0,-2-1 1 0 0,-1 0-1 0 0,-3-51 1 0 0,-4 39-14 0 0,-3 1 0 0 0,-16-66 0 0 0,17 92 14 0 0,-4-25-24 0 0,-4 1-1 0 0,-1 1 1 0 0,-24-51-1 0 0,10 36-35 0 0,-50-77-1 0 0,63 115 55 0 0,-1 2 0 0 0,-1 0 0 0 0,-1 1 0 0 0,-1 1 0 0 0,0 1 0 0 0,-25-18 0 0 0,-3 2-3 0 0,-2 2-1 0 0,-1 2 1 0 0,-2 3-1 0 0,-1 2 1 0 0,0 3-1 0 0,-65-20 1 0 0,48 25 12 0 0,-1 2 1 0 0,-1 3-1 0 0,1 4 0 0 0,-2 2 1 0 0,1 4-1 0 0,-1 3 1 0 0,1 4-1 0 0,0 2 0 0 0,-74 17 1 0 0,115-17-6 0 0,1 2 0 0 0,1 1 0 0 0,-1 1 0 0 0,1 2 0 0 0,1 0 0 0 0,0 3 0 0 0,-47 30 0 0 0,69-40-88 0 0,1 0-1 0 0,0 1 0 0 0,0-1 0 0 0,0 1 0 0 0,1 0 0 0 0,0 1 0 0 0,0-1 0 0 0,1 1 0 0 0,0 0 1 0 0,0 0-1 0 0,0 0 0 0 0,1 1 0 0 0,0-1 0 0 0,1 1 0 0 0,-3 10 0 0 0,2-1-810 0 0,1 0 0 0 0,1 1 0 0 0,1-1 0 0 0,0 1-1 0 0,5 32 1 0 0,-1-18-681 0 0</inkml:trace>
</inkml:ink>
</file>

<file path=ppt/ink/ink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01:15.360"/>
    </inkml:context>
    <inkml:brush xml:id="br0">
      <inkml:brushProperty name="width" value="0.05" units="cm"/>
      <inkml:brushProperty name="height" value="0.05" units="cm"/>
    </inkml:brush>
  </inkml:definitions>
  <inkml:trace contextRef="#ctx0" brushRef="#br0">159 722 8101 0 0,'-22'-192'1007'0'0,"18"137"-1014"0"0,-1-5-3 0 0,-12-126 193 0 0,10 136 399 0 0,-22-80 0 0 0,27 122-461 0 0,1 5-44 0 0,0 0-1 0 0,0 0 1 0 0,1 0 0 0 0,-2 0 0 0 0,1 1-1 0 0,0-1 1 0 0,0 0 0 0 0,-1 0 0 0 0,0 1-1 0 0,1-1 1 0 0,-1 1 0 0 0,-5-5-1 0 0,7 7-62 0 0,-1 0-1 0 0,1 0 0 0 0,-1-1 0 0 0,1 1 0 0 0,-1 0 0 0 0,1 0 0 0 0,-1 0 0 0 0,1 0 1 0 0,-1 0-1 0 0,1 1 0 0 0,-1-1 0 0 0,0 0 0 0 0,1 0 0 0 0,-1 0 0 0 0,1 0 1 0 0,-1 1-1 0 0,1-1 0 0 0,-1 0 0 0 0,1 0 0 0 0,0 1 0 0 0,-1-1 0 0 0,1 0 0 0 0,-1 1 1 0 0,1-1-1 0 0,0 1 0 0 0,-1-1 0 0 0,1 0 0 0 0,0 1 0 0 0,-1-1 0 0 0,1 1 1 0 0,0-1-1 0 0,-1 1 0 0 0,1-1 0 0 0,0 1 0 0 0,0 0 0 0 0,-11 22 197 0 0,5-3-64 0 0,1 1-1 0 0,0 0 1 0 0,-2 43-1 0 0,6 67 344 0 0,1-115-428 0 0,3 41 213 0 0,2 0 0 0 0,3 0 1 0 0,3-1-1 0 0,1 0 0 0 0,22 56 1 0 0,119 263 1278 0 0,-147-362-1518 0 0,17 38-60 0 0,-2 1 1 0 0,-3 1 0 0 0,-1 1-1 0 0,-4 1 1 0 0,10 72-1 0 0,-16-94-490 0 0,-5-26 69 0 0,0-1 1 0 0,-1 1-1 0 0,0-1 0 0 0,0 1 1 0 0,0 0-1 0 0,-1 7 0 0 0,0-14 406 0 0,0-1 0 0 0,0 1 0 0 0,0 0 0 0 0,0 0 0 0 0,-1 0 0 0 0,1 0 0 0 0,0 0-1 0 0,0-1 1 0 0,0 1 0 0 0,0 0 0 0 0,0 0 0 0 0,0 0 0 0 0,-1 0 0 0 0,1 0 0 0 0,0 0 0 0 0,0 0 0 0 0,0 0 0 0 0,0 0-1 0 0,0-1 1 0 0,-1 1 0 0 0,1 0 0 0 0,0 0 0 0 0,0 0 0 0 0,0 0 0 0 0,0 0 0 0 0,-1 0 0 0 0,1 0 0 0 0,0 0 0 0 0,0 0-1 0 0,0 0 1 0 0,0 0 0 0 0,-1 0 0 0 0,1 1 0 0 0,0-1 0 0 0,0 0 0 0 0,0 0 0 0 0,0 0 0 0 0,-1 0 0 0 0,1 0 0 0 0,0 0-1 0 0,0 0 1 0 0,0 0 0 0 0,0 0 0 0 0,0 1 0 0 0,0-1 0 0 0,-1 0 0 0 0,1 0 0 0 0,0 0 0 0 0,0 0 0 0 0,0 0 0 0 0,0 0-1 0 0,0 1 1 0 0,0-1 0 0 0,0 0 0 0 0,0 0 0 0 0,0 0 0 0 0,0 0 0 0 0,0 1 0 0 0,0-1 0 0 0,0 0 0 0 0,-5-5-1349 0 0</inkml:trace>
</inkml:ink>
</file>

<file path=ppt/ink/ink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01:15.729"/>
    </inkml:context>
    <inkml:brush xml:id="br0">
      <inkml:brushProperty name="width" value="0.05" units="cm"/>
      <inkml:brushProperty name="height" value="0.05" units="cm"/>
    </inkml:brush>
  </inkml:definitions>
  <inkml:trace contextRef="#ctx0" brushRef="#br0">1 327 7517 0 0,'1'-4'22'0'0,"0"0"1"0"0,0 0-1 0 0,1 0 1 0 0,-1 0-1 0 0,1 0 0 0 0,0 0 1 0 0,0 1-1 0 0,1-1 1 0 0,-1 1-1 0 0,1-1 1 0 0,0 1-1 0 0,0 0 1 0 0,3-4-1 0 0,9-5 240 0 0,27-19 0 0 0,-14 12-74 0 0,-1 0-152 0 0,1 2-1 0 0,1 1 0 0 0,0 1 0 0 0,56-20 0 0 0,-42 19-27 0 0,-37 13 2 0 0,31-15 216 0 0,-37 18-219 0 0,1-1 1 0 0,0 1 0 0 0,0-1-1 0 0,0 1 1 0 0,-1-1 0 0 0,1 0-1 0 0,0 1 1 0 0,0-1 0 0 0,-1 0 0 0 0,1 0-1 0 0,-1 0 1 0 0,1 1 0 0 0,-1-1-1 0 0,1 0 1 0 0,-1 0 0 0 0,1 0-1 0 0,-1 0 1 0 0,0 0 0 0 0,1 0-1 0 0,-1 0 1 0 0,0 0 0 0 0,0 0 0 0 0,0 0-1 0 0,0 0 1 0 0,0 0 0 0 0,0 0-1 0 0,0 0 1 0 0,0 0 0 0 0,0 0-1 0 0,-1 0 1 0 0,1 0 0 0 0,0 0-1 0 0,-1 0 1 0 0,-1-5 302 0 0,-11-20 797 0 0,13 26-1066 0 0,0-1 1 0 0,0 1-1 0 0,0-1 1 0 0,0 1-1 0 0,0 0 1 0 0,0-1-1 0 0,-1 1 1 0 0,1-1-1 0 0,0 1 1 0 0,0-1-1 0 0,-1 1 1 0 0,1 0-1 0 0,0-1 1 0 0,-1 1-1 0 0,1 0 1 0 0,0-1-1 0 0,-1 1 1 0 0,1 0-1 0 0,0-1 1 0 0,-1 1-1 0 0,1 0 1 0 0,-1 0-1 0 0,1-1 1 0 0,-1 1-1 0 0,1 0 1 0 0,-1 0-1 0 0,1 0 1 0 0,-1 0-1 0 0,1 0 1 0 0,0 0-1 0 0,-1 0 1 0 0,1 0-1 0 0,-1 0 1 0 0,1 0-1 0 0,-1 0 1 0 0,0 0-1 0 0,6 21 334 0 0,-3-15-354 0 0,4 20-24 0 0,12 52 406 0 0,4 0 1 0 0,38 93-1 0 0,-57-165-403 0 0,0 0 0 0 0,1 0 0 0 0,-1 0 0 0 0,1-1 0 0 0,0 1 0 0 0,1-1 0 0 0,0 0 0 0 0,-1 0 0 0 0,8 5 0 0 0,-11-9-35 0 0,0 0 0 0 0,1 0 1 0 0,-1 0-1 0 0,1 0 0 0 0,-1-1 0 0 0,1 1 1 0 0,0 0-1 0 0,-1-1 0 0 0,1 1 0 0 0,0-1 1 0 0,-1 0-1 0 0,1 0 0 0 0,0 1 0 0 0,-1-1 1 0 0,1 0-1 0 0,0 0 0 0 0,1-1 0 0 0,-1 0-61 0 0,0 1-1 0 0,0-1 0 0 0,0 0 0 0 0,-1 0 0 0 0,1 0 1 0 0,0 0-1 0 0,-1 0 0 0 0,1-1 0 0 0,-1 1 1 0 0,1 0-1 0 0,-1-1 0 0 0,1 1 0 0 0,-1-1 0 0 0,0 0 1 0 0,0 1-1 0 0,0-1 0 0 0,0 0 0 0 0,1-1 0 0 0,5-14-526 0 0,0 1 0 0 0,-1-1-1 0 0,0 0 1 0 0,-2-1-1 0 0,0 1 1 0 0,-1-1 0 0 0,0 0-1 0 0,-2 1 1 0 0,0-27-1 0 0,-1 10 28 0 0</inkml:trace>
</inkml:ink>
</file>

<file path=ppt/ink/ink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01:16.067"/>
    </inkml:context>
    <inkml:brush xml:id="br0">
      <inkml:brushProperty name="width" value="0.05" units="cm"/>
      <inkml:brushProperty name="height" value="0.05" units="cm"/>
    </inkml:brush>
  </inkml:definitions>
  <inkml:trace contextRef="#ctx0" brushRef="#br0">311 136 6501 0 0,'-12'-17'108'0'0,"-1"0"0"0"0,-1 1 1 0 0,0 0-1 0 0,-1 1 0 0 0,-22-17 0 0 0,33 29-61 0 0,1 1-1 0 0,-1 0 1 0 0,1-1-1 0 0,-1 1 1 0 0,0 0-1 0 0,0 1 1 0 0,0-1-1 0 0,0 1 1 0 0,0 0-1 0 0,0 0 1 0 0,-1 0-1 0 0,1 0 1 0 0,0 1-1 0 0,-1 0 1 0 0,1 0-1 0 0,0 0 1 0 0,0 0-1 0 0,-1 1 1 0 0,1-1-1 0 0,0 1 1 0 0,0 0-1 0 0,0 0 1 0 0,0 1-1 0 0,0-1 0 0 0,0 1 1 0 0,0 0-1 0 0,0 0 1 0 0,0 0-1 0 0,1 1 1 0 0,-1-1-1 0 0,1 1 1 0 0,0 0-1 0 0,-4 4 1 0 0,0 0-86 0 0,1-1-1 0 0,-1 1 1 0 0,2 0 0 0 0,-1 0 0 0 0,1 1 0 0 0,0 0-1 0 0,0 0 1 0 0,1 0 0 0 0,0 0 0 0 0,1 1 0 0 0,0 0-1 0 0,0-1 1 0 0,1 1 0 0 0,-2 10 0 0 0,5-3-423 0 0</inkml:trace>
</inkml:ink>
</file>

<file path=ppt/ink/ink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01:16.550"/>
    </inkml:context>
    <inkml:brush xml:id="br0">
      <inkml:brushProperty name="width" value="0.05" units="cm"/>
      <inkml:brushProperty name="height" value="0.05" units="cm"/>
    </inkml:brush>
  </inkml:definitions>
  <inkml:trace contextRef="#ctx0" brushRef="#br0">131 234 10113 0 0,'1'0'64'0'0,"-1"-1"1"0"0,1 1-1 0 0,-1-1 1 0 0,1 1-1 0 0,-1 0 0 0 0,1-1 1 0 0,-1 1-1 0 0,1-1 1 0 0,-1 1-1 0 0,0-1 0 0 0,1 0 1 0 0,-1 1-1 0 0,0-1 1 0 0,0 1-1 0 0,1-1 1 0 0,-1 1-1 0 0,0-1 0 0 0,0 0 1 0 0,0 1-1 0 0,0-1 1 0 0,0 0-1 0 0,0 1 0 0 0,0-1 1 0 0,0 0-1 0 0,0 1 1 0 0,0-2-1 0 0,-1 1 79 0 0,1 1 0 0 0,-1-1 0 0 0,0 1-1 0 0,0-1 1 0 0,1 1 0 0 0,-1 0 0 0 0,0-1 0 0 0,0 1-1 0 0,0 0 1 0 0,1-1 0 0 0,-1 1 0 0 0,0 0 0 0 0,0 0 0 0 0,0 0-1 0 0,0 0 1 0 0,0 0 0 0 0,0 0 0 0 0,1 0 0 0 0,-1 0 0 0 0,0 0-1 0 0,0 0 1 0 0,0 1 0 0 0,0-1 0 0 0,-1 1 0 0 0,0 0-88 0 0,1 0 1 0 0,-1 1 0 0 0,1-1-1 0 0,-1 1 1 0 0,1-1-1 0 0,-1 1 1 0 0,1-1 0 0 0,0 1-1 0 0,0 0 1 0 0,0 0 0 0 0,0 0-1 0 0,0 0 1 0 0,0-1-1 0 0,0 1 1 0 0,1 0 0 0 0,-1 1-1 0 0,0 2 1 0 0,-1 2-39 0 0,-9 22-8 0 0,2 0 1 0 0,1 0-1 0 0,-4 35 1 0 0,10-52-4 0 0,1 0 0 0 0,1 1 0 0 0,-1-1 0 0 0,2 0 0 0 0,0 1 0 0 0,0-1-1 0 0,1 0 1 0 0,1 0 0 0 0,0 0 0 0 0,8 19 0 0 0,-10-27-2 0 0,2 0 1 0 0,-1 0-1 0 0,0 0 0 0 0,1 0 0 0 0,-1 0 0 0 0,1-1 0 0 0,0 0 1 0 0,1 1-1 0 0,-1-1 0 0 0,0 0 0 0 0,1 0 0 0 0,0-1 0 0 0,-1 1 1 0 0,1-1-1 0 0,0 0 0 0 0,5 2 0 0 0,-3-2-5 0 0,1 0 0 0 0,0 0 0 0 0,0-1 0 0 0,0 0 1 0 0,0 0-1 0 0,0-1 0 0 0,0 0 0 0 0,0 0 0 0 0,11-2 0 0 0,-2-1-85 0 0,0 0-1 0 0,-1-2 0 0 0,0 0 1 0 0,0 0-1 0 0,0-1 1 0 0,0-1-1 0 0,-1-1 0 0 0,19-13 1 0 0,-28 18 30 0 0,0-1 1 0 0,0 0-1 0 0,0 0 0 0 0,-1-1 1 0 0,0 1-1 0 0,0-1 1 0 0,0 0-1 0 0,0 0 1 0 0,-1 0-1 0 0,0 0 0 0 0,0-1 1 0 0,3-7-1 0 0,-4 8 45 0 0,-1 1-1 0 0,-1 0 1 0 0,1-1-1 0 0,-1 1 1 0 0,1 0-1 0 0,-1-1 1 0 0,-1 1-1 0 0,1-1 1 0 0,0 1-1 0 0,-1 0 1 0 0,0-1-1 0 0,0 1 1 0 0,-1 0-1 0 0,1 0 1 0 0,-1 0-1 0 0,0 0 1 0 0,0 0 0 0 0,-3-5-1 0 0,-2-1 9 0 0,-1 0 0 0 0,0 0 0 0 0,-1 0 0 0 0,0 1 0 0 0,0 1-1 0 0,-1 0 1 0 0,0 0 0 0 0,-1 0 0 0 0,1 2 0 0 0,-20-10 0 0 0,-1 2 42 0 0,-1 0 0 0 0,-56-14 0 0 0,-11 10 297 0 0,66 13-81 0 0,43 5-191 0 0,-1-1 0 0 0,0-1 1 0 0,0 1-1 0 0,0-2 0 0 0,16-5 0 0 0,-8 3-28 0 0,108-37 41 0 0,-64 20 16 0 0,106-24 0 0 0,-162 45-86 0 0,0 0 0 0 0,1 0-1 0 0,-1 1 1 0 0,1 0 0 0 0,0 0 0 0 0,-1 0 0 0 0,1 0-1 0 0,-1 1 1 0 0,1 0 0 0 0,-1 0 0 0 0,0 1 0 0 0,1-1-1 0 0,-1 1 1 0 0,0 0 0 0 0,0 1 0 0 0,5 2-1 0 0,-4 0-1 0 0,-1-1-1 0 0,0 1 0 0 0,0 0 1 0 0,0 1-1 0 0,0-1 0 0 0,-1 1 0 0 0,0 0 1 0 0,0 0-1 0 0,0 0 0 0 0,-1 0 1 0 0,5 13-1 0 0,9 34 56 0 0,-1 1 0 0 0,15 103 0 0 0,-30-149-56 0 0,-2 19 0 0 0,-2-14 48 0 0,3-13-49 0 0,-1 1 0 0 0,1-1 0 0 0,0 0 0 0 0,0 0 0 0 0,0 0 1 0 0,0 0-1 0 0,0 0 0 0 0,0 1 0 0 0,0-1 0 0 0,-1 0 0 0 0,1 0 0 0 0,0 0 1 0 0,0 0-1 0 0,0 0 0 0 0,0 0 0 0 0,0 0 0 0 0,-1 0 0 0 0,1 0 0 0 0,0 1 1 0 0,0-1-1 0 0,0 0 0 0 0,0 0 0 0 0,-1 0 0 0 0,1 0 0 0 0,0 0 1 0 0,0 0-1 0 0,0 0 0 0 0,0 0 0 0 0,-1 0 0 0 0,1 0 0 0 0,0 0 0 0 0,0 0 1 0 0,0 0-1 0 0,0-1 0 0 0,-1 1 0 0 0,1 0 0 0 0,0 0 0 0 0,0 0 0 0 0,0 0 1 0 0,0 0-1 0 0,-1 0 0 0 0,1 0 0 0 0,0 0 0 0 0,0 0 0 0 0,0-1 0 0 0,0 1 1 0 0,0 0-1 0 0,-1 0 0 0 0,-1-3 9 0 0,-1-1 0 0 0,1 1 0 0 0,-1-1 0 0 0,1 0 0 0 0,0 0-1 0 0,0 0 1 0 0,1 0 0 0 0,-1 0 0 0 0,1 0 0 0 0,0 0 0 0 0,0 0 0 0 0,0 0 0 0 0,1-1 0 0 0,-1 1 0 0 0,1 0 0 0 0,1-8 0 0 0,0-5-37 0 0,0-1 0 0 0,8-30 0 0 0,-1 17 9 0 0,1 1-1 0 0,1-1 1 0 0,1 2 0 0 0,2-1 0 0 0,1 2 0 0 0,1 0-1 0 0,1 0 1 0 0,26-31 0 0 0,-38 54 11 0 0,0 0 0 0 0,1 1 1 0 0,-1 0-1 0 0,1 0 0 0 0,0 0 0 0 0,0 0 1 0 0,0 1-1 0 0,1 0 0 0 0,-1 0 0 0 0,9-3 1 0 0,-12 5 4 0 0,0 1 0 0 0,0-1 0 0 0,0 1 1 0 0,0-1-1 0 0,0 1 0 0 0,0 0 1 0 0,0 0-1 0 0,0 0 0 0 0,0 0 0 0 0,0 0 1 0 0,0 0-1 0 0,0 1 0 0 0,0-1 0 0 0,0 1 1 0 0,-1-1-1 0 0,1 1 0 0 0,0 0 1 0 0,0 0-1 0 0,0 0 0 0 0,-1 0 0 0 0,1 0 1 0 0,0 0-1 0 0,-1 0 0 0 0,1 0 1 0 0,-1 1-1 0 0,0-1 0 0 0,1 1 0 0 0,-1-1 1 0 0,0 1-1 0 0,0-1 0 0 0,0 1 0 0 0,0 0 1 0 0,0 0-1 0 0,0-1 0 0 0,0 1 1 0 0,0 3-1 0 0,6 14 52 0 0,-1 0 0 0 0,-1 0 0 0 0,-1 1 0 0 0,3 29-1 0 0,-2 82 573 0 0,-6-92-1121 0 0,2-1 0 0 0,2 1 0 0 0,11 51 0 0 0,-8-60-2116 0 0,-3-20 783 0 0</inkml:trace>
</inkml:ink>
</file>

<file path=ppt/ink/ink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01:16.892"/>
    </inkml:context>
    <inkml:brush xml:id="br0">
      <inkml:brushProperty name="width" value="0.05" units="cm"/>
      <inkml:brushProperty name="height" value="0.05" units="cm"/>
    </inkml:brush>
  </inkml:definitions>
  <inkml:trace contextRef="#ctx0" brushRef="#br0">11 1 12021 0 0,'-6'1'104'0'0,"4"3"120"0"0,0 1 100 0 0,12 0 532 0 0,-8 0-340 0 0,2 3 12 0 0,0-5 8 0 0,6 0-108 0 0,-4 1-112 0 0,4-7-124 0 0,6 3-260 0 0,-1 3-332 0 0,1-1-376 0 0,-10 1-520 0 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3:40:40.643"/>
    </inkml:context>
    <inkml:brush xml:id="br0">
      <inkml:brushProperty name="width" value="0.05" units="cm"/>
      <inkml:brushProperty name="height" value="0.05" units="cm"/>
    </inkml:brush>
  </inkml:definitions>
  <inkml:trace contextRef="#ctx0" brushRef="#br0">1 51 7165 0 0,'26'-50'3400'0'0,"-15"73"-3280"0"0,35 74-19 0 0,-34-75-63 0 0,1 0-1 0 0,0-1 0 0 0,2 0 0 0 0,0-1 1 0 0,36 34-1 0 0,8 12-654 0 0,10 32-2120 0 0,-67-96 1928 0 0</inkml:trace>
</inkml:ink>
</file>

<file path=ppt/ink/ink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01:17.655"/>
    </inkml:context>
    <inkml:brush xml:id="br0">
      <inkml:brushProperty name="width" value="0.05" units="cm"/>
      <inkml:brushProperty name="height" value="0.05" units="cm"/>
    </inkml:brush>
  </inkml:definitions>
  <inkml:trace contextRef="#ctx0" brushRef="#br0">55 157 8329 0 0,'0'0'100'0'0,"-6"-17"103"0"0,-20-50 122 0 0,20 51 3073 0 0,3 6-2890 0 0,-8-27-128 0 0,8 28 801 0 0,6 12-1041 0 0,8 11 7 0 0,-8-11 244 0 0,16 40-329 0 0,61 135-42 0 0,-14-23-26 0 0,18 11-3239 0 0,-82-162 2040 0 0</inkml:trace>
</inkml:ink>
</file>

<file path=ppt/ink/ink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01:17.995"/>
    </inkml:context>
    <inkml:brush xml:id="br0">
      <inkml:brushProperty name="width" value="0.05" units="cm"/>
      <inkml:brushProperty name="height" value="0.05" units="cm"/>
    </inkml:brush>
  </inkml:definitions>
  <inkml:trace contextRef="#ctx0" brushRef="#br0">191 536 9877 0 0,'-110'-178'88'0'0,"88"142"2063"0"0,12 3-1686 0 0,-29-101-47 0 0,30 100 302 0 0,28 14-654 0 0,65-59-27 0 0,-82 77-39 0 0,1 0 1 0 0,-1 0-1 0 0,1 0 1 0 0,0 0-1 0 0,-1 0 1 0 0,1 1-1 0 0,0-1 1 0 0,0 1-1 0 0,0 0 1 0 0,0 0-1 0 0,0 0 1 0 0,0 0-1 0 0,0 0 1 0 0,1 1-1 0 0,-1-1 1 0 0,0 1-1 0 0,0 0 1 0 0,0 0-1 0 0,1 0 1 0 0,-1 1-1 0 0,0-1 1 0 0,5 2-1 0 0,4 0 0 0 0,9 1-70 0 0,10 0-96 0 0,-1 1 0 0 0,41 12-1 0 0,-64-14-73 0 0,0 0-1 0 0,0 1 1 0 0,0 0-1 0 0,0 0 0 0 0,0 0 1 0 0,-1 1-1 0 0,1 0 1 0 0,-1 0-1 0 0,0 1 0 0 0,-1 0 1 0 0,1 0-1 0 0,-1 0 1 0 0,0 0-1 0 0,0 1 0 0 0,5 8 1 0 0,-4 2-848 0 0,-5 3-168 0 0</inkml:trace>
</inkml:ink>
</file>

<file path=ppt/ink/ink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01:18.348"/>
    </inkml:context>
    <inkml:brush xml:id="br0">
      <inkml:brushProperty name="width" value="0.05" units="cm"/>
      <inkml:brushProperty name="height" value="0.05" units="cm"/>
    </inkml:brush>
  </inkml:definitions>
  <inkml:trace contextRef="#ctx0" brushRef="#br0">13 172 8133 0 0,'-8'8'125'0'0,"8"-7"-105"0"0,-1-1 0 0 0,1 0 0 0 0,0 0 0 0 0,0 0 1 0 0,-1 0-1 0 0,1 0 0 0 0,0 0 0 0 0,0 0 0 0 0,0 1 1 0 0,-1-1-1 0 0,1 0 0 0 0,0 0 0 0 0,0 0 0 0 0,0 1 0 0 0,-1-1 1 0 0,1 0-1 0 0,0 0 0 0 0,0 0 0 0 0,0 1 0 0 0,0-1 1 0 0,0 0-1 0 0,0 0 0 0 0,0 1 0 0 0,0-1 0 0 0,-1 0 1 0 0,1 0-1 0 0,0 1 0 0 0,0-1 0 0 0,0 0 0 0 0,0 0 1 0 0,0 1-1 0 0,0-1 0 0 0,0 0 0 0 0,1 0 0 0 0,-1 1 1 0 0,0-1-1 0 0,0 0 0 0 0,0 0 0 0 0,0 1 0 0 0,0-1 0 0 0,14-13 1220 0 0,-5 3-738 0 0,8 0-231 0 0,1 0 0 0 0,1 1-1 0 0,0 1 1 0 0,0 0 0 0 0,20-4 0 0 0,18-8-116 0 0,-27 7-840 0 0,53-33-1 0 0,-41 21-1946 0 0,-31 21 1401 0 0</inkml:trace>
</inkml:ink>
</file>

<file path=ppt/ink/ink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01:18.687"/>
    </inkml:context>
    <inkml:brush xml:id="br0">
      <inkml:brushProperty name="width" value="0.05" units="cm"/>
      <inkml:brushProperty name="height" value="0.05" units="cm"/>
    </inkml:brush>
  </inkml:definitions>
  <inkml:trace contextRef="#ctx0" brushRef="#br0">149 252 7841 0 0,'-8'-18'499'0'0,"1"-1"0"0"0,0-1 0 0 0,-7-39 0 0 0,14 59-486 0 0,-2-13 563 0 0,0-1 0 0 0,1 1-1 0 0,1-24 1 0 0,1 11 558 0 0,-7-7 1736 0 0,-21 71-2653 0 0,17-22-208 0 0,0 1-1 0 0,1 0 0 0 0,0 1 1 0 0,2 0-1 0 0,0 0 1 0 0,1 0-1 0 0,1 1 1 0 0,1 0-1 0 0,0 0 0 0 0,2 1 1 0 0,0-1-1 0 0,1 0 1 0 0,2 27-1 0 0,0-29 71 0 0,1 0 0 0 0,1 0 0 0 0,0-1-1 0 0,1 1 1 0 0,1-1 0 0 0,1 1 0 0 0,0-2 0 0 0,1 1 0 0 0,1-1 0 0 0,0 0-1 0 0,1 0 1 0 0,0-1 0 0 0,1 0 0 0 0,1-1 0 0 0,17 17 0 0 0,-21-24-60 0 0,0 0 0 0 0,1 0 0 0 0,0 0 0 0 0,0-1 0 0 0,1 0 0 0 0,-1-1 0 0 0,1 0 0 0 0,0 0 0 0 0,0-1 0 0 0,0 0 0 0 0,1 0 0 0 0,-1-1 0 0 0,1 0 0 0 0,-1-1 0 0 0,1 0 0 0 0,0-1 0 0 0,0 0 0 0 0,-1 0 0 0 0,17-4 0 0 0,-12 1-427 0 0,0-1-1 0 0,0 0 1 0 0,-1-1 0 0 0,1-1 0 0 0,-1 0 0 0 0,-1-1 0 0 0,1 0 0 0 0,19-16 0 0 0,-16 8-950 0 0,-9 10 721 0 0,-1-1 1 0 0,1 0 0 0 0,-1 0-1 0 0,-1 0 1 0 0,1-1-1 0 0,-1 0 1 0 0,7-13-1 0 0,-4 4-637 0 0</inkml:trace>
  <inkml:trace contextRef="#ctx0" brushRef="#br0" timeOffset="1">380 378 6753 0 0,'-146'32'1740'0'0,"90"-21"991"0"0,56-11-2701 0 0,0 0-1 0 0,0 0 0 0 0,0-1 1 0 0,0 1-1 0 0,0 0 0 0 0,-1 0 1 0 0,1 0-1 0 0,0 0 1 0 0,0 0-1 0 0,0 0 0 0 0,0 0 1 0 0,0 0-1 0 0,-1 0 0 0 0,1 0 1 0 0,0 0-1 0 0,0 0 0 0 0,0 0 1 0 0,0 0-1 0 0,0 0 0 0 0,0 1 1 0 0,-1-1-1 0 0,1 0 0 0 0,0 0 1 0 0,0 0-1 0 0,0 0 1 0 0,0 0-1 0 0,0 0 0 0 0,0 0 1 0 0,-1 0-1 0 0,1 0 0 0 0,0 0 1 0 0,0 1-1 0 0,0-1 0 0 0,0 0 1 0 0,0 0-1 0 0,0 0 0 0 0,0 0 1 0 0,0 0-1 0 0,0 0 0 0 0,0 1 1 0 0,0-1-1 0 0,0 0 0 0 0,0 0 1 0 0,0 0-1 0 0,0 0 1 0 0,-1 0-1 0 0,1 1 0 0 0,0-1 1 0 0,1 0-1 0 0,-1 0 0 0 0,0 0 1 0 0,0 0-1 0 0,0 0 0 0 0,0 1 1 0 0,0-1-1 0 0,0 0 0 0 0,0 0 1 0 0,0 0-1 0 0,0 0 0 0 0,0 0 1 0 0,0 0-1 0 0,0 1 1 0 0,0-1-1 0 0,0 0 0 0 0,1 0 1 0 0,-1 0 16 0 0,1 1 1 0 0,-1-1-1 0 0,1 0 1 0 0,0 0 0 0 0,-1 0-1 0 0,1 1 1 0 0,0-1-1 0 0,-1 0 1 0 0,1 0 0 0 0,0 0-1 0 0,-1 0 1 0 0,1 0 0 0 0,0 0-1 0 0,-1 0 1 0 0,1 0-1 0 0,-1 0 1 0 0,2-1 0 0 0,174-67 295 0 0,-64 12-3859 0 0,-96 47 2443 0 0,-3-1-41 0 0</inkml:trace>
</inkml:ink>
</file>

<file path=ppt/ink/ink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01:19.044"/>
    </inkml:context>
    <inkml:brush xml:id="br0">
      <inkml:brushProperty name="width" value="0.05" units="cm"/>
      <inkml:brushProperty name="height" value="0.05" units="cm"/>
    </inkml:brush>
  </inkml:definitions>
  <inkml:trace contextRef="#ctx0" brushRef="#br0">0 194 9501 0 0,'1'-2'54'0'0,"-1"0"0"0"0,1 0 0 0 0,-1 0 1 0 0,1 0-1 0 0,0 1 0 0 0,-1-1 0 0 0,1 0 0 0 0,0 0 0 0 0,0 0 1 0 0,1 1-1 0 0,-1-1 0 0 0,0 1 0 0 0,1-1 0 0 0,-1 1 0 0 0,0-1 1 0 0,1 1-1 0 0,0 0 0 0 0,-1-1 0 0 0,1 1 0 0 0,3-1 0 0 0,41-20 1131 0 0,-44 21-1138 0 0,140-45 2299 0 0,-47 17-1689 0 0,-33 8-1090 0 0,75-13 0 0 0,-112 31-535 0 0,-4 1-342 0 0</inkml:trace>
</inkml:ink>
</file>

<file path=ppt/ink/ink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01:19.697"/>
    </inkml:context>
    <inkml:brush xml:id="br0">
      <inkml:brushProperty name="width" value="0.05" units="cm"/>
      <inkml:brushProperty name="height" value="0.05" units="cm"/>
    </inkml:brush>
  </inkml:definitions>
  <inkml:trace contextRef="#ctx0" brushRef="#br0">13 231 11913 0 0,'-8'3'80'0'0,"3"-1"409"0"0,15-1 69 0 0,-7 1 413 0 0,-2-1-399 0 0,3-5-141 0 0,3-4-383 0 0,0 1 1 0 0,0 1-1 0 0,0 0 1 0 0,1 0-1 0 0,0 0 1 0 0,0 1-1 0 0,1 0 0 0 0,9-4 1 0 0,11-7-92 0 0,241-122-4765 0 0,-269 137 4770 0 0,47-22-1450 0 0</inkml:trace>
</inkml:ink>
</file>

<file path=ppt/ink/ink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01:20.067"/>
    </inkml:context>
    <inkml:brush xml:id="br0">
      <inkml:brushProperty name="width" value="0.05" units="cm"/>
      <inkml:brushProperty name="height" value="0.05" units="cm"/>
    </inkml:brush>
  </inkml:definitions>
  <inkml:trace contextRef="#ctx0" brushRef="#br0">1 768 9669 0 0,'9'3'-197'0'0,"-7"-2"319"0"0,0 0 0 0 0,-1 0 0 0 0,1 0 0 0 0,0-1 0 0 0,0 1 0 0 0,0 0 0 0 0,0-1-1 0 0,0 0 1 0 0,0 1 0 0 0,0-1 0 0 0,1 0 0 0 0,-1 0 0 0 0,0 0 0 0 0,0 0 0 0 0,0 0-1 0 0,0-1 1 0 0,0 1 0 0 0,0-1 0 0 0,0 1 0 0 0,0-1 0 0 0,0 0 0 0 0,0 0 0 0 0,0 0 0 0 0,-1 0-1 0 0,1 0 1 0 0,2-2 0 0 0,99-64-1089 0 0,3 5 0 0 0,187-80 0 0 0,242-54-568 0 0,-42 72 2765 0 0,-125 38 315 0 0,-165 41-2588 0 0,-58 14-631 0 0,-92 18 714 0 0</inkml:trace>
</inkml:ink>
</file>

<file path=ppt/ink/ink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01:20.404"/>
    </inkml:context>
    <inkml:brush xml:id="br0">
      <inkml:brushProperty name="width" value="0.05" units="cm"/>
      <inkml:brushProperty name="height" value="0.05" units="cm"/>
    </inkml:brush>
  </inkml:definitions>
  <inkml:trace contextRef="#ctx0" brushRef="#br0">1 1114 7357 0 0,'43'0'19'0'0,"0"-2"1"0"0,0-3-1 0 0,0-1 1 0 0,-1-2-1 0 0,76-24 1 0 0,684-221-2746 0 0,-212 120 5291 0 0,-461 102-1735 0 0,180-66 0 0 0,-155 44-872 0 0,72-17-28 0 0,444-144 3432 0 0,-581 184-3605 0 0,382-127-3894 0 0,-402 134 2887 0 0</inkml:trace>
</inkml:ink>
</file>

<file path=ppt/ink/ink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01:20.758"/>
    </inkml:context>
    <inkml:brush xml:id="br0">
      <inkml:brushProperty name="width" value="0.05" units="cm"/>
      <inkml:brushProperty name="height" value="0.05" units="cm"/>
    </inkml:brush>
  </inkml:definitions>
  <inkml:trace contextRef="#ctx0" brushRef="#br0">0 431 9805 0 0,'426'-45'4126'0'0,"-73"-33"-727"0"0,161-88-2703 0 0,-314 99-1454 0 0,-111 38-99 0 0,2-1-1902 0 0,-84 26 1781 0 0,-6 4 940 0 0,-1 0-1 0 0,0-1 1 0 0,0 1 0 0 0,0 0 0 0 0,0 0-1 0 0,0 0 1 0 0,0 0 0 0 0,0-1 0 0 0,0 1 0 0 0,0 0-1 0 0,0 0 1 0 0,0 0 0 0 0,0 0 0 0 0,0-1-1 0 0,0 1 1 0 0,0 0 0 0 0,0 0 0 0 0,0 0-1 0 0,0 0 1 0 0,0-1 0 0 0,0 1 0 0 0,0 0 0 0 0,0 0-1 0 0,0 0 1 0 0,-1 0 0 0 0,1-1 0 0 0,0 1-1 0 0,0 0 1 0 0,0 0 0 0 0,0 0 0 0 0,0 0 0 0 0,0 0-1 0 0,0 0 1 0 0,-1-1 0 0 0,1 1 0 0 0,0 0-1 0 0,0 0 1 0 0,0 0 0 0 0,0 0 0 0 0,-1 0 0 0 0,1 0-1 0 0,0 0 1 0 0,0 0 0 0 0,0 0 0 0 0,0 0-1 0 0,-1 0 1 0 0,1 0 0 0 0,-14-5-1652 0 0</inkml:trace>
</inkml:ink>
</file>

<file path=ppt/ink/ink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01:25.781"/>
    </inkml:context>
    <inkml:brush xml:id="br0">
      <inkml:brushProperty name="width" value="0.05" units="cm"/>
      <inkml:brushProperty name="height" value="0.05" units="cm"/>
    </inkml:brush>
  </inkml:definitions>
  <inkml:trace contextRef="#ctx0" brushRef="#br0">154 586 9129 0 0,'-91'49'934'0'0,"29"-20"2462"0"0,86-44 1141 0 0,37-26-3363 0 0,8-5-990 0 0,115-78 115 0 0,41-26-215 0 0,156-66-1102 0 0,-305 175-56 0 0,-44 20 185 0 0,-20 12-539 0 0,-26 12-4219 0 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3:40:41.216"/>
    </inkml:context>
    <inkml:brush xml:id="br0">
      <inkml:brushProperty name="width" value="0.05" units="cm"/>
      <inkml:brushProperty name="height" value="0.05" units="cm"/>
    </inkml:brush>
  </inkml:definitions>
  <inkml:trace contextRef="#ctx0" brushRef="#br0">172 3 8133 0 0,'-2'-1'23'0'0,"1"0"0"0"0,-1 1 0 0 0,0 0 1 0 0,0 0-1 0 0,1-1 0 0 0,-1 1 0 0 0,0 0 0 0 0,0 0 1 0 0,0 0-1 0 0,1 1 0 0 0,-1-1 0 0 0,0 0 0 0 0,0 1 1 0 0,1-1-1 0 0,-1 1 0 0 0,0 0 0 0 0,1-1 0 0 0,-1 1 1 0 0,0 0-1 0 0,1 0 0 0 0,-1 0 0 0 0,1 0 0 0 0,0 0 1 0 0,-3 2-1 0 0,-2 3 113 0 0,0-1 0 0 0,0 1 1 0 0,0 0-1 0 0,-5 7 0 0 0,3-2-26 0 0,2 0-1 0 0,-1 1 1 0 0,2 0-1 0 0,-1 0 0 0 0,2 0 1 0 0,-1 0-1 0 0,2 1 1 0 0,0 0-1 0 0,0 0 1 0 0,1-1-1 0 0,1 1 1 0 0,-1 20-1 0 0,4 13 99 0 0,2 0 0 0 0,13 57 0 0 0,1 24-79 0 0,-15-53-94 0 0,-3 0 0 0 0,-3 0-1 0 0,-4-1 1 0 0,-17 79 0 0 0,-8 6 87 0 0,26-138-122 0 0,0 3-4 0 0,5-7 68 0 0,0-15-32 0 0,1 1 0 0 0,-1-1-1 0 0,1 0 1 0 0,0 0 0 0 0,0 1 0 0 0,0-1-1 0 0,0 1 1 0 0,0-1 0 0 0,0 0 0 0 0,0 1-1 0 0,0-1 1 0 0,0 0 0 0 0,0 1 0 0 0,1-1-1 0 0,-1 0 1 0 0,1 1 0 0 0,-1-1 0 0 0,1 0-1 0 0,-1 0 1 0 0,1 1 0 0 0,0-1 0 0 0,0 0 0 0 0,-1 0-1 0 0,1 0 1 0 0,0 0 0 0 0,0 0 0 0 0,0 0-1 0 0,0 0 1 0 0,0 0 0 0 0,0-1 0 0 0,1 1-1 0 0,-1 0 1 0 0,0-1 0 0 0,0 1 0 0 0,0-1-1 0 0,2 1 1 0 0,14 4 57 0 0,1-1 1 0 0,-1-1-1 0 0,1-1 0 0 0,0-1 0 0 0,0 0 0 0 0,32-3 1 0 0,-19 1-43 0 0,649-30-393 0 0,-397 16-80 0 0,480-25-768 0 0,711-35-100 0 0,-2 28 2027 0 0,-1210 42-304 0 0,795-1 1235 0 0,-942 12-1329 0 0,-140-7 1018 0 0,-40-7 0 0 0,65 8-1335 0 0,-1 0 0 0 0,1 0 0 0 0,0 0 0 0 0,0 0 0 0 0,0-1 0 0 0,-1 1 0 0 0,1 0-1 0 0,0 0 1 0 0,0 0 0 0 0,0 0 0 0 0,0 0 0 0 0,0-1 0 0 0,-1 1 0 0 0,1 0 0 0 0,0 0 0 0 0,0 0 0 0 0,0-1 0 0 0,0 1 0 0 0,0 0-1 0 0,0 0 1 0 0,0 0 0 0 0,0-1 0 0 0,0 1 0 0 0,0 0 0 0 0,0 0 0 0 0,0-1 0 0 0,0 1 0 0 0,0 0 0 0 0,0 0 0 0 0,0 0 0 0 0,0-1-1 0 0,0 1 1 0 0,0 0 0 0 0,0 0 0 0 0,0 0 0 0 0,0-1 0 0 0,0 1 0 0 0,0 0 0 0 0,1 0 0 0 0,-1 0 0 0 0,0-1 0 0 0,0 1 0 0 0,10-11 758 0 0,-10 11-754 0 0,1-1 0 0 0,-1 1 0 0 0,0 0 0 0 0,1-1 0 0 0,-1 1 0 0 0,1 0 0 0 0,-1 0 0 0 0,1-1 1 0 0,-1 1-1 0 0,1 0 0 0 0,-1 0 0 0 0,1 0 0 0 0,-1 0 0 0 0,1 0 0 0 0,-1 0 0 0 0,1 0 0 0 0,-1 0 0 0 0,1 0 0 0 0,-1 0 0 0 0,1 0 0 0 0,-1 0 0 0 0,2 0 0 0 0,-2 1-23 0 0,1-1-1 0 0,-1 1 0 0 0,1-1 1 0 0,-1 1-1 0 0,1 0 0 0 0,-1-1 1 0 0,1 1-1 0 0,-1 0 0 0 0,0-1 1 0 0,1 1-1 0 0,-1 0 0 0 0,0 0 1 0 0,1-1-1 0 0,-1 1 1 0 0,0 0-1 0 0,0 0 0 0 0,0 0 1 0 0,0-1-1 0 0,0 1 0 0 0,0 0 1 0 0,0 0-1 0 0,0 0 0 0 0,-8 158-8 0 0,7 45 34 0 0,5-101-594 0 0,4 0 0 0 0,38 178 0 0 0,-45-277-753 0 0</inkml:trace>
</inkml:ink>
</file>

<file path=ppt/ink/ink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01:26.140"/>
    </inkml:context>
    <inkml:brush xml:id="br0">
      <inkml:brushProperty name="width" value="0.05" units="cm"/>
      <inkml:brushProperty name="height" value="0.05" units="cm"/>
    </inkml:brush>
  </inkml:definitions>
  <inkml:trace contextRef="#ctx0" brushRef="#br0">54 136 9061 0 0,'-6'-4'75'0'0,"1"0"0"0"0,0 0-1 0 0,0 0 1 0 0,0-1 0 0 0,1 0 0 0 0,-1 0 0 0 0,1 0 0 0 0,-4-7 0 0 0,7 10 22 0 0,0 1 0 0 0,0-1 1 0 0,1 0-1 0 0,-1 0 0 0 0,0 0 1 0 0,1 0-1 0 0,-1 0 0 0 0,1 0 1 0 0,0 0-1 0 0,0 0 0 0 0,-1 0 1 0 0,1 0-1 0 0,0 0 0 0 0,1 0 1 0 0,-1 0-1 0 0,0 0 0 0 0,1 0 1 0 0,-1 0-1 0 0,1 0 0 0 0,-1 0 1 0 0,1 0-1 0 0,0 0 0 0 0,0 1 1 0 0,0-1-1 0 0,0 0 0 0 0,0 0 1 0 0,1 1-1 0 0,-1-1 0 0 0,0 1 1 0 0,3-3-1 0 0,-1 1 191 0 0,0 1 0 0 0,1-1 1 0 0,0 1-1 0 0,-1-1 0 0 0,1 1 1 0 0,0 0-1 0 0,0 0 0 0 0,0 1 0 0 0,0-1 1 0 0,0 1-1 0 0,1 0 0 0 0,-1 0 1 0 0,8 0-1 0 0,4 0-163 0 0,0 1 1 0 0,24 2 0 0 0,-1 1 143 0 0,227 10-200 0 0,-254-12-64 0 0,0 0-1 0 0,0 1 1 0 0,0 1 0 0 0,-1 0-1 0 0,1 0 1 0 0,15 7 0 0 0,-24-8-16 0 0,-1-1-1 0 0,1 0 1 0 0,-1 1 0 0 0,1 0 0 0 0,-1-1 0 0 0,0 1 0 0 0,0 0 0 0 0,0 0-1 0 0,0 0 1 0 0,0 0 0 0 0,0 1 0 0 0,0-1 0 0 0,-1 0 0 0 0,1 1-1 0 0,-1 0 1 0 0,0-1 0 0 0,0 1 0 0 0,0-1 0 0 0,0 1 0 0 0,0 0 0 0 0,0 0-1 0 0,-1 0 1 0 0,1 0 0 0 0,-1-1 0 0 0,0 1 0 0 0,0 0 0 0 0,0 0 0 0 0,0 0-1 0 0,-1 0 1 0 0,1 0 0 0 0,-2 5 0 0 0,-3 6-190 0 0,1-1 0 0 0,-2 1 1 0 0,0-1-1 0 0,-1 0 0 0 0,0-1 1 0 0,0 1-1 0 0,-2-2 0 0 0,-11 16 0 0 0,-88 81-2461 0 0,87-87 2062 0 0,-39 32-1189 0 0</inkml:trace>
</inkml:ink>
</file>

<file path=ppt/ink/ink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01:26.947"/>
    </inkml:context>
    <inkml:brush xml:id="br0">
      <inkml:brushProperty name="width" value="0.05" units="cm"/>
      <inkml:brushProperty name="height" value="0.05" units="cm"/>
    </inkml:brush>
  </inkml:definitions>
  <inkml:trace contextRef="#ctx0" brushRef="#br0">341 677 10013 0 0,'-16'-20'101'0'0,"13"15"81"0"0,-1-1 0 0 0,0 1 0 0 0,0 1 0 0 0,-1-1 0 0 0,1 0 0 0 0,-8-4 0 0 0,23 24 854 0 0,0 19-1032 0 0,-5-14 68 0 0,8 24 168 0 0,11 61 0 0 0,0-1 143 0 0,-15-77-353 0 0,-10-26-26 0 0,1 0 1 0 0,-1 0-1 0 0,1 0 1 0 0,-1-1-1 0 0,1 1 1 0 0,-1 0-1 0 0,1 0 1 0 0,0 0-1 0 0,-1-1 1 0 0,1 1-1 0 0,0 0 1 0 0,0-1-1 0 0,-1 1 1 0 0,1-1 0 0 0,0 1-1 0 0,0-1 1 0 0,0 1-1 0 0,0-1 1 0 0,0 1-1 0 0,0-1 1 0 0,0 0-1 0 0,1 1 1 0 0,-2-1 166 0 0,-11-41-106 0 0,-3 1 0 0 0,-1 0 1 0 0,-29-54-1 0 0,-73-104-73 0 0,14 26-42 0 0,80 129 72 0 0,2-1 0 0 0,-17-51 0 0 0,33 81 4 0 0,1-1 1 0 0,0 0 0 0 0,1-1-1 0 0,0 1 1 0 0,0-24 0 0 0,3 35-19 0 0,0 0 0 0 0,0 1 0 0 0,0-1 1 0 0,0 0-1 0 0,1 1 0 0 0,0-1 0 0 0,0 1 1 0 0,0-1-1 0 0,0 1 0 0 0,0-1 0 0 0,1 1 1 0 0,-1 0-1 0 0,1-1 0 0 0,0 1 0 0 0,0 0 1 0 0,0 0-1 0 0,1 0 0 0 0,-1 1 0 0 0,1-1 1 0 0,-1 1-1 0 0,1-1 0 0 0,0 1 0 0 0,0 0 1 0 0,0 0-1 0 0,0 0 0 0 0,1 0 0 0 0,-1 1 1 0 0,6-3-1 0 0,6 0 5 0 0,0 1 0 0 0,-1 0 0 0 0,1 2 0 0 0,0-1 0 0 0,0 2 1 0 0,0 0-1 0 0,0 1 0 0 0,0 0 0 0 0,0 1 0 0 0,17 5 0 0 0,6 3-4 0 0,-1 2 0 0 0,62 27 0 0 0,-75-27-11 0 0,-1 0 1 0 0,0 1-1 0 0,-1 2 0 0 0,0 0 0 0 0,24 23 0 0 0,-38-31 0 0 0,0 1 0 0 0,0 0 0 0 0,-1 1-1 0 0,0-1 1 0 0,0 1 0 0 0,-1 1 0 0 0,0-1-1 0 0,-1 1 1 0 0,0 0 0 0 0,0 0 0 0 0,-1 1 0 0 0,0-1-1 0 0,-1 1 1 0 0,-1 0 0 0 0,2 11 0 0 0,-4-10-4 0 0,0-1 0 0 0,-1 0 1 0 0,-1 1-1 0 0,0-1 1 0 0,0 0-1 0 0,-1 0 1 0 0,-1 0-1 0 0,1 0 0 0 0,-2-1 1 0 0,0 1-1 0 0,0-1 1 0 0,-1 0-1 0 0,0-1 0 0 0,-11 14 1 0 0,-3 1 6 0 0,-1 0 0 0 0,-1-2 0 0 0,-1 0-1 0 0,-27 18 1 0 0,38-30 3 0 0,0-1-1 0 0,-1-1 1 0 0,0 0-1 0 0,-1 0 1 0 0,1-1-1 0 0,-19 5 1 0 0,32-12-4 0 0,0 1 0 0 0,0-1-1 0 0,0 0 1 0 0,0 0 0 0 0,0 0 0 0 0,0 0 0 0 0,0 0-1 0 0,0 0 1 0 0,-1 0 0 0 0,1 0 0 0 0,0 0-1 0 0,0 0 1 0 0,0 0 0 0 0,0 0 0 0 0,0 0 0 0 0,0 0-1 0 0,0 1 1 0 0,0-1 0 0 0,0 0 0 0 0,-1 0 0 0 0,1 0-1 0 0,0 0 1 0 0,0 0 0 0 0,0 0 0 0 0,0 0 0 0 0,0 0-1 0 0,0 0 1 0 0,0 0 0 0 0,0 0 0 0 0,-1-1 0 0 0,1 1-1 0 0,0 0 1 0 0,0 0 0 0 0,0 0 0 0 0,0 0-1 0 0,0 0 1 0 0,0 0 0 0 0,0 0 0 0 0,0 0 0 0 0,0 0-1 0 0,-1 0 1 0 0,1 0 0 0 0,0 0 0 0 0,0 0 0 0 0,0 0-1 0 0,0 0 1 0 0,0-1 0 0 0,0 1 0 0 0,0 0 0 0 0,0 0-1 0 0,0 0 1 0 0,0 0 0 0 0,0 0 0 0 0,0 0-1 0 0,0 0 1 0 0,0 0 0 0 0,0-1 0 0 0,0 1 0 0 0,0 0-1 0 0,0 0 1 0 0,0 0 0 0 0,0 0 0 0 0,0 0 0 0 0,6-9-17 0 0,13-7-39 0 0,1 2 40 0 0,0 2 0 0 0,1 0 0 0 0,1 1 0 0 0,0 1 0 0 0,36-11 0 0 0,-41 16 45 0 0,0 1 1 0 0,0 1 0 0 0,0 0 0 0 0,1 2-1 0 0,-1-1 1 0 0,1 2 0 0 0,-1 1 0 0 0,25 3-1 0 0,-33-3-5 0 0,-1 1-1 0 0,0 1 0 0 0,1-1 0 0 0,-1 2 0 0 0,0-1 0 0 0,0 1 1 0 0,-1 0-1 0 0,1 0 0 0 0,-1 1 0 0 0,10 8 0 0 0,-13-10-5 0 0,-1 1-1 0 0,1-1 1 0 0,-1 1-1 0 0,0 0 0 0 0,1 0 1 0 0,-2 0-1 0 0,1 1 1 0 0,0-1-1 0 0,-1 1 1 0 0,0-1-1 0 0,0 1 0 0 0,-1 0 1 0 0,1-1-1 0 0,-1 1 1 0 0,0 0-1 0 0,0 0 1 0 0,0 0-1 0 0,-1 10 0 0 0,-1-5-1 0 0,0-1-1 0 0,-1 0 1 0 0,0 0-1 0 0,-1 0 0 0 0,0 0 1 0 0,0 0-1 0 0,-1-1 1 0 0,0 0-1 0 0,-1 1 0 0 0,0-1 1 0 0,0-1-1 0 0,0 1 1 0 0,-9 8-1 0 0,-2 1-4 0 0,-1 0 0 0 0,-1-2 0 0 0,-38 28 0 0 0,49-39-88 0 0,0 1 0 0 0,0-1 0 0 0,-1-1 0 0 0,1 1 0 0 0,-1-1 0 0 0,-14 3 0 0 0,19-5-62 0 0,1 0 1 0 0,-1-1-1 0 0,0 0 0 0 0,1 1 0 0 0,-1-1 0 0 0,0 0 1 0 0,1 0-1 0 0,-1-1 0 0 0,1 1 0 0 0,-1 0 0 0 0,0-1 1 0 0,1 0-1 0 0,-1 0 0 0 0,1 1 0 0 0,-1-1 0 0 0,1-1 1 0 0,0 1-1 0 0,-1 0 0 0 0,1-1 0 0 0,0 1 1 0 0,0-1-1 0 0,0 1 0 0 0,0-1 0 0 0,-2-2 0 0 0,3 2-47 0 0,0 0 0 0 0,0 0 0 0 0,0 1 0 0 0,0-1 0 0 0,1 0 0 0 0,-1 0 0 0 0,1 0 0 0 0,-1 0 0 0 0,1 0 0 0 0,0 0 0 0 0,0-3 0 0 0,0 3 52 0 0,-1-13-1291 0 0</inkml:trace>
</inkml:ink>
</file>

<file path=ppt/ink/ink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01:27.411"/>
    </inkml:context>
    <inkml:brush xml:id="br0">
      <inkml:brushProperty name="width" value="0.05" units="cm"/>
      <inkml:brushProperty name="height" value="0.05" units="cm"/>
    </inkml:brush>
  </inkml:definitions>
  <inkml:trace contextRef="#ctx0" brushRef="#br0">246 188 8729 0 0,'0'-3'64'0'0,"0"1"0"0"0,-1 0 0 0 0,1-1 0 0 0,0 1 0 0 0,-1 0 0 0 0,1-1 0 0 0,-1 1 0 0 0,1 0 0 0 0,-1 0 0 0 0,0 0 0 0 0,0 0 0 0 0,0-1 0 0 0,-1 1 1 0 0,1 0-1 0 0,0 1 0 0 0,-1-1 0 0 0,1 0 0 0 0,-1 0 0 0 0,1 1 0 0 0,-1-1 0 0 0,0 1 0 0 0,0-1 0 0 0,0 1 0 0 0,0 0 0 0 0,0-1 0 0 0,0 1 0 0 0,0 0 0 0 0,0 1 0 0 0,-1-1 0 0 0,1 0 0 0 0,0 1 0 0 0,-3-1 1 0 0,-9-1 408 0 0,0 0 0 0 0,1 1 1 0 0,-1 1-1 0 0,-22 2 0 0 0,-3-1 63 0 0,26-2-327 0 0,5 1-103 0 0,0-1 1 0 0,0 1-1 0 0,-13 2 1 0 0,21-2-107 0 0,-1 1 0 0 0,0-1 0 0 0,0 0 0 0 0,1 1 0 0 0,-1-1 0 0 0,1 1 0 0 0,-1-1 0 0 0,0 1 0 0 0,1 0 0 0 0,-1-1 0 0 0,1 1 0 0 0,-1-1 0 0 0,1 1 0 0 0,-1 0 0 0 0,1 0 0 0 0,0-1 0 0 0,-1 1 0 0 0,1 0 0 0 0,0 0 0 0 0,0-1 0 0 0,0 1 0 0 0,-1 0 0 0 0,1 0 0 0 0,0-1-1 0 0,0 1 1 0 0,0 0 0 0 0,0 1 0 0 0,2 27-12 0 0,-1-23 17 0 0,19 164 450 0 0,-14-135-89 0 0,1-1 1 0 0,24 64 0 0 0,-28-91-339 0 0,0 0 1 0 0,0-1-1 0 0,0 1 0 0 0,1-1 1 0 0,0 0-1 0 0,0 0 1 0 0,1 0-1 0 0,0 0 1 0 0,0-1-1 0 0,0 0 0 0 0,1 0 1 0 0,7 5-1 0 0,-9-7-33 0 0,0-1 0 0 0,0 0 0 0 0,1 0 0 0 0,-1-1 0 0 0,0 1 0 0 0,1-1 0 0 0,-1 0 0 0 0,1 0 0 0 0,0-1-1 0 0,-1 1 1 0 0,1-1 0 0 0,0 0 0 0 0,-1 0 0 0 0,1 0 0 0 0,0-1 0 0 0,-1 0 0 0 0,1 0 0 0 0,-1 0 0 0 0,1 0 0 0 0,6-4-1 0 0,-1 0-159 0 0,0 0-1 0 0,0-1 0 0 0,-1 0 0 0 0,1-1 0 0 0,-2 0 0 0 0,1 0 1 0 0,-1-1-1 0 0,0 0 0 0 0,-1 0 0 0 0,1-1 0 0 0,-2 0 0 0 0,1 0 0 0 0,-1-1 1 0 0,-1 1-1 0 0,0-1 0 0 0,0-1 0 0 0,-1 1 0 0 0,0-1 0 0 0,3-17 0 0 0,-3 14 103 0 0,-2-1 0 0 0,1 1 0 0 0,-2-1 0 0 0,0 0 0 0 0,-1 0 0 0 0,0 1 0 0 0,-1-1 0 0 0,-1 0-1 0 0,0 0 1 0 0,-1 1 0 0 0,-1 0 0 0 0,0 0 0 0 0,-1 0 0 0 0,-10-21 0 0 0,1 10 85 0 0,0 1 0 0 0,-2 0-1 0 0,-1 2 1 0 0,-1 0 0 0 0,-1 0 0 0 0,-23-19 0 0 0,42 41-16 0 0,0-1 1 0 0,-1 1-1 0 0,1-1 0 0 0,-1 1 0 0 0,1-1 1 0 0,-1 1-1 0 0,1-1 0 0 0,-1 1 1 0 0,0-1-1 0 0,1 1 0 0 0,-1 0 0 0 0,1-1 1 0 0,-1 1-1 0 0,0 0 0 0 0,1 0 1 0 0,-1-1-1 0 0,0 1 0 0 0,0 0 0 0 0,1 0 1 0 0,-1 0-1 0 0,0 0 0 0 0,1 0 0 0 0,-1 0 1 0 0,-1 0-1 0 0,2 1 1 0 0,-1-1-1 0 0,1 1 1 0 0,0-1 0 0 0,-1 1 0 0 0,1 0-1 0 0,0-1 1 0 0,0 1 0 0 0,0 0 0 0 0,0 0-1 0 0,-1-1 1 0 0,1 1 0 0 0,0 0 0 0 0,0-1-1 0 0,0 1 1 0 0,0 0 0 0 0,0-1-1 0 0,1 1 1 0 0,-1 0 0 0 0,0 0 0 0 0,13 43 207 0 0,-12-41-191 0 0,4 11 76 0 0,64 171 923 0 0,-56-158-930 0 0,0 0 0 0 0,2 0 0 0 0,1-2 0 0 0,28 37 0 0 0,-38-56-82 0 0,-1 0 1 0 0,1 0 0 0 0,0 0 0 0 0,1-1-1 0 0,-1 1 1 0 0,12 5 0 0 0,-16-10-98 0 0,-1 0 0 0 0,1 0 0 0 0,-1 0 0 0 0,1-1 0 0 0,0 1 0 0 0,-1-1 0 0 0,1 1 0 0 0,0-1 0 0 0,0 0 0 0 0,-1 1 0 0 0,1-1 1 0 0,0 0-1 0 0,0 0 0 0 0,-1 0 0 0 0,1-1 0 0 0,0 1 0 0 0,0 0 0 0 0,-1-1 0 0 0,1 1 0 0 0,0-1 0 0 0,-1 1 0 0 0,1-1 0 0 0,-1 0 0 0 0,1 0 0 0 0,-1 1 1 0 0,1-1-1 0 0,-1 0 0 0 0,1 0 0 0 0,-1-1 0 0 0,0 1 0 0 0,1 0 0 0 0,-1 0 0 0 0,0-1 0 0 0,0 1 0 0 0,0-1 0 0 0,0 1 0 0 0,1-3 0 0 0,8-14-1021 0 0,-3 2-227 0 0</inkml:trace>
</inkml:ink>
</file>

<file path=ppt/ink/ink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01:27.738"/>
    </inkml:context>
    <inkml:brush xml:id="br0">
      <inkml:brushProperty name="width" value="0.05" units="cm"/>
      <inkml:brushProperty name="height" value="0.05" units="cm"/>
    </inkml:brush>
  </inkml:definitions>
  <inkml:trace contextRef="#ctx0" brushRef="#br0">102 110 8397 0 0,'-38'-39'163'0'0,"20"22"552"0"0,-28-36 0 0 0,79 114 1535 0 0,-8-12-1691 0 0,85 147 1872 0 0,-8 11-218 0 0,-26-69-1810 0 0,16 2-2598 0 0,-78-111-1619 0 0,-11-26 2186 0 0</inkml:trace>
</inkml:ink>
</file>

<file path=ppt/ink/ink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01:28.062"/>
    </inkml:context>
    <inkml:brush xml:id="br0">
      <inkml:brushProperty name="width" value="0.05" units="cm"/>
      <inkml:brushProperty name="height" value="0.05" units="cm"/>
    </inkml:brush>
  </inkml:definitions>
  <inkml:trace contextRef="#ctx0" brushRef="#br0">54 5 9805 0 0,'-4'-1'33'0'0,"1"0"0"0"0,-1 0 1 0 0,0 0-1 0 0,0 1 0 0 0,0-1 0 0 0,1 1 1 0 0,-9 1-1 0 0,11-1-3 0 0,0 0 0 0 0,0 1 0 0 0,0-1 1 0 0,1 1-1 0 0,-1-1 0 0 0,0 1 0 0 0,0 0 0 0 0,0-1 0 0 0,0 1 0 0 0,1 0 1 0 0,-1 0-1 0 0,0 0 0 0 0,1-1 0 0 0,-1 1 0 0 0,1 0 0 0 0,-1 0 1 0 0,1 0-1 0 0,-1 0 0 0 0,1 0 0 0 0,-1 0 0 0 0,1 0 0 0 0,0 0 1 0 0,0 0-1 0 0,0 0 0 0 0,-1 0 0 0 0,1 0 0 0 0,0 0 0 0 0,0 0 1 0 0,0 0-1 0 0,0 0 0 0 0,1 1 0 0 0,-1-1 0 0 0,1 1 0 0 0,1 11 231 0 0,0 0-1 0 0,2-1 0 0 0,0 0 0 0 0,0 1 0 0 0,7 11 1 0 0,2 9 136 0 0,34 78 984 0 0,115 197 1 0 0,-81-163-1231 0 0,-51-95-321 0 0,-18-32-462 0 0,-1 0 1 0 0,15 34-1 0 0,-21-19-1285 0 0,-4-29 1582 0 0,0 11-1072 0 0</inkml:trace>
</inkml:ink>
</file>

<file path=ppt/ink/ink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01:28.418"/>
    </inkml:context>
    <inkml:brush xml:id="br0">
      <inkml:brushProperty name="width" value="0.05" units="cm"/>
      <inkml:brushProperty name="height" value="0.05" units="cm"/>
    </inkml:brush>
  </inkml:definitions>
  <inkml:trace contextRef="#ctx0" brushRef="#br0">37 877 10217 0 0,'-7'-4'5'0'0,"4"3"28"0"0,0 0 1 0 0,0-1 0 0 0,0 0 0 0 0,0 1-1 0 0,0-1 1 0 0,-5-5 0 0 0,8 7-26 0 0,-1-1 0 0 0,1 0 1 0 0,-1 1-1 0 0,1-1 1 0 0,0 0-1 0 0,-1 1 0 0 0,1-1 1 0 0,0 0-1 0 0,0 0 0 0 0,0 1 1 0 0,0-1-1 0 0,-1 0 0 0 0,1 0 1 0 0,0 1-1 0 0,0-1 0 0 0,0 0 1 0 0,1 0-1 0 0,-1 0 0 0 0,0 1 1 0 0,0-1-1 0 0,0 0 0 0 0,0 1 1 0 0,1-1-1 0 0,-1 0 0 0 0,0 0 1 0 0,1 1-1 0 0,-1-1 0 0 0,1 0 1 0 0,-1 1-1 0 0,1-1 0 0 0,-1 1 1 0 0,1-1-1 0 0,-1 1 0 0 0,2-2 1 0 0,4-4 54 0 0,1 0 1 0 0,1 0 0 0 0,-1 0 0 0 0,1 1 0 0 0,11-6-1 0 0,3-2-17 0 0,328-180-33 0 0,15 29-22 0 0,-296 139 481 0 0,-75 26 25 0 0,0 0 0 0 0,0 0 1 0 0,0-1-1 0 0,-11 0 0 0 0,-18 1 23 0 0,35-1-514 0 0,0 1-1 0 0,-1-1 1 0 0,1 0 0 0 0,0 1 0 0 0,-1-1-1 0 0,1 0 1 0 0,0 1 0 0 0,-1-1-1 0 0,1 1 1 0 0,0-1 0 0 0,0 0 0 0 0,-1 1-1 0 0,1-1 1 0 0,0 1 0 0 0,0-1-1 0 0,0 1 1 0 0,0-1 0 0 0,0 1-1 0 0,0-1 1 0 0,-1 1 0 0 0,1-1 0 0 0,0 1-1 0 0,0-1 1 0 0,0 0 0 0 0,1 1-1 0 0,-1-1 1 0 0,0 1 0 0 0,0-1 0 0 0,0 1-1 0 0,0-1 1 0 0,0 1 0 0 0,1-1-1 0 0,-1 1 1 0 0,0 0 0 0 0,7 18-9 0 0,128 272 1789 0 0,-120-255-1704 0 0,15 30 303 0 0,-26-60-550 0 0,-1 1 0 0 0,1-1-1 0 0,1 0 1 0 0,-1 0-1 0 0,1 0 1 0 0,0-1-1 0 0,8 6 1 0 0,-13-10 95 0 0,0-1 0 0 0,0 0 0 0 0,0 0 1 0 0,0 0-1 0 0,0 1 0 0 0,1-1 0 0 0,-1 0 1 0 0,0 0-1 0 0,0 0 0 0 0,0 1 0 0 0,1-1 0 0 0,-1 0 1 0 0,0 0-1 0 0,0 0 0 0 0,1 0 0 0 0,-1 0 0 0 0,0 0 1 0 0,0 0-1 0 0,1 1 0 0 0,-1-1 0 0 0,0 0 1 0 0,0 0-1 0 0,1 0 0 0 0,-1 0 0 0 0,0 0 0 0 0,0 0 1 0 0,1 0-1 0 0,-1 0 0 0 0,0 0 0 0 0,0 0 0 0 0,1-1 1 0 0,-1 1-1 0 0,0 0 0 0 0,0 0 0 0 0,1 0 1 0 0,-1 0-1 0 0,0 0 0 0 0,0 0 0 0 0,1 0 0 0 0,-1-1 1 0 0,0 1-1 0 0,0 0 0 0 0,0 0 0 0 0,1 0 0 0 0,-1-1 1 0 0,0 1-1 0 0,0 0 0 0 0,0 0 0 0 0,0 0 1 0 0,0-1-1 0 0,1 1 0 0 0,-1 0 0 0 0,0 0 0 0 0,0-1 1 0 0,0 1-1 0 0,0 0 0 0 0,0 0 0 0 0,0-1 1 0 0,0 1-1 0 0,0 0 0 0 0,0 0 0 0 0,0-1 0 0 0,1-7-1543 0 0</inkml:trace>
  <inkml:trace contextRef="#ctx0" brushRef="#br0" timeOffset="1">720 1 7133 0 0,'-10'11'4'0'0,"0"-1"0"0"0,6 4-4 0 0,-5 0 20 0 0,7 3 0 0 0,0-6-16 0 0,4 3 24 0 0,2-1-76 0 0,3-6-56 0 0,3 10 80 0 0,2-5-252 0 0,-2 7 4 0 0,-2-2-216 0 0,4 2-217 0 0</inkml:trace>
</inkml:ink>
</file>

<file path=ppt/ink/ink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01:29.281"/>
    </inkml:context>
    <inkml:brush xml:id="br0">
      <inkml:brushProperty name="width" value="0.05" units="cm"/>
      <inkml:brushProperty name="height" value="0.05" units="cm"/>
    </inkml:brush>
  </inkml:definitions>
  <inkml:trace contextRef="#ctx0" brushRef="#br0">0 458 6157 0 0,'19'8'103'0'0,"-16"-6"49"0"0,-1-1 0 0 0,1 1 1 0 0,-1-1-1 0 0,1 0 0 0 0,0 0 0 0 0,0 0 0 0 0,-1 0 0 0 0,1 0 0 0 0,0-1 1 0 0,0 1-1 0 0,0-1 0 0 0,0 0 0 0 0,0 0 0 0 0,0 0 0 0 0,-1 0 1 0 0,4-1-1 0 0,-5 0 63 0 0,-1 0 1 0 0,0 0 0 0 0,1 0-1 0 0,-1 0 1 0 0,0-1-1 0 0,0 1 1 0 0,0 0 0 0 0,0 0-1 0 0,0 0 1 0 0,0 0-1 0 0,0 0 1 0 0,0 0-1 0 0,-1 0 1 0 0,1 0 0 0 0,0 0-1 0 0,-1 0 1 0 0,1 0-1 0 0,-1 0 1 0 0,1 0 0 0 0,-2-2-1 0 0,1 2-89 0 0,1 0-1 0 0,-1 0 0 0 0,0-1 1 0 0,1 1-1 0 0,-1 0 1 0 0,1-1-1 0 0,0 1 0 0 0,-1-1 1 0 0,1 1-1 0 0,0-1 1 0 0,0 1-1 0 0,-1 0 0 0 0,1-1 1 0 0,1 1-1 0 0,-1-1 0 0 0,0 1 1 0 0,0-1-1 0 0,0 1 1 0 0,1-1-1 0 0,0-1 0 0 0,0 3-112 0 0,-1-1 0 0 0,1 1 0 0 0,-1 0 0 0 0,1 0 0 0 0,0 1 0 0 0,-1-1 0 0 0,1 0-1 0 0,-1 0 1 0 0,1 0 0 0 0,-1 0 0 0 0,1 0 0 0 0,0 1 0 0 0,-1-1 0 0 0,1 0-1 0 0,-1 0 1 0 0,1 1 0 0 0,-1-1 0 0 0,1 0 0 0 0,-1 1 0 0 0,0-1 0 0 0,1 1-1 0 0,-1-1 1 0 0,1 0 0 0 0,-1 1 0 0 0,0-1 0 0 0,1 1 0 0 0,-1 0 0 0 0,13 17-37 0 0,-11-15 45 0 0,107 168 24 0 0,-105-166-46 0 0,-1 1-1 0 0,0-1 0 0 0,1 0 1 0 0,-1 0-1 0 0,8 7 0 0 0,-11-11 1 0 0,1-1 0 0 0,-1 1-1 0 0,1 0 1 0 0,0-1 0 0 0,-1 0 0 0 0,1 1-1 0 0,-1-1 1 0 0,1 1 0 0 0,0-1 0 0 0,-1 0-1 0 0,1 1 1 0 0,0-1 0 0 0,0 0 0 0 0,-1 0-1 0 0,1 0 1 0 0,0 1 0 0 0,0-1 0 0 0,-1 0-1 0 0,1 0 1 0 0,0 0 0 0 0,0 0 0 0 0,-1 0-1 0 0,1 0 1 0 0,0-1 0 0 0,-1 1 0 0 0,1 0-1 0 0,0 0 1 0 0,0 0 0 0 0,-1-1 0 0 0,1 1-1 0 0,0 0 1 0 0,-1-1 0 0 0,1 1 0 0 0,0-1-1 0 0,-1 1 1 0 0,1-1 0 0 0,-1 1 0 0 0,1-1 0 0 0,-1 1-1 0 0,1-1 1 0 0,-1 1 0 0 0,1-1 0 0 0,-1 0-1 0 0,0 1 1 0 0,1-2 0 0 0,21-34-166 0 0,-2-2 1 0 0,-1 0-1 0 0,-2-1 1 0 0,-2-1 0 0 0,17-68-1 0 0,-30 102 165 0 0,17-54-22 0 0,-17 57 21 0 0,-1-1 0 0 0,1 1 0 0 0,-1-1 0 0 0,1 1 0 0 0,0 0 0 0 0,0 0 0 0 0,1 0 1 0 0,-1 0-1 0 0,0 0 0 0 0,1 1 0 0 0,0-1 0 0 0,0 1 0 0 0,5-4 0 0 0,-7 6 9 0 0,0-1 0 0 0,1 1 1 0 0,-1 0-1 0 0,0 0 0 0 0,0 0 0 0 0,1 0 1 0 0,-1 0-1 0 0,0 0 0 0 0,1 0 0 0 0,-1 0 1 0 0,0 0-1 0 0,1 1 0 0 0,-1-1 0 0 0,0 1 1 0 0,0-1-1 0 0,0 1 0 0 0,1-1 1 0 0,-1 1-1 0 0,0 0 0 0 0,0-1 0 0 0,0 1 1 0 0,0 0-1 0 0,0 0 0 0 0,0 0 0 0 0,0 0 1 0 0,0 0-1 0 0,-1 0 0 0 0,1 0 1 0 0,0 0-1 0 0,0 0 0 0 0,0 2 0 0 0,4 6 108 0 0,0-1-1 0 0,7 19 1 0 0,-11-24-86 0 0,20 53 478 0 0,9 25 68 0 0,-26-73-515 0 0,0 0-1 0 0,1 0 1 0 0,0 0-1 0 0,0 0 0 0 0,1-1 1 0 0,12 13-1 0 0,-16-18-49 0 0,0-1 0 0 0,0 1 0 0 0,-1-1 0 0 0,1 0 0 0 0,0 0 0 0 0,0 0 0 0 0,0 0 0 0 0,0 0 0 0 0,0 0 0 0 0,1 0 0 0 0,-1-1 0 0 0,0 1 0 0 0,0-1 0 0 0,0 0 0 0 0,1 1 0 0 0,-1-1 0 0 0,4 0 0 0 0,-2-1-13 0 0,0 0 0 0 0,0 0 0 0 0,0 0 1 0 0,-1 0-1 0 0,1-1 0 0 0,0 1 0 0 0,-1-1 0 0 0,1 0 0 0 0,4-3 0 0 0,1-2-78 0 0,-1 0 0 0 0,0 0 1 0 0,-1-1-1 0 0,1 0 0 0 0,-1 0 0 0 0,10-16 0 0 0,1-7-78 0 0,0 0-1 0 0,13-37 1 0 0,-25 54 118 0 0,-1 1 0 0 0,-1-1-1 0 0,-1 0 1 0 0,0 0 0 0 0,0 0 0 0 0,-1 0 0 0 0,-1-1-1 0 0,-1-17 1 0 0,-1 21 43 0 0,-1 0-1 0 0,0 1 1 0 0,-1-1 0 0 0,0 1-1 0 0,-1-1 1 0 0,0 1-1 0 0,0 0 1 0 0,-1 1 0 0 0,0-1-1 0 0,-1 1 1 0 0,0 0 0 0 0,-1 0-1 0 0,0 1 1 0 0,-12-13-1 0 0,18 21 0 0 0,0-1-1 0 0,0 0 0 0 0,0 0 1 0 0,0 0-1 0 0,0 1 0 0 0,0-1 1 0 0,-1 0-1 0 0,1 1 0 0 0,0-1 1 0 0,0 1-1 0 0,-1 0 0 0 0,1-1 1 0 0,0 1-1 0 0,0 0 0 0 0,-1 0 1 0 0,1 0-1 0 0,0 0 0 0 0,-1 0 1 0 0,1 0-1 0 0,0 0 0 0 0,-1 0 1 0 0,-1 1-1 0 0,0 0-3 0 0,0 0 1 0 0,1 0-1 0 0,-1 1 1 0 0,0-1-1 0 0,0 1 1 0 0,1 0-1 0 0,-1 0 1 0 0,1 0-1 0 0,-3 3 1 0 0,-3 3-8 0 0,2 0 0 0 0,-1 0 0 0 0,1 1 0 0 0,-9 16-1 0 0,13-22 11 0 0,1 0-1 0 0,-1 0 0 0 0,1 0 0 0 0,0 0 0 0 0,0 0 1 0 0,0 1-1 0 0,0-1 0 0 0,0 0 0 0 0,1 1 0 0 0,-1-1 1 0 0,1 0-1 0 0,0 6 0 0 0,0-9 2 0 0,0 1 0 0 0,1 0 0 0 0,-1 0 0 0 0,0 0 0 0 0,1-1 0 0 0,-1 1 0 0 0,1 0 1 0 0,-1 0-1 0 0,1-1 0 0 0,-1 1 0 0 0,1 0 0 0 0,-1-1 0 0 0,1 1 0 0 0,0-1 0 0 0,-1 1 0 0 0,1 0 0 0 0,0-1 0 0 0,1 1 0 0 0,0 0 3 0 0,1 0 0 0 0,-1 0 0 0 0,0-1-1 0 0,1 1 1 0 0,-1-1 0 0 0,1 1 0 0 0,-1-1-1 0 0,5 0 1 0 0,3 0-17 0 0,-6-1-5 0 0,1 1 0 0 0,-1 0 0 0 0,1 0 0 0 0,-1 0 0 0 0,1 1 0 0 0,-1-1 0 0 0,1 1 0 0 0,-1 0 1 0 0,0 0-1 0 0,0 1 0 0 0,1-1 0 0 0,-1 1 0 0 0,0 0 0 0 0,0 0 0 0 0,0 0 0 0 0,-1 1 0 0 0,5 3 0 0 0,12 13 21 0 0,-2 2 0 0 0,0 0 0 0 0,24 39 0 0 0,11 13 122 0 0,197 202 549 0 0,15 18-46 0 0,-250-274-588 0 0,0 1 0 0 0,-2 0 0 0 0,0 1 0 0 0,-1 0-1 0 0,-2 1 1 0 0,0 0 0 0 0,10 35 0 0 0,-17-48-18 0 0,-1-1-1 0 0,-1 1 0 0 0,0-1 0 0 0,0 1 1 0 0,0 0-1 0 0,-1-1 0 0 0,0 1 1 0 0,-1 0-1 0 0,0 0 0 0 0,0-1 1 0 0,-1 1-1 0 0,0-1 0 0 0,-1 1 1 0 0,0-1-1 0 0,0 0 0 0 0,-1 0 1 0 0,1 0-1 0 0,-2 0 0 0 0,1-1 0 0 0,-1 0 1 0 0,-1 0-1 0 0,1 0 0 0 0,-12 10 1 0 0,6-7-10 0 0,-2 0 0 0 0,1-1 1 0 0,-1-1-1 0 0,0 0 0 0 0,-1 0 1 0 0,0-2-1 0 0,0 0 0 0 0,0 0 1 0 0,-1-1-1 0 0,-16 3 0 0 0,8-4-8 0 0,0 0 0 0 0,-1-2 0 0 0,1 0 0 0 0,-1-2 0 0 0,-44-4 0 0 0,57 3-3 0 0,0-1 0 0 0,0 0-1 0 0,0-1 1 0 0,0 0 0 0 0,0-1-1 0 0,1 0 1 0 0,0 0-1 0 0,0-1 1 0 0,0-1 0 0 0,0 1-1 0 0,1-2 1 0 0,0 1 0 0 0,0-1-1 0 0,0-1 1 0 0,1 0 0 0 0,1 0-1 0 0,-1 0 1 0 0,1-1-1 0 0,0 0 1 0 0,1 0 0 0 0,0-1-1 0 0,1 0 1 0 0,0 0 0 0 0,0 0-1 0 0,-3-13 1 0 0,1-6-8 0 0,1 0 1 0 0,1 0-1 0 0,2-1 0 0 0,1 1 1 0 0,1-1-1 0 0,1 0 0 0 0,7-42 1 0 0,0 28 6 0 0,1-1 0 0 0,3 2 0 0 0,2-1 0 0 0,22-50 0 0 0,-23 67 25 0 0,1 2 0 0 0,1-1 0 0 0,2 2 1 0 0,0 0-1 0 0,1 1 0 0 0,2 0 0 0 0,0 2 0 0 0,31-27 0 0 0,-37 36 48 0 0,1 1 1 0 0,1 0-1 0 0,0 1 0 0 0,0 1 0 0 0,1 0 0 0 0,0 1 0 0 0,1 1 0 0 0,-1 1 1 0 0,1 0-1 0 0,1 1 0 0 0,-1 1 0 0 0,1 0 0 0 0,0 1 0 0 0,29 0 0 0 0,-41 3-49 0 0,1 0-1 0 0,0 1 1 0 0,0 0-1 0 0,-1 0 0 0 0,1 1 1 0 0,0-1-1 0 0,-1 2 0 0 0,0-1 1 0 0,1 1-1 0 0,-1-1 1 0 0,0 2-1 0 0,0-1 0 0 0,-1 1 1 0 0,9 6-1 0 0,-11-7-20 0 0,0 0 1 0 0,0 1-1 0 0,0-1 0 0 0,-1 1 1 0 0,0-1-1 0 0,1 1 0 0 0,-1 0 0 0 0,-1 0 1 0 0,1 0-1 0 0,0 0 0 0 0,-1 0 1 0 0,0 0-1 0 0,0 0 0 0 0,0 0 1 0 0,-1 1-1 0 0,1-1 0 0 0,-1 0 0 0 0,0 0 1 0 0,0 1-1 0 0,-1-1 0 0 0,1 0 1 0 0,-1 0-1 0 0,-2 9 0 0 0,-1-1-359 0 0,-1 1 0 0 0,-1-1-1 0 0,0 0 1 0 0,-1 0 0 0 0,0-1 0 0 0,0 0 0 0 0,-1 0-1 0 0,-1-1 1 0 0,0 0 0 0 0,0-1 0 0 0,-1 1-1 0 0,0-2 1 0 0,-14 10 0 0 0,0 0-1504 0 0</inkml:trace>
</inkml:ink>
</file>

<file path=ppt/ink/ink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01:30.200"/>
    </inkml:context>
    <inkml:brush xml:id="br0">
      <inkml:brushProperty name="width" value="0.05" units="cm"/>
      <inkml:brushProperty name="height" value="0.05" units="cm"/>
    </inkml:brush>
  </inkml:definitions>
  <inkml:trace contextRef="#ctx0" brushRef="#br0">22 1 9533 0 0,'-2'1'-32'0'0,"0"1"100"0"0,0-1-1 0 0,1 0 0 0 0,-1 1 0 0 0,0-1 0 0 0,1 1 0 0 0,-1 0 1 0 0,1-1-1 0 0,0 1 0 0 0,-1 0 0 0 0,1 0 0 0 0,-1 3 0 0 0,2-3 55 0 0,0 0 0 0 0,0 0 0 0 0,1 0 0 0 0,-1 0 0 0 0,1 0-1 0 0,-1 0 1 0 0,1 0 0 0 0,0 0 0 0 0,0 0 0 0 0,0 0 0 0 0,0-1-1 0 0,0 1 1 0 0,2 2 0 0 0,20 32 540 0 0,2-1 0 0 0,1-1 1 0 0,2-1-1 0 0,1-1 0 0 0,38 31 0 0 0,32 26-391 0 0,-10-11-1230 0 0,114 128 0 0 0,-189-186-365 0 0,1 0 0 0 0,-2 1 0 0 0,19 41 0 0 0,-25-43-14 0 0</inkml:trace>
</inkml:ink>
</file>

<file path=ppt/ink/ink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01:30.550"/>
    </inkml:context>
    <inkml:brush xml:id="br0">
      <inkml:brushProperty name="width" value="0.05" units="cm"/>
      <inkml:brushProperty name="height" value="0.05" units="cm"/>
    </inkml:brush>
  </inkml:definitions>
  <inkml:trace contextRef="#ctx0" brushRef="#br0">60 255 9805 0 0,'-17'-7'102'0'0,"12"6"102"0"0,1 0 0 0 0,0-1 1 0 0,-1 1-1 0 0,1-1 0 0 0,0 0 0 0 0,0-1 0 0 0,0 1 0 0 0,-5-5 0 0 0,10 6-41 0 0,1-1-1 0 0,-1 1 1 0 0,1 0-1 0 0,-1-1 1 0 0,1 1 0 0 0,0 0-1 0 0,-1 0 1 0 0,1 0-1 0 0,0 0 1 0 0,0 0-1 0 0,2 0 1 0 0,-2 0-70 0 0,3 0-86 0 0,0 0 0 0 0,-1 0 1 0 0,1 0-1 0 0,0 1 0 0 0,0 0 0 0 0,5 0 1 0 0,8-1-7 0 0,-2-1-107 0 0,0 0 0 0 0,0-2 0 0 0,-1 1 0 0 0,1-2 0 0 0,-1 0 0 0 0,0-1-1 0 0,-1-1 1 0 0,1 0 0 0 0,-1-1 0 0 0,-1 0 0 0 0,22-18 0 0 0,-35 26 104 0 0,14-10 38 0 0,-2-1 1 0 0,1 0 0 0 0,-1-1-1 0 0,-1 0 1 0 0,13-18 0 0 0,-23 27 223 0 0,-1 1 0 0 0,0-1 1 0 0,0 1-1 0 0,-1-1 0 0 0,1 1 1 0 0,0-1-1 0 0,-1 1 0 0 0,1-1 1 0 0,-1 1-1 0 0,0-1 1 0 0,0 1-1 0 0,-2-4 0 0 0,3 5-139 0 0,-2 1-192 0 0,1 0-1 0 0,0 1 1 0 0,0-1 0 0 0,-1 1-1 0 0,1-1 1 0 0,0 1 0 0 0,0 0-1 0 0,0 0 1 0 0,0-1 0 0 0,0 1-1 0 0,0 0 1 0 0,0 0 0 0 0,0 0-1 0 0,-1 2 1 0 0,-13 9-1228 0 0,-1-4-77 0 0</inkml:trace>
</inkml:ink>
</file>

<file path=ppt/ink/ink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01:31.406"/>
    </inkml:context>
    <inkml:brush xml:id="br0">
      <inkml:brushProperty name="width" value="0.05" units="cm"/>
      <inkml:brushProperty name="height" value="0.05" units="cm"/>
    </inkml:brush>
  </inkml:definitions>
  <inkml:trace contextRef="#ctx0" brushRef="#br0">576 745 9297 0 0,'0'0'2486'0'0,"-21"-16"-1889"0"0,-64-46-26 0 0,64 46 701 0 0,14 7-1176 0 0,-20-29-84 0 0,20 28-73 0 0,27 39 9 0 0,62 91 79 0 0,-66-95-16 0 0,-1 0 0 0 0,13 30 0 0 0,-7-14 4 0 0,54 125 54 0 0,-53-112-56 0 0,-19-49 127 0 0,4 16-43 0 0,24 64-27 0 0,-23-64-21 0 0,-21-37-182 0 0,-41-49 69 0 0,40 48-11 0 0,-16-26-110 0 0,-98-142 126 0 0,27 31 33 0 0,-118-194 11 0 0,125 196 10 0 0,78 127 24 0 0,7 12 22 0 0,0-1-1 0 0,0 0 0 0 0,1-1 0 0 0,1 0 0 0 0,1 0 1 0 0,0 0-1 0 0,-6-26 0 0 0,12 39-28 0 0,-1-1 0 0 0,1 0 0 0 0,0 0 0 0 0,0 1 0 0 0,0-1 0 0 0,0 0 0 0 0,1 0 0 0 0,-1 1 0 0 0,1-1 0 0 0,-1 0 0 0 0,1 1 0 0 0,0-1 0 0 0,0 1-1 0 0,0-1 1 0 0,0 1 0 0 0,1-1 0 0 0,-1 1 0 0 0,3-3 0 0 0,-1 2-4 0 0,0 0-1 0 0,1 0 0 0 0,-1 0 0 0 0,0 1 1 0 0,1-1-1 0 0,0 1 0 0 0,0 0 0 0 0,-1 0 1 0 0,1 0-1 0 0,7-1 0 0 0,6-1-11 0 0,0 0 0 0 0,1 2 0 0 0,-1 0 0 0 0,29 1 0 0 0,-22 1 3 0 0,-1 1 0 0 0,1 2 0 0 0,-1 0 0 0 0,1 1 0 0 0,-1 2 0 0 0,-1 0 0 0 0,1 2 0 0 0,-1 0 0 0 0,0 1 0 0 0,-1 1 0 0 0,39 26 0 0 0,-41-23 1 0 0,-1 0 0 0 0,-1 1 1 0 0,-1 1-1 0 0,19 21 0 0 0,-28-27-1 0 0,0 0-1 0 0,-1 0 0 0 0,0 1 1 0 0,-1-1-1 0 0,0 1 0 0 0,0 0 0 0 0,-1 1 1 0 0,0-1-1 0 0,-1 1 0 0 0,3 17 0 0 0,-4-14 6 0 0,0 1-1 0 0,-1 19 1 0 0,-1-30-4 0 0,0 0 0 0 0,1 0 0 0 0,-1 0 0 0 0,1-1 0 0 0,0 1 0 0 0,0 0 0 0 0,0 0 0 0 0,0-1 0 0 0,1 1 0 0 0,2 3-1 0 0,-3-4 3 0 0,1-1-1 0 0,-1 1 0 0 0,0 0 0 0 0,0 0 0 0 0,0 0 0 0 0,0 0 0 0 0,0 1 1 0 0,-1-1-1 0 0,1 0 0 0 0,-1 0 0 0 0,0 0 0 0 0,0 0 0 0 0,-1 7 0 0 0,-3 9 6 0 0,-1 1 0 0 0,-1-1 0 0 0,0 0 0 0 0,-13 24-1 0 0,18-42-6 0 0,1 1-1 0 0,-1-1 0 0 0,0 1 0 0 0,0-1 0 0 0,0 0 1 0 0,1 1-1 0 0,-1-1 0 0 0,-1 0 0 0 0,1 0 1 0 0,0 0-1 0 0,0 0 0 0 0,0 0 0 0 0,-1 0 0 0 0,1 0 1 0 0,0 0-1 0 0,-1 0 0 0 0,1 0 0 0 0,-1-1 0 0 0,1 1 1 0 0,-1-1-1 0 0,-2 1 0 0 0,3 0 0 0 0,-1-1 0 0 0,0 1 0 0 0,0-1 0 0 0,1 1 1 0 0,-1 0-1 0 0,0 0 0 0 0,1 0 0 0 0,-1 0 0 0 0,1 0 0 0 0,-1 0 0 0 0,1 0 0 0 0,0 0 0 0 0,-1 1 0 0 0,1-1 0 0 0,0 0 0 0 0,0 1 1 0 0,0-1-1 0 0,-1 3 0 0 0,76-71 90 0 0,-65 61-82 0 0,-1-1-1 0 0,1 1 1 0 0,0 1-1 0 0,0-1 1 0 0,1 2 0 0 0,-1-1-1 0 0,1 1 1 0 0,0 1-1 0 0,1-1 1 0 0,-1 2 0 0 0,0 0-1 0 0,1 0 1 0 0,-1 0 0 0 0,1 2-1 0 0,0-1 1 0 0,-1 1-1 0 0,1 1 1 0 0,0 0 0 0 0,-1 0-1 0 0,1 1 1 0 0,-1 1-1 0 0,0 0 1 0 0,0 0 0 0 0,0 1-1 0 0,0 0 1 0 0,0 0-1 0 0,-1 1 1 0 0,0 1 0 0 0,0-1-1 0 0,0 2 1 0 0,11 9-1 0 0,-11-7 15 0 0,1 0 0 0 0,-2 1 0 0 0,1 0 0 0 0,-1 0 0 0 0,-1 1 0 0 0,0-1 0 0 0,0 2 0 0 0,8 20 0 0 0,-13-26-12 0 0,0 1 0 0 0,0 0 0 0 0,-1-1-1 0 0,1 1 1 0 0,-1 0 0 0 0,-1 0 0 0 0,0 0-1 0 0,0 0 1 0 0,0 0 0 0 0,-1 0 0 0 0,1-1-1 0 0,-2 1 1 0 0,1 0 0 0 0,-1 0 0 0 0,0-1-1 0 0,0 1 1 0 0,-1-1 0 0 0,-4 8 0 0 0,-5 4-14 0 0,0 0 1 0 0,-2-1-1 0 0,0 0 1 0 0,-1-1-1 0 0,-1 0 1 0 0,0-1-1 0 0,-1-1 1 0 0,0-1-1 0 0,-1-1 1 0 0,-1 0-1 0 0,-33 15 1 0 0,45-23-124 0 0,0-1-1 0 0,0 0 1 0 0,-1-1 0 0 0,1 0 0 0 0,-1 0 0 0 0,0 0 0 0 0,0-1-1 0 0,-14 0 1 0 0,18-1-21 0 0,1 0 0 0 0,0-1 0 0 0,0 1 0 0 0,0-1 0 0 0,0 0 0 0 0,0 0 0 0 0,0 0 0 0 0,0 0 0 0 0,1 0 0 0 0,-1-1 0 0 0,0 1 0 0 0,1-1 0 0 0,-1 0 0 0 0,1 1 0 0 0,-1-1 0 0 0,1-1 0 0 0,0 1 0 0 0,0 0 1 0 0,0 0-1 0 0,0-1 0 0 0,0 1 0 0 0,0-1 0 0 0,1 0 0 0 0,-1 1 0 0 0,-1-5 0 0 0,0-4-184 0 0,0 1 0 0 0,0-1 1 0 0,1 0-1 0 0,0 1 0 0 0,1-1 0 0 0,0 0 1 0 0,0 0-1 0 0,2 0 0 0 0,-1 0 1 0 0,1 0-1 0 0,1 0 0 0 0,0 0 1 0 0,0 0-1 0 0,7-17 0 0 0,7-9-460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7T03:40:21.604"/>
    </inkml:context>
    <inkml:brush xml:id="br0">
      <inkml:brushProperty name="width" value="0.05" units="cm"/>
      <inkml:brushProperty name="height" value="0.05" units="cm"/>
    </inkml:brush>
  </inkml:definitions>
  <inkml:trace contextRef="#ctx0" brushRef="#br0">176 471 10497,'3'1'38,"0"-1"0,0 0 0,1 0 0,-1 0 0,0 0 0,0-1 0,0 1-1,0-1 1,0 0 0,0 1 0,0-2 0,0 1 0,0 0 0,0 0 0,0-1 0,0 0 0,4-3 0,5-5 359,0 0 1,14-16-1,-14 13-31,-6 7-169,0-1 0,0 0-1,-1 0 1,0 0 0,-1 0 0,0-1 0,6-13 0,-8 16-75,-1 0-1,1 1 1,-1-1 0,0 0-1,-1 1 1,1-1 0,-1 0 0,1 0-1,-2 0 1,1 0 0,0 1-1,-1-1 1,0 0 0,0 0-1,-3-6 1,4 10-93,-1 0-1,1 1 1,-1-1 0,1 0-1,-1 1 1,0-1-1,1 0 1,-1 1 0,0-1-1,0 1 1,1-1 0,-1 1-1,0-1 1,0 1-1,0 0 1,0-1 0,1 1-1,-1 0 1,0 0-1,0 0 1,0 0 0,0 0-1,0 0 1,0 0 0,0 0-1,0 0 1,0 0-1,1 0 1,-1 0 0,0 1-1,0-1 1,0 0-1,0 1 1,0-1 0,1 0-1,-1 1 1,0-1 0,0 1-1,0 1 1,-33 22 270,9 0-59,1 0 0,1 1 0,-37 54 0,37-45-34,-6 7 95,-23 48 1,45-75-251,1 0 1,0 0 0,1 0 0,0 1 0,1 0 0,1 0-1,-2 29 1,5-37-42,0-1-1,0 0 1,1 1-1,0-1 1,0 1-1,1-1 0,0 0 1,0 0-1,0 0 1,7 11-1,-8-14-6,1 0 0,0 0 0,0 0 0,0-1-1,1 1 1,-1-1 0,1 1 0,-1-1 0,1 0-1,0 0 1,0 0 0,0 0 0,0-1 0,0 1-1,0-1 1,1 0 0,-1 0 0,0 0 0,1 0 0,-1 0-1,6-1 1,3 0-15,0-1 1,0 0-1,-1-1 0,1-1 0,-1 0 1,1 0-1,-1-1 0,0 0 0,0-1 1,-1-1-1,1 1 0,-1-2 0,18-14 0,-8 4-127,0-1-1,-2-1 0,0-1 1,-1 0-1,17-28 0,-20 26 24,-1-1 0,-1 0-1,-1-2 1,-1 1-1,-1-1 1,-1 0-1,-1-1 1,3-30-1,-6 23 104,-1-1-1,-3 1 0,0 0 0,-2-1 0,-2 1 0,-7-34 1,-19-53 372,30 120-357,-1 0 0,1 0 0,0 0 0,0 0 0,0 0 0,0 0 0,0 0 0,0 0 0,0 0 0,0 0 0,0 0-1,0 0 1,0 0 0,0 0 0,0 0 0,-1 0 0,1 0 0,0 0 0,0 0 0,0 0 0,0 0 0,0 0 0,0 0 0,0 0 0,0 0 0,0 0 0,0 0 0,0 0 0,0 0 0,0 0 0,-1 0 0,1 0 0,0 0-1,0 0 1,0-1 0,0 1 0,0 0 0,0 0 0,0 0 0,0 0 0,0 0 0,0 0 0,0 0 0,0 0 0,0 0 0,0 0 0,0 0 0,0 0 0,0 0 0,0-1 0,0 1 0,-2 12 49,2 16 3,12 265 589,-6-67-618,-2-188-478,10 45-1,-13-80 234,0 0 0,0 0 0,0 0 0,0 0 0,0 0 0,1 0 0,-1-1 0,1 1 0,0 0-1,0-1 1,3 5 0,-3-6 8,-1 0 0,0 0 0,1 0 0,-1 0 0,0 0 0,1 0 0,0 0 0,-1-1 0,1 1 0,-1 0 0,1-1 0,0 1 0,-1-1 0,1 0-1,0 1 1,-1-1 0,1 0 0,0 0 0,0 0 0,-1-1 0,3 1 0,9-2-1414</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3:40:41.872"/>
    </inkml:context>
    <inkml:brush xml:id="br0">
      <inkml:brushProperty name="width" value="0.05" units="cm"/>
      <inkml:brushProperty name="height" value="0.05" units="cm"/>
    </inkml:brush>
  </inkml:definitions>
  <inkml:trace contextRef="#ctx0" brushRef="#br0">31 81 9165 0 0,'-5'-6'216'0'0,"1"-1"0"0"0,1 0 0 0 0,-1 0 1 0 0,1-1-1 0 0,0 1 0 0 0,1-1 0 0 0,0 0 0 0 0,-3-14 0 0 0,5 95 174 0 0,14 305 80 0 0,6-242-438 0 0,8 92-508 0 0,-25-196-95 0 0,-2 0 0 0 0,-1 1 0 0 0,-2-1-1 0 0,-1 0 1 0 0,-12 53 0 0 0,-1-48-696 0 0,7-18 584 0 0</inkml:trace>
</inkml:ink>
</file>

<file path=ppt/ink/ink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01:33.028"/>
    </inkml:context>
    <inkml:brush xml:id="br0">
      <inkml:brushProperty name="width" value="0.05" units="cm"/>
      <inkml:brushProperty name="height" value="0.05" units="cm"/>
    </inkml:brush>
  </inkml:definitions>
  <inkml:trace contextRef="#ctx0" brushRef="#br0">0 1255 7421 0 0,'135'-109'2427'0'0,"-129"104"407"0"0,-12 8-1220 0 0,5-3-1514 0 0,0 1 0 0 0,0 0 1 0 0,0-1-1 0 0,0 1 1 0 0,0 0-1 0 0,0 0 1 0 0,0 0-1 0 0,0 0 0 0 0,0 0 1 0 0,1 0-1 0 0,-1 0 1 0 0,0 0-1 0 0,0 2 0 0 0,3 29 155 0 0,1-1 0 0 0,2 0 1 0 0,1 0-1 0 0,1 0 0 0 0,19 49 0 0 0,-22-69-195 0 0,1 1 0 0 0,1 0 1 0 0,0-1-1 0 0,0 0 0 0 0,1-1 1 0 0,13 16-1 0 0,-16-21-42 0 0,0-1 0 0 0,0 0 0 0 0,1 0 0 0 0,-1 0-1 0 0,1-1 1 0 0,-1 0 0 0 0,1 0 0 0 0,0 0 0 0 0,1 0 0 0 0,-1-1 0 0 0,0 0-1 0 0,1 0 1 0 0,-1 0 0 0 0,1-1 0 0 0,0 1 0 0 0,7 0 0 0 0,-10-3-58 0 0,0 1 1 0 0,0 0 0 0 0,-1-1 0 0 0,1 1 0 0 0,0-1 0 0 0,0 0-1 0 0,-1 1 1 0 0,1-1 0 0 0,-1-1 0 0 0,1 1 0 0 0,-1 0 0 0 0,0-1 0 0 0,1 1-1 0 0,-1-1 1 0 0,0 0 0 0 0,0 0 0 0 0,0 1 0 0 0,0-1 0 0 0,0-1-1 0 0,0 1 1 0 0,-1 0 0 0 0,2-3 0 0 0,5-8-336 0 0,-1 1 1 0 0,-1-1 0 0 0,5-17-1 0 0,1 2-20 0 0,-4 11 2 0 0,-1-1-1 0 0,0 0 1 0 0,4-22-1 0 0,-9 34 353 0 0,-1-1-1 0 0,0 0 0 0 0,0 1 0 0 0,-1-1 0 0 0,0 0 1 0 0,0 1-1 0 0,-1-1 0 0 0,0 1 0 0 0,0-1 1 0 0,0 1-1 0 0,-1-1 0 0 0,-4-11 0 0 0,0 6 95 0 0,1 1 0 0 0,-2 0 0 0 0,1 1 0 0 0,-1-1 0 0 0,-1 1 0 0 0,0 0 0 0 0,-1 1 0 0 0,-11-11 0 0 0,15 16-11 0 0,-1 0 1 0 0,0 0-1 0 0,0 1 1 0 0,0 0-1 0 0,0 0 1 0 0,-1 0-1 0 0,1 0 1 0 0,-1 1-1 0 0,1 0 1 0 0,-1 1-1 0 0,0-1 1 0 0,0 1-1 0 0,1 1 1 0 0,-1-1 0 0 0,0 1-1 0 0,-11 1 1 0 0,10 1 4 0 0,0-1 1 0 0,1 1-1 0 0,-1 0 1 0 0,1 0 0 0 0,-9 5-1 0 0,14-7-34 0 0,0 1 1 0 0,0 0-1 0 0,0 0 0 0 0,0 0 0 0 0,0 0 0 0 0,1 0 0 0 0,-1 0 0 0 0,0 1 0 0 0,1-1 1 0 0,-1 1-1 0 0,1-1 0 0 0,-1 1 0 0 0,1-1 0 0 0,-1 1 0 0 0,1 0 0 0 0,0 0 0 0 0,0-1 1 0 0,0 1-1 0 0,0 0 0 0 0,1 0 0 0 0,-1 0 0 0 0,0 0 0 0 0,0 3 0 0 0,1-4-2 0 0,1 0 0 0 0,-1 0-1 0 0,0 0 1 0 0,0 0-1 0 0,1 0 1 0 0,-1 0-1 0 0,1 0 1 0 0,-1 0 0 0 0,1 0-1 0 0,-1-1 1 0 0,1 1-1 0 0,0 0 1 0 0,-1 0 0 0 0,1 0-1 0 0,0-1 1 0 0,0 1-1 0 0,-1 0 1 0 0,1-1-1 0 0,0 1 1 0 0,0-1 0 0 0,0 1-1 0 0,0-1 1 0 0,0 1-1 0 0,0-1 1 0 0,0 0 0 0 0,0 1-1 0 0,0-1 1 0 0,0 0-1 0 0,0 0 1 0 0,0 0-1 0 0,0 0 1 0 0,0 0 0 0 0,0 0-1 0 0,0 0 1 0 0,0 0-1 0 0,1 0 1 0 0,5 0 83 0 0,1-1 0 0 0,-1 0 0 0 0,0 0 0 0 0,9-3 0 0 0,-1-1-51 0 0,1-2 0 0 0,-1 0 0 0 0,0-1 0 0 0,-1-1 0 0 0,0 0 0 0 0,0-1 0 0 0,22-20 0 0 0,-3 3-190 0 0,-27 23 169 0 0,0 0-1 0 0,1 1 0 0 0,-1-1 1 0 0,1 1-1 0 0,0 1 0 0 0,-1-1 1 0 0,1 1-1 0 0,1 0 1 0 0,-1 1-1 0 0,0 0 0 0 0,0 0 1 0 0,12 0-1 0 0,-19 2-15 0 0,-1 0 1 0 0,1-1-1 0 0,0 1 0 0 0,-1 0 0 0 0,1 0 1 0 0,0-1-1 0 0,0 1 0 0 0,0 0 0 0 0,-1 0 1 0 0,1 0-1 0 0,0 0 0 0 0,0 0 0 0 0,0-1 1 0 0,0 1-1 0 0,1 0 0 0 0,-1 0 0 0 0,0 0 1 0 0,0 0-1 0 0,1 0 0 0 0,3 20-15 0 0,5 6 13 0 0,2 0 0 0 0,20 37 0 0 0,-25-53-4 0 0,1-1 0 0 0,0 0 0 0 0,1-1 1 0 0,0 1-1 0 0,0-1 0 0 0,1-1 0 0 0,0 0 0 0 0,15 11 0 0 0,-19-15 2 0 0,1-1 0 0 0,-1 1 0 0 0,1-1 0 0 0,0 0 0 0 0,0-1 0 0 0,9 3 0 0 0,-13-4 0 0 0,0-1 0 0 0,-1 0 1 0 0,1 0-1 0 0,-1 0 1 0 0,1 0-1 0 0,0 0 1 0 0,-1 0-1 0 0,1 0 0 0 0,0 0 1 0 0,-1-1-1 0 0,1 1 1 0 0,-1-1-1 0 0,1 1 1 0 0,-1-1-1 0 0,1 0 1 0 0,-1 1-1 0 0,1-1 0 0 0,-1 0 1 0 0,0 0-1 0 0,1 0 1 0 0,-1 0-1 0 0,0 0 1 0 0,0 0-1 0 0,0-1 1 0 0,1 1-1 0 0,-1 0 0 0 0,-1 0 1 0 0,1-1-1 0 0,0 1 1 0 0,1-3-1 0 0,3-7-20 0 0,-1 0 0 0 0,0 0 0 0 0,0 0 0 0 0,-1 0 0 0 0,-1 0 0 0 0,2-16 0 0 0,1-70-153 0 0,-6 81 153 0 0,-1 1-1 0 0,-6-30 1 0 0,5 35 9 0 0,0-1 1 0 0,1 0 0 0 0,1 0 0 0 0,0 0 0 0 0,0 0-1 0 0,1-1 1 0 0,2-14 0 0 0,1 25-66 0 0,2 7 47 0 0,5 13 37 0 0,-9-16-8 0 0,11 18 103 0 0,0 1-1 0 0,1-1 1 0 0,31 36 0 0 0,-34-45-83 0 0,2 0 0 0 0,-1 0 0 0 0,1-1 0 0 0,1-1 0 0 0,20 14 0 0 0,-29-22-14 0 0,-1-1-1 0 0,0 1 0 0 0,1 0 1 0 0,-1-1-1 0 0,1 0 0 0 0,0 0 1 0 0,-1 0-1 0 0,1 0 0 0 0,0-1 1 0 0,0 1-1 0 0,-1-1 0 0 0,1 0 1 0 0,0 0-1 0 0,0-1 1 0 0,0 1-1 0 0,-1-1 0 0 0,1 1 1 0 0,0-1-1 0 0,-1 0 0 0 0,1-1 1 0 0,0 1-1 0 0,-1-1 0 0 0,0 1 1 0 0,1-1-1 0 0,-1 0 0 0 0,0 0 1 0 0,0-1-1 0 0,0 1 1 0 0,4-5-1 0 0,1-1-51 0 0,-1 0 0 0 0,-1 0 0 0 0,1-1 0 0 0,-1 1 0 0 0,-1-2 0 0 0,0 1 0 0 0,0 0 0 0 0,0-1 0 0 0,-2 0 0 0 0,4-12 0 0 0,-6 18 26 0 0,-1-1-1 0 0,0 1 0 0 0,0 0 0 0 0,-1-1 1 0 0,1 1-1 0 0,-1 0 0 0 0,0 0 0 0 0,0-1 0 0 0,0 1 1 0 0,-3-6-1 0 0,0 1-9 0 0,-1 0 1 0 0,1 0-1 0 0,-10-11 1 0 0,14 19 24 0 0,0 1-1 0 0,-1-1 1 0 0,1 0 0 0 0,0 1 0 0 0,-1-1 0 0 0,1 0 0 0 0,-1 1-1 0 0,1-1 1 0 0,-1 1 0 0 0,1-1 0 0 0,-1 1 0 0 0,0-1 0 0 0,1 1-1 0 0,-1-1 1 0 0,0 1 0 0 0,1 0 0 0 0,-1-1 0 0 0,0 1 0 0 0,1 0-1 0 0,-1 0 1 0 0,0-1 0 0 0,0 1 0 0 0,1 0 0 0 0,-1 0 0 0 0,0 0-1 0 0,0 0 1 0 0,1 0 0 0 0,-1 0 0 0 0,0 0 0 0 0,0 0-1 0 0,1 0 1 0 0,-1 0 0 0 0,0 1 0 0 0,0-1 0 0 0,1 0 0 0 0,-1 0-1 0 0,0 1 1 0 0,1-1 0 0 0,-1 0 0 0 0,0 1 0 0 0,1-1 0 0 0,-1 1-1 0 0,1-1 1 0 0,-1 1 0 0 0,1-1 0 0 0,-1 1 0 0 0,1-1 0 0 0,-1 1-1 0 0,1 0 1 0 0,-1-1 0 0 0,1 1 0 0 0,-1 1 0 0 0,0-1 13 0 0,1 0 0 0 0,-1-1 1 0 0,0 1-1 0 0,1 0 1 0 0,-1 0-1 0 0,0-1 0 0 0,0 1 1 0 0,0 0-1 0 0,0-1 1 0 0,0 1-1 0 0,1-1 0 0 0,-1 1 1 0 0,0-1-1 0 0,0 0 0 0 0,-2 1 1 0 0,5-21 1128 0 0,2-7-836 0 0,-11-25-2022 0 0,1 7 610 0 0,-11-47 0 0 0,13 78 1028 0 0,0 0 0 0 0,-1 0 0 0 0,-1 0 0 0 0,0 0 0 0 0,-1 1 0 0 0,-1 0 0 0 0,-11-16 0 0 0,13 21 138 0 0,-1 0-1 0 0,1 1 1 0 0,-1-1-1 0 0,-1 2 1 0 0,0-1-1 0 0,0 1 0 0 0,0 0 1 0 0,-13-7-1 0 0,18 11-25 0 0,0 1 0 0 0,0 0 0 0 0,-1 0 0 0 0,1 0 0 0 0,0 0 0 0 0,-1 0 0 0 0,1 1 0 0 0,0-1-1 0 0,-1 1 1 0 0,1 0 0 0 0,-1 0 0 0 0,1 1 0 0 0,0-1 0 0 0,-1 0 0 0 0,1 1 0 0 0,0 0 0 0 0,-1 0 0 0 0,1 0 0 0 0,0 0-1 0 0,0 1 1 0 0,0-1 0 0 0,0 1 0 0 0,0 0 0 0 0,0 0 0 0 0,0 0 0 0 0,0 0 0 0 0,1 0 0 0 0,-4 4 0 0 0,2-2-24 0 0,1-1 0 0 0,-1 1 1 0 0,1-1-1 0 0,0 1 0 0 0,1 0 1 0 0,-1 0-1 0 0,1 0 0 0 0,-1 1 0 0 0,1-1 1 0 0,0 0-1 0 0,1 1 0 0 0,-1 0 1 0 0,1-1-1 0 0,0 1 0 0 0,0 0 1 0 0,0 0-1 0 0,1-1 0 0 0,0 1 1 0 0,0 0-1 0 0,0 0 0 0 0,0 0 1 0 0,1-1-1 0 0,0 1 0 0 0,0 0 1 0 0,0 0-1 0 0,0-1 0 0 0,1 1 0 0 0,0-1 1 0 0,0 1-1 0 0,0-1 0 0 0,0 0 1 0 0,1 0-1 0 0,0 0 0 0 0,0 0 1 0 0,4 5-1 0 0,0-2 22 0 0,0-1-1 0 0,1 0 1 0 0,0 0-1 0 0,0 0 1 0 0,0-1 0 0 0,14 7-1 0 0,58 19-42 0 0,-61-24 11 0 0,-13-5-113 0 0,0-1-1 0 0,-1 0 1 0 0,1 0-1 0 0,0 0 1 0 0,1-1-1 0 0,-1 0 1 0 0,0 0 0 0 0,0-1-1 0 0,0 0 1 0 0,5-1-1 0 0,-3 1-578 0 0,0 0-1 0 0,0 0 1 0 0,-1 1-1 0 0,15 0 1 0 0,-19 0 522 0 0,0 0 0 0 0,0 0 0 0 0,0 0 0 0 0,1-1 0 0 0,-1 1 0 0 0,0-1 0 0 0,0 0 0 0 0,0 0 0 0 0,0 0 0 0 0,0-1-1 0 0,0 1 1 0 0,0 0 0 0 0,-1-1 0 0 0,1 0 0 0 0,0 0 0 0 0,-1 0 0 0 0,0 0 0 0 0,3-3 0 0 0,-2 2 120 0 0,0 0 1 0 0,0 0-1 0 0,0 0 0 0 0,0-1 0 0 0,-1 1 0 0 0,0-1 0 0 0,0 0 1 0 0,0 0-1 0 0,0 0 0 0 0,0 0 0 0 0,-1 0 0 0 0,2-7 1 0 0,1-5 286 0 0,-3 15-182 0 0,0-1-1 0 0,0 0 1 0 0,-1 0-1 0 0,1 0 1 0 0,0 0-1 0 0,-1 0 1 0 0,0 0-1 0 0,1 0 1 0 0,-1 0 0 0 0,0 0-1 0 0,0 0 1 0 0,0 0-1 0 0,0 0 1 0 0,-1 0-1 0 0,1 0 1 0 0,-1 0-1 0 0,1 0 1 0 0,-1 1-1 0 0,1-1 1 0 0,-1 0-1 0 0,-1-2 1 0 0,-4-4 320 0 0,0 0 1 0 0,0 0-1 0 0,1-1 1 0 0,0 0 0 0 0,0 0-1 0 0,1 0 1 0 0,1-1-1 0 0,0 1 1 0 0,0-1-1 0 0,-3-17 1 0 0,6 23-96 0 0,-1-6 243 0 0,0 0 1 0 0,-1 0 0 0 0,0 0-1 0 0,-6-17 1 0 0,7 27-523 0 0,1-1 0 0 0,0 1 0 0 0,0-1 0 0 0,-1 1 0 0 0,1-1 1 0 0,0 1-1 0 0,-1-1 0 0 0,1 1 0 0 0,0-1 0 0 0,-1 1 1 0 0,1 0-1 0 0,-1-1 0 0 0,1 1 0 0 0,-1-1 0 0 0,1 1 0 0 0,-1 0 1 0 0,1 0-1 0 0,-1-1 0 0 0,1 1 0 0 0,-1 0 0 0 0,0 0 0 0 0,0-1 1 0 0,1 1-37 0 0,-1 0 1 0 0,1 0 0 0 0,0 0-1 0 0,0 0 1 0 0,0 0 0 0 0,0 0 0 0 0,-1 0-1 0 0,1 0 1 0 0,0 0 0 0 0,0 0 0 0 0,0 0-1 0 0,0 0 1 0 0,-1 0 0 0 0,1 0-1 0 0,0-1 1 0 0,0 1 0 0 0,0 0 0 0 0,0 0-1 0 0,0 0 1 0 0,-1 0 0 0 0,1 0 0 0 0,0-1-1 0 0,0 1 1 0 0,0 0 0 0 0,0 0-1 0 0,0 0 1 0 0,0 0 0 0 0,0-1 0 0 0,0 1-1 0 0,0 0 1 0 0,0 0 0 0 0,0 0 0 0 0,0 0-1 0 0,0-1 1 0 0,0 1 0 0 0,0 0-1 0 0,0 0 1 0 0,0 0 0 0 0,0-1 0 0 0,0 1-1 0 0,0 0 1 0 0,0 0 0 0 0,0-1-61 0 0,-1 0 0 0 0,1 0 0 0 0,0 1 1 0 0,0-1-1 0 0,-1 0 0 0 0,1 1 0 0 0,-1-1 0 0 0,1 1 0 0 0,0-1 1 0 0,-1 0-1 0 0,1 1 0 0 0,-1-1 0 0 0,0 1 0 0 0,1-1 1 0 0,-1 1-1 0 0,1-1 0 0 0,-1 1 0 0 0,0 0 0 0 0,1-1 0 0 0,-1 1 1 0 0,0 0-1 0 0,1-1 0 0 0,-1 1 0 0 0,-1 0 0 0 0,1-1-4 0 0,-1 1-1 0 0,1-1 1 0 0,0 1-1 0 0,-1-1 1 0 0,1 0-1 0 0,0 0 1 0 0,-1 0-1 0 0,1 0 1 0 0,0 1-1 0 0,0-1 1 0 0,0-1-1 0 0,0 1 1 0 0,0 0-1 0 0,0 0 1 0 0,0 0-1 0 0,1 0 1 0 0,-1-1-1 0 0,-1-1 1 0 0,-4-17 325 0 0,0 0 1 0 0,-2 1 0 0 0,0 0-1 0 0,-1 0 1 0 0,-21-31 0 0 0,12 25 389 0 0,2 1 547 0 0,-37-41 0 0 0,39 51-739 0 0,2 2 18 0 0,0 0 1 0 0,0-1-1 0 0,1-1 1 0 0,-10-16-1 0 0,21 25 75 0 0,9 13-332 0 0,12 16-49 0 0,100 133 868 0 0,-7 6 0 0 0,116 219 0 0 0,-143-237-2249 0 0,-44-78-4526 0 0,-39-60 3747 0 0</inkml:trace>
</inkml:ink>
</file>

<file path=ppt/ink/ink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01:33.368"/>
    </inkml:context>
    <inkml:brush xml:id="br0">
      <inkml:brushProperty name="width" value="0.05" units="cm"/>
      <inkml:brushProperty name="height" value="0.05" units="cm"/>
    </inkml:brush>
  </inkml:definitions>
  <inkml:trace contextRef="#ctx0" brushRef="#br0">53 1 11985 0 0,'-52'40'2693'0'0,"53"-41"-2566"0"0,-1 1 0 0 0,1 0 1 0 0,-1 0-1 0 0,1 0 0 0 0,0-1 0 0 0,-1 1 1 0 0,1 0-1 0 0,0 0 0 0 0,0 0 0 0 0,-1 0 1 0 0,1 0-1 0 0,0 0 0 0 0,-1 0 0 0 0,1 1 1 0 0,0-1-1 0 0,-1 0 0 0 0,1 0 0 0 0,0 0 0 0 0,-1 1 1 0 0,1-1-1 0 0,-1 0 0 0 0,1 1 0 0 0,-1-1 1 0 0,1 0-1 0 0,0 1 0 0 0,24 20 584 0 0,20 28-681 0 0,36 67 228 0 0,-17-20-1885 0 0,-62-95 1416 0 0,-1 1 1 0 0,1 0-1 0 0,-1 0 1 0 0,0 0-1 0 0,0 0 1 0 0,0 0-1 0 0,0 0 1 0 0,-1 0 0 0 0,1 0-1 0 0,0 0 1 0 0,-1 1-1 0 0,1-1 1 0 0,-1 0-1 0 0,0 0 1 0 0,0 0-1 0 0,0 5 1 0 0,0 1-1529 0 0</inkml:trace>
</inkml:ink>
</file>

<file path=ppt/ink/ink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01:33.710"/>
    </inkml:context>
    <inkml:brush xml:id="br0">
      <inkml:brushProperty name="width" value="0.05" units="cm"/>
      <inkml:brushProperty name="height" value="0.05" units="cm"/>
    </inkml:brush>
  </inkml:definitions>
  <inkml:trace contextRef="#ctx0" brushRef="#br0">67 73 11165 0 0,'-21'-16'201'0'0,"17"14"-76"0"0,0-1 0 0 0,1 1-1 0 0,-1-1 1 0 0,0 0 0 0 0,1 0 0 0 0,0 0-1 0 0,0-1 1 0 0,0 1 0 0 0,-4-8 0 0 0,4 7 10 0 0,-1-10 2029 0 0,5 13-2190 0 0,0 1 0 0 0,0 0 0 0 0,0 0-1 0 0,1 0 1 0 0,-1 0 0 0 0,0 0 0 0 0,0 0 0 0 0,0 0 0 0 0,1 1 0 0 0,-1-1-1 0 0,0 0 1 0 0,0 1 0 0 0,0-1 0 0 0,0 0 0 0 0,2 2 0 0 0,-1-1-217 0 0,0 1 1 0 0,-1-1 0 0 0,1 1-1 0 0,0-1 1 0 0,0 1 0 0 0,-1 0 0 0 0,1 0-1 0 0,-1 0 1 0 0,0 0 0 0 0,1 0-1 0 0,-1 0 1 0 0,0 0 0 0 0,1 3-1 0 0,8 13-1296 0 0,5 1-447 0 0,-6-2 894 0 0</inkml:trace>
</inkml:ink>
</file>

<file path=ppt/ink/ink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01:34.288"/>
    </inkml:context>
    <inkml:brush xml:id="br0">
      <inkml:brushProperty name="width" value="0.05" units="cm"/>
      <inkml:brushProperty name="height" value="0.05" units="cm"/>
    </inkml:brush>
  </inkml:definitions>
  <inkml:trace contextRef="#ctx0" brushRef="#br0">1 468 8729 0 0,'0'1'32'0'0,"-1"-1"0"0"0,1 1 0 0 0,0 0 0 0 0,0-1 0 0 0,0 1 1 0 0,0 0-1 0 0,0-1 0 0 0,0 1 0 0 0,0 0 0 0 0,0-1 0 0 0,1 1 0 0 0,-1 0 1 0 0,0-1-1 0 0,0 1 0 0 0,1 0 0 0 0,-1-1 0 0 0,0 1 0 0 0,1-1 0 0 0,-1 1 1 0 0,0-1-1 0 0,1 1 0 0 0,0 0 0 0 0,11-5 3501 0 0,4-3-1461 0 0,-4 2-1304 0 0,-11 4-719 0 0,1 0 0 0 0,-1 1 0 0 0,0-1 1 0 0,1 1-1 0 0,-1-1 0 0 0,0 1 0 0 0,1 0 0 0 0,-1 0 0 0 0,0-1 1 0 0,1 1-1 0 0,-1 0 0 0 0,0 0 0 0 0,1 0 0 0 0,-1 1 0 0 0,1-1 1 0 0,-1 0-1 0 0,0 0 0 0 0,1 1 0 0 0,1 0 0 0 0,8 3 15 0 0,1 1-1 0 0,-1 0 0 0 0,0 1 1 0 0,0 1-1 0 0,-1-1 0 0 0,0 2 1 0 0,0-1-1 0 0,-1 1 0 0 0,1 1 1 0 0,11 14-1 0 0,-8-9-64 0 0,-13-14 1 0 0,0 1 0 0 0,0-1 0 0 0,0 0 0 0 0,0 0 0 0 0,1 1 1 0 0,-1-1-1 0 0,0 0 0 0 0,0 0 0 0 0,0 1 0 0 0,1-1 0 0 0,-1 0 0 0 0,0 0 1 0 0,0 0-1 0 0,0 1 0 0 0,1-1 0 0 0,-1 0 0 0 0,0 0 0 0 0,1 0 0 0 0,-1 0 0 0 0,0 0 1 0 0,0 0-1 0 0,1 1 0 0 0,-1-1 0 0 0,0 0 0 0 0,1 0 0 0 0,-1 0 0 0 0,0 0 1 0 0,1 0-1 0 0,-1 0 0 0 0,0 0 0 0 0,0 0 0 0 0,1 0 0 0 0,-1 0 0 0 0,0-1 0 0 0,1 1 1 0 0,-1 0-1 0 0,0 0 0 0 0,0 0 0 0 0,1 0 0 0 0,-1 0 0 0 0,0 0 0 0 0,1-1 1 0 0,49-100-1149 0 0,-43 82 1151 0 0,0 1-21 0 0,13-27 0 0 0,-18 41 16 0 0,0 0-1 0 0,0 1 1 0 0,0-1 0 0 0,1 1 0 0 0,0-1 0 0 0,-1 1 0 0 0,1 0 0 0 0,1 0 0 0 0,-1 0 0 0 0,0 0 0 0 0,1 1 0 0 0,6-4-1 0 0,-7 4 35 0 0,0 1-1 0 0,0 0 1 0 0,0 0-1 0 0,-1 1 1 0 0,1-1-1 0 0,0 0 1 0 0,1 1-1 0 0,-1 0 1 0 0,0 0-1 0 0,0 0 1 0 0,0 0-1 0 0,0 0 0 0 0,0 1 1 0 0,0-1-1 0 0,0 1 1 0 0,0 0-1 0 0,0 0 1 0 0,0 0-1 0 0,-1 0 1 0 0,1 0-1 0 0,0 1 1 0 0,-1-1-1 0 0,1 1 0 0 0,0 0 1 0 0,-1 0-1 0 0,0 0 1 0 0,0 0-1 0 0,1 0 1 0 0,-1 0-1 0 0,0 1 1 0 0,-1-1-1 0 0,3 4 1 0 0,4 6 67 0 0,-2 0 1 0 0,1 0 0 0 0,-2 1-1 0 0,0-1 1 0 0,7 25 0 0 0,-11-34-98 0 0,0 1 1 0 0,1-1 0 0 0,0 1-1 0 0,0-1 1 0 0,0 0 0 0 0,0 0-1 0 0,0 0 1 0 0,0 0 0 0 0,1 0-1 0 0,0 0 1 0 0,-1-1 0 0 0,1 1-1 0 0,0-1 1 0 0,0 0 0 0 0,1 1 0 0 0,-1-2-1 0 0,0 1 1 0 0,1 0 0 0 0,-1-1-1 0 0,1 1 1 0 0,-1-1 0 0 0,1 0-1 0 0,0 0 1 0 0,-1-1 0 0 0,1 1-1 0 0,0-1 1 0 0,4 1 0 0 0,2-1 3 0 0,0 0 1 0 0,0 0-1 0 0,0-1 0 0 0,0 0 1 0 0,0-1-1 0 0,-1 0 1 0 0,1 0-1 0 0,0-1 1 0 0,11-5-1 0 0,-12 3-17 0 0,1 0 0 0 0,-1 0 0 0 0,0-1 0 0 0,-1 0 0 0 0,1-1 0 0 0,-1 0 0 0 0,-1 0 0 0 0,1-1 0 0 0,-1 0 0 0 0,0 0 0 0 0,9-16 0 0 0,-13 18 6 0 0,1 0 0 0 0,-1 0 0 0 0,-1 0 0 0 0,1-1 0 0 0,-1 1 0 0 0,0-1 0 0 0,-1 1 0 0 0,1-1 1 0 0,-1 0-1 0 0,-1 0 0 0 0,1 0 0 0 0,-1 1 0 0 0,0-1 0 0 0,-1 0 0 0 0,0 0 0 0 0,0 0 1 0 0,0 1-1 0 0,-1-1 0 0 0,-2-6 0 0 0,0 2 6 0 0,-1 1-1 0 0,0 0 1 0 0,0 0-1 0 0,-1 1 1 0 0,-1 0-1 0 0,1 0 1 0 0,-2 0-1 0 0,1 1 1 0 0,-1 0 0 0 0,-12-10-1 0 0,17 15-1 0 0,-1 1 1 0 0,0-1-1 0 0,0 1 0 0 0,0-1 1 0 0,0 1-1 0 0,0 0 0 0 0,-1 1 1 0 0,1-1-1 0 0,-1 1 0 0 0,1 0 1 0 0,-1 0-1 0 0,1 0 0 0 0,-1 1 1 0 0,0-1-1 0 0,1 1 0 0 0,-1 0 1 0 0,0 1-1 0 0,1-1 0 0 0,-1 1 1 0 0,1 0-1 0 0,-1 0 0 0 0,1 0 1 0 0,-1 1-1 0 0,1 0 0 0 0,0-1 1 0 0,0 1-1 0 0,-6 4 0 0 0,0 1 4 0 0,0 0 0 0 0,0 0 1 0 0,-14 15-1 0 0,21-20-4 0 0,1 1-1 0 0,-1 0 1 0 0,1 0 0 0 0,-1 0 0 0 0,1 1 0 0 0,0-1 0 0 0,0 1 0 0 0,0-1 0 0 0,1 1 0 0 0,-1-1 0 0 0,1 1 0 0 0,0 0 0 0 0,0 0 0 0 0,0 0 0 0 0,0 4 0 0 0,1-6 0 0 0,1-1 1 0 0,-1 1-1 0 0,1 0 1 0 0,-1-1-1 0 0,1 1 1 0 0,0-1 0 0 0,0 1-1 0 0,0-1 1 0 0,0 1-1 0 0,0-1 1 0 0,0 0-1 0 0,0 1 1 0 0,0-1-1 0 0,0 0 1 0 0,1 0 0 0 0,-1 0-1 0 0,0 0 1 0 0,1 0-1 0 0,-1 0 1 0 0,1 0-1 0 0,-1 0 1 0 0,1 0-1 0 0,0-1 1 0 0,-1 1 0 0 0,1-1-1 0 0,0 1 1 0 0,-1-1-1 0 0,4 1 1 0 0,3 0 6 0 0,-1 0 1 0 0,1 0-1 0 0,-1 0 0 0 0,1-1 1 0 0,10-1-1 0 0,-3-1-88 0 0,1-1 0 0 0,-2-1 0 0 0,1-1 0 0 0,0 0 0 0 0,-1-1 0 0 0,18-9 0 0 0,-7 1-77 0 0,-1-1 0 0 0,34-28 0 0 0,-57 42 154 0 0,0 0 1 0 0,1 0-1 0 0,-1 0 0 0 0,1 0 1 0 0,-1 0-1 0 0,1 0 0 0 0,0 0 0 0 0,-1 0 1 0 0,1 0-1 0 0,0 1 0 0 0,0-1 0 0 0,-1 1 1 0 0,1-1-1 0 0,0 1 0 0 0,0 0 0 0 0,0 0 1 0 0,0 0-1 0 0,-1 0 0 0 0,1 0 1 0 0,0 0-1 0 0,0 0 0 0 0,0 0 0 0 0,0 1 1 0 0,-1-1-1 0 0,1 1 0 0 0,0 0 0 0 0,0-1 1 0 0,-1 1-1 0 0,1 0 0 0 0,2 1 0 0 0,2 4 22 0 0,0-1-1 0 0,0 1 0 0 0,0 0 0 0 0,-1 0 0 0 0,8 12 0 0 0,-1-1 82 0 0,108 139 604 0 0,65 82 286 0 0,72 53-283 0 0,-250-283-702 0 0,10 8 11 0 0,-1 1 1 0 0,26 37 0 0 0,-41-54-14 0 0,-1 1 0 0 0,0-1-1 0 0,1 1 1 0 0,-1-1 0 0 0,1 1 0 0 0,-1-1 0 0 0,0 1 0 0 0,1 0 0 0 0,-1-1 0 0 0,0 1-1 0 0,0 0 1 0 0,1-1 0 0 0,-1 1 0 0 0,0 0 0 0 0,0-1 0 0 0,0 1 0 0 0,0 0 0 0 0,0-1-1 0 0,0 1 1 0 0,0 0 0 0 0,0-1 0 0 0,0 1 0 0 0,0 0 0 0 0,-1-1 0 0 0,1 1 0 0 0,0-1-1 0 0,0 1 1 0 0,0 0 0 0 0,-1-1 0 0 0,1 1 0 0 0,0-1 0 0 0,-1 1 0 0 0,1 0 0 0 0,-1-1-1 0 0,1 1 1 0 0,-1-1 0 0 0,1 1 0 0 0,-1-1 0 0 0,1 0 0 0 0,-1 1 0 0 0,1-1 0 0 0,-1 1-1 0 0,1-1 1 0 0,-1 0 0 0 0,0 0 0 0 0,1 1 0 0 0,-1-1 0 0 0,0 0 0 0 0,-2 1 3 0 0,-1 0 1 0 0,1-1-1 0 0,0 1 0 0 0,0-1 1 0 0,0 0-1 0 0,0 0 1 0 0,-1 0-1 0 0,1-1 1 0 0,-3 0-1 0 0,-64-14-1 0 0,0-4 0 0 0,-81-33 1 0 0,126 41-3 0 0,0-1 1 0 0,2-1 0 0 0,-1 0 0 0 0,2-2 0 0 0,0-1 0 0 0,1-1 0 0 0,0-1-1 0 0,2 0 1 0 0,-23-27 0 0 0,25 22 17 0 0,0 0 1 0 0,1 0-1 0 0,2-2 1 0 0,0 0-1 0 0,2 0 0 0 0,0-1 1 0 0,2-1-1 0 0,1 0 1 0 0,-10-54-1 0 0,16 66 37 0 0,2-1-1 0 0,-1 1 1 0 0,2-1-1 0 0,0 1 1 0 0,1-1-1 0 0,1 1 1 0 0,0-1-1 0 0,1 1 1 0 0,1 0-1 0 0,0 0 1 0 0,1 0 0 0 0,0 0-1 0 0,2 1 1 0 0,-1 0-1 0 0,2 0 1 0 0,0 1-1 0 0,0 0 1 0 0,2 0-1 0 0,16-18 1 0 0,-9 15 89 0 0,1 0 0 0 0,1 1-1 0 0,0 1 1 0 0,1 1 0 0 0,1 0 0 0 0,0 2 0 0 0,0 0 0 0 0,1 2-1 0 0,45-14 1 0 0,-36 15-41 0 0,0 1-1 0 0,0 2 0 0 0,0 1 0 0 0,1 1 1 0 0,-1 2-1 0 0,1 1 0 0 0,33 5 1 0 0,-54-4-86 0 0,0 1 0 0 0,0 0-1 0 0,0 1 1 0 0,-1 1 0 0 0,1-1 0 0 0,-1 1 0 0 0,17 10 0 0 0,-24-13-12 0 0,0 1 0 0 0,0 0 0 0 0,-1 0 0 0 0,1 0 0 0 0,0 1 0 0 0,-1-1 0 0 0,0 0 0 0 0,1 1 0 0 0,-1 0 0 0 0,0-1 0 0 0,0 1 0 0 0,0 0 0 0 0,-1 0 0 0 0,1 0 0 0 0,-1 0 0 0 0,0 1 0 0 0,0-1 0 0 0,0 0 0 0 0,0 0 0 0 0,0 1 0 0 0,-1-1 0 0 0,1 1 0 0 0,-1-1-1 0 0,0 0 1 0 0,0 1 0 0 0,0-1 0 0 0,-1 1 0 0 0,0 4 0 0 0,-2 2-123 0 0,-1 0-1 0 0,0-1 0 0 0,0 1 1 0 0,-1-1-1 0 0,0 0 0 0 0,-1-1 1 0 0,1 1-1 0 0,-2-1 0 0 0,1 0 1 0 0,-1-1-1 0 0,-10 10 0 0 0,-7 3-1321 0 0,0-1-1 0 0,-39 24 0 0 0,17-16-925 0 0</inkml:trace>
</inkml:ink>
</file>

<file path=ppt/ink/ink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01:38.209"/>
    </inkml:context>
    <inkml:brush xml:id="br0">
      <inkml:brushProperty name="width" value="0.05" units="cm"/>
      <inkml:brushProperty name="height" value="0.05" units="cm"/>
    </inkml:brush>
  </inkml:definitions>
  <inkml:trace contextRef="#ctx0" brushRef="#br0">42 141 8729 0 0,'-7'-11'201'0'0,"1"-1"1"0"0,-1-1 0 0 0,2 1-1 0 0,0-1 1 0 0,-6-26-1 0 0,10 37-75 0 0,1-1 0 0 0,0 0 0 0 0,0 0 0 0 0,0 0 0 0 0,1 0-1 0 0,-1 0 1 0 0,1 0 0 0 0,1-5 0 0 0,-1 8-85 0 0,-1-1 1 0 0,0 0-1 0 0,0 1 0 0 0,0-1 1 0 0,1 1-1 0 0,-1-1 0 0 0,0 1 0 0 0,0-1 1 0 0,1 1-1 0 0,-1-1 0 0 0,1 1 1 0 0,-1 0-1 0 0,0-1 0 0 0,1 1 1 0 0,-1-1-1 0 0,1 1 0 0 0,-1 0 1 0 0,1-1-1 0 0,0 1 0 0 0,-1 0-13 0 0,1 0 0 0 0,-1 0 0 0 0,1 0 0 0 0,-1 0 0 0 0,1 1 0 0 0,-1-1 0 0 0,1 0-1 0 0,-1 0 1 0 0,1 1 0 0 0,-1-1 0 0 0,1 0 0 0 0,-1 1 0 0 0,1-1 0 0 0,-1 0 0 0 0,0 1 0 0 0,1-1 0 0 0,-1 1-1 0 0,0-1 1 0 0,1 1 0 0 0,-1-1 0 0 0,0 1 0 0 0,0-1 0 0 0,1 1 0 0 0,-1-1 0 0 0,0 1 0 0 0,0 0-1 0 0,109 216 4215 0 0,64 105-2144 0 0,-22-86-1173 0 0,-43-75-193 0 0,-47-68-329 0 0,27 47 66 0 0,-21-44-394 0 0,-44-66-161 0 0,23 42 1 0 0,-32-51-319 0 0,-12-18 227 0 0,0 0 0 0 0,1 0 0 0 0,-2 0 0 0 0,1 0 0 0 0,0 1-1 0 0,-1-1 1 0 0,1 1 0 0 0,-1-1 0 0 0,1 7 0 0 0,0 1-760 0 0,-1-10 760 0 0,-1 0 0 0 0,0 1 1 0 0,1-1-1 0 0,-1 0 0 0 0,0 1 1 0 0,0-1-1 0 0,1 1 0 0 0,-1-1 1 0 0,0 0-1 0 0,-1 1 0 0 0,1-1 1 0 0,0 0-1 0 0,0 1 0 0 0,0-1 1 0 0,-1 1-1 0 0,1-1 0 0 0,-1 0 1 0 0,1 0-1 0 0,-1 1 0 0 0,0-1 1 0 0,1 0-1 0 0,-1 0 0 0 0,0 0 1 0 0,0 0-1 0 0,0 0 0 0 0,0 0 1 0 0,0 0-1 0 0,0 0 0 0 0,0 0 0 0 0,0 0 1 0 0,0 0-1 0 0,0-1 0 0 0,0 1 1 0 0,-3 1-1 0 0,-8 5-1649 0 0</inkml:trace>
</inkml:ink>
</file>

<file path=ppt/ink/ink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01:38.532"/>
    </inkml:context>
    <inkml:brush xml:id="br0">
      <inkml:brushProperty name="width" value="0.05" units="cm"/>
      <inkml:brushProperty name="height" value="0.05" units="cm"/>
    </inkml:brush>
  </inkml:definitions>
  <inkml:trace contextRef="#ctx0" brushRef="#br0">21 255 10917 0 0,'0'-1'9'0'0,"0"0"1"0"0,-1 0-1 0 0,1 1 0 0 0,-1-1 1 0 0,1 0-1 0 0,-1 1 0 0 0,1-1 1 0 0,-1 1-1 0 0,0-1 0 0 0,1 0 1 0 0,-1 1-1 0 0,0-1 1 0 0,0 1-1 0 0,1 0 0 0 0,-1-1 1 0 0,0 1-1 0 0,0 0 0 0 0,0-1 1 0 0,0 1 23 0 0,1 0 0 0 0,0 0-1 0 0,-1 0 1 0 0,1 0 0 0 0,-1 1 0 0 0,1-1 0 0 0,0 0 0 0 0,0 0 0 0 0,-1 0 0 0 0,1 0 0 0 0,0 1 0 0 0,-1-1 0 0 0,1 0 0 0 0,0 0 0 0 0,0 1 0 0 0,-1-1 0 0 0,1 0 0 0 0,0 0 0 0 0,0 1 0 0 0,-1-1 0 0 0,1 0 0 0 0,0 1-1 0 0,0-1 1 0 0,0 0 0 0 0,0 1 0 0 0,0-1 0 0 0,-1 0 0 0 0,1 1 0 0 0,0 0 57 0 0,0 0 1 0 0,-1 1-1 0 0,1-1 0 0 0,0 0 1 0 0,0 0-1 0 0,0 1 1 0 0,0-1-1 0 0,0 0 0 0 0,0 0 1 0 0,1 1-1 0 0,-1-1 0 0 0,0 0 1 0 0,0 0-1 0 0,1 0 0 0 0,-1 1 1 0 0,1-1-1 0 0,-1 0 0 0 0,1 0 1 0 0,0 0-1 0 0,-1 0 0 0 0,1 0 1 0 0,1 1-1 0 0,14 9 1118 0 0,1 0 1 0 0,30 13-1 0 0,-17-9-1039 0 0,-20-10-170 0 0,0-1 0 0 0,1 0 1 0 0,-1-1-1 0 0,1 0 0 0 0,0-1 1 0 0,0 0-1 0 0,0-1 0 0 0,0 0 0 0 0,0-1 1 0 0,0 0-1 0 0,0-1 0 0 0,0 0 1 0 0,0-1-1 0 0,13-3 0 0 0,3-2-515 0 0,-1-1-1 0 0,1-2 1 0 0,-2-1-1 0 0,37-20 1 0 0,-57 28 488 0 0,-1 1 0 0 0,0-1 1 0 0,0 0-1 0 0,0 0 0 0 0,-1 0 1 0 0,1-1-1 0 0,-1 1 0 0 0,1-1 0 0 0,-1 0 1 0 0,-1 0-1 0 0,1 0 0 0 0,0 0 1 0 0,-1-1-1 0 0,0 1 0 0 0,0-1 0 0 0,0 1 1 0 0,-1-1-1 0 0,1 0 0 0 0,-1 0 1 0 0,0 0-1 0 0,0 1 0 0 0,-1-1 1 0 0,0 0-1 0 0,0-6 0 0 0,-1-10 359 0 0,-2 0 0 0 0,0 0 1 0 0,-2 1-1 0 0,-9-30 0 0 0,1 4 1179 0 0,12 43-840 0 0,1 5-193 0 0,1 9 43 0 0,3 24-116 0 0,-5-3-471 0 0,-2-1 0 0 0,0 1 0 0 0,-3-1 0 0 0,0 0 0 0 0,-16 44 0 0 0,10-45-1362 0 0,-12 1-540 0 0</inkml:trace>
</inkml:ink>
</file>

<file path=ppt/ink/ink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01:39.467"/>
    </inkml:context>
    <inkml:brush xml:id="br0">
      <inkml:brushProperty name="width" value="0.05" units="cm"/>
      <inkml:brushProperty name="height" value="0.05" units="cm"/>
    </inkml:brush>
  </inkml:definitions>
  <inkml:trace contextRef="#ctx0" brushRef="#br0">87 1420 9197 0 0,'-8'18'421'0'0,"0"2"1"0"0,-8 31-1 0 0,14-43-23 0 0,0-1 0 0 0,-1 0 1 0 0,0 0-1 0 0,-1 0 0 0 0,1 0 1 0 0,-1 0-1 0 0,-1-1 0 0 0,1 0 0 0 0,-1 0 1 0 0,0 0-1 0 0,-9 8 0 0 0,16-16 86 0 0,1-1 0 0 0,0 1 0 0 0,-1-1 1 0 0,0 0-1 0 0,1 0 0 0 0,-1 0 0 0 0,0 0 0 0 0,0 0 0 0 0,-1-1 0 0 0,3-5 0 0 0,17-51-45 0 0,-9 23-84 0 0,2 2-246 0 0,2 0 0 0 0,35-56 0 0 0,53-63-136 0 0,-72 109 23 0 0,143-219-176 0 0,-127 180 49 0 0,69-166 0 0 0,-85 149 22 0 0,-3-1 0 0 0,19-140 1 0 0,-45 193-655 0 0,-3 40 67 0 0,-32 52-6909 0 0,9-2 4155 0 0,11-28 2218 0 0</inkml:trace>
</inkml:ink>
</file>

<file path=ppt/ink/ink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01:39.796"/>
    </inkml:context>
    <inkml:brush xml:id="br0">
      <inkml:brushProperty name="width" value="0.05" units="cm"/>
      <inkml:brushProperty name="height" value="0.05" units="cm"/>
    </inkml:brush>
  </inkml:definitions>
  <inkml:trace contextRef="#ctx0" brushRef="#br0">136 261 9365 0 0,'-99'-14'3103'0'0,"97"13"-2917"0"0,-1 1-1 0 0,1-1 1 0 0,0 1-1 0 0,0-1 1 0 0,-1 0-1 0 0,1 0 0 0 0,0 0 1 0 0,0 0-1 0 0,0 0 1 0 0,0 0-1 0 0,0-1 0 0 0,0 1 1 0 0,-3-4-1 0 0,4 3-125 0 0,1 1 0 0 0,-1 0-1 0 0,1-1 1 0 0,-1 1 0 0 0,1-1-1 0 0,0 1 1 0 0,0-1 0 0 0,0 1-1 0 0,0-1 1 0 0,0 1 0 0 0,0-1-1 0 0,0 1 1 0 0,0-1 0 0 0,1 1-1 0 0,-1-1 1 0 0,1 1 0 0 0,-1-1-1 0 0,1 1 1 0 0,-1 0 0 0 0,1-1-1 0 0,0 1 1 0 0,1-3 0 0 0,9-12-41 0 0,0-1 1 0 0,0 2 0 0 0,1 0-1 0 0,1 0 1 0 0,1 1-1 0 0,0 0 1 0 0,1 2 0 0 0,0-1-1 0 0,1 2 1 0 0,0 0-1 0 0,1 1 1 0 0,25-11 0 0 0,-38 19 17 0 0,0 1 0 0 0,-1-1 1 0 0,1 1-1 0 0,0 0 0 0 0,0 0 1 0 0,0 0-1 0 0,0 1 1 0 0,0 0-1 0 0,0-1 0 0 0,0 2 1 0 0,0-1-1 0 0,0 0 1 0 0,-1 1-1 0 0,1-1 0 0 0,0 1 1 0 0,0 0-1 0 0,0 0 1 0 0,0 1-1 0 0,-1-1 0 0 0,1 1 1 0 0,-1 0-1 0 0,1 0 0 0 0,-1 0 1 0 0,0 0-1 0 0,1 1 1 0 0,-1-1-1 0 0,-1 1 0 0 0,1 0 1 0 0,0 0-1 0 0,4 6 1 0 0,4 7 203 0 0,0 1 0 0 0,-1 1 0 0 0,-1-1 0 0 0,12 35 0 0 0,0 5 122 0 0,-4 1 0 0 0,13 68 0 0 0,8 123-1202 0 0,-34-199-297 0 0,-6 8-536 0 0</inkml:trace>
</inkml:ink>
</file>

<file path=ppt/ink/ink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01:41.181"/>
    </inkml:context>
    <inkml:brush xml:id="br0">
      <inkml:brushProperty name="width" value="0.05" units="cm"/>
      <inkml:brushProperty name="height" value="0.05" units="cm"/>
    </inkml:brush>
  </inkml:definitions>
  <inkml:trace contextRef="#ctx0" brushRef="#br0">46 602 7037 0 0,'-2'-23'93'0'0,"1"-10"259"0"0,3-25 852 0 0,-1 17-199 0 0,-1 5-106 0 0,-1 0 0 0 0,-1 0 0 0 0,-9-39 0 0 0,19 266-11 0 0,-1 280-439 0 0,-8-299-337 0 0,-2-145-106 0 0,2-21-3 0 0,0-1 1 0 0,1 1-1 0 0,-1 0 0 0 0,1-1 1 0 0,0 1-1 0 0,1 0 0 0 0,0 5 1 0 0,3-47-1130 0 0,-3-148-1135 0 0,-3-212 2639 0 0,-26 65 853 0 0,15 213-717 0 0,13 113-491 0 0,-2-5 48 0 0,1 0 0 0 0,0 0-1 0 0,1 0 1 0 0,0 0 0 0 0,1 0 0 0 0,0 0-1 0 0,4-15 1 0 0,-5 24-63 0 0,0 1 1 0 0,0-1-1 0 0,1 0 1 0 0,-1 1-1 0 0,0-1 0 0 0,0 1 1 0 0,1-1-1 0 0,-1 1 1 0 0,0-1-1 0 0,1 1 1 0 0,-1 0-1 0 0,1-1 0 0 0,-1 1 1 0 0,0-1-1 0 0,1 1 1 0 0,-1 0-1 0 0,1-1 0 0 0,-1 1 1 0 0,1 0-1 0 0,-1-1 1 0 0,1 1-1 0 0,-1 0 0 0 0,1 0 1 0 0,0 0-1 0 0,-1-1 1 0 0,1 1-1 0 0,0 0 1 0 0,0 0 15 0 0,1 1 0 0 0,-1-1 0 0 0,0 0 0 0 0,1 0 0 0 0,-1 1 0 0 0,0-1 0 0 0,0 1 0 0 0,1-1 0 0 0,-1 1 0 0 0,0 0 0 0 0,2 1 0 0 0,2 2 46 0 0,0 0-1 0 0,0 0 1 0 0,-1 1-1 0 0,6 6 0 0 0,187 281 1154 0 0,-135-194-863 0 0,-12-22-145 0 0,-9-17-56 0 0,46 92-1 0 0,-60-99-198 0 0,-18-37-386 0 0,-1 0 1 0 0,0 1 0 0 0,-1 0 0 0 0,-1 0 0 0 0,-1 0 0 0 0,7 32 0 0 0,-12-46 176 0 0,0 0 0 0 0,0 1-1 0 0,0-1 1 0 0,0 0 0 0 0,-1 1 0 0 0,1-1 0 0 0,-1 0-1 0 0,0 1 1 0 0,1-1 0 0 0,-1 0 0 0 0,-2 4 0 0 0,1-2-494 0 0,0 2-619 0 0</inkml:trace>
</inkml:ink>
</file>

<file path=ppt/ink/ink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01:41.570"/>
    </inkml:context>
    <inkml:brush xml:id="br0">
      <inkml:brushProperty name="width" value="0.05" units="cm"/>
      <inkml:brushProperty name="height" value="0.05" units="cm"/>
    </inkml:brush>
  </inkml:definitions>
  <inkml:trace contextRef="#ctx0" brushRef="#br0">39 691 9297 0 0,'-4'-3'117'0'0,"1"-1"1"0"0,-1 0 0 0 0,1 0-1 0 0,-1-1 1 0 0,1 1-1 0 0,1-1 1 0 0,-1 0 0 0 0,1 1-1 0 0,-1-1 1 0 0,1 0-1 0 0,1 0 1 0 0,-1 0-1 0 0,-1-7 1 0 0,4 10-6 0 0,0 0-1 0 0,-1 1 1 0 0,1-1 0 0 0,0 0 0 0 0,0 1-1 0 0,0-1 1 0 0,0 1 0 0 0,0-1 0 0 0,0 1-1 0 0,1 0 1 0 0,-1-1 0 0 0,0 1-1 0 0,1 0 1 0 0,-1 0 0 0 0,1 0 0 0 0,-1 0-1 0 0,1 0 1 0 0,2-1 0 0 0,34-18-25 0 0,55-19-6 0 0,-69 31-339 0 0,0-1 0 0 0,-1-1 0 0 0,0-1 1 0 0,-1-1-1 0 0,-1-1 0 0 0,34-27 0 0 0,-32 19-809 0 0,-1-2 1 0 0,23-30-1 0 0,-35 39 873 0 0,0 0-1 0 0,-1-1 1 0 0,0 0-1 0 0,-2 0 1 0 0,10-26-1 0 0,-15 31 404 0 0,0 1 0 0 0,-1-1-1 0 0,0 1 1 0 0,-1-1 0 0 0,0 1 0 0 0,0-1 0 0 0,-1 0-1 0 0,-1 1 1 0 0,1-1 0 0 0,-1 1 0 0 0,-1 0 0 0 0,0 0-1 0 0,0 0 1 0 0,-1 0 0 0 0,0 0 0 0 0,-1 1 0 0 0,0-1 0 0 0,0 1-1 0 0,0 0 1 0 0,-1 1 0 0 0,-11-11 0 0 0,-5 6 518 0 0,16 13-295 0 0,14 10-270 0 0,4 4-16 0 0,-1 0-1 0 0,0 1 1 0 0,-2 1 0 0 0,11 22-1 0 0,1 2 166 0 0,201 388 2147 0 0,-215-414-2470 0 0,5 10-369 0 0,0 0 0 0 0,2-1 0 0 0,1 0 0 0 0,20 23 0 0 0,-16-18-3164 0 0,-12-24 2006 0 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3:40:42.230"/>
    </inkml:context>
    <inkml:brush xml:id="br0">
      <inkml:brushProperty name="width" value="0.05" units="cm"/>
      <inkml:brushProperty name="height" value="0.05" units="cm"/>
    </inkml:brush>
  </inkml:definitions>
  <inkml:trace contextRef="#ctx0" brushRef="#br0">0 257 7905 0 0,'1'1'44'0'0,"0"0"1"0"0,0 0-1 0 0,0 0 1 0 0,0 0-1 0 0,0-1 1 0 0,0 1-1 0 0,0-1 1 0 0,0 1-1 0 0,0 0 1 0 0,1-1-1 0 0,-1 0 1 0 0,0 1-1 0 0,0-1 1 0 0,1 0-1 0 0,-1 0 1 0 0,0 0-1 0 0,0 1 1 0 0,1-1-1 0 0,-1 0 1 0 0,0-1 0 0 0,3 1-1 0 0,33-10 695 0 0,-8 2-286 0 0,413-33 1309 0 0,-297 33-1597 0 0,92-7-20 0 0,1648-99 619 0 0,3 45 116 0 0,353 70-1544 0 0,-2039 7-1766 0 0,-188-8 1280 0 0,-23 1-245 0 0</inkml:trace>
</inkml:ink>
</file>

<file path=ppt/ink/ink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01:42.070"/>
    </inkml:context>
    <inkml:brush xml:id="br0">
      <inkml:brushProperty name="width" value="0.05" units="cm"/>
      <inkml:brushProperty name="height" value="0.05" units="cm"/>
    </inkml:brush>
  </inkml:definitions>
  <inkml:trace contextRef="#ctx0" brushRef="#br0">52 100 9909 0 0,'-6'-12'132'0'0,"0"0"-1"0"0,0 0 1 0 0,1-1 0 0 0,-4-14 0 0 0,9 27-126 0 0,-6-17 677 0 0,6 16-616 0 0,0 1 0 0 0,-1-1 0 0 0,1 1-1 0 0,-1-1 1 0 0,1 1 0 0 0,-1-1-1 0 0,1 1 1 0 0,-1 0 0 0 0,1-1 0 0 0,-1 1-1 0 0,1 0 1 0 0,-1-1 0 0 0,0 1-1 0 0,1 0 1 0 0,-1 0 0 0 0,1 0 0 0 0,-1 0-1 0 0,0-1 1 0 0,1 1 0 0 0,-1 0-1 0 0,0 0 1 0 0,0 0 0 0 0,19 39 2010 0 0,78 69-554 0 0,-61-72-940 0 0,37 50 0 0 0,-39-37-265 0 0,46 94 1 0 0,13 60-1335 0 0,-77-169 493 0 0,26 91-2960 0 0,-29-89 1839 0 0</inkml:trace>
</inkml:ink>
</file>

<file path=ppt/ink/ink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01:42.548"/>
    </inkml:context>
    <inkml:brush xml:id="br0">
      <inkml:brushProperty name="width" value="0.05" units="cm"/>
      <inkml:brushProperty name="height" value="0.05" units="cm"/>
    </inkml:brush>
  </inkml:definitions>
  <inkml:trace contextRef="#ctx0" brushRef="#br0">325 624 11449 0 0,'-3'-8'142'0'0,"0"-1"1"0"0,0 1-1 0 0,-2-12 0 0 0,4 15 115 0 0,0-1-1 0 0,0 1 1 0 0,0 0-1 0 0,-1 0 1 0 0,0 0-1 0 0,0 0 1 0 0,0 0-1 0 0,-1 1 1 0 0,0-1-1 0 0,0 1 1 0 0,-6-8-1 0 0,25 58 455 0 0,190 525 355 0 0,-186-498-978 0 0,-19-66 52 0 0,-5-9-1 0 0,-7-11 32 0 0,10 10-176 0 0,-93-129-309 0 0,-83-116 74 0 0,143 191 175 0 0,2-1 0 0 0,-38-97 1 0 0,46 88 74 0 0,2 0 0 0 0,-13-77 1 0 0,30 120-2 0 0,0-4-19 0 0,-4-45 0 0 0,9 64 6 0 0,0 0 0 0 0,0 0 0 0 0,1 0-1 0 0,0 0 1 0 0,1 0 0 0 0,0 0 0 0 0,0 0 0 0 0,1 1-1 0 0,4-10 1 0 0,-5 15 2 0 0,0 0 0 0 0,0 0 0 0 0,0 0 1 0 0,0 0-1 0 0,1 1 0 0 0,-1-1 0 0 0,1 1 0 0 0,0 0 0 0 0,0 0 0 0 0,0 0 0 0 0,0 0 0 0 0,0 0 0 0 0,0 1 0 0 0,0-1 1 0 0,0 1-1 0 0,1 0 0 0 0,-1 0 0 0 0,1 0 0 0 0,-1 0 0 0 0,1 1 0 0 0,-1 0 0 0 0,1-1 0 0 0,3 1 0 0 0,8 0 2 0 0,0 1 0 0 0,-1 0 0 0 0,1 1 0 0 0,18 4 0 0 0,1 3 0 0 0,0 1 1 0 0,-1 2-1 0 0,0 1 1 0 0,-1 1-1 0 0,0 2 1 0 0,44 30-1 0 0,-57-33 23 0 0,0 1 0 0 0,-1 1-1 0 0,-1 1 1 0 0,0 0 0 0 0,-1 1 0 0 0,-1 0-1 0 0,-1 2 1 0 0,0-1 0 0 0,-2 2 0 0 0,0 0-1 0 0,9 22 1 0 0,-17-33-5 0 0,-1 1 0 0 0,-1 0-1 0 0,1 0 1 0 0,-2 0 0 0 0,1 1 0 0 0,-1-1-1 0 0,-1 0 1 0 0,0 0 0 0 0,-1 1-1 0 0,0-1 1 0 0,-4 20 0 0 0,-2-3 23 0 0,-1 0 1 0 0,-2-1-1 0 0,-15 31 1 0 0,17-41-31 0 0,-1-1 0 0 0,-1 1 0 0 0,0-1 0 0 0,-1-1 0 0 0,-19 21 0 0 0,22-27-3 0 0,-1 0-1 0 0,1-1 1 0 0,-1 1 0 0 0,-1-2-1 0 0,1 1 1 0 0,-1-2 0 0 0,0 1-1 0 0,-1-1 1 0 0,-18 6 0 0 0,26-10-6 0 0,0-1 1 0 0,0 1-1 0 0,0-1 1 0 0,0 0 0 0 0,0 0-1 0 0,1 0 1 0 0,-1-1-1 0 0,0 1 1 0 0,0-1-1 0 0,0 1 1 0 0,0-1 0 0 0,0 0-1 0 0,0 0 1 0 0,1-1-1 0 0,-1 1 1 0 0,1 0 0 0 0,-1-1-1 0 0,1 1 1 0 0,-1-1-1 0 0,1 0 1 0 0,0 0 0 0 0,-1 0-1 0 0,1 0 1 0 0,0 0-1 0 0,1-1 1 0 0,-1 1 0 0 0,0-1-1 0 0,1 1 1 0 0,-2-4-1 0 0,0 2-9 0 0,1 0 0 0 0,0 0 0 0 0,0 0 0 0 0,1-1 0 0 0,-1 1 0 0 0,1-1 0 0 0,0 1 0 0 0,0-1 0 0 0,0 1 0 0 0,1-1 0 0 0,0 1 0 0 0,0-1 0 0 0,0 0 0 0 0,0 1 0 0 0,1-1 0 0 0,-1 0 0 0 0,1 1 0 0 0,2-6 0 0 0,-1 8 5 0 0,-1-1 1 0 0,1 1-1 0 0,-1-1 1 0 0,1 1-1 0 0,0 0 1 0 0,0 0-1 0 0,0 0 1 0 0,1 0-1 0 0,-1 0 1 0 0,0 1-1 0 0,1-1 1 0 0,-1 1-1 0 0,1-1 1 0 0,-1 1-1 0 0,1 0 1 0 0,0 0-1 0 0,0 0 1 0 0,-1 0-1 0 0,1 0 1 0 0,0 1-1 0 0,0-1 0 0 0,0 1 1 0 0,0 0-1 0 0,0 0 1 0 0,0 0-1 0 0,0 0 1 0 0,3 1-1 0 0,7 1 58 0 0,0 0 0 0 0,-1 0-1 0 0,0 1 1 0 0,23 10 0 0 0,-3 1 13 0 0,-2 2 1 0 0,0 1 0 0 0,-1 1 0 0 0,-1 2 0 0 0,0 1 0 0 0,26 26-1 0 0,-40-35-127 0 0,0 0 1 0 0,0-2-1 0 0,1 0 0 0 0,21 11 0 0 0,-30-18-174 0 0,1 0 0 0 0,0 0-1 0 0,-1 0 1 0 0,1-1 0 0 0,0 0 0 0 0,1-1 0 0 0,-1 1-1 0 0,0-1 1 0 0,0-1 0 0 0,1 1 0 0 0,-1-1-1 0 0,0-1 1 0 0,10-1 0 0 0,-4-1-419 0 0,-1-2 0 0 0,1 0 0 0 0,-1-1 0 0 0,0 0 0 0 0,0-1 0 0 0,-1 0 0 0 0,0 0 0 0 0,0-2 0 0 0,0 1 0 0 0,-1-1 0 0 0,12-15 0 0 0,0 1-456 0 0</inkml:trace>
</inkml:ink>
</file>

<file path=ppt/ink/ink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01:43.963"/>
    </inkml:context>
    <inkml:brush xml:id="br0">
      <inkml:brushProperty name="width" value="0.05" units="cm"/>
      <inkml:brushProperty name="height" value="0.05" units="cm"/>
    </inkml:brush>
  </inkml:definitions>
  <inkml:trace contextRef="#ctx0" brushRef="#br0">254 1226 8497 0 0,'1'-9'102'0'0,"-2"-1"1"0"0,1 1 0 0 0,-1-1-1 0 0,0 0 1 0 0,-1 1-1 0 0,0 0 1 0 0,-1-1-1 0 0,0 1 1 0 0,-1 0 0 0 0,1 0-1 0 0,-2 1 1 0 0,1-1-1 0 0,-1 1 1 0 0,0 0 0 0 0,-1 0-1 0 0,0 0 1 0 0,0 1-1 0 0,-1 0 1 0 0,0 0 0 0 0,0 1-1 0 0,0 0 1 0 0,-12-7-1 0 0,-1 1 786 0 0,-29-13 1 0 0,43 23-694 0 0,0-1 0 0 0,0 1 1 0 0,0 1-1 0 0,-1-1 0 0 0,1 1 1 0 0,0 0-1 0 0,-1 1 0 0 0,1-1 1 0 0,-10 2-1 0 0,15-1-187 0 0,1 0 0 0 0,0 0 1 0 0,-1 0-1 0 0,1 0 0 0 0,-1 0 0 0 0,1 1 0 0 0,-1-1 0 0 0,1 0 1 0 0,0 0-1 0 0,-1 1 0 0 0,1-1 0 0 0,-1 0 0 0 0,1 1 1 0 0,0-1-1 0 0,-1 0 0 0 0,1 1 0 0 0,0-1 0 0 0,0 0 0 0 0,-1 1 1 0 0,1-1-1 0 0,0 1 0 0 0,0-1 0 0 0,-1 0 0 0 0,1 1 1 0 0,0-1-1 0 0,0 1 0 0 0,0-1 0 0 0,0 1 0 0 0,0-1 0 0 0,0 1 1 0 0,0-1-1 0 0,0 1 0 0 0,0-1 0 0 0,0 1 0 0 0,0-1 1 0 0,0 1-1 0 0,0-1 0 0 0,0 1 0 0 0,6 22 6 0 0,-4-17 24 0 0,12 40 363 0 0,2 0 0 0 0,2 0-1 0 0,1-2 1 0 0,3 0 0 0 0,44 66 0 0 0,-63-105-384 0 0,1 0 0 0 0,0 0 0 0 0,1 0 0 0 0,-1 0 1 0 0,1-1-1 0 0,0 0 0 0 0,0 0 0 0 0,0 0 1 0 0,0 0-1 0 0,1-1 0 0 0,0 0 0 0 0,-1 0 1 0 0,1 0-1 0 0,0-1 0 0 0,10 3 0 0 0,-10-5-39 0 0,-1 1 0 0 0,0-1 0 0 0,0 0 1 0 0,0 0-1 0 0,1 0 0 0 0,-1-1 0 0 0,0 0 0 0 0,0 0 0 0 0,0 0 0 0 0,0 0 0 0 0,0-1 0 0 0,0 0 0 0 0,0 0 0 0 0,-1 0 0 0 0,1-1 1 0 0,-1 0-1 0 0,1 0 0 0 0,-1 0 0 0 0,7-7 0 0 0,-2 2-72 0 0,-1-1 0 0 0,0 0 1 0 0,-1 0-1 0 0,0-1 0 0 0,0 0 1 0 0,-1-1-1 0 0,0 1 0 0 0,-1-1 0 0 0,0 0 1 0 0,-1-1-1 0 0,0 1 0 0 0,-1-1 0 0 0,3-16 1 0 0,-5 19 64 0 0,0-1 0 0 0,0 1 0 0 0,-1 0 0 0 0,0-1 1 0 0,0 1-1 0 0,-1 0 0 0 0,-1-1 0 0 0,1 1 0 0 0,-2 0 1 0 0,1 0-1 0 0,-1 0 0 0 0,0 1 0 0 0,-1-1 0 0 0,0 1 1 0 0,-1-1-1 0 0,1 1 0 0 0,-11-12 0 0 0,-8-6 10 0 0,-44-40 0 0 0,54 55 60 0 0,-1 0 0 0 0,0 1-1 0 0,-1 1 1 0 0,1 0-1 0 0,-24-9 1 0 0,37 18-40 0 0,0-1 0 0 0,1 1 1 0 0,-1-1-1 0 0,0 1 0 0 0,0 0 0 0 0,0 0 0 0 0,1-1 1 0 0,-1 1-1 0 0,0 0 0 0 0,0 0 0 0 0,0 0 0 0 0,0 0 1 0 0,0 0-1 0 0,0 0 0 0 0,0 0 0 0 0,1 0 0 0 0,-1 0 0 0 0,0 0 1 0 0,0 1-1 0 0,0-1 0 0 0,0 0 0 0 0,1 1 0 0 0,-1-1 1 0 0,0 0-1 0 0,0 1 0 0 0,0-1 0 0 0,1 1 0 0 0,-1-1 1 0 0,-1 2-1 0 0,1 0-1 0 0,0-1-1 0 0,1 1 1 0 0,-1 0 0 0 0,0 0 0 0 0,1 0 0 0 0,-1 0-1 0 0,1 0 1 0 0,-1-1 0 0 0,1 1 0 0 0,0 0 0 0 0,0 0 0 0 0,0 4-1 0 0,1 5 11 0 0,1-1 0 0 0,0 1-1 0 0,0-1 1 0 0,4 11-1 0 0,-4-18 0 0 0,-1 1 0 0 0,0-1 0 0 0,1 0 0 0 0,-1 1 0 0 0,1-1 0 0 0,0 0 0 0 0,0 0 0 0 0,0-1 0 0 0,1 1-1 0 0,-1 0 1 0 0,1-1 0 0 0,-1 1 0 0 0,1-1 0 0 0,0 0 0 0 0,0 0 0 0 0,0 0 0 0 0,0 0 0 0 0,0 0-1 0 0,1-1 1 0 0,-1 1 0 0 0,0-1 0 0 0,1 0 0 0 0,-1 0 0 0 0,4 0 0 0 0,-1 0 7 0 0,0-1 0 0 0,0 0-1 0 0,0 0 1 0 0,0-1 0 0 0,1 0 0 0 0,-2 0 0 0 0,1 0 0 0 0,0-1-1 0 0,0 1 1 0 0,0-1 0 0 0,-1-1 0 0 0,1 1 0 0 0,6-5-1 0 0,-4 3-10 0 0,73-49 41 0 0,-73 47-37 0 0,0 0 1 0 0,-1-1-1 0 0,0 1 0 0 0,0-1 0 0 0,0-1 0 0 0,-1 0 0 0 0,9-14 0 0 0,-14 19 66 0 0,1 0-1 0 0,-1-1 0 0 0,0 1 0 0 0,0-1 0 0 0,0 1 0 0 0,0-1 0 0 0,0 1 0 0 0,-1-1 0 0 0,0 0 0 0 0,0 1 0 0 0,0-1 0 0 0,0 0 0 0 0,0 1 0 0 0,-1-1 0 0 0,0 0 0 0 0,1 1 0 0 0,-1-1 0 0 0,-1 1 0 0 0,1-1 0 0 0,0 1 0 0 0,-4-7 0 0 0,17 36 82 0 0,88 134-125 0 0,-93-149-26 0 0,-1-1 0 0 0,2 1-1 0 0,-1-1 1 0 0,2-1 0 0 0,16 16 0 0 0,-23-23-64 0 0,0-1 0 0 0,0 0 0 0 0,0 1 1 0 0,0-1-1 0 0,1-1 0 0 0,-1 1 0 0 0,0 0 0 0 0,1 0 1 0 0,-1-1-1 0 0,5 1 0 0 0,15 5-2548 0 0,-21-8 2308 0 0,0 0 0 0 0,0-1 1 0 0,0 0-1 0 0,-1 1 0 0 0,1-1 0 0 0,-1 1 0 0 0,0-1 0 0 0,0 1 1 0 0,0-5-1 0 0,0-38-502 0 0,-12-79 0 0 0,11 116 868 0 0,-17-80 617 0 0,16 79-368 0 0,-1-1 1 0 0,0 2-1 0 0,-1-1 1 0 0,0 0-1 0 0,0 1 1 0 0,-1-1-1 0 0,-5-7 1 0 0,65 108 2151 0 0,-16-24-1926 0 0,-31-56-443 0 0,-1 2-11 0 0,2 0 0 0 0,0 0 0 0 0,1-1 0 0 0,0 0 0 0 0,0-1 0 0 0,22 19 0 0 0,-32-30-84 0 0,1-1 0 0 0,-1 0 0 0 0,0 0 0 0 0,0 0 0 0 0,1 1-1 0 0,-1-1 1 0 0,0 0 0 0 0,0 0 0 0 0,1 0 0 0 0,-1 0 0 0 0,0 0 0 0 0,0 0 0 0 0,1 0 0 0 0,-1 1 0 0 0,0-1 0 0 0,0 0 0 0 0,1 0 0 0 0,-1 0 0 0 0,0 0 0 0 0,1 0 0 0 0,-1 0 0 0 0,0 0 0 0 0,0 0 0 0 0,1 0 0 0 0,-1 0 0 0 0,0-1 0 0 0,1 1 0 0 0,-1 0 0 0 0,0 0 0 0 0,0 0 0 0 0,1 0 0 0 0,-1 0 0 0 0,0 0 0 0 0,0-1 0 0 0,1 1 0 0 0,3-12 71 0 0,-3-20-13 0 0,-1 27-41 0 0,-1-43 2 0 0,-1 0 1 0 0,-15-73 0 0 0,15 105-74 0 0,4 8-11 0 0,3 10-70 0 0,-3 2 132 0 0,0-1 1 0 0,-1 0 0 0 0,0 1-1 0 0,0 0 1 0 0,0-1 0 0 0,0 1 0 0 0,0 6-1 0 0,1 1 29 0 0,1 0-1 0 0,1 1-1 0 0,0-1 1 0 0,0 0 0 0 0,1 0-1 0 0,0-1 1 0 0,8 12 0 0 0,-10-16-30 0 0,1-1 1 0 0,1 0 0 0 0,-1 1-1 0 0,1-2 1 0 0,0 1-1 0 0,0 0 1 0 0,0-1-1 0 0,1 0 1 0 0,0 0 0 0 0,0-1-1 0 0,0 1 1 0 0,6 1-1 0 0,-8-4-4 0 0,0 0-1 0 0,1 0 0 0 0,-1 0 1 0 0,0-1-1 0 0,0 0 0 0 0,1 0 0 0 0,-1 0 1 0 0,0 0-1 0 0,1-1 0 0 0,-1 0 1 0 0,0 0-1 0 0,0 0 0 0 0,0 0 1 0 0,0-1-1 0 0,5-2 0 0 0,9-4-246 0 0,33-22-1 0 0,-39 22 155 0 0,6-3 17 0 0,0-2 0 0 0,-1 1 1 0 0,-1-2-1 0 0,0 0 1 0 0,-1-1-1 0 0,0-1 1 0 0,21-30-1 0 0,-31 39 101 0 0,-1 0-1 0 0,1-1 1 0 0,-2 1-1 0 0,1-1 1 0 0,-1 0-1 0 0,0 0 1 0 0,0 0-1 0 0,-1 0 1 0 0,0-1-1 0 0,-1 1 1 0 0,0 0-1 0 0,0-1 1 0 0,-1 1-1 0 0,0-1 1 0 0,0 1-1 0 0,-1-1 1 0 0,0 1-1 0 0,-1-1 1 0 0,0 1-1 0 0,0 0 1 0 0,0 0-1 0 0,-5-8 1 0 0,4 8 60 0 0,-1 1 1 0 0,1 1-1 0 0,-1-1 1 0 0,-1 0 0 0 0,1 1-1 0 0,-1 0 1 0 0,-1 0-1 0 0,1 1 1 0 0,-10-9 0 0 0,13 13-71 0 0,0-1 0 0 0,-1 1 0 0 0,1 0 0 0 0,0-1 1 0 0,-1 1-1 0 0,1 0 0 0 0,-1 0 0 0 0,0 1 1 0 0,1-1-1 0 0,-1 0 0 0 0,1 1 0 0 0,-1 0 1 0 0,0-1-1 0 0,1 1 0 0 0,-1 0 0 0 0,0 0 0 0 0,0 1 1 0 0,1-1-1 0 0,-1 1 0 0 0,0-1 0 0 0,1 1 1 0 0,-1 0-1 0 0,1 0 0 0 0,-1 0 0 0 0,1 0 0 0 0,-1 0 1 0 0,1 1-1 0 0,0-1 0 0 0,-4 4 0 0 0,-3 2-7 0 0,0 0 0 0 0,1 1 0 0 0,0 0 0 0 0,1 1 0 0 0,-1 0 0 0 0,2 0 0 0 0,-1 0 0 0 0,1 1 0 0 0,1 0 0 0 0,0 0 0 0 0,0 0 0 0 0,1 1 0 0 0,0 0-1 0 0,1 0 1 0 0,0 0 0 0 0,1 0 0 0 0,0 0 0 0 0,1 0 0 0 0,0 1 0 0 0,1-1 0 0 0,1 12 0 0 0,0-13 2 0 0,0-1 1 0 0,1 0-1 0 0,0 0 1 0 0,1-1-1 0 0,0 1 1 0 0,7 15-1 0 0,-9-22 0 0 0,0 0 0 0 0,0 0 0 0 0,0 0 0 0 0,1 0 0 0 0,-1 0 0 0 0,1 0 0 0 0,-1-1 0 0 0,1 1 0 0 0,-1-1 0 0 0,1 1 0 0 0,0-1 0 0 0,0 1 0 0 0,0-1 0 0 0,0 0 1 0 0,0 0-1 0 0,0 0 0 0 0,0 0 0 0 0,0 0 0 0 0,0 0 0 0 0,1-1 0 0 0,-1 1 0 0 0,0-1 0 0 0,0 0 0 0 0,1 1 0 0 0,-1-1 0 0 0,0 0 0 0 0,1 0 0 0 0,-1 0 0 0 0,0-1 0 0 0,0 1 0 0 0,1-1 0 0 0,-1 1 0 0 0,3-2 0 0 0,5-1-16 0 0,0-2 0 0 0,0 1-1 0 0,0-1 1 0 0,-1 0 0 0 0,1-1-1 0 0,-1 0 1 0 0,-1-1 0 0 0,1 0-1 0 0,-1 0 1 0 0,0-1 0 0 0,-1 0-1 0 0,0 0 1 0 0,0-1 0 0 0,-1 0-1 0 0,0 0 1 0 0,0 0 0 0 0,-1-1-1 0 0,0 0 1 0 0,-1 0 0 0 0,0 0-1 0 0,-1 0 1 0 0,0-1 0 0 0,0 1-1 0 0,-1-1 1 0 0,-1 0 0 0 0,0 0-1 0 0,0 0 1 0 0,-1 0 0 0 0,-1 0-1 0 0,1 1 1 0 0,-5-17 0 0 0,-5-11-47 0 0,-2 0-1 0 0,-28-62 1 0 0,-47-66 3 0 0,77 149 51 0 0,-11-22 54 0 0,-46-61 1 0 0,63 98-20 0 0,5 10-24 0 0,8 17-18 0 0,-8-22 11 0 0,211 485 332 0 0,-202-467-585 0 0,1 0 0 0 0,1-1 1 0 0,1 0-1 0 0,0 0 0 0 0,1-2 1 0 0,32 32-1 0 0,-42-46-268 0 0,1 0-1 0 0,0-1 1 0 0,0 1 0 0 0,1-1-1 0 0,-1 0 1 0 0,1-1 0 0 0,6 3 0 0 0,-9-4 263 0 0,0 0 0 0 0,0 0 0 0 0,0-1 0 0 0,0 0 1 0 0,0 1-1 0 0,0-1 0 0 0,0 0 0 0 0,0 0 0 0 0,0-1 1 0 0,0 1-1 0 0,0 0 0 0 0,0-1 0 0 0,-1 0 0 0 0,1 0 1 0 0,0 0-1 0 0,4-2 0 0 0,5-4-799 0 0,1 0-19 0 0</inkml:trace>
</inkml:ink>
</file>

<file path=ppt/ink/ink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01:44.619"/>
    </inkml:context>
    <inkml:brush xml:id="br0">
      <inkml:brushProperty name="width" value="0.05" units="cm"/>
      <inkml:brushProperty name="height" value="0.05" units="cm"/>
    </inkml:brush>
  </inkml:definitions>
  <inkml:trace contextRef="#ctx0" brushRef="#br0">74 680 6721 0 0,'5'-15'3484'0'0,"-5"30"-786"0"0,-2-10-1436 0 0,0-8 169 0 0,2 2-1349 0 0,0 0 0 0 0,0 0 0 0 0,0 0 0 0 0,0 0 0 0 0,0 0 0 0 0,0 0 0 0 0,0 0 0 0 0,1 0 0 0 0,-1 0 0 0 0,0 0 0 0 0,1 0 0 0 0,-1 0 0 0 0,1 0 0 0 0,-1 0 0 0 0,1 0 0 0 0,-1 0 0 0 0,1 0 0 0 0,0 0 0 0 0,0-1 0 0 0,3-2-79 0 0,0-2 1 0 0,0 1 0 0 0,0 0 0 0 0,-1-1 0 0 0,0 0 0 0 0,0 1 0 0 0,0-1 0 0 0,-1 0 0 0 0,0-1 0 0 0,0 1-1 0 0,-1 0 1 0 0,0-1 0 0 0,0 1 0 0 0,0 0 0 0 0,-1-1 0 0 0,0-8 0 0 0,-1 3-87 0 0,0 0 1 0 0,-1-1 0 0 0,0 1-1 0 0,-1 0 1 0 0,0 0 0 0 0,-1 1-1 0 0,-9-20 1 0 0,10 24 70 0 0,-1 0 0 0 0,1 0 0 0 0,-1 1 0 0 0,-1-1 1 0 0,1 1-1 0 0,-1 0 0 0 0,0 0 0 0 0,0 1 0 0 0,-9-8 0 0 0,13 13 12 0 0,1-1 0 0 0,-1 1 0 0 0,1 0 0 0 0,-1 0 1 0 0,1 0-1 0 0,-1 0 0 0 0,0-1 0 0 0,1 1 0 0 0,-1 0 0 0 0,1 0 0 0 0,-1 0 0 0 0,1 0 0 0 0,-1 0 0 0 0,0 0 0 0 0,1 0 0 0 0,-1 1 0 0 0,1-1 0 0 0,-1 0 1 0 0,1 0-1 0 0,-1 0 0 0 0,1 0 0 0 0,-1 1 0 0 0,1-1 0 0 0,-1 0 0 0 0,1 1 0 0 0,-1-1 0 0 0,1 0 0 0 0,-1 1 0 0 0,1-1 0 0 0,-1 0 0 0 0,1 1 0 0 0,0-1 1 0 0,-1 1-1 0 0,1-1 0 0 0,0 1 0 0 0,-1-1 0 0 0,1 1 0 0 0,0-1 0 0 0,0 1 0 0 0,0-1 0 0 0,-1 1 0 0 0,1 0 0 0 0,0-1 0 0 0,0 1 0 0 0,0 0 1 0 0,-9 30-2 0 0,9-28 1 0 0,-4 16 59 0 0,2 0 1 0 0,0 1 0 0 0,1-1-1 0 0,1 1 1 0 0,1-1 0 0 0,0 1-1 0 0,2-1 1 0 0,0 0-1 0 0,1 0 1 0 0,1 0 0 0 0,15 35-1 0 0,-16-47-89 0 0,0 0 0 0 0,0 0 0 0 0,1 0-1 0 0,0-1 1 0 0,0 0 0 0 0,1 0 0 0 0,-1-1 0 0 0,1 1-1 0 0,1-1 1 0 0,-1 0 0 0 0,1-1 0 0 0,0 0 0 0 0,0 0-1 0 0,9 4 1 0 0,-12-6-142 0 0,-1-1 0 0 0,1 0 0 0 0,0 1 0 0 0,0-1-1 0 0,0-1 1 0 0,0 1 0 0 0,0 0 0 0 0,0-1 0 0 0,1 0-1 0 0,-1 0 1 0 0,0 0 0 0 0,0-1 0 0 0,0 1 0 0 0,0-1-1 0 0,0 0 1 0 0,0 0 0 0 0,0-1 0 0 0,0 1 0 0 0,-1-1 0 0 0,1 1-1 0 0,0-1 1 0 0,-1-1 0 0 0,1 1 0 0 0,-1 0 0 0 0,0-1-1 0 0,0 0 1 0 0,0 1 0 0 0,0-1 0 0 0,3-4 0 0 0,3-5-429 0 0,-1 0 0 0 0,1 0 0 0 0,-2-1 0 0 0,0 0 0 0 0,0-1 0 0 0,8-27 0 0 0,-13 35 608 0 0,0-1 1 0 0,-1 1-1 0 0,0-1 1 0 0,0 0-1 0 0,0 0 0 0 0,-1 0 1 0 0,0 0-1 0 0,0 1 1 0 0,-1-1-1 0 0,0 0 1 0 0,0 0-1 0 0,-1 1 1 0 0,1-1-1 0 0,-1 0 0 0 0,-1 1 1 0 0,1 0-1 0 0,-5-8 1 0 0,-19-24 1034 0 0,-1 1 0 0 0,-2 1 1 0 0,-2 1-1 0 0,-58-50 1 0 0,86 81-858 0 0,-1 2 13 0 0,1-1 0 0 0,-1 0 0 0 0,1 0 0 0 0,0 0 0 0 0,0-1 0 0 0,0 1 0 0 0,-3-6 0 0 0,9 9-176 0 0,0 1-1 0 0,-1 0 1 0 0,1 0 0 0 0,0 0 0 0 0,-1 0-1 0 0,6 4 1 0 0,4 4 7 0 0,1 2-1 0 0,-1 0 1 0 0,-1 0-1 0 0,15 19 1 0 0,0 0 203 0 0,1-1 25 0 0,-1 2 0 0 0,-2 1-1 0 0,-1 1 1 0 0,19 36 0 0 0,-33-48-251 0 0,5 8 37 0 0,-19-40 30 0 0,0 1 1 0 0,1-1-1 0 0,0-1 1 0 0,-2-12-1 0 0,2 6-70 0 0,-4-13-20 0 0,1-1-1 0 0,2 0 0 0 0,1 0 1 0 0,1-58-1 0 0,4 67 55 0 0,1 0 1 0 0,0 0-1 0 0,2 1 0 0 0,1-1 0 0 0,0 1 1 0 0,2 0-1 0 0,14-33 0 0 0,-18 49-7 0 0,0 0-1 0 0,1-1 1 0 0,0 1-1 0 0,0 0 0 0 0,1 1 1 0 0,-1-1-1 0 0,11-8 1 0 0,-13 12-23 0 0,-1 1 0 0 0,1 0 0 0 0,-1 0 0 0 0,1 0 0 0 0,-1 0 0 0 0,1 1 0 0 0,-1-1 1 0 0,1 0-1 0 0,0 1 0 0 0,-1-1 0 0 0,1 1 0 0 0,0-1 0 0 0,0 1 0 0 0,-1 0 0 0 0,1 0 0 0 0,0 0 0 0 0,0 0 1 0 0,0 0-1 0 0,-1 0 0 0 0,1 0 0 0 0,0 1 0 0 0,0-1 0 0 0,-1 1 0 0 0,1-1 0 0 0,0 1 0 0 0,-1 0 0 0 0,1-1 1 0 0,-1 1-1 0 0,1 0 0 0 0,-1 0 0 0 0,1 0 0 0 0,-1 0 0 0 0,1 0 0 0 0,-1 1 0 0 0,0-1 0 0 0,0 0 1 0 0,1 2-1 0 0,3 3-35 0 0,-1-1 1 0 0,0 1 0 0 0,0 1 0 0 0,-1-1 0 0 0,1 0-1 0 0,-1 1 1 0 0,-1 0 0 0 0,1-1 0 0 0,-1 1 0 0 0,-1 0-1 0 0,2 8 1 0 0,-2-3-258 0 0,0 0 1 0 0,0 0-1 0 0,-1 0 0 0 0,-1-1 0 0 0,0 1 0 0 0,-2 13 0 0 0,-9 21-1223 0 0</inkml:trace>
</inkml:ink>
</file>

<file path=ppt/ink/ink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01:52.777"/>
    </inkml:context>
    <inkml:brush xml:id="br0">
      <inkml:brushProperty name="width" value="0.05" units="cm"/>
      <inkml:brushProperty name="height" value="0.05" units="cm"/>
    </inkml:brush>
  </inkml:definitions>
  <inkml:trace contextRef="#ctx0" brushRef="#br0">2135 592 6909 0 0,'0'-1'7'0'0,"0"0"1"0"0,-1 0 0 0 0,1-1 0 0 0,0 1-1 0 0,-1 0 1 0 0,1 0 0 0 0,0-1 0 0 0,0 1 0 0 0,0 0-1 0 0,0-1 1 0 0,1 1 0 0 0,-1 0 0 0 0,1-3-1 0 0,0-14 399 0 0,-3 3-24 0 0,0 0 1 0 0,-1 0-1 0 0,-1 0 0 0 0,0 0 0 0 0,-13-27 0 0 0,13 33-253 0 0,-1 1-1 0 0,0 0 1 0 0,-1 0 0 0 0,1 0-1 0 0,-2 1 1 0 0,1 0-1 0 0,-1 0 1 0 0,0 1 0 0 0,0-1-1 0 0,-16-9 1 0 0,-1 2-5 0 0,1 2 0 0 0,-2 0 1 0 0,0 2-1 0 0,0 0 0 0 0,-1 2 0 0 0,0 1 1 0 0,-35-6-1 0 0,22 9-81 0 0,0 1 1 0 0,-1 1 0 0 0,1 2-1 0 0,-56 8 1 0 0,8 8-67 0 0,0 3 1 0 0,2 4-1 0 0,-143 58 0 0 0,102-29 31 0 0,-126 72-1 0 0,197-93 14 0 0,2 3 1 0 0,2 2-1 0 0,1 2 0 0 0,-72 72 0 0 0,92-79 71 0 0,2 1 1 0 0,0 1-1 0 0,3 2 0 0 0,1 1 0 0 0,1 0 0 0 0,2 2 0 0 0,2 0 1 0 0,1 1-1 0 0,2 1 0 0 0,-15 58 0 0 0,5 30 26 0 0,5 0-1 0 0,-6 239 1 0 0,25-304 23 0 0,4-1 0 0 0,2 1 0 0 0,20 95 0 0 0,-15-115 83 0 0,3-2 0 0 0,1 1-1 0 0,3-2 1 0 0,1 0 0 0 0,44 75 0 0 0,-12-38 102 0 0,3-1 0 0 0,96 103 0 0 0,-115-145-285 0 0,1-1 1 0 0,2-1-1 0 0,1-2 1 0 0,2-2-1 0 0,1-2 0 0 0,71 36 1 0 0,-29-26 41 0 0,2-3-1 0 0,1-5 1 0 0,2-3 0 0 0,0-3-1 0 0,1-5 1 0 0,1-4 0 0 0,165 4-1 0 0,-175-20-22 0 0,1-3-1 0 0,-2-4 0 0 0,1-3 1 0 0,-2-3-1 0 0,101-36 0 0 0,-5-12-93 0 0,189-100 0 0 0,99-98 30 0 0,-351 187 11 0 0,195-176 0 0 0,-260 206-4 0 0,-1-1 1 0 0,-3-3 0 0 0,-1-1 0 0 0,53-91-1 0 0,-67 95-1 0 0,-2-2 0 0 0,-3-1 0 0 0,-1-1 0 0 0,-3 0 0 0 0,21-103 0 0 0,-26 82-1 0 0,-4-1-1 0 0,-3 0 1 0 0,-3 0-1 0 0,-14-140 1 0 0,1 132 18 0 0,-43-155-1 0 0,36 179-15 0 0,-3 0 0 0 0,-2 2 0 0 0,-43-74 0 0 0,38 83-1 0 0,-1 1 0 0 0,-3 2 0 0 0,-1 1 0 0 0,-2 2 0 0 0,-2 1 0 0 0,-1 2 0 0 0,-2 2 1 0 0,-63-43-1 0 0,61 51-9 0 0,0 2 0 0 0,-2 1 0 0 0,0 3 0 0 0,-1 1 0 0 0,-1 2 0 0 0,-1 3 0 0 0,-1 1 0 0 0,1 3 1 0 0,-60-6-1 0 0,25 11-38 0 0,0 3 1 0 0,-135 13-1 0 0,106 4-256 0 0,-153 41 1 0 0,38 13-1554 0 0,-267 120 0 0 0,478-183 1625 0 0,-92 42-1496 0 0,90-38 819 0 0,0-1 0 0 0,0 2 0 0 0,-28 24 0 0 0,34-25 164 0 0,6 3-120 0 0</inkml:trace>
</inkml:ink>
</file>

<file path=ppt/ink/ink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01:54.270"/>
    </inkml:context>
    <inkml:brush xml:id="br0">
      <inkml:brushProperty name="width" value="0.05" units="cm"/>
      <inkml:brushProperty name="height" value="0.05" units="cm"/>
    </inkml:brush>
  </inkml:definitions>
  <inkml:trace contextRef="#ctx0" brushRef="#br0">97 598 9465 0 0,'-11'2'227'0'0,"1"0"0"0"0,-1-1 0 0 0,1-1 0 0 0,-1 1 0 0 0,-16-3 0 0 0,10 3 2472 0 0,32-12-1816 0 0,25-27-583 0 0,62-54-207 0 0,484-314 474 0 0,-565 392-551 0 0,36-23 110 0 0,-57 37-121 0 0,0 0 0 0 0,0 0 0 0 0,0 0 0 0 0,-1-1 0 0 0,1 1 0 0 0,0 0 0 0 0,0 0 0 0 0,0 0 0 0 0,0 0 0 0 0,0 0 0 0 0,0 0 0 0 0,0 0 0 0 0,0 0 0 0 0,0 0 0 0 0,0 0 0 0 0,0 0 0 0 0,0 0 0 0 0,0 0 0 0 0,0 0 0 0 0,0 0 0 0 0,0-1 0 0 0,0 1 0 0 0,0 0 0 0 0,0 0 0 0 0,0 0 0 0 0,-1 0 0 0 0,1 0 0 0 0,0 0-1 0 0,0 0 1 0 0,0 0 0 0 0,0 0 0 0 0,1 0 0 0 0,-1-1 0 0 0,0 1 0 0 0,0 0 0 0 0,0 0 0 0 0,0 0 0 0 0,0 0 0 0 0,0 0 0 0 0,0 0 0 0 0,0 0 0 0 0,0 0 0 0 0,0 0 0 0 0,0 0 0 0 0,0 0 0 0 0,0 0 0 0 0,0-1 0 0 0,0 1 0 0 0,0 0 0 0 0,0 0 0 0 0,0 0 0 0 0,0 0 0 0 0,0 0 0 0 0,1 0 0 0 0,-1 0 0 0 0,0 0 0 0 0,0 0 0 0 0,0 0 0 0 0,0 0-1 0 0,0 0 1 0 0,0 0 0 0 0,0 0 0 0 0,0 0 0 0 0,-11 1 30 0 0,-12 4-919 0 0,-4 3-2393 0 0,19-8 1552 0 0,5-1 1193 0 0,-1 3-713 0 0</inkml:trace>
</inkml:ink>
</file>

<file path=ppt/ink/ink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01:54.626"/>
    </inkml:context>
    <inkml:brush xml:id="br0">
      <inkml:brushProperty name="width" value="0.05" units="cm"/>
      <inkml:brushProperty name="height" value="0.05" units="cm"/>
    </inkml:brush>
  </inkml:definitions>
  <inkml:trace contextRef="#ctx0" brushRef="#br0">78 101 7937 0 0,'-5'1'83'0'0,"-1"0"0"0"0,1 0 1 0 0,0-1-1 0 0,0 1 0 0 0,0-1 1 0 0,-1 0-1 0 0,1-1 0 0 0,0 1 1 0 0,0-1-1 0 0,0 0 0 0 0,0 0 1 0 0,-7-3-1 0 0,12 4-57 0 0,-1 0 0 0 0,1 0 0 0 0,0 0 0 0 0,0 0 0 0 0,0 0 0 0 0,0-1 0 0 0,-1 1 0 0 0,1 0 0 0 0,0 0 0 0 0,0 0 1 0 0,0 0-1 0 0,0 0 0 0 0,0 0 0 0 0,0-1 0 0 0,-1 1 0 0 0,1 0 0 0 0,0 0 0 0 0,0 0 0 0 0,0 0 0 0 0,0-1 0 0 0,0 1 0 0 0,0 0 0 0 0,0 0 0 0 0,0 0 0 0 0,0 0 0 0 0,0-1 0 0 0,0 1 0 0 0,0 0 0 0 0,0 0 0 0 0,0 0 0 0 0,0 0 0 0 0,0-1 0 0 0,0 1 0 0 0,0 0 0 0 0,0 0 0 0 0,0 0 0 0 0,0-1 0 0 0,0 1 0 0 0,0 0 0 0 0,1 0 0 0 0,-1 0 1 0 0,0-1-1 0 0,10-6 673 0 0,15-3-123 0 0,-23 10-545 0 0,51-24 71 0 0,-38 16-90 0 0,33-11 0 0 0,-39 17-33 0 0,4-3 92 0 0,1 1-1 0 0,0 1 1 0 0,0 0 0 0 0,0 1 0 0 0,18 0-1 0 0,-29 2-43 0 0,0 0 0 0 0,0 0 0 0 0,0 0 0 0 0,0 1 0 0 0,-1-1 0 0 0,1 1-1 0 0,0 0 1 0 0,0 0 0 0 0,0 0 0 0 0,-1 0 0 0 0,1 1 0 0 0,0-1 0 0 0,-1 1 0 0 0,1-1-1 0 0,-1 1 1 0 0,0 0 0 0 0,0 0 0 0 0,0 0 0 0 0,0 0 0 0 0,0 0 0 0 0,0 1 0 0 0,0-1-1 0 0,0 1 1 0 0,-1-1 0 0 0,0 1 0 0 0,1-1 0 0 0,-1 1 0 0 0,0 0 0 0 0,0 0-1 0 0,0-1 1 0 0,0 6 0 0 0,1 2-14 0 0,-1 1 0 0 0,0-1-1 0 0,0 1 1 0 0,-1-1 0 0 0,-1 1 0 0 0,0-1-1 0 0,0 1 1 0 0,-1-1 0 0 0,0 1 0 0 0,-1-1 0 0 0,-5 11-1 0 0,-2 3-472 0 0,-1-1 0 0 0,-1 0-1 0 0,-19 28 1 0 0,10-18-534 0 0</inkml:trace>
</inkml:ink>
</file>

<file path=ppt/ink/ink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01:55.109"/>
    </inkml:context>
    <inkml:brush xml:id="br0">
      <inkml:brushProperty name="width" value="0.05" units="cm"/>
      <inkml:brushProperty name="height" value="0.05" units="cm"/>
    </inkml:brush>
  </inkml:definitions>
  <inkml:trace contextRef="#ctx0" brushRef="#br0">49 735 7581 0 0,'-34'13'446'0'0,"20"-10"584"0"0,14-3-987 0 0,1 0-1 0 0,-1 0 1 0 0,0 0 0 0 0,0 0-1 0 0,0 0 1 0 0,0 0-1 0 0,0 0 1 0 0,0 0 0 0 0,0 0-1 0 0,0 0 1 0 0,0 0-1 0 0,0-1 1 0 0,0 1 0 0 0,0 0-1 0 0,0 0 1 0 0,0 0-1 0 0,0 0 1 0 0,0 0 0 0 0,0 0-1 0 0,1 0 1 0 0,-1 0-1 0 0,0 0 1 0 0,0 0 0 0 0,0-1-1 0 0,0 1 1 0 0,0 0-1 0 0,0 0 1 0 0,0 0 0 0 0,0 0-1 0 0,-1 0 1 0 0,1 0-1 0 0,0 0 1 0 0,0 0 0 0 0,0 0-1 0 0,0 0 1 0 0,0-1-1 0 0,0 1 1 0 0,0 0 0 0 0,0 0-1 0 0,0 0 1 0 0,0 0-1 0 0,0 0 1 0 0,0 0 0 0 0,0 0-1 0 0,0 0 1 0 0,0 0-1 0 0,0 0 1 0 0,0 0 0 0 0,-1 0-1 0 0,1 0 1 0 0,0 0-1 0 0,0 0 1 0 0,0 0 0 0 0,0 0-1 0 0,0-1 1 0 0,0 1-1 0 0,0 0 1 0 0,0 0 0 0 0,0 0-1 0 0,0 0 1 0 0,-1 0-1 0 0,1 0 1 0 0,3-2 110 0 0,0-1 1 0 0,0 1-1 0 0,1 0 0 0 0,-1 0 0 0 0,1 0 1 0 0,-1 0-1 0 0,6-1 0 0 0,17-11 100 0 0,363-265 326 0 0,-140 99-503 0 0,-91 73-50 0 0,31-23-227 0 0,-173 115-727 0 0,-17 15 825 0 0,1-1 0 0 0,0 1 0 0 0,-1 0 0 0 0,1-1 0 0 0,-1 1 1 0 0,1 0-1 0 0,-1 0 0 0 0,0-1 0 0 0,1 1 0 0 0,-1 0 0 0 0,1 0 0 0 0,-1 0 0 0 0,1 0 0 0 0,-1 0 0 0 0,1 0 0 0 0,-1 0 0 0 0,0 0 0 0 0,1 0 1 0 0,-1 0-1 0 0,1 0 0 0 0,-1 0 0 0 0,0 0 0 0 0,1 0 0 0 0,-1 0 0 0 0,1 1 0 0 0,-1-1 0 0 0,0 0 0 0 0,-17 4-1931 0 0,6 1 803 0 0</inkml:trace>
</inkml:ink>
</file>

<file path=ppt/ink/ink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01:55.433"/>
    </inkml:context>
    <inkml:brush xml:id="br0">
      <inkml:brushProperty name="width" value="0.05" units="cm"/>
      <inkml:brushProperty name="height" value="0.05" units="cm"/>
    </inkml:brush>
  </inkml:definitions>
  <inkml:trace contextRef="#ctx0" brushRef="#br0">77 92 8201 0 0,'-7'-2'21'0'0,"-33"-13"615"0"0,38 14-478 0 0,-1 0 0 0 0,1-1 0 0 0,0 1 0 0 0,-1-1 0 0 0,1 1-1 0 0,0-1 1 0 0,0 0 0 0 0,0 0 0 0 0,1 0 0 0 0,-1 0 0 0 0,0 0 0 0 0,1-1-1 0 0,-2-2 1 0 0,3 4-62 0 0,0 0 0 0 0,0 0 0 0 0,0 0-1 0 0,1 0 1 0 0,-1 0 0 0 0,0 1-1 0 0,1-1 1 0 0,-1 0 0 0 0,1 0 0 0 0,-1 0-1 0 0,1 0 1 0 0,-1 1 0 0 0,1-1 0 0 0,-1 0-1 0 0,1 1 1 0 0,0-1 0 0 0,-1 0 0 0 0,1 1-1 0 0,0-1 1 0 0,0 1 0 0 0,0-1 0 0 0,-1 1-1 0 0,1-1 1 0 0,0 1 0 0 0,0-1-1 0 0,2 1 1 0 0,26-14 118 0 0,-19 11-164 0 0,1 0 0 0 0,-1 1 0 0 0,0 0 0 0 0,1 1 0 0 0,-1 0-1 0 0,1 0 1 0 0,0 1 0 0 0,-1 0 0 0 0,1 1 0 0 0,-1 1 0 0 0,1-1 0 0 0,-1 2 0 0 0,0-1-1 0 0,1 1 1 0 0,-1 1 0 0 0,-1 0 0 0 0,1 0 0 0 0,12 8 0 0 0,-16-8-45 0 0,1 0 1 0 0,-1 0-1 0 0,0 1 1 0 0,0 0-1 0 0,0 0 1 0 0,-1 0-1 0 0,0 1 1 0 0,0-1-1 0 0,0 1 1 0 0,0 0-1 0 0,-1 1 1 0 0,0-1-1 0 0,-1 1 1 0 0,1 0-1 0 0,-1 0 1 0 0,-1 0-1 0 0,1 0 1 0 0,-1 1-1 0 0,0-1 1 0 0,-1 1-1 0 0,0-1 1 0 0,0 1 0 0 0,-1-1-1 0 0,1 1 1 0 0,-3 14-1 0 0,1-11-190 0 0,-1-1 1 0 0,-1 1-1 0 0,1-1 1 0 0,-2 1-1 0 0,1-1 1 0 0,-2 0-1 0 0,1-1 1 0 0,-1 1-1 0 0,-8 10 1 0 0,-18 23-1040 0 0</inkml:trace>
</inkml:ink>
</file>

<file path=ppt/ink/ink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01:55.933"/>
    </inkml:context>
    <inkml:brush xml:id="br0">
      <inkml:brushProperty name="width" value="0.05" units="cm"/>
      <inkml:brushProperty name="height" value="0.05" units="cm"/>
    </inkml:brush>
  </inkml:definitions>
  <inkml:trace contextRef="#ctx0" brushRef="#br0">13 576 8101 0 0,'0'1'7'0'0,"-1"-1"0"0"0,1 0-1 0 0,0 0 1 0 0,0 1 0 0 0,-1-1 0 0 0,1 0 0 0 0,0 0 0 0 0,-1 1 0 0 0,1-1 0 0 0,0 0 0 0 0,-1 0 0 0 0,1 0-1 0 0,0 0 1 0 0,-1 1 0 0 0,1-1 0 0 0,-1 0 0 0 0,1 0 0 0 0,0 0 0 0 0,-1 0 0 0 0,1 0 0 0 0,-1 0 0 0 0,1 0-1 0 0,0 0 1 0 0,-1 0 0 0 0,1 0 0 0 0,-1 0 0 0 0,1 0 0 0 0,0-1 0 0 0,-1 1 0 0 0,1 0 0 0 0,0 0 0 0 0,-1 0-1 0 0,1 0 1 0 0,-1-1 0 0 0,9-12 489 0 0,24-22 196 0 0,299-231 883 0 0,-300 243-1511 0 0,64-41 44 0 0,-64 45-139 0 0,0-2 0 0 0,-1-1 0 0 0,51-49 0 0 0,-80 70-4 0 0,0 1 0 0 0,-1-1 0 0 0,1 0 0 0 0,0 1 0 0 0,0-1 0 0 0,-1 0 0 0 0,1 0 0 0 0,0 0 0 0 0,-1 0 0 0 0,1 0 0 0 0,-1 0 0 0 0,1 0 0 0 0,-1 0 0 0 0,0 0 0 0 0,1 0 1 0 0,-1 0-1 0 0,0 0 0 0 0,0 0 0 0 0,1 0 0 0 0,-1 0 0 0 0,0 0 0 0 0,0 0 0 0 0,0 0 0 0 0,0 0 0 0 0,-1 0 0 0 0,1 0 0 0 0,0 0 0 0 0,0 0 0 0 0,-1-2 0 0 0,-1 2-84 0 0,1-1 0 0 0,-1 1 0 0 0,1 0 0 0 0,-1 0 0 0 0,0 0 0 0 0,1 0 0 0 0,-1 0 0 0 0,0 0 0 0 0,0 1 0 0 0,0-1 0 0 0,0 0 0 0 0,0 1 0 0 0,0 0 0 0 0,0-1 0 0 0,0 1 0 0 0,-3 0 0 0 0,-22-1-817 0 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3:40:42.953"/>
    </inkml:context>
    <inkml:brush xml:id="br0">
      <inkml:brushProperty name="width" value="0.05" units="cm"/>
      <inkml:brushProperty name="height" value="0.05" units="cm"/>
    </inkml:brush>
  </inkml:definitions>
  <inkml:trace contextRef="#ctx0" brushRef="#br0">31 714 6941 0 0,'-3'-3'35'0'0,"0"-1"1"0"0,0 0 0 0 0,1 1 0 0 0,-1-1 0 0 0,1 0 0 0 0,-1 0-1 0 0,1-1 1 0 0,1 1 0 0 0,-1 0 0 0 0,1-1 0 0 0,-2-6 0 0 0,2 9 21 0 0,1 1 1 0 0,0-1-1 0 0,-1 0 1 0 0,1 0-1 0 0,0 0 1 0 0,0 0-1 0 0,0 0 1 0 0,0 0 0 0 0,0 0-1 0 0,1 0 1 0 0,-1 0-1 0 0,0 0 1 0 0,1 0-1 0 0,0 0 1 0 0,-1 1-1 0 0,1-1 1 0 0,0 0-1 0 0,0 0 1 0 0,0 1-1 0 0,0-1 1 0 0,0 0 0 0 0,1 1-1 0 0,-1-1 1 0 0,0 1-1 0 0,1 0 1 0 0,-1-1-1 0 0,1 1 1 0 0,-1 0-1 0 0,3-1 1 0 0,59-26 327 0 0,2 4 0 0 0,0 2 1 0 0,2 3-1 0 0,70-10 0 0 0,366-46 148 0 0,8 28-408 0 0,-426 40-122 0 0,1606-92-95 0 0,4 50-24 0 0,-1566 46 108 0 0,2851-63-369 0 0,-2889 64 377 0 0,761-34 131 0 0,-814 34-75 0 0,-24 2-5 0 0,1-1 1 0 0,-1 0-1 0 0,1-1 1 0 0,-1-1 0 0 0,21-7-1 0 0,-34 10-47 0 0,-1 0 0 0 0,0 0 0 0 0,0 0 1 0 0,1 0-1 0 0,-1 0 0 0 0,0 0 0 0 0,1 0 0 0 0,-1 0 0 0 0,0 0 0 0 0,0 0 0 0 0,1-1 0 0 0,-1 1 1 0 0,0 0-1 0 0,0 0 0 0 0,1 0 0 0 0,-1-1 0 0 0,0 1 0 0 0,0 0 0 0 0,0 0 0 0 0,1 0 0 0 0,-1-1 1 0 0,0 1-1 0 0,0 0 0 0 0,0 0 0 0 0,0-1 0 0 0,1 1 0 0 0,-1 0 0 0 0,0 0 0 0 0,0-1 0 0 0,0 1 1 0 0,0 0-1 0 0,0-1 0 0 0,0 1 0 0 0,0-1 0 0 0,-9-5 101 0 0,-18-2 38 0 0,27 8-142 0 0,-325-44 508 0 0,164 27-255 0 0,317 21 815 0 0,-152-4-1065 0 0,-1 1 1 0 0,1-1-1 0 0,0 1 0 0 0,-1 0 1 0 0,1-1-1 0 0,0 2 0 0 0,-1-1 0 0 0,1 0 1 0 0,5 4-1 0 0,-8-4 4 0 0,0 0 0 0 0,0 0-1 0 0,0 0 1 0 0,0 1 0 0 0,0-1 0 0 0,-1 0-1 0 0,1 1 1 0 0,0-1 0 0 0,-1 0 0 0 0,1 1 0 0 0,-1-1-1 0 0,0 0 1 0 0,1 1 0 0 0,-1-1 0 0 0,0 1-1 0 0,0-1 1 0 0,0 1 0 0 0,0-1 0 0 0,0 1-1 0 0,0-1 1 0 0,0 1 0 0 0,0-1 0 0 0,-1 1 0 0 0,1-1-1 0 0,-1 1 1 0 0,1-1 0 0 0,-2 2 0 0 0,-7 27 63 0 0,2 1 0 0 0,0-1 1 0 0,2 1-1 0 0,2 1 1 0 0,0-1-1 0 0,2 0 1 0 0,4 37-1 0 0,66 288 1142 0 0,-31-189-809 0 0,-18-75-220 0 0,35 192 130 0 0,-43-206-298 0 0,2 130-1 0 0,-14-191-13 0 0,-1 0 0 0 0,-1-1 1 0 0,0 1-1 0 0,-1-1 0 0 0,-6 17 0 0 0,7-26-3 0 0,0 0-1 0 0,-1 0 1 0 0,0-1 0 0 0,0 1-1 0 0,0-1 1 0 0,-1 0 0 0 0,0 0-1 0 0,-1 0 1 0 0,1 0 0 0 0,-1-1-1 0 0,0 0 1 0 0,0 0 0 0 0,-1 0-1 0 0,-6 4 1 0 0,9-7 0 0 0,0 0 1 0 0,0-1-1 0 0,0 0 1 0 0,0 1-1 0 0,0-1 1 0 0,-1 0-1 0 0,1-1 1 0 0,0 1-1 0 0,-1-1 1 0 0,1 1-1 0 0,-1-1 1 0 0,1 0-1 0 0,-1 0 1 0 0,1 0-1 0 0,0-1 1 0 0,-1 1-1 0 0,1-1 1 0 0,0 0-1 0 0,-5-2 1 0 0,-5-2-12 0 0,0-1 0 0 0,1-1 0 0 0,-19-12 0 0 0,20 11-61 0 0,-1 1 0 0 0,1 1 0 0 0,-17-7 0 0 0,14 9 3 0 0,0 0 1 0 0,-1 1-1 0 0,1 1 0 0 0,-1 0 1 0 0,0 1-1 0 0,-15 1 1 0 0,-92 11-90 0 0,53-2 135 0 0,-188 16 132 0 0,-387 27-315 0 0,308-41-1394 0 0,142-10 163 0 0</inkml:trace>
</inkml:ink>
</file>

<file path=ppt/ink/ink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01:56.262"/>
    </inkml:context>
    <inkml:brush xml:id="br0">
      <inkml:brushProperty name="width" value="0.05" units="cm"/>
      <inkml:brushProperty name="height" value="0.05" units="cm"/>
    </inkml:brush>
  </inkml:definitions>
  <inkml:trace contextRef="#ctx0" brushRef="#br0">1 84 7005 0 0,'20'-18'1024'0'0,"-18"11"-616"0"0,1 1 0 0 0,0 1-1 0 0,0-1 1 0 0,1 0-1 0 0,0 1 1 0 0,7-8 0 0 0,-8 11-323 0 0,-1 0 1 0 0,1 0 0 0 0,0 0 0 0 0,-1 1 0 0 0,1-1 0 0 0,0 1-1 0 0,0 0 1 0 0,0 0 0 0 0,1 0 0 0 0,-1 0 0 0 0,0 0-1 0 0,0 1 1 0 0,0 0 0 0 0,1-1 0 0 0,5 2 0 0 0,8-1 27 0 0,0 2 0 0 0,0 0-1 0 0,0 1 1 0 0,0 0 0 0 0,0 2 0 0 0,-1 0 0 0 0,0 1 0 0 0,0 0 0 0 0,0 2-1 0 0,-1-1 1 0 0,0 2 0 0 0,0 0 0 0 0,19 16 0 0 0,-31-22-131 0 0,1 1 0 0 0,-1-1 0 0 0,1 0-1 0 0,-1 1 1 0 0,0 0 0 0 0,0 0 0 0 0,0 0 0 0 0,-1 0 0 0 0,0 0 0 0 0,1 0-1 0 0,-2 1 1 0 0,1-1 0 0 0,0 1 0 0 0,-1-1 0 0 0,0 1 0 0 0,0 0 0 0 0,0-1-1 0 0,0 1 1 0 0,-1 0 0 0 0,0 0 0 0 0,0 0 0 0 0,0-1 0 0 0,-1 1 0 0 0,0 0-1 0 0,0 0 1 0 0,-2 6 0 0 0,-2 2-262 0 0,0 0 0 0 0,-1-1 1 0 0,0 0-1 0 0,-1 0 0 0 0,-1 0 0 0 0,0-1 0 0 0,0 0 0 0 0,-11 10 1 0 0,-18 17-996 0 0</inkml:trace>
</inkml:ink>
</file>

<file path=ppt/ink/ink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01:56.685"/>
    </inkml:context>
    <inkml:brush xml:id="br0">
      <inkml:brushProperty name="width" value="0.05" units="cm"/>
      <inkml:brushProperty name="height" value="0.05" units="cm"/>
    </inkml:brush>
  </inkml:definitions>
  <inkml:trace contextRef="#ctx0" brushRef="#br0">112 757 9333 0 0,'-79'9'801'0'0,"47"-2"3030"0"0,438-243-2993 0 0,-198 107-767 0 0,-193 120-70 0 0,507-305 71 0 0,-494 295-384 0 0,36-31 1 0 0,-64 50 283 0 0,-1 0 1 0 0,1 0-1 0 0,0 0 1 0 0,-1 0-1 0 0,1 0 1 0 0,0 0-1 0 0,0 0 1 0 0,-1 0 0 0 0,1 0-1 0 0,0 0 1 0 0,-1 0-1 0 0,1 0 1 0 0,0 0-1 0 0,-1-1 1 0 0,1 1-1 0 0,0 0 1 0 0,0 0-1 0 0,-1 0 1 0 0,1-1-1 0 0,0 1 1 0 0,0 0-1 0 0,0 0 1 0 0,-1 0-1 0 0,1-1 1 0 0,0 1-1 0 0,0 0 1 0 0,0-1-1 0 0,-1 1 1 0 0,1 0-1 0 0,0 0 1 0 0,0-1-1 0 0,0 1 1 0 0,0 0-1 0 0,0-1 1 0 0,0 1-1 0 0,0 0 1 0 0,0-1-1 0 0,0 1 1 0 0,0 0-1 0 0,0 0 1 0 0,0-1-1 0 0,0 1 1 0 0,0 0-1 0 0,0-1 1 0 0,0 1-1 0 0,0 0 1 0 0,0-1-1 0 0,0 1 1 0 0,1 0-1 0 0,-1 0 1 0 0,0-1-1 0 0,0 1 1 0 0,0 0-1 0 0,0-1 1 0 0,1 1-1 0 0,-1 0 1 0 0,0 0-1 0 0,0 0 1 0 0,1-1-1 0 0,-1 1 1 0 0,0 0-1 0 0,0 0 1 0 0,1 0-1 0 0,-1 0 1 0 0,0-1-1 0 0,0 1 1 0 0,1 0-1 0 0,-1 0 1 0 0,1 0-1 0 0,-30-1-2717 0 0,24 1 2291 0 0,-12 1-1025 0 0</inkml:trace>
</inkml:ink>
</file>

<file path=ppt/ink/ink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01:57.009"/>
    </inkml:context>
    <inkml:brush xml:id="br0">
      <inkml:brushProperty name="width" value="0.05" units="cm"/>
      <inkml:brushProperty name="height" value="0.05" units="cm"/>
    </inkml:brush>
  </inkml:definitions>
  <inkml:trace contextRef="#ctx0" brushRef="#br0">11 12 9129 0 0,'-10'-9'481'0'0,"14"6"1185"0"0,20 9 21 0 0,-8 0-1376 0 0,0-1 0 0 0,1 0 0 0 0,0-2-1 0 0,0 0 1 0 0,21 1 0 0 0,-22-3-215 0 0,1 1-1 0 0,-1 1 1 0 0,1 0 0 0 0,-1 2-1 0 0,17 5 1 0 0,-31-9-99 0 0,1 1 0 0 0,0-1-1 0 0,0 1 1 0 0,-1 0 0 0 0,1-1 0 0 0,-1 1 0 0 0,0 0 0 0 0,1 0-1 0 0,-1 1 1 0 0,0-1 0 0 0,0 0 0 0 0,0 1 0 0 0,-1-1-1 0 0,1 1 1 0 0,0 0 0 0 0,-1 0 0 0 0,0-1 0 0 0,0 1-1 0 0,0 0 1 0 0,0 0 0 0 0,0 0 0 0 0,0 0 0 0 0,-1 0-1 0 0,1 0 1 0 0,-1 0 0 0 0,0 0 0 0 0,0 1 0 0 0,0-1-1 0 0,-1 0 1 0 0,1 0 0 0 0,-2 4 0 0 0,0 3-129 0 0,-1-1 1 0 0,0 1-1 0 0,0 0 1 0 0,-1-1 0 0 0,-1 0-1 0 0,0 0 1 0 0,0 0-1 0 0,-8 10 1 0 0,-74 82-1921 0 0,31-44 672 0 0</inkml:trace>
</inkml:ink>
</file>

<file path=ppt/ink/ink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02:00.042"/>
    </inkml:context>
    <inkml:brush xml:id="br0">
      <inkml:brushProperty name="width" value="0.05" units="cm"/>
      <inkml:brushProperty name="height" value="0.05" units="cm"/>
    </inkml:brush>
  </inkml:definitions>
  <inkml:trace contextRef="#ctx0" brushRef="#br0">512 76 8297 0 0,'0'0'29'0'0,"-1"0"0"0"0,1 0 0 0 0,-1-1 0 0 0,1 1 0 0 0,-1 0 0 0 0,1 0 0 0 0,-1-1 0 0 0,1 1 0 0 0,-1 0 0 0 0,1-1 0 0 0,-1 1 0 0 0,1 0 0 0 0,-1-1 0 0 0,1 1 0 0 0,0 0 0 0 0,-1-1 0 0 0,1 1 0 0 0,0-1 0 0 0,-1 1 0 0 0,1-1 0 0 0,0 1 0 0 0,0-1 0 0 0,-1 1 0 0 0,1-1 0 0 0,0 1 0 0 0,0-1 0 0 0,0 0 0 0 0,0 1 0 0 0,0-1 0 0 0,0 1 0 0 0,0-1 0 0 0,0 1 0 0 0,0-1 0 0 0,0 0 0 0 0,0 1 0 0 0,0-1 0 0 0,0 1 0 0 0,0-1 0 0 0,0 1 0 0 0,1-1 0 0 0,-1 1 0 0 0,0-1 0 0 0,0 1 0 0 0,1-1 0 0 0,-1 1 0 0 0,0-1 0 0 0,1 1 0 0 0,-1-1 0 0 0,0 1 0 0 0,1 0 0 0 0,-1-1 0 0 0,1 1 0 0 0,-1-1 0 0 0,1 1 0 0 0,-1 0 0 0 0,1 0 0 0 0,0-1 0 0 0,7-5 337 0 0,0 1 0 0 0,0 0 0 0 0,10-4 0 0 0,4-2 68 0 0,-7 5-30 0 0,-8 3 369 0 0,-13 2 328 0 0,-31-1-405 0 0,27 1-679 0 0,1 0-1 0 0,-1 1 1 0 0,1 0 0 0 0,-1 1-1 0 0,-16 2 1 0 0,2 4-15 0 0,1 1 0 0 0,0 1-1 0 0,0 1 1 0 0,1 1 0 0 0,0 1 0 0 0,-29 21 0 0 0,-2 7 13 0 0,-56 54 0 0 0,99-84-16 0 0,0 0 0 0 0,1 0 0 0 0,0 1 0 0 0,-13 22 0 0 0,18-26-4 0 0,0 0 1 0 0,1 0-1 0 0,0 1 1 0 0,0-1-1 0 0,1 1 1 0 0,0-1-1 0 0,0 1 1 0 0,1 0 0 0 0,-1 15-1 0 0,1-21 4 0 0,1 0 0 0 0,0 0 0 0 0,0 0-1 0 0,1 0 1 0 0,-1 0 0 0 0,0 0 0 0 0,1 0 0 0 0,-1 0 0 0 0,1 0 0 0 0,0-1-1 0 0,-1 1 1 0 0,1 0 0 0 0,0 0 0 0 0,0 0 0 0 0,0-1 0 0 0,0 1 0 0 0,1-1 0 0 0,1 3-1 0 0,0-2 1 0 0,0 0 0 0 0,0-1-1 0 0,-1 1 1 0 0,1-1 0 0 0,1 0 0 0 0,-1 0-1 0 0,0 0 1 0 0,0 0 0 0 0,0 0-1 0 0,0-1 1 0 0,4 1 0 0 0,43 2-8 0 0,0-3 1 0 0,96-11 0 0 0,-36 2-5 0 0,-102 9 11 0 0,27-3-8 0 0,0 1 0 0 0,0 2 0 0 0,1 2 0 0 0,55 9 0 0 0,-88-10 13 0 0,0 0-1 0 0,0-1 1 0 0,0 1 0 0 0,-1 0-1 0 0,1 0 1 0 0,0 1-1 0 0,0-1 1 0 0,-1 1-1 0 0,1-1 1 0 0,-1 1-1 0 0,1 0 1 0 0,-1 0-1 0 0,1 0 1 0 0,-1 0-1 0 0,0 0 1 0 0,0 0 0 0 0,0 1-1 0 0,-1-1 1 0 0,1 1-1 0 0,0-1 1 0 0,-1 1-1 0 0,0 0 1 0 0,1 0-1 0 0,-1 0 1 0 0,0-1-1 0 0,-1 1 1 0 0,2 4-1 0 0,-2-2 4 0 0,0 0-1 0 0,0 0 1 0 0,0 0-1 0 0,-1 0 0 0 0,0 0 1 0 0,0 0-1 0 0,0 0 1 0 0,0 0-1 0 0,-1-1 0 0 0,0 1 1 0 0,0 0-1 0 0,0-1 1 0 0,0 1-1 0 0,-1-1 0 0 0,-5 7 1 0 0,-5 4 5 0 0,0-1 0 0 0,0-1 0 0 0,-1 0 1 0 0,-1-1-1 0 0,0 0 0 0 0,-1-1 0 0 0,0-1 1 0 0,-1-1-1 0 0,0 0 0 0 0,0-1 0 0 0,-20 6 1 0 0,-1-2-94 0 0,0-2 0 0 0,0-2 1 0 0,0-1-1 0 0,-57 3 0 0 0,84-9-64 0 0,-1-1-1 0 0,0 0 0 0 0,0 0 0 0 0,1-2 0 0 0,-1 1 0 0 0,0-1 1 0 0,1-1-1 0 0,0 0 0 0 0,-1-1 0 0 0,1 0 0 0 0,0 0 0 0 0,-12-8 1 0 0,2-2-470 0 0,13 10 208 0 0,-1-1 0 0 0,1-1 1 0 0,0 1-1 0 0,1-1 0 0 0,-1-1 1 0 0,1 0-1 0 0,0 0 0 0 0,1 0 1 0 0,-9-12-1 0 0,5 0-695 0 0</inkml:trace>
</inkml:ink>
</file>

<file path=ppt/ink/ink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02:00.402"/>
    </inkml:context>
    <inkml:brush xml:id="br0">
      <inkml:brushProperty name="width" value="0.05" units="cm"/>
      <inkml:brushProperty name="height" value="0.05" units="cm"/>
    </inkml:brush>
  </inkml:definitions>
  <inkml:trace contextRef="#ctx0" brushRef="#br0">51 45 9365 0 0,'-12'-9'329'0'0,"0"0"-1"0"0,-14-15 1 0 0,26 24-315 0 0,0 0-1 0 0,0 0 1 0 0,0 0-1 0 0,0 0 1 0 0,0 0-1 0 0,0 0 1 0 0,0 0 0 0 0,0 0-1 0 0,0 0 1 0 0,0 0-1 0 0,0 0 1 0 0,1 0 0 0 0,-1 0-1 0 0,0 0 1 0 0,0 0-1 0 0,0 0 1 0 0,0 0 0 0 0,0 0-1 0 0,0 0 1 0 0,0 0-1 0 0,0 0 1 0 0,0 0-1 0 0,0 0 1 0 0,0 0 0 0 0,0 0-1 0 0,0 0 1 0 0,0-1-1 0 0,0 1 1 0 0,0 0 0 0 0,0 0-1 0 0,0 0 1 0 0,0 0-1 0 0,0 0 1 0 0,0 0 0 0 0,0 0-1 0 0,0 0 1 0 0,0 0-1 0 0,0 0 1 0 0,0 0-1 0 0,0 0 1 0 0,0 0 0 0 0,0 0-1 0 0,0 0 1 0 0,0 0-1 0 0,0 0 1 0 0,0 0 0 0 0,0 0-1 0 0,0-1 1 0 0,0 1-1 0 0,0 0 1 0 0,0 0 0 0 0,0 0-1 0 0,0 0 1 0 0,0 0-1 0 0,0 0 1 0 0,0 0-1 0 0,0 0 1 0 0,0 0 0 0 0,0 0-1 0 0,0 0 1 0 0,0 0-1 0 0,8 1 733 0 0,9 5 210 0 0,-13-4-753 0 0,-1 0 0 0 0,1 1 0 0 0,-1-1 0 0 0,0 1 1 0 0,0 0-1 0 0,0 0 0 0 0,0 0 0 0 0,0 0 1 0 0,4 7-1 0 0,23 40 1254 0 0,-15-24-872 0 0,9 19 25 0 0,-3 1 1 0 0,-1 0-1 0 0,19 74 1 0 0,20 45 159 0 0,89 203 175 0 0,-146-365-1154 0 0,0 1 0 0 0,0-1 1 0 0,1 0-1 0 0,-1 0 0 0 0,1 0 1 0 0,-1 0-1 0 0,1 0 0 0 0,0-1 0 0 0,0 1 1 0 0,0-1-1 0 0,1 0 0 0 0,-1 0 0 0 0,0 0 1 0 0,1 0-1 0 0,0-1 0 0 0,4 2 1 0 0,-6-6-1582 0 0,-2 0 22 0 0,3-1-523 0 0</inkml:trace>
</inkml:ink>
</file>

<file path=ppt/ink/ink4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02:00.854"/>
    </inkml:context>
    <inkml:brush xml:id="br0">
      <inkml:brushProperty name="width" value="0.05" units="cm"/>
      <inkml:brushProperty name="height" value="0.05" units="cm"/>
    </inkml:brush>
  </inkml:definitions>
  <inkml:trace contextRef="#ctx0" brushRef="#br0">472 155 9197 0 0,'1'-18'295'0'0,"-1"5"8"0"0,0 0-1 0 0,0 0 1 0 0,-1 0 0 0 0,-1 1 0 0 0,-3-17-1 0 0,4 27-254 0 0,1 0 0 0 0,-1-1-1 0 0,0 1 1 0 0,0 0-1 0 0,0 0 1 0 0,0 0 0 0 0,-1 0-1 0 0,1 0 1 0 0,0 0-1 0 0,-1 0 1 0 0,0 0 0 0 0,1 0-1 0 0,-1 0 1 0 0,0 1-1 0 0,0-1 1 0 0,0 1 0 0 0,0-1-1 0 0,0 1 1 0 0,0 0 0 0 0,0 0-1 0 0,-1 0 1 0 0,1 0-1 0 0,0 0 1 0 0,0 1 0 0 0,-1-1-1 0 0,1 1 1 0 0,-1-1-1 0 0,1 1 1 0 0,-1 0 0 0 0,1 0-1 0 0,0 0 1 0 0,-1 0-1 0 0,1 0 1 0 0,-4 1 0 0 0,-3 1 33 0 0,0 0 1 0 0,0 1 0 0 0,0 0 0 0 0,0 1 0 0 0,1 0-1 0 0,0 0 1 0 0,-1 1 0 0 0,-13 9 0 0 0,-58 54 129 0 0,71-60-190 0 0,-12 12 18 0 0,-12 8-2 0 0,2 1 1 0 0,1 2 0 0 0,2 1 0 0 0,-26 37 0 0 0,52-65-35 0 0,-1-1 0 0 0,1 0 1 0 0,1 1-1 0 0,-1 0 1 0 0,0-1-1 0 0,1 1 0 0 0,0 0 1 0 0,0 0-1 0 0,0 0 1 0 0,0 0-1 0 0,0 0 0 0 0,1 0 1 0 0,0 7-1 0 0,0-9 9 0 0,1 0 0 0 0,0 0 0 0 0,0 0 0 0 0,-1 0 0 0 0,1 0 0 0 0,0 0 0 0 0,1 0 0 0 0,-1 0 0 0 0,0-1 0 0 0,0 1 0 0 0,1 0 0 0 0,-1-1-1 0 0,1 1 1 0 0,0-1 0 0 0,-1 0 0 0 0,1 1 0 0 0,0-1 0 0 0,0 0 0 0 0,0 0 0 0 0,0 0 0 0 0,0 0 0 0 0,0-1 0 0 0,0 1 0 0 0,0 0 0 0 0,0-1 0 0 0,0 1 0 0 0,3-1 0 0 0,8 2 55 0 0,-1 0 0 0 0,1-1 0 0 0,-1-1 0 0 0,1 0 0 0 0,14-2 0 0 0,67-13 95 0 0,-56 8-119 0 0,-11 2-36 0 0,119-16 58 0 0,-127 19-58 0 0,1 2 0 0 0,0 0 0 0 0,0 1 1 0 0,-1 1-1 0 0,27 5 0 0 0,-41-6 9 0 0,-1 1 1 0 0,0-1-1 0 0,1 1 1 0 0,-1 0-1 0 0,0 0 0 0 0,0 0 1 0 0,0 0-1 0 0,0 1 1 0 0,-1-1-1 0 0,1 1 1 0 0,-1 0-1 0 0,1 0 0 0 0,5 8 1 0 0,-8-9-6 0 0,1 1 0 0 0,-1-1 1 0 0,1 1-1 0 0,-1-1 0 0 0,0 1 0 0 0,0-1 0 0 0,-1 1 1 0 0,1 0-1 0 0,0 0 0 0 0,-1 0 0 0 0,1-1 1 0 0,-1 1-1 0 0,0 0 0 0 0,0 0 0 0 0,0 0 0 0 0,-1 0 1 0 0,1-1-1 0 0,-1 1 0 0 0,1 0 0 0 0,-1 0 0 0 0,0-1 1 0 0,0 1-1 0 0,-2 3 0 0 0,-3 6 17 0 0,-1-1 1 0 0,0 0-1 0 0,-1-1 0 0 0,0 1 1 0 0,0-1-1 0 0,-1-1 0 0 0,-1 0 1 0 0,1 0-1 0 0,-1-1 1 0 0,-22 14-1 0 0,9-9-51 0 0,1-1 0 0 0,-1-1-1 0 0,-1-1 1 0 0,-40 12 0 0 0,54-20-154 0 0,1 0 0 0 0,-1 0 0 0 0,0-1 0 0 0,1 0 0 0 0,-1-1 0 0 0,0 0 0 0 0,0 0 0 0 0,1-1-1 0 0,-1 0 1 0 0,0-1 0 0 0,1 0 0 0 0,-1-1 0 0 0,-9-4 0 0 0,4 1-453 0 0,1-1 0 0 0,1-1-1 0 0,-1 0 1 0 0,1-1 0 0 0,1 0 0 0 0,0-1 0 0 0,-16-16-1 0 0,6 3-513 0 0</inkml:trace>
</inkml:ink>
</file>

<file path=ppt/ink/ink4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02:01.226"/>
    </inkml:context>
    <inkml:brush xml:id="br0">
      <inkml:brushProperty name="width" value="0.05" units="cm"/>
      <inkml:brushProperty name="height" value="0.05" units="cm"/>
    </inkml:brush>
  </inkml:definitions>
  <inkml:trace contextRef="#ctx0" brushRef="#br0">9 42 8829 0 0,'-2'-5'119'0'0,"-4"-20"-32"0"0,6 25-55 0 0,0 0 0 0 0,0-1 0 0 0,0 1 1 0 0,0 0-1 0 0,0 0 0 0 0,-1-1 1 0 0,1 1-1 0 0,0 0 0 0 0,0-1 1 0 0,0 1-1 0 0,0 0 0 0 0,0-1 1 0 0,0 1-1 0 0,0 0 0 0 0,0-1 1 0 0,0 1-1 0 0,0 0 0 0 0,0-1 0 0 0,0 1 1 0 0,0 0-1 0 0,0 0 0 0 0,1-1 1 0 0,-1 1-1 0 0,0 0 0 0 0,0-1 1 0 0,0 1-1 0 0,0 0 0 0 0,1 0 1 0 0,-1-1-1 0 0,0 1 0 0 0,0 0 0 0 0,0 0 1 0 0,1-1-1 0 0,-1 1 0 0 0,0 0 1 0 0,0 0-1 0 0,1 0 0 0 0,-1-1 1 0 0,0 1-1 0 0,1 0 0 0 0,-1 0 1 0 0,0 0-1 0 0,0 0 0 0 0,1 0 1 0 0,-1 0-1 0 0,0 0 0 0 0,1 0 0 0 0,-1 0 1 0 0,0 0-1 0 0,1 0 0 0 0,-1 0 1 0 0,1 0-1 0 0,1 2 288 0 0,0 1-1 0 0,0 0 1 0 0,0-1 0 0 0,0 1-1 0 0,0 0 1 0 0,2 5 0 0 0,58 167 5280 0 0,3 11-3172 0 0,-7-35-1460 0 0,103 190 0 0 0,-160-338-1249 0 0,0-1 0 0 0,0 1 0 0 0,0-1 0 0 0,0 0 0 0 0,1 0 0 0 0,-1 1 0 0 0,1-1 0 0 0,0 0 0 0 0,0 0 0 0 0,-1-1 0 0 0,1 1 0 0 0,0 0 0 0 0,1-1 0 0 0,-1 1 0 0 0,0-1 0 0 0,5 3 0 0 0,-5-3-1585 0 0</inkml:trace>
</inkml:ink>
</file>

<file path=ppt/ink/ink4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02:01.677"/>
    </inkml:context>
    <inkml:brush xml:id="br0">
      <inkml:brushProperty name="width" value="0.05" units="cm"/>
      <inkml:brushProperty name="height" value="0.05" units="cm"/>
    </inkml:brush>
  </inkml:definitions>
  <inkml:trace contextRef="#ctx0" brushRef="#br0">554 81 9977 0 0,'-4'-18'180'0'0,"4"15"-102"0"0,0 1-1 0 0,0 0 0 0 0,-1 0 0 0 0,1-1 1 0 0,-1 1-1 0 0,0 0 0 0 0,0 0 0 0 0,0 0 0 0 0,0 0 1 0 0,0 0-1 0 0,0 0 0 0 0,0 0 0 0 0,-1 0 1 0 0,1 0-1 0 0,-3-2 0 0 0,-1 0 149 0 0,-1 1 0 0 0,1 0 0 0 0,-1 0 0 0 0,0 1 0 0 0,0-1 1 0 0,0 1-1 0 0,0 0 0 0 0,0 1 0 0 0,0 0 0 0 0,-1 0 0 0 0,1 0 0 0 0,0 1 0 0 0,-1-1 0 0 0,1 2 0 0 0,-11 0 0 0 0,1 1-110 0 0,0 1-1 0 0,1 0 0 0 0,-1 2 1 0 0,1-1-1 0 0,-19 10 0 0 0,9 0-7 0 0,0 1 1 0 0,2 1-1 0 0,0 1 1 0 0,1 2-1 0 0,-25 25 0 0 0,-9 7-97 0 0,44-41-8 0 0,-3 2 16 0 0,-23 26-1 0 0,35-35-9 0 0,0 0-1 0 0,0 1 1 0 0,1-1 0 0 0,-1 1 0 0 0,1-1-1 0 0,0 1 1 0 0,0 0 0 0 0,0 0 0 0 0,1 0 0 0 0,-1 0-1 0 0,1 0 1 0 0,0 0 0 0 0,-1 9 0 0 0,2-11 3 0 0,0-1 1 0 0,0 0-1 0 0,0 1 1 0 0,1-1 0 0 0,-1 1-1 0 0,0-1 1 0 0,1 0 0 0 0,-1 1-1 0 0,1-1 1 0 0,0 0 0 0 0,-1 1-1 0 0,1-1 1 0 0,0 0 0 0 0,0 0-1 0 0,-1 0 1 0 0,1 0 0 0 0,0 0-1 0 0,0 0 1 0 0,0 0-1 0 0,2 1 1 0 0,0 0 20 0 0,0 0-1 0 0,0 0 0 0 0,0-1 1 0 0,1 1-1 0 0,-1-1 0 0 0,0 0 1 0 0,8 1-1 0 0,2 0 68 0 0,0 0 0 0 0,0-2-1 0 0,18 0 1 0 0,102-12 161 0 0,27-1-207 0 0,-135 13-67 0 0,0 1-1 0 0,0 0 1 0 0,1 2-1 0 0,29 8 1 0 0,-48-10 14 0 0,0 1 0 0 0,-1 1-1 0 0,1-1 1 0 0,-1 1 0 0 0,1 0 0 0 0,-1 1 0 0 0,0-1-1 0 0,0 1 1 0 0,-1 0 0 0 0,1 1 0 0 0,-1 0 0 0 0,0-1-1 0 0,0 2 1 0 0,0-1 0 0 0,-1 0 0 0 0,0 1 0 0 0,4 6-1 0 0,-5-6 7 0 0,-1 0-1 0 0,1 0 0 0 0,-1 0 0 0 0,0 1 0 0 0,-1-1 0 0 0,0 0 1 0 0,0 1-1 0 0,0-1 0 0 0,0 1 0 0 0,-1-1 0 0 0,0 1 1 0 0,-1-1-1 0 0,1 1 0 0 0,-1-1 0 0 0,-1 0 0 0 0,1 1 1 0 0,-1-1-1 0 0,-4 10 0 0 0,0-5 3 0 0,1 0 1 0 0,-2-1-1 0 0,0 0 1 0 0,0 0-1 0 0,0 0 1 0 0,-1-1-1 0 0,-1 0 1 0 0,0-1-1 0 0,0 0 0 0 0,0 0 1 0 0,-1-1-1 0 0,0 0 1 0 0,-14 6-1 0 0,2-2-4 0 0,0 0 1 0 0,0-2-1 0 0,-1-1 0 0 0,0-1 0 0 0,-40 8 0 0 0,45-12-114 0 0,0-1 0 0 0,-1-1-1 0 0,-22 0 1 0 0,34-1-84 0 0,1-1 0 0 0,0 0-1 0 0,-1 0 1 0 0,1 0 0 0 0,0-1 0 0 0,0 0 0 0 0,0 0-1 0 0,0 0 1 0 0,0-1 0 0 0,0 0 0 0 0,1 0 0 0 0,-10-7-1 0 0,6 2-329 0 0,0 0-1 0 0,0-1 1 0 0,1 0-1 0 0,0 0 1 0 0,1-1-1 0 0,0 0 1 0 0,0 0-1 0 0,1-1 1 0 0,0 0-1 0 0,-6-17 1 0 0,4-2-557 0 0</inkml:trace>
</inkml:ink>
</file>

<file path=ppt/ink/ink4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02:02.002"/>
    </inkml:context>
    <inkml:brush xml:id="br0">
      <inkml:brushProperty name="width" value="0.05" units="cm"/>
      <inkml:brushProperty name="height" value="0.05" units="cm"/>
    </inkml:brush>
  </inkml:definitions>
  <inkml:trace contextRef="#ctx0" brushRef="#br0">47 34 9333 0 0,'-29'-32'579'0'0,"29"32"-544"0"0,0 0 1 0 0,-1 0-1 0 0,1-1 0 0 0,0 1 1 0 0,-1 0-1 0 0,1 0 1 0 0,0 0-1 0 0,-1 0 1 0 0,1 0-1 0 0,-1 0 1 0 0,1 0-1 0 0,0 0 1 0 0,-1 0-1 0 0,1 0 1 0 0,0 0-1 0 0,-1 0 0 0 0,1 0 1 0 0,-1 0-1 0 0,1 0 1 0 0,0 0-1 0 0,-1 0 1 0 0,1 1-1 0 0,0-1 1 0 0,-1 0-1 0 0,1 0 1 0 0,0 0-1 0 0,-1 1 1 0 0,1-1-1 0 0,0 0 0 0 0,-1 0 1 0 0,1 1-1 0 0,0-1 1 0 0,0 0-1 0 0,-1 0 1 0 0,1 1-1 0 0,0-1 1 0 0,0 0-1 0 0,0 1 1 0 0,0-1-1 0 0,-1 1 1 0 0,1-1-1 0 0,0 0 0 0 0,0 1 1 0 0,0-1-1 0 0,0 0 1 0 0,0 1-1 0 0,0-1 1 0 0,0 1-1 0 0,-4 20 1561 0 0,5-15-1221 0 0,1 0-1 0 0,0 0 0 0 0,1 0 1 0 0,0 0-1 0 0,0-1 1 0 0,0 1-1 0 0,0-1 1 0 0,1 0-1 0 0,0 0 0 0 0,5 5 1 0 0,14 21 519 0 0,-8-2-400 0 0,-2 0-1 0 0,-1 1 0 0 0,-1 0 0 0 0,-2 1 0 0 0,7 37 1 0 0,-6-23 362 0 0,25 66-1 0 0,7-15-382 0 0,105 175-1 0 0,-142-264-738 0 0,-1-1 0 0 0,1 1 0 0 0,0-1 0 0 0,0 0 0 0 0,0 0 0 0 0,1-1-1 0 0,7 6 1 0 0,-9-7-332 0 0,8 5-784 0 0,-4-9-3077 0 0,-5-5 2106 0 0</inkml:trace>
</inkml:ink>
</file>

<file path=ppt/ink/ink4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02:02.469"/>
    </inkml:context>
    <inkml:brush xml:id="br0">
      <inkml:brushProperty name="width" value="0.05" units="cm"/>
      <inkml:brushProperty name="height" value="0.05" units="cm"/>
    </inkml:brush>
  </inkml:definitions>
  <inkml:trace contextRef="#ctx0" brushRef="#br0">677 68 9569 0 0,'-17'-19'97'0'0,"12"13"100"0"0,0 0 1 0 0,-1 0-1 0 0,1 0 1 0 0,-12-8-1 0 0,15 13-88 0 0,-1-1-1 0 0,1 1 1 0 0,0 0 0 0 0,-1 0-1 0 0,1 0 1 0 0,-1 0 0 0 0,1 1-1 0 0,-1-1 1 0 0,1 1 0 0 0,-1-1-1 0 0,0 1 1 0 0,1 0 0 0 0,-1 0-1 0 0,1 0 1 0 0,-1 0 0 0 0,0 0-1 0 0,1 1 1 0 0,-5 1 0 0 0,-7 1 320 0 0,0-1 0 0 0,-24 1 1 0 0,23-2-284 0 0,0 0 0 0 0,0 1 0 0 0,-18 5 0 0 0,-145 51 1030 0 0,137-42-917 0 0,1 1 1 0 0,-49 29-1 0 0,82-42-227 0 0,0 1 1 0 0,0 0-1 0 0,1 0 0 0 0,0 0 0 0 0,0 1 1 0 0,0 0-1 0 0,1 1 0 0 0,-1-1 0 0 0,-5 11 0 0 0,9-15-18 0 0,1 1 0 0 0,0-1 0 0 0,0 1-1 0 0,0-1 1 0 0,0 1 0 0 0,0-1-1 0 0,0 1 1 0 0,1-1 0 0 0,-1 1-1 0 0,1 0 1 0 0,0-1 0 0 0,0 1-1 0 0,0 0 1 0 0,0-1 0 0 0,0 1 0 0 0,1 0-1 0 0,-1-1 1 0 0,1 1 0 0 0,-1-1-1 0 0,1 1 1 0 0,0-1 0 0 0,0 1-1 0 0,0-1 1 0 0,0 1 0 0 0,1-1-1 0 0,-1 0 1 0 0,1 0 0 0 0,-1 0 0 0 0,1 0-1 0 0,0 0 1 0 0,0 0 0 0 0,3 3-1 0 0,1-1 27 0 0,1 0-1 0 0,-1 0 0 0 0,1 0 1 0 0,0-1-1 0 0,0 0 0 0 0,0 0 1 0 0,1 0-1 0 0,-1-1 0 0 0,0-1 1 0 0,14 3-1 0 0,9-1 66 0 0,41-2 0 0 0,-56-1-92 0 0,119-5 47 0 0,20 0-29 0 0,-123 6-32 0 0,-1 1 0 0 0,1 2 1 0 0,30 7-1 0 0,-55-10 9 0 0,0 0 0 0 0,-1 1 1 0 0,1 0-1 0 0,-1 0 0 0 0,1 1 1 0 0,-1 0-1 0 0,1 0 1 0 0,-1 0-1 0 0,0 0 0 0 0,8 8 1 0 0,-11-9 5 0 0,-1 0 0 0 0,1 0 1 0 0,-1 0-1 0 0,1 1 0 0 0,-1-1 0 0 0,0 0 1 0 0,0 1-1 0 0,0-1 0 0 0,0 1 1 0 0,0-1-1 0 0,0 1 0 0 0,-1-1 1 0 0,1 1-1 0 0,-1 0 0 0 0,0-1 0 0 0,0 1 1 0 0,0 0-1 0 0,0-1 0 0 0,0 1 1 0 0,-1-1-1 0 0,1 1 0 0 0,-1 0 1 0 0,0-1-1 0 0,1 1 0 0 0,-1-1 0 0 0,-2 4 1 0 0,-2 4 21 0 0,0 0-1 0 0,-1-1 1 0 0,-1 1 0 0 0,1-1 0 0 0,-1 0 0 0 0,-1-1 0 0 0,0 0-1 0 0,0 0 1 0 0,-13 10 0 0 0,-4 0-20 0 0,1-2 0 0 0,-38 19 0 0 0,36-22-15 0 0,-2 0 0 0 0,0-2 0 0 0,-32 8-1 0 0,46-15-278 0 0,1-2 1 0 0,-1 1-1 0 0,0-1 0 0 0,0-1 0 0 0,0-1 1 0 0,1 0-1 0 0,-1 0 0 0 0,-27-6 1 0 0,33 4-161 0 0,1 0 1 0 0,-1-1 0 0 0,1 0-1 0 0,0 0 1 0 0,0-1 0 0 0,0 0 0 0 0,1 0-1 0 0,-1-1 1 0 0,1 1 0 0 0,0-1 0 0 0,0-1-1 0 0,1 1 1 0 0,-1-1 0 0 0,1 0 0 0 0,1 0-1 0 0,-6-9 1 0 0,-2-8-1122 0 0</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3:40:43.626"/>
    </inkml:context>
    <inkml:brush xml:id="br0">
      <inkml:brushProperty name="width" value="0.05" units="cm"/>
      <inkml:brushProperty name="height" value="0.05" units="cm"/>
    </inkml:brush>
  </inkml:definitions>
  <inkml:trace contextRef="#ctx0" brushRef="#br0">165 183 8365 0 0,'151'-102'3129'0'0,"-64"32"-1888"0"0,-86 70-1218 0 0,-1 0 0 0 0,0 0 0 0 0,0-1 0 0 0,1 1 0 0 0,-1 0 0 0 0,0 0 0 0 0,0 0 0 0 0,1 0 0 0 0,-1 0 0 0 0,0-1 0 0 0,0 1 0 0 0,0 0 0 0 0,1 0 0 0 0,-1 0 0 0 0,0-1 0 0 0,0 1 0 0 0,0 0 0 0 0,0 0 0 0 0,1-1 0 0 0,-1 1 0 0 0,0 0 1 0 0,0 0-1 0 0,0-1 0 0 0,0 1 0 0 0,0 0 0 0 0,0 0 0 0 0,0-1 0 0 0,0 1 0 0 0,0 0 0 0 0,0-1 0 0 0,0 1 0 0 0,0 0 0 0 0,0 0 0 0 0,0-1 0 0 0,0 1 0 0 0,-10-2 338 0 0,-15 5-123 0 0,10 2-219 0 0,0 1-1 0 0,0 1 1 0 0,1 0 0 0 0,0 1 0 0 0,1 1 0 0 0,0 0 0 0 0,0 1 0 0 0,0 0 0 0 0,2 1 0 0 0,-15 15 0 0 0,2 2 107 0 0,2 1 1 0 0,1 0 0 0 0,-26 47 0 0 0,26-38 59 0 0,2 0 1 0 0,-17 50-1 0 0,32-76-155 0 0,0 1 1 0 0,0 0-1 0 0,1 0 0 0 0,1 1 1 0 0,1-1-1 0 0,-1 0 1 0 0,2 1-1 0 0,0-1 0 0 0,1 1 1 0 0,0-1-1 0 0,4 18 0 0 0,-3-25-48 0 0,0 0-1 0 0,1 0 0 0 0,-1-1 0 0 0,1 1 0 0 0,0-1 0 0 0,1 1 0 0 0,-1-1 0 0 0,1 0 0 0 0,0 0 0 0 0,0-1 1 0 0,1 1-1 0 0,0-1 0 0 0,-1 0 0 0 0,1 0 0 0 0,1 0 0 0 0,-1-1 0 0 0,0 0 0 0 0,1 0 0 0 0,0 0 0 0 0,0-1 1 0 0,-1 1-1 0 0,11 1 0 0 0,2 0-358 0 0,-1-1 0 0 0,1 0 0 0 0,-1-2-1 0 0,1 0 1 0 0,-1-1 0 0 0,1-1 0 0 0,19-3 0 0 0,14-4-976 0 0</inkml:trace>
</inkml:ink>
</file>

<file path=ppt/ink/ink4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02:02.795"/>
    </inkml:context>
    <inkml:brush xml:id="br0">
      <inkml:brushProperty name="width" value="0.05" units="cm"/>
      <inkml:brushProperty name="height" value="0.05" units="cm"/>
    </inkml:brush>
  </inkml:definitions>
  <inkml:trace contextRef="#ctx0" brushRef="#br0">37 39 8561 0 0,'0'-1'47'0'0,"-13"-24"73"0"0,13 24-72 0 0,0 1 1 0 0,0-1-1 0 0,0 1 1 0 0,0-1-1 0 0,-1 1 1 0 0,1-1-1 0 0,0 0 1 0 0,0 1-1 0 0,-1-1 1 0 0,1 1-1 0 0,0-1 1 0 0,-1 1-1 0 0,1-1 1 0 0,-1 1-1 0 0,1 0 1 0 0,-1-1-1 0 0,1 1 0 0 0,-1-1 1 0 0,1 1-1 0 0,-1 0 1 0 0,1-1-1 0 0,-1 1 1 0 0,1 0-1 0 0,-1 0 1 0 0,0 0-1 0 0,1-1 1 0 0,-1 1-1 0 0,1 0 1 0 0,-1 0-1 0 0,0 0 1 0 0,1 0-1 0 0,-1 0 1 0 0,0 0-1 0 0,-1 4 191 0 0,1 1 0 0 0,-1-1 0 0 0,1 1 0 0 0,0 0 0 0 0,0-1 0 0 0,1 1 0 0 0,-1 0-1 0 0,1-1 1 0 0,1 9 0 0 0,-1-9-84 0 0,0 9 251 0 0,1 0 0 0 0,0-1 0 0 0,1 1 0 0 0,1 0 0 0 0,0 0 0 0 0,1-1 0 0 0,0 0 0 0 0,0 0 0 0 0,2 0 0 0 0,-1 0 0 0 0,2-1 0 0 0,-1 0 0 0 0,2 0 0 0 0,11 14 0 0 0,1 3 299 0 0,-1 1-1 0 0,-1 1 0 0 0,-2 0 0 0 0,15 39 0 0 0,40 136 818 0 0,-39-106-1423 0 0,-1-9-72 0 0,22 67-3184 0 0,-52-154 2764 0 0,0 0 0 0 0,0-1 1 0 0,-1 1-1 0 0,1 0 0 0 0,-1 0 0 0 0,0 0 0 0 0,0 0 1 0 0,0 4-1 0 0,-4 5-1873 0 0</inkml:trace>
</inkml:ink>
</file>

<file path=ppt/ink/ink4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02:03.371"/>
    </inkml:context>
    <inkml:brush xml:id="br0">
      <inkml:brushProperty name="width" value="0.05" units="cm"/>
      <inkml:brushProperty name="height" value="0.05" units="cm"/>
    </inkml:brush>
  </inkml:definitions>
  <inkml:trace contextRef="#ctx0" brushRef="#br0">125 1637 8429 0 0,'-32'6'98'0'0,"18"-3"225"0"0,0-1 0 0 0,0 0 1 0 0,-29-1-1 0 0,36-3 783 0 0,12-4-323 0 0,19-6 125 0 0,-21 11-770 0 0,130-75 1912 0 0,-38 19-1296 0 0,427-201 2103 0 0,720-219 1109 0 0,-904 363-3310 0 0,397-128 432 0 0,599-143 470 0 0,-1252 365-936 0 0,-231 63 143 0 0,89-26-777 0 0,-209 47 11 0 0,254-62-75 0 0,28-7-129 0 0,-12 4 219 0 0,-3 1 30 0 0,2 0-42 0 0,0 0 0 0 0,0 0 0 0 0,0 0 0 0 0,0 0 0 0 0,1-1 0 0 0,-1 1 0 0 0,0 0 0 0 0,0 0 0 0 0,0 0 0 0 0,0 0-1 0 0,0 0 1 0 0,0-1 0 0 0,0 1 0 0 0,0 0 0 0 0,0 0 0 0 0,0 0 0 0 0,0 0 0 0 0,0-1 0 0 0,0 1 0 0 0,0 0 0 0 0,0 0 0 0 0,0 0 0 0 0,0 0 0 0 0,0 0-1 0 0,0-1 1 0 0,0 1 0 0 0,0 0 0 0 0,0 0 0 0 0,0 0 0 0 0,0 0 0 0 0,0-1 0 0 0,0 1 0 0 0,0 0 0 0 0,0 0 0 0 0,-1 0 0 0 0,1 0 0 0 0,0 0 0 0 0,0 0-1 0 0,0-1 1 0 0,0 1 0 0 0,0 0 0 0 0,0 0 0 0 0,-1 0 0 0 0,1 0 0 0 0,0 0 0 0 0,0 0 0 0 0,0 0 0 0 0,0 0 0 0 0,8-7-233 0 0,-21 9-6426 0 0</inkml:trace>
</inkml:ink>
</file>

<file path=ppt/ink/ink4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02:07.430"/>
    </inkml:context>
    <inkml:brush xml:id="br0">
      <inkml:brushProperty name="width" value="0.05" units="cm"/>
      <inkml:brushProperty name="height" value="0.05" units="cm"/>
    </inkml:brush>
  </inkml:definitions>
  <inkml:trace contextRef="#ctx0" brushRef="#br0">80 1092 10321 0 0,'-46'-8'729'0'0,"44"8"-604"0"0,0-1-1 0 0,0 1 0 0 0,1-1 0 0 0,-1 0 0 0 0,0 1 0 0 0,0-1 1 0 0,0 0-1 0 0,1 0 0 0 0,-1 0 0 0 0,0-1 0 0 0,1 1 1 0 0,-1 0-1 0 0,1-1 0 0 0,0 1 0 0 0,-1-1 0 0 0,1 1 0 0 0,0-1 1 0 0,0 1-1 0 0,-1-3 0 0 0,1 2 5 0 0,1 0-1 0 0,0 0 1 0 0,0 0 0 0 0,0 0 0 0 0,0 0-1 0 0,0 0 1 0 0,0 0 0 0 0,1 0-1 0 0,-1 0 1 0 0,1 1 0 0 0,-1-1 0 0 0,1 0-1 0 0,0 0 1 0 0,-1 0 0 0 0,1 1 0 0 0,0-1-1 0 0,0 0 1 0 0,2-2 0 0 0,1-1-41 0 0,0 1 1 0 0,0 0-1 0 0,0-1 1 0 0,8-6-1 0 0,-8 9-31 0 0,0-1-1 0 0,0 1 0 0 0,0-1 1 0 0,0 1-1 0 0,0 1 0 0 0,0-1 1 0 0,1 0-1 0 0,-1 1 0 0 0,1 0 1 0 0,-1 0-1 0 0,1 0 0 0 0,-1 1 1 0 0,1-1-1 0 0,7 1 1 0 0,-5 1 52 0 0,0 0 0 0 0,0 1 0 0 0,0-1 0 0 0,-1 1 1 0 0,1 1-1 0 0,-1-1 0 0 0,1 1 0 0 0,10 7 0 0 0,-1 1 57 0 0,-1 0-1 0 0,0 2 1 0 0,-1-1-1 0 0,0 2 1 0 0,-1 0-1 0 0,12 17 0 0 0,16 28 107 0 0,-28-37 225 0 0,32 37 0 0 0,-45-59-472 0 0,0 1 0 0 0,0-1 1 0 0,1 0-1 0 0,-1 0 0 0 0,0 0 0 0 0,0 0 0 0 0,0 0 1 0 0,0 0-1 0 0,0 1 0 0 0,0-1 0 0 0,1 0 1 0 0,-1 0-1 0 0,0 0 0 0 0,0 0 0 0 0,0 0 1 0 0,0 0-1 0 0,0 0 0 0 0,1 0 0 0 0,-1 0 0 0 0,0 0 1 0 0,0 0-1 0 0,0 0 0 0 0,0 0 0 0 0,1 0 1 0 0,-1 0-1 0 0,0 0 0 0 0,0 0 0 0 0,0 0 0 0 0,1 0 1 0 0,-1 0-1 0 0,0 0 0 0 0,0 0 0 0 0,0 0 1 0 0,0 0-1 0 0,1 0 0 0 0,-1 0 0 0 0,0 0 1 0 0,0 0-1 0 0,0 0 0 0 0,0 0 0 0 0,0-1 0 0 0,1 1 1 0 0,3-10 741 0 0,0-17-99 0 0,-4 24-664 0 0,12-67-484 0 0,3 1 0 0 0,3 0 0 0 0,30-74 0 0 0,-17 55 13 0 0,-27 74 383 0 0,104-299-1048 0 0,24 11-41 0 0,-125 287 748 0 0,0 1 1 0 0,1 0 0 0 0,0 0 0 0 0,1 1 0 0 0,1 0-1 0 0,0 1 1 0 0,23-22 0 0 0,-23 29-715 0 0,-9 5 1093 0 0,-1 0 1 0 0,0 0 0 0 0,0 0 0 0 0,1 0-1 0 0,-1 0 1 0 0,0 0 0 0 0,0 0-1 0 0,1 0 1 0 0,-1 0 0 0 0,0 0 0 0 0,0 0-1 0 0,1 0 1 0 0,-1 0 0 0 0,0 0 0 0 0,0 1-1 0 0,0-1 1 0 0,1 0 0 0 0,-1 0 0 0 0,0 0-1 0 0,0 0 1 0 0,0 1 0 0 0,1-1-1 0 0,-1 0 1 0 0,0 0 0 0 0,0 0 0 0 0,0 1-1 0 0,0-1 1 0 0,0 0 0 0 0,0 0 0 0 0,1 0-1 0 0,-1 1 1 0 0,0-1 0 0 0,0 0 0 0 0,0 0-1 0 0,0 1 1 0 0,0-1 0 0 0,1 13-1672 0 0</inkml:trace>
</inkml:ink>
</file>

<file path=ppt/ink/ink4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02:08.303"/>
    </inkml:context>
    <inkml:brush xml:id="br0">
      <inkml:brushProperty name="width" value="0.05" units="cm"/>
      <inkml:brushProperty name="height" value="0.05" units="cm"/>
    </inkml:brush>
  </inkml:definitions>
  <inkml:trace contextRef="#ctx0" brushRef="#br0">0 1150 6345 0 0,'21'-38'633'0'0,"26"-71"1"0"0,-31 58 460 0 0,-10 28-85 0 0,1 0 0 0 0,1 1 0 0 0,17-35 0 0 0,-25 57-997 0 0,2-3 188 0 0,-1 0-1 0 0,1 0 1 0 0,0 1 0 0 0,-1-1-1 0 0,1 1 1 0 0,1 0 0 0 0,1-3 0 0 0,-3 5-176 0 0,-1-1 0 0 0,1 1 0 0 0,0 0 1 0 0,-1-1-1 0 0,1 1 0 0 0,0 0 1 0 0,-1 0-1 0 0,1 0 0 0 0,0 0 0 0 0,-1 0 1 0 0,1 0-1 0 0,0 0 0 0 0,-1 0 1 0 0,1 0-1 0 0,0 0 0 0 0,0 0 0 0 0,-1 0 1 0 0,1 0-1 0 0,0 0 0 0 0,-1 1 0 0 0,1-1 1 0 0,-1 0-1 0 0,1 0 0 0 0,0 1 1 0 0,-1-1-1 0 0,1 1 0 0 0,-1-1 0 0 0,1 0 1 0 0,-1 1-1 0 0,1-1 0 0 0,-1 1 1 0 0,1-1-1 0 0,-1 1 0 0 0,1 0 0 0 0,-1-1 1 0 0,0 1-1 0 0,1-1 0 0 0,-1 1 0 0 0,1 0 1 0 0,36 53 643 0 0,-13-18-456 0 0,36 40 1 0 0,-40-60-31 0 0,-19-16-162 0 0,-1 0-1 0 0,0 1 1 0 0,1-1-1 0 0,-1 0 1 0 0,1 0 0 0 0,-1 1-1 0 0,1-1 1 0 0,-1 0-1 0 0,1 0 1 0 0,-1 0 0 0 0,1 0-1 0 0,-1 0 1 0 0,1 0-1 0 0,-1 0 1 0 0,1 1 0 0 0,-1-1-1 0 0,1 0 1 0 0,-1-1 0 0 0,0 1-1 0 0,1 0 1 0 0,-1 0-1 0 0,1 0 1 0 0,-1 0 0 0 0,1 0-1 0 0,-1 0 1 0 0,1-1-1 0 0,-1 1 1 0 0,1 0 0 0 0,-1 0-1 0 0,1-1 1 0 0,-1 1-1 0 0,0 0 1 0 0,1-1 0 0 0,-1 1-1 0 0,0 0 1 0 0,1-1-1 0 0,-1 1 1 0 0,0 0 0 0 0,1-1-1 0 0,-1 1 1 0 0,0-1 0 0 0,29-67 238 0 0,53-93 1 0 0,42-82-249 0 0,-24 44-11 0 0,-71 147-30 0 0,60-80 0 0 0,-74 113 17 0 0,0 1 0 0 0,33-28 1 0 0,-41 40-109 0 0,1 0 0 0 0,0 0 1 0 0,0 0-1 0 0,1 2 1 0 0,-1-1-1 0 0,1 1 1 0 0,0 0-1 0 0,0 0 0 0 0,13-2 1 0 0,-19 6-30 0 0,-1-1 0 0 0,0 1 0 0 0,1 0 1 0 0,-1 0-1 0 0,1 0 0 0 0,-1 0 0 0 0,1 1 0 0 0,-1-1 0 0 0,1 1 1 0 0,-1 0-1 0 0,0-1 0 0 0,1 1 0 0 0,-1 0 0 0 0,0 0 0 0 0,0 0 1 0 0,0 1-1 0 0,1-1 0 0 0,-1 1 0 0 0,-1-1 0 0 0,1 1 1 0 0,0-1-1 0 0,2 4 0 0 0,9 13-1816 0 0</inkml:trace>
</inkml:ink>
</file>

<file path=ppt/ink/ink4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02:09.094"/>
    </inkml:context>
    <inkml:brush xml:id="br0">
      <inkml:brushProperty name="width" value="0.05" units="cm"/>
      <inkml:brushProperty name="height" value="0.05" units="cm"/>
    </inkml:brush>
  </inkml:definitions>
  <inkml:trace contextRef="#ctx0" brushRef="#br0">9 677 7969 0 0,'-9'-3'6844'0'0,"9"3"-6774"0"0,5 11 1349 0 0,9 13-885 0 0,27 52 523 0 0,-26-46-712 0 0,18 28 1 0 0,-28-50-261 0 0,1 0 0 0 0,0 0 0 0 0,1 0 0 0 0,0-1 0 0 0,0 0 0 0 0,0-1 0 0 0,16 11 0 0 0,-22-16-34 0 0,1 0-1 0 0,0 0 1 0 0,0 0 0 0 0,0 0 0 0 0,0 0 0 0 0,0-1 0 0 0,0 1 0 0 0,0-1-1 0 0,0 1 1 0 0,0-1 0 0 0,0 0 0 0 0,0 0 0 0 0,1 0 0 0 0,-1 0 0 0 0,0 0-1 0 0,0 0 1 0 0,0-1 0 0 0,0 1 0 0 0,0-1 0 0 0,0 1 0 0 0,0-1-1 0 0,0 0 1 0 0,0 0 0 0 0,0 0 0 0 0,0 0 0 0 0,-1 0 0 0 0,1 0 0 0 0,0 0-1 0 0,-1-1 1 0 0,1 1 0 0 0,1-2 0 0 0,5-6 99 0 0,-1 0 1 0 0,1 0-1 0 0,-2-1 0 0 0,9-15 1 0 0,-8 13-81 0 0,22-40-59 0 0,-3-2-1 0 0,-2-1 1 0 0,-2 0 0 0 0,-3-2-1 0 0,-3 0 1 0 0,-2-1-1 0 0,11-94 1 0 0,-18 93-85 0 0,0-11-379 0 0,28-112-1 0 0,-35 182 346 0 0,0-1-1 0 0,1 0 1 0 0,-1 1-1 0 0,1-1 0 0 0,-1 1 1 0 0,1-1-1 0 0,-1 1 1 0 0,1-1-1 0 0,-1 1 1 0 0,1 0-1 0 0,-1-1 1 0 0,1 1-1 0 0,-1 0 0 0 0,1-1 1 0 0,0 1-1 0 0,-1 0 1 0 0,1-1-1 0 0,-1 1 1 0 0,2 0-1 0 0</inkml:trace>
</inkml:ink>
</file>

<file path=ppt/ink/ink4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02:09.762"/>
    </inkml:context>
    <inkml:brush xml:id="br0">
      <inkml:brushProperty name="width" value="0.05" units="cm"/>
      <inkml:brushProperty name="height" value="0.05" units="cm"/>
    </inkml:brush>
  </inkml:definitions>
  <inkml:trace contextRef="#ctx0" brushRef="#br0">0 1543 6501 0 0,'26'-424'2542'0'0,"-25"375"1721"0"0,-1 31-3991 0 0,2-81 1228 0 0,-2 82-1482 0 0,-1 9-19 0 0,1-1 0 0 0,1 0 0 0 0,0 0 0 0 0,0 1-1 0 0,0-1 1 0 0,5-12 0 0 0,-5 16 50 0 0,8 16 56 0 0,26 31 32 0 0,-26-32 995 0 0,3 1-923 0 0,40 32-19 0 0,-39-32 161 0 0,-1-6-164 0 0,39 13-11 0 0,-48-18-159 0 0,1 1 1 0 0,-1-1-1 0 0,0 0 1 0 0,1 0-1 0 0,-1 0 1 0 0,1 0-1 0 0,-1-1 1 0 0,0 1-1 0 0,1-1 1 0 0,-1 0-1 0 0,0 0 1 0 0,0 0-1 0 0,0 0 1 0 0,0 0-1 0 0,0-1 1 0 0,0 0-1 0 0,0 1 1 0 0,0-1-1 0 0,0 0 1 0 0,-1-1-1 0 0,1 1 1 0 0,-1 0-1 0 0,5-5 1 0 0,-3 2-8 0 0,8-7 11 0 0,0-1 0 0 0,-1-1-1 0 0,-1 0 1 0 0,15-24 0 0 0,28-69-34 0 0,-29 59 42 0 0,38-91-29 0 0,75-244-1 0 0,-84 233-32 0 0,-50 145 29 0 0,-1-1-1 0 0,1 1 1 0 0,0 0 0 0 0,0 0-1 0 0,7-7 1 0 0,-9 10-5 0 0,0 1 1 0 0,0-1 0 0 0,1 1-1 0 0,-1 0 1 0 0,1-1 0 0 0,0 1-1 0 0,-1 0 1 0 0,1 0-1 0 0,0 0 1 0 0,0 0 0 0 0,-1 0-1 0 0,1 0 1 0 0,0 1 0 0 0,0-1-1 0 0,0 0 1 0 0,0 1-1 0 0,0 0 1 0 0,0-1 0 0 0,3 1-1 0 0,-4 1-9 0 0,0-1 0 0 0,0 1-1 0 0,0-1 1 0 0,0 1 0 0 0,0 0-1 0 0,0-1 1 0 0,0 1-1 0 0,0 0 1 0 0,0 0 0 0 0,0 0-1 0 0,0 0 1 0 0,0 0 0 0 0,-1 0-1 0 0,1 0 1 0 0,0 0 0 0 0,-1 0-1 0 0,1 0 1 0 0,-1 0 0 0 0,1 1-1 0 0,0 0 1 0 0,8 28-547 0 0,-9-29 529 0 0,4 12-535 0 0,1-1 0 0 0,1 0 0 0 0,0 1 0 0 0,13 19-1 0 0,4 7-1508 0 0,-6-7-272 0 0,-10-16 941 0 0</inkml:trace>
</inkml:ink>
</file>

<file path=ppt/ink/ink4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02:11.043"/>
    </inkml:context>
    <inkml:brush xml:id="br0">
      <inkml:brushProperty name="width" value="0.05" units="cm"/>
      <inkml:brushProperty name="height" value="0.05" units="cm"/>
    </inkml:brush>
  </inkml:definitions>
  <inkml:trace contextRef="#ctx0" brushRef="#br0">587 1363 10081 0 0,'0'-13'169'0'0,"0"-1"-1"0"0,2 1 1 0 0,-1 0 0 0 0,1 0 0 0 0,1 0-1 0 0,1 0 1 0 0,-1 0 0 0 0,8-14 0 0 0,-2 0 176 0 0,45-118 1304 0 0,12-38-434 0 0,-59 158-1148 0 0,-2 0 1 0 0,0 0-1 0 0,-2 0 0 0 0,-1-1 1 0 0,-1-42-1 0 0,-5 25 35 0 0,-1 0-1 0 0,-3 1 0 0 0,-1 0 0 0 0,-2 0 0 0 0,-2 1 0 0 0,-1 1 1 0 0,-3 0-1 0 0,-1 1 0 0 0,-2 1 0 0 0,-32-47 0 0 0,41 69-88 0 0,-1 1 0 0 0,-1 0 0 0 0,0 0 0 0 0,-1 2 0 0 0,0-1 0 0 0,-2 2 0 0 0,1 0 0 0 0,-1 1 0 0 0,-1 1 0 0 0,0 0 0 0 0,-32-13 0 0 0,37 19-17 0 0,0 0 0 0 0,0 0-1 0 0,0 2 1 0 0,-1-1 0 0 0,1 2 0 0 0,-1 0 0 0 0,1 0-1 0 0,-1 1 1 0 0,0 0 0 0 0,1 1 0 0 0,-1 1 0 0 0,1 0-1 0 0,0 1 1 0 0,-1 0 0 0 0,1 1 0 0 0,0 0 0 0 0,1 1 0 0 0,-1 0-1 0 0,-12 9 1 0 0,14-9 3 0 0,1 2 0 0 0,0 0-1 0 0,0 0 1 0 0,1 0 0 0 0,0 1 0 0 0,0 0-1 0 0,1 1 1 0 0,0 0 0 0 0,0 0-1 0 0,1 0 1 0 0,0 1 0 0 0,1 0 0 0 0,0 0-1 0 0,1 1 1 0 0,0-1 0 0 0,-3 12-1 0 0,4-6 3 0 0,0 0 0 0 0,1 1 0 0 0,0-1 0 0 0,2 1 0 0 0,0 0-1 0 0,1-1 1 0 0,0 1 0 0 0,2-1 0 0 0,0 0 0 0 0,6 22 0 0 0,4-1 41 0 0,1 0 1 0 0,2-2 0 0 0,20 35 0 0 0,67 98 466 0 0,81 110 612 0 0,70 110 67 0 0,-213-323-1103 0 0,118 196 145 0 0,-121-190-139 0 0,52 134-1 0 0,-78-171-69 0 0,-2-1-1 0 0,-1 2 1 0 0,-1-1-1 0 0,3 53 1 0 0,-10-70-25 0 0,0 0 1 0 0,-2-1-1 0 0,0 1 1 0 0,-1 0 0 0 0,0-1-1 0 0,-1 0 1 0 0,-1 1 0 0 0,-1-1-1 0 0,0-1 1 0 0,-1 1 0 0 0,-14 24-1 0 0,16-33-126 0 0,-1-1-1 0 0,0 1 1 0 0,0-1-1 0 0,-1 0 1 0 0,1 0-1 0 0,-1 0 1 0 0,-1-1-1 0 0,1 0 1 0 0,-1 0-1 0 0,0-1 1 0 0,0 0-1 0 0,0 0 0 0 0,-1-1 1 0 0,1 1-1 0 0,-1-2 1 0 0,0 1-1 0 0,1-1 1 0 0,-1 0-1 0 0,-1-1 1 0 0,1 0-1 0 0,-12 0 1 0 0,4-1-439 0 0,0 0 0 0 0,0-2 0 0 0,0 0 0 0 0,0 0 1 0 0,0-2-1 0 0,0 0 0 0 0,1-1 0 0 0,0 0 0 0 0,0-1 0 0 0,-16-9 0 0 0,-15-11-1234 0 0</inkml:trace>
</inkml:ink>
</file>

<file path=ppt/ink/ink4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02:12.071"/>
    </inkml:context>
    <inkml:brush xml:id="br0">
      <inkml:brushProperty name="width" value="0.05" units="cm"/>
      <inkml:brushProperty name="height" value="0.05" units="cm"/>
    </inkml:brush>
  </inkml:definitions>
  <inkml:trace contextRef="#ctx0" brushRef="#br0">0 1607 8133 0 0,'4'0'120'0'0,"0"0"0"0"0,-1 0 0 0 0,1 0 0 0 0,-1 0 0 0 0,1 0 1 0 0,0-1-1 0 0,-1 1 0 0 0,1-1 0 0 0,-1 0 0 0 0,5-2 0 0 0,38-18 1216 0 0,-16 7-670 0 0,50-25-260 0 0,-2-4-1 0 0,-1-3 1 0 0,125-100 0 0 0,-201 146-406 0 0,129-112 23 0 0,-117 99 68 0 0,-1 0 0 0 0,-1-1 0 0 0,0 0 0 0 0,-1 0 1 0 0,0-2-1 0 0,-2 1 0 0 0,13-27 0 0 0,-20 39-9 0 0,0 0 0 0 0,0 0 0 0 0,0 0 0 0 0,0 0 0 0 0,0-1 0 0 0,-1 1 0 0 0,1 0 0 0 0,-1 0 0 0 0,0 0 0 0 0,0-1 0 0 0,0 1 1 0 0,0 0-1 0 0,0 0 0 0 0,-1 0 0 0 0,0 0 0 0 0,1-1 0 0 0,-1 1 0 0 0,0 0 0 0 0,-1 0 0 0 0,1 0 0 0 0,0 1 0 0 0,-1-1 0 0 0,0 0 1 0 0,0 0-1 0 0,0 1 0 0 0,0-1 0 0 0,0 1 0 0 0,0 0 0 0 0,0 0 0 0 0,-1-1 0 0 0,1 1 0 0 0,-1 1 0 0 0,0-1 0 0 0,1 0 0 0 0,-1 1 0 0 0,-4-2 1 0 0,6 2-65 0 0,0 0 0 0 0,0 1 0 0 0,-1-1 1 0 0,1 0-1 0 0,0 1 0 0 0,-1-1 1 0 0,1 1-1 0 0,-1-1 0 0 0,1 1 1 0 0,-1 0-1 0 0,1-1 0 0 0,-1 1 1 0 0,1 0-1 0 0,-1 0 0 0 0,1 0 1 0 0,-1 0-1 0 0,1 1 0 0 0,-1-1 1 0 0,1 0-1 0 0,0 1 0 0 0,-1-1 1 0 0,1 1-1 0 0,-1-1 0 0 0,-1 2 0 0 0,1 0-13 0 0,1 0-1 0 0,0-1 0 0 0,0 1 0 0 0,0 0 1 0 0,0 0-1 0 0,0 0 0 0 0,0 0 0 0 0,1 0 1 0 0,-1 1-1 0 0,0-1 0 0 0,1 0 0 0 0,0 0 1 0 0,0 0-1 0 0,-1 1 0 0 0,1-1 0 0 0,1 4 1 0 0,1 34 238 0 0,3 1 1 0 0,1-1 0 0 0,2 0 0 0 0,2 0 0 0 0,1-1 0 0 0,24 53-1 0 0,-30-78-212 0 0,1 0-1 0 0,1-1 0 0 0,0 0 1 0 0,1 0-1 0 0,0-1 0 0 0,1 0 1 0 0,19 21-1 0 0,-24-30-24 0 0,-1 0 0 0 0,1 0 0 0 0,0 0 0 0 0,0 0 0 0 0,0-1-1 0 0,0 1 1 0 0,0-1 0 0 0,1 0 0 0 0,-1 0 0 0 0,1-1 0 0 0,-1 1 0 0 0,1-1 0 0 0,-1 0-1 0 0,1 0 1 0 0,0-1 0 0 0,0 1 0 0 0,-1-1 0 0 0,1 0 0 0 0,0-1 0 0 0,0 1 0 0 0,-1-1 0 0 0,1 1-1 0 0,0-2 1 0 0,-1 1 0 0 0,1 0 0 0 0,-1-1 0 0 0,1 0 0 0 0,5-3 0 0 0,-1 0-26 0 0,1-1 1 0 0,-1 0-1 0 0,0 0 1 0 0,-1-1-1 0 0,1 0 0 0 0,-1 0 1 0 0,-1-1-1 0 0,0 0 1 0 0,0 0-1 0 0,0-1 1 0 0,-1 0-1 0 0,6-12 0 0 0,-5 8-49 0 0,-1-2-1 0 0,-1 1 0 0 0,-1 0 0 0 0,0-1 0 0 0,0 0 0 0 0,-2 0 0 0 0,3-29 0 0 0,-6 7-45 0 0,-1 0-1 0 0,-1 0 0 0 0,-2 0 1 0 0,-2 0-1 0 0,-1 1 1 0 0,-18-47-1 0 0,23 74 118 0 0,0-2-4 0 0,-1 0 1 0 0,0 1-1 0 0,0-1 1 0 0,-1 1-1 0 0,0 0 1 0 0,-13-17-1 0 0,18 27 2 0 0,0 0-1 0 0,0 0 1 0 0,0-1 0 0 0,0 1-1 0 0,-1 0 1 0 0,1 0-1 0 0,0 0 1 0 0,0 0 0 0 0,0 0-1 0 0,0 0 1 0 0,0 0-1 0 0,0 0 1 0 0,0 0-1 0 0,0 0 1 0 0,0 0 0 0 0,0-1-1 0 0,0 1 1 0 0,0 0-1 0 0,0 0 1 0 0,-1 0-1 0 0,1 0 1 0 0,0 0 0 0 0,0 0-1 0 0,0 0 1 0 0,0 0-1 0 0,0 0 1 0 0,0 0 0 0 0,0 0-1 0 0,0 0 1 0 0,-1 0-1 0 0,1 0 1 0 0,0 0-1 0 0,0 0 1 0 0,0 0 0 0 0,0 0-1 0 0,0 0 1 0 0,0 0-1 0 0,0 0 1 0 0,0 0 0 0 0,0 0-1 0 0,-1 0 1 0 0,1 0-1 0 0,0 0 1 0 0,0 0-1 0 0,0 1 1 0 0,0-1 0 0 0,0 0-1 0 0,0 0 1 0 0,0 0-1 0 0,0 0 1 0 0,0 0-1 0 0,0 0 1 0 0,-1 0 0 0 0,1 8-1 0 0,3 11 27 0 0,7 32 50 0 0,26 112 537 0 0,-29-138-460 0 0,1 0 0 0 0,2-1 0 0 0,0 0 0 0 0,20 31-1 0 0,-23-42-71 0 0,1-1 0 0 0,1 1 0 0 0,0-2-1 0 0,18 19 1 0 0,-24-27-61 0 0,0-1 0 0 0,1 1 0 0 0,-1-1 0 0 0,1 1 0 0 0,0-1 1 0 0,0 0-1 0 0,0 0 0 0 0,0-1 0 0 0,0 1 0 0 0,0-1 0 0 0,0 0 0 0 0,1 0 0 0 0,-1 0 0 0 0,0-1 0 0 0,0 0 0 0 0,1 1 0 0 0,-1-2 0 0 0,0 1 0 0 0,1 0 0 0 0,7-2 0 0 0,0-2-12 0 0,0 0-1 0 0,-1 0 1 0 0,1-1-1 0 0,-1-1 1 0 0,0 0-1 0 0,0 0 1 0 0,0-1-1 0 0,-1-1 1 0 0,0 0-1 0 0,-1 0 1 0 0,1-1-1 0 0,-2 0 1 0 0,1 0-1 0 0,11-19 1 0 0,-6 7-56 0 0,-1 0 0 0 0,-1-1 0 0 0,-1 0 0 0 0,-1-1-1 0 0,-1 0 1 0 0,10-36 0 0 0,-13 29-43 0 0,-1 0 1 0 0,-1-1-1 0 0,-1 1 0 0 0,-2-1 0 0 0,-1 1 0 0 0,-2-1 0 0 0,-1 0 1 0 0,-1 1-1 0 0,-2 0 0 0 0,-12-41 0 0 0,2 25 24 0 0,-2 0 0 0 0,-2 1-1 0 0,-1 1 1 0 0,-3 1 0 0 0,-50-69-1 0 0,38 68 62 0 0,33 40-4 0 0,0 1 1 0 0,-1 0 0 0 0,1 0 0 0 0,-1 0-1 0 0,0 1 1 0 0,0-1 0 0 0,0 1-1 0 0,0 0 1 0 0,0 0 0 0 0,-5-2 0 0 0,8 4 4 0 0,0 0 1 0 0,0 0 0 0 0,0 0 0 0 0,0 0 0 0 0,0 0-1 0 0,0 1 1 0 0,0-1 0 0 0,1 0 0 0 0,-1 0-1 0 0,0 1 1 0 0,0-1 0 0 0,0 1 0 0 0,0-1 0 0 0,0 1-1 0 0,0-1 1 0 0,1 1 0 0 0,-1-1 0 0 0,0 1-1 0 0,1 0 1 0 0,-1-1 0 0 0,0 1 0 0 0,1 0 0 0 0,-1 0-1 0 0,1-1 1 0 0,-1 1 0 0 0,1 0 0 0 0,-1 0-1 0 0,1 0 1 0 0,-1 0 0 0 0,1 0 0 0 0,0 0-1 0 0,-1 1 1 0 0,-6 31-86 0 0,6-10 104 0 0,1 0 0 0 0,1 0 0 0 0,1 0 0 0 0,1 0 1 0 0,1 0-1 0 0,1 0 0 0 0,12 33 0 0 0,5 3 314 0 0,47 87 0 0 0,-34-78 87 0 0,59 83 1 0 0,-79-130-357 0 0,1 0 0 0 0,2-1 1 0 0,0 0-1 0 0,0-2 0 0 0,2 0 1 0 0,1-1-1 0 0,36 23 1 0 0,-50-35-50 0 0,0-1 1 0 0,1-1-1 0 0,-1 1 1 0 0,1-1-1 0 0,0 0 1 0 0,0-1 0 0 0,0 0-1 0 0,0 0 1 0 0,0-1-1 0 0,1 0 1 0 0,-1 0 0 0 0,0-1-1 0 0,1 0 1 0 0,-1 0-1 0 0,0-1 1 0 0,1 0-1 0 0,-1-1 1 0 0,0 0 0 0 0,0 0-1 0 0,0 0 1 0 0,0-1-1 0 0,-1-1 1 0 0,1 1 0 0 0,-1-1-1 0 0,0 0 1 0 0,0-1-1 0 0,0 0 1 0 0,0 0-1 0 0,-1 0 1 0 0,0-1 0 0 0,11-12-1 0 0,0-3-122 0 0,-1-1-1 0 0,-1 0 0 0 0,-1-1 1 0 0,-1-1-1 0 0,0 0 1 0 0,-2 0-1 0 0,-1-2 0 0 0,-1 1 1 0 0,-2-1-1 0 0,0 0 0 0 0,-1-1 1 0 0,-2 1-1 0 0,-1-1 1 0 0,-1 0-1 0 0,-1 0 0 0 0,-2 0 1 0 0,0 0-1 0 0,-2 0 0 0 0,-1 0 1 0 0,-1 0-1 0 0,-1 1 1 0 0,-15-40-1 0 0,7 31 101 0 0,-2 1 0 0 0,-1 0 0 0 0,-1 1 1 0 0,-2 2-1 0 0,-1 0 0 0 0,-1 1 0 0 0,-2 1 0 0 0,-1 1 0 0 0,-41-36 0 0 0,56 56 5 0 0,0 0-1 0 0,-15-9 1 0 0,23 16 9 0 0,0 0 0 0 0,0-1 0 0 0,1 1-1 0 0,-1 0 1 0 0,0 0 0 0 0,0 0 0 0 0,0 1 0 0 0,-1-1 0 0 0,1 0 0 0 0,0 1 0 0 0,0-1 0 0 0,0 1 0 0 0,0 0 0 0 0,0 0-1 0 0,-1 0 1 0 0,1 0 0 0 0,0 0 0 0 0,0 0 0 0 0,0 1 0 0 0,-1-1 0 0 0,1 1 0 0 0,-2 0 0 0 0,3 1 1 0 0,-1-1 1 0 0,1 0 0 0 0,0 1 0 0 0,0-1 0 0 0,0 0-1 0 0,0 1 1 0 0,1-1 0 0 0,-1 1 0 0 0,0 0-1 0 0,1-1 1 0 0,-1 1 0 0 0,1 0 0 0 0,-1-1-1 0 0,1 1 1 0 0,0 0 0 0 0,0 0 0 0 0,0-1 0 0 0,0 1-1 0 0,0 0 1 0 0,0 2 0 0 0,7 37 134 0 0,-6-39-129 0 0,13 44 301 0 0,2-1 0 0 0,2 0-1 0 0,35 61 1 0 0,-35-69-143 0 0,91 170 870 0 0,-89-167-862 0 0,1 0 0 0 0,2-1-1 0 0,2-2 1 0 0,52 62 0 0 0,-69-91-480 0 0,1-1 0 0 0,0 1 1 0 0,0-2-1 0 0,1 1 0 0 0,0-1 1 0 0,20 9-1 0 0,5 3-3057 0 0,-27-13 1495 0 0,-2-1-153 0 0</inkml:trace>
</inkml:ink>
</file>

<file path=ppt/ink/ink4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02:12.521"/>
    </inkml:context>
    <inkml:brush xml:id="br0">
      <inkml:brushProperty name="width" value="0.05" units="cm"/>
      <inkml:brushProperty name="height" value="0.05" units="cm"/>
    </inkml:brush>
  </inkml:definitions>
  <inkml:trace contextRef="#ctx0" brushRef="#br0">369 652 10153 0 0,'13'-62'577'0'0,"10"-57"1219"0"0,-18 81-1440 0 0,-2 0-1 0 0,-2 0 1 0 0,-2 0 0 0 0,-5-46 0 0 0,4 70-340 0 0,-1 0 1 0 0,0-1 0 0 0,-1 1-1 0 0,0 0 1 0 0,-1 1-1 0 0,-1-1 1 0 0,0 1 0 0 0,0 0-1 0 0,-2 0 1 0 0,0 1 0 0 0,0 0-1 0 0,-1 1 1 0 0,0 0-1 0 0,-13-12 1 0 0,19 20-7 0 0,-1 0-1 0 0,1 0 1 0 0,-1 1 0 0 0,0-1-1 0 0,0 1 1 0 0,1 0-1 0 0,-2 0 1 0 0,1 0 0 0 0,0 1-1 0 0,0 0 1 0 0,0-1 0 0 0,-1 1-1 0 0,1 1 1 0 0,0-1 0 0 0,-1 1-1 0 0,-7 0 1 0 0,5 1-4 0 0,1 0 0 0 0,0 0 0 0 0,0 1 0 0 0,0 0 0 0 0,0 0 0 0 0,0 0 0 0 0,0 1 0 0 0,1 0 0 0 0,-1 0 0 0 0,-8 7 0 0 0,0 2 37 0 0,-1 2 1 0 0,2-1-1 0 0,0 1 0 0 0,0 1 0 0 0,1 1 0 0 0,-17 29 1 0 0,23-34 29 0 0,-1 0 0 0 0,2 1 1 0 0,0 0-1 0 0,0 0 0 0 0,1 0 1 0 0,0 1-1 0 0,1-1 1 0 0,-1 16-1 0 0,3-21-22 0 0,1 0 0 0 0,0 1 1 0 0,1-1-1 0 0,-1 0 0 0 0,2 1 1 0 0,-1-1-1 0 0,1 0 0 0 0,0 0 0 0 0,0 0 1 0 0,1 0-1 0 0,0 0 0 0 0,0-1 1 0 0,1 1-1 0 0,0-1 0 0 0,7 10 1 0 0,4 1 144 0 0,0 0 1 0 0,1-1 0 0 0,33 26-1 0 0,61 33 533 0 0,26 20 21 0 0,-121-82-648 0 0,21 16 40 0 0,-2 1-1 0 0,-1 2 1 0 0,51 62 0 0 0,-82-90-139 0 0,1-1 1 0 0,-1 0-1 0 0,0 1 1 0 0,-1-1-1 0 0,1 1 1 0 0,0 0-1 0 0,-1-1 1 0 0,0 1-1 0 0,0 0 1 0 0,0 0-1 0 0,-1 0 1 0 0,1 0-1 0 0,-1 0 1 0 0,0 0 0 0 0,0 0-1 0 0,0 0 1 0 0,-1 4-1 0 0,0-2 0 0 0,-1-1 1 0 0,0 0-1 0 0,0 0 1 0 0,0 1-1 0 0,-1-1 0 0 0,0 0 1 0 0,0-1-1 0 0,0 1 0 0 0,0 0 1 0 0,-8 7-1 0 0,-2 0 1 0 0,0-1 0 0 0,-1 0 0 0 0,0-1 0 0 0,-1 0-1 0 0,0-1 1 0 0,-28 12 0 0 0,34-17-37 0 0,0-1 0 0 0,-1 1 1 0 0,1-2-1 0 0,-1 1 0 0 0,1-1 0 0 0,-1-1 0 0 0,0 0 0 0 0,0 0 0 0 0,0-1 0 0 0,-18-1 1 0 0,22 0-99 0 0,0-1 1 0 0,0 1 0 0 0,1-1 0 0 0,-1 0 0 0 0,1 0 0 0 0,-1-1 0 0 0,1 1-1 0 0,0-1 1 0 0,0 0 0 0 0,0-1 0 0 0,0 1 0 0 0,1-1 0 0 0,-1 0 0 0 0,1 0 0 0 0,0-1-1 0 0,0 1 1 0 0,1-1 0 0 0,-1 0 0 0 0,-4-9 0 0 0,0 0-397 0 0,1 0 1 0 0,1 0-1 0 0,0-1 1 0 0,1 0-1 0 0,1 0 1 0 0,0 0 0 0 0,1 0-1 0 0,0-1 1 0 0,1 0-1 0 0,1 1 1 0 0,1-1-1 0 0,0 0 1 0 0,3-16-1 0 0,3-7-185 0 0,3 0 0 0 0,0 1 0 0 0,3 0-1 0 0,1 1 1 0 0,18-36 0 0 0,-3 14-121 0 0</inkml:trace>
</inkml:ink>
</file>

<file path=ppt/ink/ink4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02:13.266"/>
    </inkml:context>
    <inkml:brush xml:id="br0">
      <inkml:brushProperty name="width" value="0.05" units="cm"/>
      <inkml:brushProperty name="height" value="0.05" units="cm"/>
    </inkml:brush>
  </inkml:definitions>
  <inkml:trace contextRef="#ctx0" brushRef="#br0">100 364 7841 0 0,'5'-8'20'0'0,"0"0"0"0"0,0 0 1 0 0,0-1-1 0 0,-1 1 0 0 0,0-1 1 0 0,-1 0-1 0 0,0 0 1 0 0,-1 0-1 0 0,1-1 0 0 0,-2 1 1 0 0,1 0-1 0 0,-1-1 0 0 0,-1 1 1 0 0,0-1-1 0 0,0 1 0 0 0,-2-13 1 0 0,-2 6 349 0 0,0-1 1 0 0,-1 1 0 0 0,0 0 0 0 0,-12-21-1 0 0,13 29-57 0 0,-1 0-1 0 0,0 0 0 0 0,-1 1 0 0 0,1 0 0 0 0,-1 0 0 0 0,-1 0 0 0 0,0 1 1 0 0,0 0-1 0 0,-12-9 0 0 0,16 13-92 0 0,1 0-106 0 0,0 1 1 0 0,0-1-1 0 0,0 1 1 0 0,0 0-1 0 0,0-1 1 0 0,0 1-1 0 0,0 0 1 0 0,0 0 0 0 0,-1 0-1 0 0,1 1 1 0 0,0-1-1 0 0,-5 0 1 0 0,23 26 970 0 0,458 658 2471 0 0,-348-473-3174 0 0,-17-24-4887 0 0,-109-187 4404 0 0,0 1 1 0 0,-1-1 0 0 0,1 1-1 0 0,0 0 1 0 0,-1-1 0 0 0,1 1-1 0 0,-1 0 1 0 0,1-1 0 0 0,0 1-1 0 0,-1 0 1 0 0,1 0 0 0 0,-1-1-1 0 0,1 1 1 0 0,-1 0 0 0 0,1 0-1 0 0,-1 0 1 0 0,1 0 0 0 0,-1 0-1 0 0,1 0 1 0 0,-1-1 0 0 0,1 1-1 0 0,-1 1 1 0 0,0-1 0 0 0,1 0-1 0 0,-1 0 1 0 0,1 0-1 0 0,-1 0 1 0 0,1 0 0 0 0,-1 0-1 0 0,1 0 1 0 0,-1 1 0 0 0,1-1-1 0 0,0 0 1 0 0,-1 0 0 0 0,1 1-1 0 0,-1-1 1 0 0,1 0 0 0 0,-1 1-1 0 0,1-1 1 0 0,0 0 0 0 0,-1 1-1 0 0,1-1 1 0 0,0 1 0 0 0,-1-1-1 0 0,1 1 1 0 0,0-1 0 0 0,0 0-1 0 0,-1 1 1 0 0,1-1 0 0 0,0 1-1 0 0,0-1 1 0 0,0 1 0 0 0,0-1-1 0 0,0 1 1 0 0,0-1 0 0 0,0 1-1 0 0,0 0 1 0 0,0-1 0 0 0,0 1-1 0 0,0-1 1 0 0,0 1-1 0 0,0-1 1 0 0,0 1 0 0 0,0-1-1 0 0,0 1 1 0 0,0-1 0 0 0,1 1-1 0 0,-34-70-2092 0 0,27 54 2227 0 0,-1-1 0 0 0,-1 1 0 0 0,0 0 0 0 0,-1 1 0 0 0,-15-19 0 0 0,15 23 280 0 0,-1 1 0 0 0,-1 0 0 0 0,0 1 1 0 0,0 0-1 0 0,-1 1 0 0 0,-14-8 0 0 0,18 11 6 0 0,6 3-170 0 0,0 0 0 0 0,0-1 0 0 0,0 1-1 0 0,0 0 1 0 0,0-1 0 0 0,1 0-1 0 0,-1 1 1 0 0,-2-4 0 0 0,4 5-113 0 0,0-1 0 0 0,0 1-1 0 0,-1 0 1 0 0,1-1 0 0 0,0 1 0 0 0,0-1 0 0 0,0 1 0 0 0,0 0 0 0 0,-1-1 0 0 0,1 1-1 0 0,0-1 1 0 0,0 1 0 0 0,0-1 0 0 0,0 1 0 0 0,0-1 0 0 0,0 1 0 0 0,0-1 0 0 0,0 1-1 0 0,1-1 1 0 0,-1 1 0 0 0,0 0 0 0 0,0-1 0 0 0,0 1 0 0 0,0-1 0 0 0,1 1 0 0 0,-1 0-1 0 0,0-1 1 0 0,0 1 0 0 0,1-1 0 0 0,-1 1 0 0 0,0 0 0 0 0,0-1 0 0 0,1 1 0 0 0,-1 0-1 0 0,1-1 1 0 0,-1 1 0 0 0,0 0 0 0 0,1 0 0 0 0,-1 0 0 0 0,1-1 0 0 0,-1 1 0 0 0,0 0-1 0 0,1 0 1 0 0,-1 0 0 0 0,2 0 0 0 0,263-119 347 0 0,-202 89-376 0 0,68-43 0 0 0,-110 59 98 0 0,0 0 0 0 0,-1-2 0 0 0,-1 0 0 0 0,0-1 0 0 0,-2-1 0 0 0,27-34 0 0 0,-40 47-43 0 0,-1 0-1 0 0,0 0 0 0 0,0-1 1 0 0,-1 1-1 0 0,0-1 0 0 0,0 0 1 0 0,0 1-1 0 0,-1-1 0 0 0,1 0 1 0 0,-1 0-1 0 0,-1 0 0 0 0,1 0 1 0 0,-1 0-1 0 0,0 0 1 0 0,-2-9-1 0 0,2 11-43 0 0,-1 1 0 0 0,0-1 0 0 0,0 0 1 0 0,0 1-1 0 0,-1-1 0 0 0,1 1 0 0 0,-1-1 0 0 0,0 1 1 0 0,0 0-1 0 0,0 0 0 0 0,0 0 0 0 0,-1 0 0 0 0,1 0 1 0 0,-1 0-1 0 0,1 0 0 0 0,-1 1 0 0 0,0 0 0 0 0,0-1 1 0 0,-1 1-1 0 0,1 0 0 0 0,0 1 0 0 0,-1-1 0 0 0,1 0 1 0 0,-1 1-1 0 0,-4-2 0 0 0,2 2-15 0 0,1 1 0 0 0,-1-1-1 0 0,1 1 1 0 0,-1 0 0 0 0,0 1 0 0 0,1-1 0 0 0,-1 1 0 0 0,1 0-1 0 0,-1 0 1 0 0,1 1 0 0 0,-1-1 0 0 0,1 1 0 0 0,0 1-1 0 0,0-1 1 0 0,0 1 0 0 0,0 0 0 0 0,1 0 0 0 0,-7 5-1 0 0,-6 5-3 0 0,1 1 0 0 0,1 0 0 0 0,-21 25 0 0 0,27-27 49 0 0,1 0 1 0 0,0 0-1 0 0,1 1 0 0 0,0 0 1 0 0,1 0-1 0 0,0 1 0 0 0,1 0 0 0 0,1 0 1 0 0,0 0-1 0 0,-2 16 0 0 0,4-19 39 0 0,1 0 0 0 0,0 1-1 0 0,0-1 1 0 0,1 0 0 0 0,1 1-1 0 0,0-1 1 0 0,0 0 0 0 0,1 0-1 0 0,1 0 1 0 0,0 0 0 0 0,0 0-1 0 0,1 0 1 0 0,9 16 0 0 0,-10-21-18 0 0,1-1 1 0 0,0 1 0 0 0,0-1 0 0 0,0 0 0 0 0,1 0-1 0 0,0 0 1 0 0,0-1 0 0 0,0 1 0 0 0,0-1 0 0 0,1 0 0 0 0,8 4-1 0 0,-9-6-44 0 0,-1 0 0 0 0,1-1 0 0 0,0 1-1 0 0,0-1 1 0 0,-1 0 0 0 0,1 0 0 0 0,0-1 0 0 0,0 1-1 0 0,0-1 1 0 0,0 0 0 0 0,0-1 0 0 0,0 1 0 0 0,-1-1-1 0 0,1 0 1 0 0,0 0 0 0 0,6-2 0 0 0,2-2-21 0 0,1-1-1 0 0,-1 0 1 0 0,0-1 0 0 0,-1-1 0 0 0,0 0 0 0 0,0 0 0 0 0,0-1 0 0 0,-1-1-1 0 0,-1 1 1 0 0,0-2 0 0 0,0 0 0 0 0,-1 0 0 0 0,0-1 0 0 0,-1 0 0 0 0,0 0-1 0 0,12-27 1 0 0,-17 27-13 0 0,0-1 0 0 0,0 0-1 0 0,-1 0 1 0 0,-1 0-1 0 0,0 0 1 0 0,-1 0 0 0 0,0 0-1 0 0,-1 0 1 0 0,-3-18-1 0 0,3 30 8 0 0,1 0-1 0 0,0 0 0 0 0,0 0 1 0 0,-1 0-1 0 0,1 0 0 0 0,0 0 1 0 0,0 0-1 0 0,0 0 1 0 0,0 0-1 0 0,0-1 0 0 0,1 1 1 0 0,-1 0-1 0 0,0 0 0 0 0,0 0 1 0 0,1 0-1 0 0,0-2 0 0 0,-1 3 2 0 0,1 0 0 0 0,-1 0 0 0 0,0 0 0 0 0,1-1 0 0 0,-1 1 0 0 0,1 0 0 0 0,-1 0 1 0 0,0 0-1 0 0,1 0 0 0 0,-1 0 0 0 0,0 0 0 0 0,1 0 0 0 0,-1 0 0 0 0,1 0 0 0 0,-1 0 0 0 0,1 0 0 0 0,-1 0 0 0 0,0 0 0 0 0,1 0 0 0 0,-1 0 0 0 0,0 0 0 0 0,1 0 0 0 0,-1 0 0 0 0,1 1 0 0 0,-1-1 0 0 0,0 0 0 0 0,1 0 0 0 0,0 1 0 0 0,2 1 2 0 0,0 0 0 0 0,0 1 0 0 0,0-1 0 0 0,0 1 1 0 0,0 0-1 0 0,-1 0 0 0 0,1 0 0 0 0,2 4 0 0 0,11 22 43 0 0,-2 1 1 0 0,13 36-1 0 0,13 29-9 0 0,-34-83-123 0 0,1 1 1 0 0,1-1-1 0 0,0 0 1 0 0,1-1-1 0 0,10 11 1 0 0,-15-18-290 0 0,0 1 1 0 0,1-2-1 0 0,-1 1 0 0 0,1 0 1 0 0,0-1-1 0 0,0 0 0 0 0,1 0 1 0 0,-1 0-1 0 0,0-1 0 0 0,1 0 1 0 0,0 0-1 0 0,-1 0 0 0 0,1-1 1 0 0,0 0-1 0 0,0 0 0 0 0,0 0 1 0 0,11-1-1 0 0,-4-2-1252 0 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3:40:44.475"/>
    </inkml:context>
    <inkml:brush xml:id="br0">
      <inkml:brushProperty name="width" value="0.05" units="cm"/>
      <inkml:brushProperty name="height" value="0.05" units="cm"/>
    </inkml:brush>
  </inkml:definitions>
  <inkml:trace contextRef="#ctx0" brushRef="#br0">233 233 11377 0 0,'-64'-32'919'0'0,"38"19"668"0"0,-33-14 1 0 0,57 27-1503 0 0,-12-5 1107 0 0,12 11-309 0 0,3 12-978 0 0,-8 13 191 0 0,-17 52-1 0 0,16-61-77 0 0,1 0 0 0 0,1 1 0 0 0,1 0 0 0 0,1 0 0 0 0,-1 27 0 0 0,5-46-15 0 0,0-1 0 0 0,0 1 0 0 0,0-1-1 0 0,1 1 1 0 0,-1-1 0 0 0,1 1 0 0 0,0-1 0 0 0,0 0 0 0 0,0 1 0 0 0,1-1-1 0 0,-1 0 1 0 0,1 0 0 0 0,-1 0 0 0 0,1 0 0 0 0,0 0 0 0 0,0 0 0 0 0,1 0 0 0 0,-1-1-1 0 0,4 3 1 0 0,-3-2-20 0 0,0-1 0 0 0,1 0 0 0 0,0-1 0 0 0,-1 1 0 0 0,1 0 0 0 0,0-1 0 0 0,0 0 0 0 0,0 0 0 0 0,0 0 0 0 0,0-1 0 0 0,0 1 1 0 0,0-1-1 0 0,0 0 0 0 0,0 0 0 0 0,0 0 0 0 0,7-2 0 0 0,19-4-364 0 0,-1-2 0 0 0,0 0 1 0 0,0-2-1 0 0,-1-1 0 0 0,-1-2 0 0 0,0 0 1 0 0,-1-2-1 0 0,26-18 0 0 0,-46 29 344 0 0,-1 0 0 0 0,1-1 0 0 0,-1 0 0 0 0,0 1 0 0 0,0-2 0 0 0,-1 1 0 0 0,1 0 0 0 0,-1-1 0 0 0,4-7 0 0 0,-7 10 38 0 0,0 0 0 0 0,0 1 0 0 0,0-1 0 0 0,0 0 0 0 0,0 0 0 0 0,-1 0 0 0 0,1 0 0 0 0,-1 0 0 0 0,0 0 0 0 0,1 1 0 0 0,-2-1 0 0 0,1 0 0 0 0,0 0 0 0 0,0 0 0 0 0,-1 0 0 0 0,0 0 0 0 0,1 0 0 0 0,-1 0 0 0 0,0 1 0 0 0,-1-1 0 0 0,1 0 0 0 0,0 1 0 0 0,-1-1 0 0 0,-1-2 0 0 0,-5-4 23 0 0,1 0 0 0 0,-2 1-1 0 0,1 0 1 0 0,-1 0 0 0 0,0 1 0 0 0,0 0 0 0 0,-1 0 0 0 0,0 1-1 0 0,-1 1 1 0 0,-18-8 0 0 0,1 2 215 0 0,0 2 0 0 0,0 1 0 0 0,-33-4-1 0 0,49 8 372 0 0,22 1 126 0 0,4-1-721 0 0,8-3-8 0 0,57-21-23 0 0,2 4-1 0 0,127-22 1 0 0,-199 45 15 0 0,-1 0 0 0 0,0 1 0 0 0,0 0 0 0 0,0 1-1 0 0,0-1 1 0 0,0 1 0 0 0,0 1 0 0 0,0 0 0 0 0,0 0 0 0 0,11 5-1 0 0,-15-6 2 0 0,0 1-1 0 0,-1 0 1 0 0,1 1-1 0 0,-1-1 1 0 0,1 1-1 0 0,-1-1 1 0 0,0 1-1 0 0,0 0 1 0 0,0 0-1 0 0,-1 0 1 0 0,1 0 0 0 0,-1 1-1 0 0,1-1 1 0 0,-1 1-1 0 0,0 0 1 0 0,0-1-1 0 0,-1 1 1 0 0,1 0-1 0 0,-1 0 1 0 0,0 0-1 0 0,0 0 1 0 0,0 6-1 0 0,1 8-2 0 0,-2 0 0 0 0,0 0 1 0 0,-1 0-1 0 0,-1 0 0 0 0,0 0 0 0 0,-2 0 0 0 0,-9 30 0 0 0,0-11 2 0 0,-2-1 0 0 0,-29 54-1 0 0,42-87-3 0 0,-1 1-1 0 0,1 0 0 0 0,0-1 0 0 0,-1 0 0 0 0,0 1 0 0 0,0-1 0 0 0,0 0 0 0 0,0-1 0 0 0,-5 5 0 0 0,8-7 1 0 0,0 0 0 0 0,-1 0 0 0 0,1 0 0 0 0,0 0 0 0 0,0 0-1 0 0,-1-1 1 0 0,1 1 0 0 0,0 0 0 0 0,0 0 0 0 0,0 0 0 0 0,-1 0 0 0 0,1 0 0 0 0,0 0-1 0 0,0 0 1 0 0,-1 0 0 0 0,1-1 0 0 0,0 1 0 0 0,0 0 0 0 0,0 0 0 0 0,0 0 0 0 0,-1 0 0 0 0,1-1-1 0 0,0 1 1 0 0,0 0 0 0 0,0 0 0 0 0,0 0 0 0 0,0-1 0 0 0,-1 1 0 0 0,1 0 0 0 0,0 0-1 0 0,0-1 1 0 0,0 1 0 0 0,0 0 0 0 0,0 0 0 0 0,0-1 0 0 0,0 1 0 0 0,0 0 0 0 0,0 0-1 0 0,0-1 1 0 0,0 1 0 0 0,0 0 0 0 0,0 0 0 0 0,0-1 0 0 0,0 1 0 0 0,0 0 0 0 0,0 0 0 0 0,1 0-1 0 0,-1-1 1 0 0,1-15-208 0 0,6-6-78 0 0,0-1 144 0 0,0 1 0 0 0,2 0 0 0 0,0 1 0 0 0,14-22 0 0 0,5-3 121 0 0,6-12 7 0 0,81-101-1 0 0,-106 149 1 0 0,1 0 0 0 0,20-16 0 0 0,-27 23 10 0 0,1 1 1 0 0,0-1 0 0 0,0 0-1 0 0,0 1 1 0 0,1 0-1 0 0,-1 0 1 0 0,0 1-1 0 0,1-1 1 0 0,-1 1-1 0 0,1 0 1 0 0,-1 0-1 0 0,6-1 1 0 0,-8 3 7 0 0,1-1 0 0 0,-1 0 0 0 0,0 1 0 0 0,1-1 0 0 0,-1 1 0 0 0,0 0 0 0 0,0 0 0 0 0,1 0 1 0 0,-1 0-1 0 0,0 0 0 0 0,0 0 0 0 0,0 0 0 0 0,0 1 0 0 0,0-1 0 0 0,-1 1 0 0 0,1 0 0 0 0,0-1 0 0 0,-1 1 0 0 0,1 0 0 0 0,-1 0 0 0 0,1 0 0 0 0,-1 0 0 0 0,1 3 0 0 0,4 6 34 0 0,-1 0 0 0 0,-1 1-1 0 0,4 16 1 0 0,-1-6 42 0 0,0-2 0 0 0,-2 0 1 0 0,0 0 0 0 0,-1 1-1 0 0,-2-1 1 0 0,0 1 0 0 0,0 27 0 0 0,-3-35-20 0 0,0 0 0 0 0,0-1 0 0 0,-1 1 1 0 0,-1-1-1 0 0,0 1 0 0 0,0-1 0 0 0,-2 0 0 0 0,1 0 1 0 0,-1-1-1 0 0,-1 1 0 0 0,-11 16 0 0 0,17-28-41 0 0,0 1-1 0 0,-1-1 0 0 0,1 1 0 0 0,0-1 0 0 0,-1 1 0 0 0,1-1 1 0 0,-1 1-1 0 0,1-1 0 0 0,0 1 0 0 0,-1-1 0 0 0,1 1 0 0 0,-1-1 0 0 0,1 0 1 0 0,-1 1-1 0 0,0-1 0 0 0,1 0 0 0 0,-1 1 0 0 0,1-1 0 0 0,-1 0 1 0 0,1 0-1 0 0,-1 0 0 0 0,0 1 0 0 0,0-1 0 0 0,0-1-5 0 0,1 1 1 0 0,-1 0-1 0 0,1-1 0 0 0,0 1 0 0 0,-1-1 1 0 0,1 1-1 0 0,0 0 0 0 0,-1-1 0 0 0,1 1 0 0 0,0-1 1 0 0,-1 1-1 0 0,1-1 0 0 0,0 1 0 0 0,0-1 0 0 0,0 0 1 0 0,-1 1-1 0 0,1-1 0 0 0,0 1 0 0 0,0-1 1 0 0,0 0-1 0 0,-1-42-11 0 0,2 34-96 0 0,0-9 41 0 0,0 1 0 0 0,2-1-1 0 0,0 1 1 0 0,1 0 0 0 0,1 0 0 0 0,1 0 0 0 0,0 1 0 0 0,16-31 0 0 0,-10 25-7 0 0,1 2 0 0 0,1-1 0 0 0,1 1 0 0 0,0 1 0 0 0,34-31 0 0 0,-44 45 37 0 0,1 0 0 0 0,0 0 0 0 0,0 1 0 0 0,1 0 0 0 0,-1 0 0 0 0,1 1 0 0 0,0 0 0 0 0,11-4 0 0 0,-16 6 23 0 0,1 1 0 0 0,-1-1-1 0 0,0 1 1 0 0,0 0 0 0 0,0-1 0 0 0,0 1 0 0 0,0 0 0 0 0,0 1 0 0 0,1-1 0 0 0,-1 0 0 0 0,0 0 0 0 0,0 1 0 0 0,0 0 0 0 0,0-1 0 0 0,0 1 0 0 0,0 0 0 0 0,0 0-1 0 0,0 0 1 0 0,0 0 0 0 0,-1 0 0 0 0,1 0 0 0 0,0 1 0 0 0,-1-1 0 0 0,1 0 0 0 0,-1 1 0 0 0,1 0 0 0 0,-1-1 0 0 0,1 1 0 0 0,-1 0 0 0 0,0-1 0 0 0,0 1 0 0 0,0 0-1 0 0,1 3 1 0 0,1 2 4 0 0,-1 0 0 0 0,0 0 0 0 0,0 0 0 0 0,-1 0 0 0 0,0 0 0 0 0,0 1-1 0 0,0-1 1 0 0,-1 0 0 0 0,0 0 0 0 0,-2 11 0 0 0,-2 6-21 0 0,-12 42 0 0 0,-2 9-582 0 0,13-45-169 0 0,2-17-297 0 0,1 0 0 0 0,-1 20 0 0 0,3-21-226 0 0</inkml:trace>
</inkml:ink>
</file>

<file path=ppt/ink/ink4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02:14.056"/>
    </inkml:context>
    <inkml:brush xml:id="br0">
      <inkml:brushProperty name="width" value="0.05" units="cm"/>
      <inkml:brushProperty name="height" value="0.05" units="cm"/>
    </inkml:brush>
  </inkml:definitions>
  <inkml:trace contextRef="#ctx0" brushRef="#br0">244 703 9533 0 0,'-2'-4'138'0'0,"0"-1"-1"0"0,-1 1 1 0 0,1-1 0 0 0,-1 1 0 0 0,0 0-1 0 0,0 0 1 0 0,-1 0 0 0 0,1 0 0 0 0,-1 1-1 0 0,0 0 1 0 0,0-1 0 0 0,0 1 0 0 0,0 0 0 0 0,0 1-1 0 0,-1-1 1 0 0,-5-2 0 0 0,2 2 132 0 0,0 0 1 0 0,1 1 0 0 0,-1 0-1 0 0,0 0 1 0 0,0 1-1 0 0,0 0 1 0 0,0 0-1 0 0,0 1 1 0 0,-14 0 0 0 0,18 1-234 0 0,1-1 1 0 0,0 1 0 0 0,0 0 0 0 0,0 0-1 0 0,0 0 1 0 0,0 0 0 0 0,0 0 0 0 0,0 1 0 0 0,1-1-1 0 0,-1 1 1 0 0,0 0 0 0 0,1 0 0 0 0,-1 0-1 0 0,-3 4 1 0 0,2-1 54 0 0,1-1 1 0 0,-1 1-1 0 0,1 0 0 0 0,0 0 0 0 0,1 0 1 0 0,-1 0-1 0 0,-2 10 0 0 0,1-3 107 0 0,1 0 1 0 0,1 1-1 0 0,0-1 0 0 0,1 1 0 0 0,0 0 0 0 0,2 21 1 0 0,1-17 33 0 0,1 1 1 0 0,0 0 0 0 0,1-1 0 0 0,2 0 0 0 0,10 26 0 0 0,-11-32-161 0 0,0 0-1 0 0,1 0 1 0 0,1-1 0 0 0,0 0 0 0 0,0 0-1 0 0,1-1 1 0 0,0 1 0 0 0,0-2 0 0 0,11 9-1 0 0,-12-12-67 0 0,0-1-1 0 0,0 0 0 0 0,0-1 0 0 0,0 0 1 0 0,1 0-1 0 0,-1 0 0 0 0,1-1 0 0 0,0 0 0 0 0,0-1 1 0 0,-1 0-1 0 0,1 0 0 0 0,0 0 0 0 0,14-2 1 0 0,-3 0 4 0 0,0-1 0 0 0,-1-1 0 0 0,1-1 0 0 0,29-10 0 0 0,-30 8-69 0 0,0-1 1 0 0,0-1-1 0 0,-1-1 0 0 0,0 0 1 0 0,-1-2-1 0 0,0 1 0 0 0,0-2 0 0 0,26-25 1 0 0,-34 28-73 0 0,0 0 1 0 0,-1 0-1 0 0,0 0 1 0 0,-1-1 0 0 0,0 0-1 0 0,0-1 1 0 0,-1 1-1 0 0,0-1 1 0 0,-1 0-1 0 0,0 0 1 0 0,-1 0 0 0 0,-1-1-1 0 0,1 1 1 0 0,-2-1-1 0 0,1-20 1 0 0,-3 8-43 0 0,0 1-1 0 0,-2 0 1 0 0,-1 1 0 0 0,-1-1-1 0 0,-1 1 1 0 0,-1 0 0 0 0,-1 0-1 0 0,-17-33 1 0 0,3 15 102 0 0,-1 1-1 0 0,-3 1 1 0 0,-40-48 0 0 0,-42-64 39 0 0,3 3-32 0 0,83 130 41 0 0,12 16 6 0 0,10 2 17 0 0,-1-1 0 0 0,1 1 0 0 0,0-1 0 0 0,0 1-1 0 0,-1-1 1 0 0,1 1 0 0 0,0-1 0 0 0,0 1 0 0 0,0-1 0 0 0,0 1 0 0 0,-1 0-1 0 0,1-1 1 0 0,0 1 0 0 0,0-1 0 0 0,0 1 0 0 0,0-1 0 0 0,0 1-1 0 0,1-1 1 0 0,-1 1 0 0 0,0 0 0 0 0,0-1 0 0 0,1 2 0 0 0,3 11 63 0 0,0 1 0 0 0,13 25 0 0 0,-10-23 96 0 0,11 31-1 0 0,-9-18 161 0 0,1 0-1 0 0,2 0 1 0 0,30 52-1 0 0,-13-34 392 0 0,48 59 0 0 0,-53-76-508 0 0,-2 1-1 0 0,0 1 1 0 0,-3 1-1 0 0,-1 1 1 0 0,23 58-1 0 0,14 48-130 0 0,-55-139-68 0 0,0-1 0 0 0,0 1 0 0 0,0-1-1 0 0,0 0 1 0 0,1 1 0 0 0,-1-1 0 0 0,0 1 0 0 0,0-1-1 0 0,0 0 1 0 0,1 1 0 0 0,-1-1 0 0 0,0 0 0 0 0,0 1-1 0 0,1-1 1 0 0,-1 0 0 0 0,0 1 0 0 0,1-1 0 0 0,-1 0-1 0 0,0 0 1 0 0,1 1 0 0 0,-1-1 0 0 0,0 0 0 0 0,1 0-1 0 0,-1 0 1 0 0,1 0 0 0 0,0 1 0 0 0,5-10 23 0 0,4-29-40 0 0,-7 21-32 0 0,25-111-504 0 0,-15 58 263 0 0,0-6 15 0 0,5-27 129 0 0,-15 91 138 0 0,1 1 0 0 0,0-1 0 0 0,0 1 0 0 0,1 0 0 0 0,1 1 1 0 0,10-16-1 0 0,-16 25 6 0 0,0 1 0 0 0,0 0 0 0 0,0-1 0 0 0,1 1 0 0 0,-1 0 0 0 0,0-1 1 0 0,0 1-1 0 0,1 0 0 0 0,-1-1 0 0 0,0 1 0 0 0,1 0 0 0 0,-1 0 0 0 0,0-1 1 0 0,1 1-1 0 0,-1 0 0 0 0,0 0 0 0 0,1 0 0 0 0,-1 0 0 0 0,0-1 0 0 0,1 1 1 0 0,-1 0-1 0 0,0 0 0 0 0,1 0 0 0 0,-1 0 0 0 0,1 0 0 0 0,-1 0 0 0 0,0 0 1 0 0,1 0-1 0 0,-1 0 0 0 0,1 0 0 0 0,-1 0 0 0 0,9 11 6 0 0,0 18 19 0 0,-9-28-23 0 0,5 24 10 0 0,-2-1 0 0 0,-1 2 1 0 0,-1-1-1 0 0,-1 0 0 0 0,-1 0 0 0 0,-2 0 1 0 0,0 0-1 0 0,-1-1 0 0 0,-2 1 0 0 0,0-1 0 0 0,-2 0 1 0 0,-1 0-1 0 0,0-1 0 0 0,-16 25 0 0 0,23-44-11 0 0,0-1 0 0 0,0 0 0 0 0,0 0-1 0 0,0 0 1 0 0,-1 0 0 0 0,0 0 0 0 0,1 0-1 0 0,-1-1 1 0 0,0 0 0 0 0,0 1 0 0 0,0-1 0 0 0,-1 0-1 0 0,1 0 1 0 0,0-1 0 0 0,-5 3 0 0 0,6-4-9 0 0,0 0 0 0 0,0 1 0 0 0,0-1 0 0 0,0 0 0 0 0,0 0 0 0 0,0 0 0 0 0,0 0 0 0 0,1-1 0 0 0,-1 1 1 0 0,0-1-1 0 0,0 1 0 0 0,0-1 0 0 0,0 1 0 0 0,1-1 0 0 0,-1 0 0 0 0,0 0 0 0 0,0 0 0 0 0,1 0 0 0 0,-1 0 0 0 0,1 0 1 0 0,-1 0-1 0 0,1-1 0 0 0,0 1 0 0 0,-1 0 0 0 0,1-1 0 0 0,0 1 0 0 0,0-1 0 0 0,0 0 0 0 0,0 1 0 0 0,0-1 1 0 0,-1-2-1 0 0,0-2 6 0 0,0 1 1 0 0,0 0 0 0 0,1 0 0 0 0,0-1-1 0 0,0 1 1 0 0,0-1 0 0 0,0 1 0 0 0,1-1-1 0 0,0 1 1 0 0,0-1 0 0 0,1 0-1 0 0,-1 1 1 0 0,1-1 0 0 0,0 1 0 0 0,1 0-1 0 0,0-1 1 0 0,2-6 0 0 0,-2 7 0 0 0,1 0 0 0 0,-1 0 0 0 0,0 0 0 0 0,1 0 0 0 0,0 1 0 0 0,0-1 0 0 0,1 1 0 0 0,-1 0 0 0 0,1 0 0 0 0,0 0 0 0 0,0 0 0 0 0,0 1 0 0 0,1-1 0 0 0,-1 1 0 0 0,1 0 0 0 0,0 1 0 0 0,8-4 0 0 0,-9 5 25 0 0,1 0 0 0 0,-1 0 0 0 0,1 1 0 0 0,0 0 0 0 0,-1 0 0 0 0,1 0 0 0 0,-1 1 0 0 0,1-1 0 0 0,-1 1 0 0 0,1 0 0 0 0,-1 0 0 0 0,0 1 0 0 0,1-1 0 0 0,-1 1 0 0 0,0 0 0 0 0,0 0 0 0 0,0 1-1 0 0,0-1 1 0 0,-1 1 0 0 0,1 0 0 0 0,6 6 0 0 0,5 5 126 0 0,-1 1 0 0 0,-1 1 0 0 0,16 23 0 0 0,-16-19-20 0 0,-1 1 0 0 0,10 24 0 0 0,-14-28-410 0 0,0 0 0 0 0,1-1-1 0 0,1 1 1 0 0,16 19-1 0 0,-13-14-3830 0 0,-12-18 1945 0 0</inkml:trace>
</inkml:ink>
</file>

<file path=ppt/ink/ink4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02:14.673"/>
    </inkml:context>
    <inkml:brush xml:id="br0">
      <inkml:brushProperty name="width" value="0.05" units="cm"/>
      <inkml:brushProperty name="height" value="0.05" units="cm"/>
    </inkml:brush>
  </inkml:definitions>
  <inkml:trace contextRef="#ctx0" brushRef="#br0">374 321 7681 0 0,'6'-9'131'0'0,"0"0"1"0"0,0 0 0 0 0,11-10 0 0 0,-11 12 220 0 0,0 0 1 0 0,0 0-1 0 0,-1-1 1 0 0,0 1-1 0 0,7-15 1 0 0,-11 18-208 0 0,1-1 0 0 0,-1 1 0 0 0,0-1 0 0 0,0 0 0 0 0,-1 0 0 0 0,1 1 0 0 0,-1-1 0 0 0,0 0 0 0 0,0 0 0 0 0,-1 0 1 0 0,1 1-1 0 0,-1-1 0 0 0,0 0 0 0 0,-1 1 0 0 0,1-1 0 0 0,-1 1 0 0 0,0-1 0 0 0,-2-4 0 0 0,-3-2-64 0 0,0 0-1 0 0,0 0 1 0 0,-1 0-1 0 0,0 1 1 0 0,-15-15 0 0 0,18 21-82 0 0,0-1 1 0 0,1 1-1 0 0,-1 1 1 0 0,0-1 0 0 0,-1 0-1 0 0,1 1 1 0 0,-1 0-1 0 0,0 1 1 0 0,1-1 0 0 0,-1 1-1 0 0,0 0 1 0 0,0 0-1 0 0,-1 1 1 0 0,1 0 0 0 0,0 0-1 0 0,0 0 1 0 0,-11 1 0 0 0,7 1 1 0 0,0 1 1 0 0,0 0-1 0 0,1 0 1 0 0,-1 1 0 0 0,1 0-1 0 0,-1 1 1 0 0,1 0-1 0 0,0 0 1 0 0,0 1 0 0 0,-11 8-1 0 0,1 1 55 0 0,1 0 0 0 0,0 1 0 0 0,-16 18-1 0 0,26-25-17 0 0,1 0 0 0 0,0 1 0 0 0,0 0 0 0 0,1 0-1 0 0,0 0 1 0 0,1 1 0 0 0,0 0 0 0 0,-5 15 0 0 0,9-21-24 0 0,0-1 0 0 0,0 0 0 0 0,1 0 0 0 0,-1 1 0 0 0,1-1 0 0 0,0 0 0 0 0,0 1 0 0 0,0-1 0 0 0,0 1 0 0 0,1-1 0 0 0,-1 0 0 0 0,1 0 0 0 0,0 1 0 0 0,0-1 0 0 0,0 0 0 0 0,3 5 0 0 0,-1-4 22 0 0,-1 1 1 0 0,1-2-1 0 0,1 1 1 0 0,-1 0-1 0 0,0-1 1 0 0,1 1-1 0 0,0-1 1 0 0,0 0-1 0 0,0 0 1 0 0,6 3-1 0 0,3 0 77 0 0,1 0-1 0 0,0 0 1 0 0,0-2-1 0 0,0 1 1 0 0,0-2 0 0 0,23 3-1 0 0,92 7 416 0 0,61 9-79 0 0,-163-18-364 0 0,-1 3 1 0 0,1 0-1 0 0,-1 1 0 0 0,45 22 1 0 0,-65-27-63 0 0,-1 0 0 0 0,0 0 0 0 0,0 1 0 0 0,0-1 0 0 0,0 1 1 0 0,-1 0-1 0 0,1 1 0 0 0,-1-1 0 0 0,0 1 0 0 0,-1 0 1 0 0,1-1-1 0 0,-1 2 0 0 0,0-1 0 0 0,4 10 0 0 0,-5-11-14 0 0,-1-1 0 0 0,0 1 0 0 0,-1 0 0 0 0,1 0 0 0 0,0-1 0 0 0,-1 1 0 0 0,0 0 0 0 0,0 0 0 0 0,0 0 0 0 0,-1 0 0 0 0,1-1 0 0 0,-1 1 0 0 0,0 0 0 0 0,0-1-1 0 0,0 1 1 0 0,0 0 0 0 0,-1-1 0 0 0,0 1 0 0 0,1-1 0 0 0,-1 0 0 0 0,0 0 0 0 0,-1 0 0 0 0,1 0 0 0 0,-4 4 0 0 0,-5 4 1 0 0,0-1-1 0 0,-1 0 1 0 0,0-1-1 0 0,-1 0 1 0 0,-21 11-1 0 0,-75 29-21 0 0,56-27-25 0 0,52-21 33 0 0,-16 7-204 0 0,-1 0-1 0 0,0 0 1 0 0,0-2-1 0 0,-1 0 0 0 0,0-2 1 0 0,0 0-1 0 0,-29 2 1 0 0,46-5 122 0 0,0-1 0 0 0,0 0 0 0 0,0 0 0 0 0,0 0 0 0 0,1 0 0 0 0,-1-1 1 0 0,0 1-1 0 0,0-1 0 0 0,0 1 0 0 0,0-1 0 0 0,1 1 0 0 0,-1-1 0 0 0,0 0 0 0 0,1 0 0 0 0,-1 0 1 0 0,1 0-1 0 0,-1 0 0 0 0,1 0 0 0 0,-1 0 0 0 0,1 0 0 0 0,-1-1 0 0 0,1 1 0 0 0,0-1 0 0 0,0 1 0 0 0,0-1 1 0 0,0 1-1 0 0,0-1 0 0 0,0 0 0 0 0,0 1 0 0 0,1-1 0 0 0,-1 0 0 0 0,1 0 0 0 0,-1-2 0 0 0,0-1-136 0 0,1 1 0 0 0,0 0-1 0 0,0-1 1 0 0,1 1-1 0 0,-1 0 1 0 0,1 0-1 0 0,0-1 1 0 0,0 1-1 0 0,0 0 1 0 0,1 0 0 0 0,-1 0-1 0 0,1 0 1 0 0,4-6-1 0 0,96-135-2960 0 0,-54 80 1999 0 0,-14 17 383 0 0</inkml:trace>
</inkml:ink>
</file>

<file path=ppt/ink/ink4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02:15.091"/>
    </inkml:context>
    <inkml:brush xml:id="br0">
      <inkml:brushProperty name="width" value="0.05" units="cm"/>
      <inkml:brushProperty name="height" value="0.05" units="cm"/>
    </inkml:brush>
  </inkml:definitions>
  <inkml:trace contextRef="#ctx0" brushRef="#br0">1 318 6941 0 0,'100'-93'288'0'0,"-86"79"-52"0"0,-12 11-58 0 0,1 0 0 0 0,0 0 0 0 0,0 1-1 0 0,0-1 1 0 0,0 1 0 0 0,0 0 0 0 0,5-3-1 0 0,-8 8 211 0 0,0 1-1 0 0,0-1 0 0 0,0 1 0 0 0,-1-1 0 0 0,0 1 0 0 0,0-1 0 0 0,0 1 0 0 0,-1 3 0 0 0,-4 3-132 0 0,2 1 0 0 0,-1-1 0 0 0,2 1-1 0 0,-1 0 1 0 0,1 1 0 0 0,1-1 0 0 0,-2 19 0 0 0,4-24-126 0 0,1 1 0 0 0,-1-1 0 0 0,1 1-1 0 0,0-1 1 0 0,1 1 0 0 0,-1-1 0 0 0,1 0 0 0 0,1 0 0 0 0,-1 0 0 0 0,1 0 0 0 0,0 0 0 0 0,0 0 0 0 0,1-1 0 0 0,6 9-1 0 0,19 19 589 0 0,47 42-1 0 0,2 0-328 0 0,-66-62-320 0 0,2-1 0 0 0,-1 1-1 0 0,30 18 1 0 0,-42-30-91 0 0,-16-27-731 0 0,-97-145-2274 0 0,53 75 2806 0 0,15 26 179 0 0,-36-78 1 0 0,65 114 38 0 0,-3-3-8 0 0,-19-60-1 0 0,38 94 93 0 0,6 7-3 0 0,5 7 96 0 0,5 13 148 0 0,1-2 1 0 0,0 0-1 0 0,2-1 0 0 0,1-1 1 0 0,0-1-1 0 0,42 29 1 0 0,200 107 1836 0 0,-7-5-1572 0 0,-249-146-666 0 0,0 0-44 0 0,-1 0-1 0 0,0 1 1 0 0,1 0 0 0 0,9 10-1 0 0,-15-14 24 0 0,0 0-1 0 0,-1 0 1 0 0,1 0 0 0 0,0 0-1 0 0,-1 0 1 0 0,1 0-1 0 0,0 0 1 0 0,-1 0-1 0 0,1 0 1 0 0,-1 0-1 0 0,0 0 1 0 0,1 0-1 0 0,-1 1 1 0 0,0-1-1 0 0,0 0 1 0 0,1 0-1 0 0,-1 1 1 0 0,0-1 0 0 0,0 0-1 0 0,-1 0 1 0 0,1 0-1 0 0,0 1 1 0 0,0-1-1 0 0,0 0 1 0 0,-1 0-1 0 0,1 0 1 0 0,-1 0-1 0 0,1 1 1 0 0,-1-1-1 0 0,1 0 1 0 0,-1 0 0 0 0,0 0-1 0 0,1 0 1 0 0,-1 0-1 0 0,0 0 1 0 0,0-1-1 0 0,-2 3 1 0 0,-2 1-485 0 0,0-1 0 0 0,-1 1 1 0 0,1-1-1 0 0,-1 0 1 0 0,0-1-1 0 0,0 1 0 0 0,-10 2 1 0 0,-8 0-1162 0 0</inkml:trace>
</inkml:ink>
</file>

<file path=ppt/ink/ink4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02:15.665"/>
    </inkml:context>
    <inkml:brush xml:id="br0">
      <inkml:brushProperty name="width" value="0.05" units="cm"/>
      <inkml:brushProperty name="height" value="0.05" units="cm"/>
    </inkml:brush>
  </inkml:definitions>
  <inkml:trace contextRef="#ctx0" brushRef="#br0">64 772 8593 0 0,'-55'-33'967'0'0,"55"33"-945"0"0,-1-1 0 0 0,1 1 0 0 0,-1 0 0 0 0,1-1 1 0 0,-1 1-1 0 0,1 0 0 0 0,-1-1 0 0 0,1 1 0 0 0,-1-1 0 0 0,1 1 1 0 0,0-1-1 0 0,-1 1 0 0 0,1-1 0 0 0,0 1 0 0 0,-1-1 1 0 0,1 1-1 0 0,0-1 0 0 0,0 1 0 0 0,-1-1 0 0 0,1 0 1 0 0,0 1-1 0 0,0-1 0 0 0,0 1 0 0 0,0-1 0 0 0,0 0 1 0 0,0 1-1 0 0,0-1 0 0 0,0 1 0 0 0,0-1 0 0 0,0 0 1 0 0,0 1-1 0 0,1-2 0 0 0,0 1 26 0 0,0-1-1 0 0,0 0 1 0 0,0 0 0 0 0,0 0 0 0 0,0 1-1 0 0,1-1 1 0 0,-1 0 0 0 0,1 1-1 0 0,2-3 1 0 0,39-24 224 0 0,-43 28-272 0 0,57-27-467 0 0,98-31 0 0 0,0-1-1821 0 0,-130 48 1838 0 0,-7 5 187 0 0,-1-2 1 0 0,0 0-1 0 0,0-1 1 0 0,-1 0-1 0 0,0-2 1 0 0,-1 0-1 0 0,16-14 0 0 0,-31 24 305 0 0,1 0-1 0 0,0 0 0 0 0,-1 1 0 0 0,1-1 0 0 0,-1 0 0 0 0,1 0 1 0 0,-1 0-1 0 0,1 0 0 0 0,-1 0 0 0 0,0 0 0 0 0,1 0 0 0 0,-1 0 1 0 0,0 0-1 0 0,0-1 0 0 0,0 1 0 0 0,0 0 0 0 0,0 0 0 0 0,0 0 1 0 0,0 0-1 0 0,0 0 0 0 0,0 0 0 0 0,0 0 0 0 0,-1 0 0 0 0,1 0 1 0 0,-1 0-1 0 0,1 0 0 0 0,0 0 0 0 0,-1 0 0 0 0,1 0 0 0 0,-1 0 1 0 0,0 0-1 0 0,1 0 0 0 0,-1 1 0 0 0,0-1 0 0 0,0 0 0 0 0,1 0 1 0 0,-1 1-1 0 0,-2-2 0 0 0,-5-5 332 0 0,0 0-1 0 0,-1 1 1 0 0,-11-6 0 0 0,5 2 82 0 0,0 0 562 0 0,-1 0 0 0 0,-27-12-1 0 0,44 26 333 0 0,9 9-949 0 0,13 13-264 0 0,7 8 345 0 0,34 51 1 0 0,-32-41-153 0 0,118 170 397 0 0,-147-211-723 0 0,0 3-107 0 0,1-1 0 0 0,0 1 0 0 0,1-1 0 0 0,-1 0 0 0 0,1 0 0 0 0,0 0 0 0 0,0-1 1 0 0,10 7-1 0 0,-14-11 60 0 0,-1 0 0 0 0,0 0 0 0 0,1 0 0 0 0,-1 0 1 0 0,0 0-1 0 0,1 0 0 0 0,-1 0 0 0 0,0 0 0 0 0,1 0 0 0 0,-1 0 1 0 0,0 0-1 0 0,1 0 0 0 0,-1 0 0 0 0,0 0 0 0 0,1 0 1 0 0,-1 0-1 0 0,0 0 0 0 0,1-1 0 0 0,-1 1 0 0 0,0 0 0 0 0,1 0 1 0 0,-1 0-1 0 0,0 0 0 0 0,0-1 0 0 0,1 1 0 0 0,-1 0 1 0 0,0 0-1 0 0,0-1 0 0 0,0 1 0 0 0,1 0 0 0 0,-1 0 0 0 0,0-1 1 0 0,0 1-1 0 0,0 0 0 0 0,0-1 0 0 0,1 1 0 0 0,-1 0 1 0 0,0-1-1 0 0,0 1 0 0 0,0 0 0 0 0,0 0 0 0 0,0-1 0 0 0,0 1 1 0 0,0 0-1 0 0,0-1 0 0 0,0 1 0 0 0,0 0 0 0 0,0-1 1 0 0,0 1-1 0 0,0 0 0 0 0,0-1 0 0 0,0 1 0 0 0,-1 0 0 0 0,1-1 1 0 0,0 1-1 0 0,0-1 0 0 0,-7-25-1846 0 0,6 21 1534 0 0,-7-22-62 0 0,-1 0 1 0 0,-1 1-1 0 0,-1 0 1 0 0,-2 1-1 0 0,-18-28 1 0 0,-88-112 748 0 0,46 72-12 0 0,-138-159 1896 0 0,209 250-2184 0 0,-6-7 402 0 0,-2 0 0 0 0,1 0-1 0 0,-15-9 1 0 0,41 25-61 0 0,1-1-1 0 0,-1 0 0 0 0,23 4 1 0 0,12 3-122 0 0,12 7 19 0 0,256 69 1866 0 0,-273-78-1843 0 0,7 2 96 0 0,0 1-1 0 0,62 26 1 0 0,-111-38-382 0 0,-1 0 1 0 0,0 0-1 0 0,0 1 1 0 0,0-1 0 0 0,0 1-1 0 0,0 0 1 0 0,0 0-1 0 0,-1 0 1 0 0,0 0-1 0 0,1 1 1 0 0,-1 0 0 0 0,-1-1-1 0 0,4 5 1 0 0,-5-5-19 0 0,0-1 0 0 0,0 1 0 0 0,-1-1 0 0 0,1 1 0 0 0,0-1 0 0 0,-1 1 0 0 0,0 0 0 0 0,1-1 0 0 0,-1 1 0 0 0,0-1 1 0 0,-1 1-1 0 0,1 0 0 0 0,0-1 0 0 0,-1 1 0 0 0,1-1 0 0 0,-1 1 0 0 0,0-1 0 0 0,0 1 0 0 0,0-1 0 0 0,0 1 0 0 0,0-1 0 0 0,-1 0 0 0 0,1 1 1 0 0,-4 2-1 0 0,-5 8-295 0 0,0-1 1 0 0,-1-1 0 0 0,-1 0-1 0 0,-25 18 1 0 0,-56 31-1777 0 0,23-22 367 0 0</inkml:trace>
</inkml:ink>
</file>

<file path=ppt/ink/ink4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02:16.428"/>
    </inkml:context>
    <inkml:brush xml:id="br0">
      <inkml:brushProperty name="width" value="0.05" units="cm"/>
      <inkml:brushProperty name="height" value="0.05" units="cm"/>
    </inkml:brush>
  </inkml:definitions>
  <inkml:trace contextRef="#ctx0" brushRef="#br0">439 379 8693 0 0,'0'-2'50'0'0,"-1"0"1"0"0,1 1 0 0 0,0-1-1 0 0,-1 0 1 0 0,1 1-1 0 0,0-1 1 0 0,0 0 0 0 0,0 1-1 0 0,0-1 1 0 0,0 0 0 0 0,0 1-1 0 0,1-1 1 0 0,-1 0-1 0 0,1 1 1 0 0,-1-1 0 0 0,1 0-1 0 0,-1 1 1 0 0,2-2-1 0 0,12-33 708 0 0,-8 24-638 0 0,1 1-1 0 0,0 0 1 0 0,0 1-1 0 0,1-1 1 0 0,0 1-1 0 0,15-13 1 0 0,-25 24-17 0 0,0 0 1 0 0,0 0-1 0 0,-1 0 0 0 0,1 0 1 0 0,0 0-1 0 0,0-1 0 0 0,0 1 0 0 0,-1-1 1 0 0,1 1-1 0 0,0-1 0 0 0,-1 0 1 0 0,1 0-1 0 0,0 0 0 0 0,-1 0 0 0 0,-2-1 1 0 0,-52-9-200 0 0,7 2 91 0 0,37 7 96 0 0,-1 2 0 0 0,1 0 0 0 0,0 0 1 0 0,0 1-1 0 0,0 1 0 0 0,0 0 0 0 0,0 1 0 0 0,0 1 0 0 0,1-1 0 0 0,0 2 0 0 0,0 0 0 0 0,-18 12 0 0 0,15-8 137 0 0,0 1-1 0 0,0 1 0 0 0,2 0 0 0 0,-1 1 0 0 0,2 1 0 0 0,-1 0 0 0 0,2 0 0 0 0,-16 26 0 0 0,18-23-52 0 0,1 1 0 0 0,0 0 1 0 0,1 0-1 0 0,2 1 0 0 0,-1 0 1 0 0,2 0-1 0 0,1 0 0 0 0,-2 26 1 0 0,4-29-108 0 0,0 0 0 0 0,2 1 1 0 0,0-1-1 0 0,0 0 1 0 0,2 0-1 0 0,0 0 0 0 0,1 0 1 0 0,0 0-1 0 0,2-1 1 0 0,8 19-1 0 0,-11-27-27 0 0,1-1 0 0 0,0 0 0 0 0,0 0 0 0 0,1 0 1 0 0,-1-1-1 0 0,1 0 0 0 0,0 0 0 0 0,1 0 0 0 0,-1 0 0 0 0,1-1 0 0 0,0 0 0 0 0,0 0 0 0 0,1-1 0 0 0,-1 1 0 0 0,1-1 1 0 0,-1-1-1 0 0,1 1 0 0 0,0-1 0 0 0,0 0 0 0 0,0-1 0 0 0,12 1 0 0 0,-7-1-28 0 0,-1-1-1 0 0,0 0 0 0 0,0-1 1 0 0,1 0-1 0 0,-1-1 1 0 0,0-1-1 0 0,0 1 1 0 0,-1-2-1 0 0,1 1 0 0 0,-1-2 1 0 0,1 1-1 0 0,-1-1 1 0 0,12-9-1 0 0,-3 0-100 0 0,0-1 0 0 0,-1 0 0 0 0,-1-2 0 0 0,0 0 0 0 0,-1-1 0 0 0,-1 0 0 0 0,-1-1 0 0 0,16-28 1 0 0,-19 28-93 0 0,-2 0 0 0 0,0 0 0 0 0,-1 0 0 0 0,-1-1 0 0 0,-1 0 0 0 0,-1-1 0 0 0,0 1 1 0 0,-2-1-1 0 0,2-38 0 0 0,-5 46 139 0 0,-2 0-1 0 0,0-1 1 0 0,-1 1-1 0 0,0 0 1 0 0,0 0 0 0 0,-2 0-1 0 0,0 1 1 0 0,0-1 0 0 0,-1 1-1 0 0,0 1 1 0 0,-1-1 0 0 0,-15-18-1 0 0,-3 0 50 0 0,-1 1 1 0 0,-1 1-1 0 0,-35-27 0 0 0,32 30-24 0 0,-61-39 0 0 0,90 63 12 0 0,0 1-1 0 0,0-1 0 0 0,0 1 1 0 0,0-1-1 0 0,0 0 1 0 0,0 1-1 0 0,0 0 0 0 0,0-1 1 0 0,0 1-1 0 0,0 0 1 0 0,0-1-1 0 0,0 1 0 0 0,0 0 1 0 0,0 0-1 0 0,0 0 1 0 0,-2 0-1 0 0,3 0 7 0 0,0 1-1 0 0,0-1 0 0 0,0 1 1 0 0,0-1-1 0 0,0 0 1 0 0,0 1-1 0 0,-1-1 1 0 0,1 1-1 0 0,0-1 1 0 0,0 1-1 0 0,0-1 1 0 0,1 1-1 0 0,-1-1 0 0 0,0 1 1 0 0,0-1-1 0 0,0 0 1 0 0,0 1-1 0 0,0-1 1 0 0,0 1-1 0 0,1-1 1 0 0,-1 0-1 0 0,0 1 0 0 0,0-1 1 0 0,1 1-1 0 0,-1-1 1 0 0,27 39 255 0 0,-23-33-184 0 0,194 245 1535 0 0,-108-140-1362 0 0,-73-93-805 0 0,0 0 0 0 0,1-2 1 0 0,1 0-1 0 0,0-1 1 0 0,1-1-1 0 0,22 12 0 0 0,-27-14-1205 0 0,-13-10 1498 0 0,-1 0 0 0 0,0-1-1 0 0,1 1 1 0 0,-1-1 0 0 0,1 0 0 0 0,-1 1 0 0 0,1-1-1 0 0,0 0 1 0 0,-1 0 0 0 0,1 0 0 0 0,0 0 0 0 0,0-1 0 0 0,0 1-1 0 0,0 0 1 0 0,0-1 0 0 0,0 1 0 0 0,0-1 0 0 0,0 0 0 0 0,0 1-1 0 0,3-1 1 0 0,5-6-1054 0 0</inkml:trace>
</inkml:ink>
</file>

<file path=ppt/ink/ink4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02:17.101"/>
    </inkml:context>
    <inkml:brush xml:id="br0">
      <inkml:brushProperty name="width" value="0.05" units="cm"/>
      <inkml:brushProperty name="height" value="0.05" units="cm"/>
    </inkml:brush>
  </inkml:definitions>
  <inkml:trace contextRef="#ctx0" brushRef="#br0">86 598 8229 0 0,'2'-2'88'0'0,"0"-1"0"0"0,0 0 0 0 0,0 1 0 0 0,-1-1 1 0 0,1 0-1 0 0,-1 0 0 0 0,1 0 0 0 0,0-5 0 0 0,6-12 790 0 0,-7 20-724 0 0,0-1-1 0 0,-1 0 1 0 0,1 0 0 0 0,0 0 0 0 0,-1 0 0 0 0,1-1 0 0 0,-1 1 0 0 0,0 0 0 0 0,1 0 0 0 0,-1 0 0 0 0,0 0 0 0 0,0 0 0 0 0,0 0 0 0 0,0-1 0 0 0,0 1 0 0 0,0 0 0 0 0,0 0-1 0 0,0 0 1 0 0,0 0 0 0 0,0 0 0 0 0,0-1 0 0 0,-1 1 0 0 0,1 0 0 0 0,-1 0 0 0 0,1 0 0 0 0,-1 0 0 0 0,1 0 0 0 0,-1 0 0 0 0,1 0 0 0 0,-1 0 0 0 0,0 0 0 0 0,0 0 0 0 0,1 1 0 0 0,-1-1-1 0 0,-1-1 1 0 0,2 2-144 0 0,0 0 0 0 0,0-1 0 0 0,0 1 0 0 0,0 0 0 0 0,0-1-1 0 0,0 1 1 0 0,0 0 0 0 0,0 0 0 0 0,0-1 0 0 0,0 1 0 0 0,0 0-1 0 0,0 0 1 0 0,1-1 0 0 0,-1 1 0 0 0,0 0 0 0 0,0 0 0 0 0,0 0-1 0 0,0-1 1 0 0,1 1 0 0 0,-1 0 0 0 0,0 0 0 0 0,0 0-1 0 0,0 0 1 0 0,1-1 0 0 0,-1 1 0 0 0,0 0 0 0 0,0 0 0 0 0,1 0-1 0 0,-1 0 1 0 0,0 0 0 0 0,0 0 0 0 0,1 0 0 0 0,-1 0 0 0 0,0 0-1 0 0,0 0 1 0 0,1 0 0 0 0,19-9 382 0 0,-5 2-230 0 0,-8 3-162 0 0,58-37-5 0 0,-59 36 3 0 0,0 0 1 0 0,0 0-1 0 0,0-1 0 0 0,0 0 0 0 0,-1 0 1 0 0,0-1-1 0 0,6-9 0 0 0,-10 14 1 0 0,0 0 0 0 0,0 0 0 0 0,0 0 0 0 0,0 0-1 0 0,0 0 1 0 0,-1 0 0 0 0,1 0 0 0 0,-1 0 0 0 0,1 0 0 0 0,-1-1 0 0 0,0 1-1 0 0,0 0 1 0 0,0 0 0 0 0,0 0 0 0 0,0-1 0 0 0,0 1 0 0 0,-1 0 0 0 0,1 0-1 0 0,-1 0 1 0 0,0 0 0 0 0,0-3 0 0 0,-1 2-3 0 0,0 0 1 0 0,-1 0-1 0 0,1 0 1 0 0,0 0-1 0 0,-1 0 1 0 0,0 0-1 0 0,0 1 1 0 0,0-1-1 0 0,0 1 1 0 0,0 0-1 0 0,-4-3 0 0 0,-5-1-4 0 0,0 1 0 0 0,1 0 0 0 0,-2 1 0 0 0,1 0-1 0 0,0 0 1 0 0,-18-1 0 0 0,26 4 31 0 0,-1 1 0 0 0,0-1 1 0 0,0 1-1 0 0,0 0 0 0 0,1 1 1 0 0,-1-1-1 0 0,0 1 0 0 0,0 0 1 0 0,1 0-1 0 0,-1 0 0 0 0,1 1 1 0 0,-1-1-1 0 0,1 1 0 0 0,-1 0 1 0 0,1 1-1 0 0,-7 4 0 0 0,6-3 14 0 0,1 0 0 0 0,0 1-1 0 0,0-1 1 0 0,0 1 0 0 0,1 0 0 0 0,-1 0-1 0 0,1 0 1 0 0,0 1 0 0 0,1-1 0 0 0,0 1-1 0 0,-1 0 1 0 0,2-1 0 0 0,-3 9 0 0 0,3-3 78 0 0,-1 1 1 0 0,1 0 0 0 0,1 0 0 0 0,0 0 0 0 0,1-1 0 0 0,0 1 0 0 0,1 0 0 0 0,0 0 0 0 0,1-1-1 0 0,0 1 1 0 0,1-1 0 0 0,0 0 0 0 0,1 0 0 0 0,0-1 0 0 0,1 1 0 0 0,0-1 0 0 0,0 0-1 0 0,1 0 1 0 0,1-1 0 0 0,11 12 0 0 0,-13-17-94 0 0,1 0-1 0 0,-1 0 1 0 0,1-1 0 0 0,0 0-1 0 0,0 0 1 0 0,0 0 0 0 0,1-1-1 0 0,-1 0 1 0 0,1-1 0 0 0,-1 1-1 0 0,1-1 1 0 0,-1-1 0 0 0,9 0-1 0 0,-1 0-123 0 0,0-1 0 0 0,0 0 0 0 0,0-1 0 0 0,-1-1 0 0 0,25-7 0 0 0,-19 2-607 0 0,0-1-1 0 0,-1 0 0 0 0,-1-2 1 0 0,0 0-1 0 0,0-1 0 0 0,-1-1 0 0 0,-1 0 1 0 0,0-1-1 0 0,25-30 0 0 0,-38 41 625 0 0,0 0 0 0 0,-1-1-1 0 0,0 1 1 0 0,0-1 0 0 0,0 0 0 0 0,0 0-1 0 0,0 1 1 0 0,-1-1 0 0 0,0 0 0 0 0,1 0-1 0 0,-2-1 1 0 0,1 1 0 0 0,0 0-1 0 0,-1 0 1 0 0,0 0 0 0 0,0 0 0 0 0,0-1-1 0 0,0 1 1 0 0,-1 0 0 0 0,1 0 0 0 0,-1 0-1 0 0,0 0 1 0 0,-1 0 0 0 0,1 0 0 0 0,-1 0-1 0 0,-3-6 1 0 0,-5-8 148 0 0,-1 1-1 0 0,-1 1 1 0 0,0 0 0 0 0,-20-20-1 0 0,12 13 138 0 0,3 4 363 0 0,-25-23-1 0 0,36 36-295 0 0,0 1-1 0 0,-1 1 1 0 0,1-1 0 0 0,-1 1-1 0 0,0 0 1 0 0,0 1 0 0 0,0 0 0 0 0,-15-5-1 0 0,22 8-235 0 0,0-1 0 0 0,-1 1 1 0 0,1 0-1 0 0,0 0 0 0 0,-1 0 0 0 0,1 0 0 0 0,-1 0 0 0 0,1-1 0 0 0,0 1 0 0 0,-1 0 0 0 0,1 0 1 0 0,-1 0-1 0 0,1 0 0 0 0,0 0 0 0 0,-1 0 0 0 0,1 0 0 0 0,-1 0 0 0 0,1 0 0 0 0,0 1 0 0 0,-1-1 1 0 0,1 0-1 0 0,-1 0 0 0 0,1 0 0 0 0,0 0 0 0 0,-1 0 0 0 0,1 1 0 0 0,0-1 0 0 0,-1 0 0 0 0,1 0 0 0 0,-1 1 1 0 0,8 10 638 0 0,24 16 83 0 0,-25-23-618 0 0,61 53 857 0 0,-2 3-1 0 0,66 78 0 0 0,-122-127-955 0 0,1-1 0 0 0,16 13 0 0 0,-22-19-33 0 0,0-1 0 0 0,1 1 0 0 0,0-1 0 0 0,0 0 1 0 0,0-1-1 0 0,0 1 0 0 0,0-1 0 0 0,10 3 0 0 0,-13-5-8 0 0,0 0 0 0 0,-1 0 0 0 0,1 0 0 0 0,0 0 0 0 0,0 0-1 0 0,0 0 1 0 0,-1-1 0 0 0,1 1 0 0 0,0-1 0 0 0,-1 1-1 0 0,1-1 1 0 0,0 0 0 0 0,-1 1 0 0 0,1-1 0 0 0,-1 0 0 0 0,1 0-1 0 0,-1 0 1 0 0,1 0 0 0 0,-1-1 0 0 0,0 1 0 0 0,1 0-1 0 0,-1 0 1 0 0,0-1 0 0 0,0 1 0 0 0,0-1 0 0 0,0 1 0 0 0,0-1-1 0 0,-1 1 1 0 0,2-3 0 0 0,2-6-129 0 0,1-1-1 0 0,-2 1 1 0 0,4-18 0 0 0,-5 21 54 0 0,1-10-45 0 0,0-1 1 0 0,-1 0 0 0 0,-1 0-1 0 0,-1-1 1 0 0,-1 1 0 0 0,0 0-1 0 0,-2 0 1 0 0,0 0 0 0 0,-5-17-1 0 0,-4-9 87 0 0,-3 2-1 0 0,-29-61 1 0 0,43 101 35 0 0,0-1-2 0 0,0 0 0 0 0,0 0-1 0 0,0 1 1 0 0,-1-1 0 0 0,1 0 0 0 0,-1 1 0 0 0,0-1 0 0 0,0 1 0 0 0,0 0 0 0 0,-4-4 0 0 0,10 38-61 0 0,3-7-100 0 0,0 1-1 0 0,1-2 0 0 0,15 31 1 0 0,-13-36-1065 0 0,1 0 1 0 0,16 21 0 0 0,-25-37 803 0 0,1 1 0 0 0,0-1 1 0 0,0 0-1 0 0,0 0 0 0 0,1 0 1 0 0,-1-1-1 0 0,1 1 0 0 0,0-1 1 0 0,3 2-1 0 0,6 0-1246 0 0</inkml:trace>
</inkml:ink>
</file>

<file path=ppt/ink/ink4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02:17.472"/>
    </inkml:context>
    <inkml:brush xml:id="br0">
      <inkml:brushProperty name="width" value="0.05" units="cm"/>
      <inkml:brushProperty name="height" value="0.05" units="cm"/>
    </inkml:brush>
  </inkml:definitions>
  <inkml:trace contextRef="#ctx0" brushRef="#br0">9 20 9877 0 0,'0'0'68'0'0,"0"-1"1"0"0,-1 1 0 0 0,1 0-1 0 0,0 0 1 0 0,0 0-1 0 0,0 0 1 0 0,0 0 0 0 0,0 0-1 0 0,0 0 1 0 0,0 0-1 0 0,0-1 1 0 0,0 1-1 0 0,0 0 1 0 0,0 0 0 0 0,0 0-1 0 0,0 0 1 0 0,0 0-1 0 0,0 0 1 0 0,0-1 0 0 0,0 1-1 0 0,0 0 1 0 0,0 0-1 0 0,0 0 1 0 0,0 0-1 0 0,0 0 1 0 0,0-1 0 0 0,0 1-1 0 0,0 0 1 0 0,0 0-1 0 0,0 0 1 0 0,0 0 0 0 0,0 0-1 0 0,0 0 1 0 0,0 0-1 0 0,0-1 1 0 0,0 1-1 0 0,0 0 1 0 0,0 0 0 0 0,1 0-1 0 0,-1 0 1 0 0,0 0-1 0 0,0 0 1 0 0,0 0 0 0 0,0 0 7 0 0,0 0 0 0 0,0-1 0 0 0,0 1 0 0 0,-1 0 0 0 0,1 0 0 0 0,0 0 0 0 0,0 0 0 0 0,0 0 0 0 0,0 0 0 0 0,0 0 0 0 0,0 0 1 0 0,0 0-1 0 0,-1 0 0 0 0,1 0 0 0 0,0 0 0 0 0,0-1 0 0 0,0 1 0 0 0,0 0 0 0 0,0 0 0 0 0,0 0 0 0 0,0 0 0 0 0,0 0 1 0 0,0 0-1 0 0,0 0 0 0 0,0-1 0 0 0,0 1 0 0 0,0 0 0 0 0,0 0 0 0 0,0 0 0 0 0,0 0 0 0 0,0 0 0 0 0,0-1 0 0 0,0 1 0 0 0,0 0 1 0 0,0 0-1 0 0,0 0 0 0 0,0 0 0 0 0,0 0 0 0 0,0 0 0 0 0,0-1 0 0 0,0 1 0 0 0,0 0 0 0 0,0 0 0 0 0,0 0 0 0 0,0 0 0 0 0,0 0 1 0 0,0 0-1 0 0,0-1 0 0 0,0 1 0 0 0,1 0 0 0 0,6-6 831 0 0,-2 4-1819 0 0,-13 6-667 0 0,-3 0-231 0 0</inkml:trace>
</inkml:ink>
</file>

<file path=ppt/ink/ink4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02:23.509"/>
    </inkml:context>
    <inkml:brush xml:id="br0">
      <inkml:brushProperty name="width" value="0.05" units="cm"/>
      <inkml:brushProperty name="height" value="0.05" units="cm"/>
    </inkml:brush>
  </inkml:definitions>
  <inkml:trace contextRef="#ctx0" brushRef="#br0">1 1150 6189 0 0,'5'-3'-79'0'0,"-1"2"184"0"0,0-4 3193 0 0,2-4 3701 0 0,96-234-5935 0 0,-82 194-935 0 0,129-325 140 0 0,-94 259-269 0 0,6 2 0 0 0,88-122 0 0 0,-147 233-18 0 0</inkml:trace>
</inkml:ink>
</file>

<file path=ppt/ink/ink4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02:23.868"/>
    </inkml:context>
    <inkml:brush xml:id="br0">
      <inkml:brushProperty name="width" value="0.05" units="cm"/>
      <inkml:brushProperty name="height" value="0.05" units="cm"/>
    </inkml:brush>
  </inkml:definitions>
  <inkml:trace contextRef="#ctx0" brushRef="#br0">148 145 8497 0 0,'-13'1'80'0'0,"-3"1"41"0"0,-9 1-94 0 0,-13-5 3018 0 0,-17-2-1854 0 0,70-6-1130 0 0,50-30-35 0 0,-50 31-19 0 0,2 1 0 0 0,-1 1 0 0 0,1 0 0 0 0,27-6 1 0 0,4-2 25 0 0,-37 11-11 0 0,5-3 19 0 0,0 2 1 0 0,0 0 0 0 0,1 0 0 0 0,0 1-1 0 0,29-2 1 0 0,-45 6 8 0 0,-1 1-1 0 0,1-1 0 0 0,0 0 1 0 0,0 1-1 0 0,-1-1 1 0 0,1 0-1 0 0,0 1 0 0 0,-1-1 1 0 0,1 1-1 0 0,0-1 0 0 0,-1 1 1 0 0,1-1-1 0 0,-1 1 1 0 0,1-1-1 0 0,-1 1 0 0 0,1-1 1 0 0,-1 1-1 0 0,1 0 0 0 0,-1 0 1 0 0,0-1-1 0 0,1 1 1 0 0,-1 0-1 0 0,0-1 0 0 0,0 1 1 0 0,1 0-1 0 0,-1 0 1 0 0,0-1-1 0 0,0 1 0 0 0,0 0 1 0 0,0 0-1 0 0,0 0 0 0 0,0-1 1 0 0,0 2-1 0 0,-2 33 1575 0 0,1-28-1436 0 0,-4 96 1710 0 0,-6 73-1404 0 0,10-158-860 0 0,1-15 161 0 0,0 0-1 0 0,0 0 1 0 0,0 0-1 0 0,0-1 1 0 0,-1 1 0 0 0,1 0-1 0 0,-1 0 1 0 0,0 0-1 0 0,0-1 1 0 0,0 1-1 0 0,0 0 1 0 0,0-1 0 0 0,-3 4-1 0 0,-7 7-1575 0 0</inkml:trace>
</inkml:ink>
</file>

<file path=ppt/ink/ink4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02:24.755"/>
    </inkml:context>
    <inkml:brush xml:id="br0">
      <inkml:brushProperty name="width" value="0.05" units="cm"/>
      <inkml:brushProperty name="height" value="0.05" units="cm"/>
    </inkml:brush>
  </inkml:definitions>
  <inkml:trace contextRef="#ctx0" brushRef="#br0">3 8 7841 0 0,'0'0'3'0'0,"0"0"1"0"0,0 0-1 0 0,0 0 1 0 0,-1 0 0 0 0,1-1-1 0 0,0 1 1 0 0,0 0-1 0 0,0 0 1 0 0,0 0-1 0 0,-1 0 1 0 0,1-1 0 0 0,0 1-1 0 0,0 0 1 0 0,0 0-1 0 0,0 0 1 0 0,0-1-1 0 0,0 1 1 0 0,0 0 0 0 0,-1 0-1 0 0,1-1 1 0 0,0 1-1 0 0,0 0 1 0 0,0 0 0 0 0,0 0-1 0 0,0-1 1 0 0,0 1-1 0 0,0 0 1 0 0,0 0-1 0 0,0-1 1 0 0,0 1 0 0 0,0 0-1 0 0,1 0 1 0 0,-1-1-1 0 0,0 1 1 0 0,0 0-1 0 0,0-1 1 0 0,10 2 478 0 0,15 11 320 0 0,-8 2-407 0 0,-1 1-1 0 0,0 0 1 0 0,-1 2 0 0 0,0-1-1 0 0,-2 2 1 0 0,17 27 0 0 0,58 121 1246 0 0,15 60 1047 0 0,133 432 0 0 0,-191-486-2364 0 0,49 148-199 0 0,-84-295-946 0 0,1 0-1 0 0,0-1 1 0 0,20 29 0 0 0,-25-40-981 0 0,-6-12 1635 0 0,0-1 1 0 0,0 0-1 0 0,1 1 1 0 0,-1-1-1 0 0,0 0 1 0 0,0 0-1 0 0,0 1 0 0 0,0-1 1 0 0,0 0-1 0 0,1 1 1 0 0,-1-1-1 0 0,0 0 1 0 0,0 1-1 0 0,0-1 1 0 0,0 0-1 0 0,0 1 1 0 0,0-1-1 0 0,0 0 1 0 0,0 1-1 0 0,0-1 0 0 0,0 0 1 0 0,0 1-1 0 0,-1-1 1 0 0,1 0-1 0 0,0 1 1 0 0,0-1-1 0 0,0 0 1 0 0,0 1-1 0 0,0-1 1 0 0,-1 0-1 0 0,1 1 0 0 0,-4-2-1365 0 0</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3:40:44.941"/>
    </inkml:context>
    <inkml:brush xml:id="br0">
      <inkml:brushProperty name="width" value="0.05" units="cm"/>
      <inkml:brushProperty name="height" value="0.05" units="cm"/>
    </inkml:brush>
  </inkml:definitions>
  <inkml:trace contextRef="#ctx0" brushRef="#br0">172 104 10429 0 0,'-11'29'2020'0'0,"-4"23"-1626"0"0,-121 492 2711 0 0,126-507-3110 0 0,40-111-1549 0 0,-19 31 1151 0 0,-2-1-1 0 0,4-50 1 0 0,-6-15 206 0 0,9-70 127 0 0,-12 158 68 0 0,0-1-1 0 0,1 1 1 0 0,2 0 0 0 0,0 1 0 0 0,1 0 0 0 0,11-20 0 0 0,-17 36 1 0 0,0 0 0 0 0,1 0 0 0 0,0 0 0 0 0,0 0 1 0 0,0 1-1 0 0,0-1 0 0 0,0 1 0 0 0,1 0 1 0 0,0-1-1 0 0,-1 2 0 0 0,1-1 0 0 0,0 0 1 0 0,1 1-1 0 0,-1 0 0 0 0,0 0 0 0 0,1 0 0 0 0,4-1 1 0 0,-5 2 4 0 0,-1 1 0 0 0,1 0 0 0 0,0-1 0 0 0,-1 1 1 0 0,1 1-1 0 0,0-1 0 0 0,-1 0 0 0 0,1 1 0 0 0,-1 0 1 0 0,1 0-1 0 0,-1 0 0 0 0,1 0 0 0 0,-1 0 0 0 0,0 1 1 0 0,1 0-1 0 0,-1-1 0 0 0,0 1 0 0 0,0 0 0 0 0,0 1 1 0 0,-1-1-1 0 0,1 0 0 0 0,4 6 0 0 0,0 0 62 0 0,0 0 1 0 0,-1 0-1 0 0,0 1 0 0 0,0 0 1 0 0,-1 0-1 0 0,0 1 0 0 0,-1-1 1 0 0,0 1-1 0 0,0 0 0 0 0,-1 0 0 0 0,0 0 1 0 0,-1 1-1 0 0,0-1 0 0 0,-1 1 1 0 0,0-1-1 0 0,-1 1 0 0 0,0-1 0 0 0,0 1 1 0 0,-1-1-1 0 0,-1 1 0 0 0,0-1 1 0 0,0 0-1 0 0,-1 1 0 0 0,0-1 0 0 0,-1 0 1 0 0,0-1-1 0 0,0 1 0 0 0,-1-1 1 0 0,0 0-1 0 0,-1 0 0 0 0,0 0 1 0 0,-1-1-1 0 0,0 0 0 0 0,-10 10 0 0 0,2-5-226 0 0,1-2-1 0 0,-2 0 0 0 0,1 0 0 0 0,-2-2 0 0 0,1 0 1 0 0,-1 0-1 0 0,0-2 0 0 0,-1 0 0 0 0,-25 6 0 0 0,42-13 21 0 0,-1 1-1 0 0,1-1 1 0 0,0 0-1 0 0,0 0 0 0 0,0 1 1 0 0,0-1-1 0 0,-1 0 1 0 0,1 0-1 0 0,0 0 1 0 0,0 0-1 0 0,0 0 1 0 0,0 0-1 0 0,-1-1 1 0 0,1 1-1 0 0,0 0 0 0 0,0-1 1 0 0,0 1-1 0 0,0 0 1 0 0,0-1-1 0 0,-2-1 1 0 0,1-2-1095 0 0</inkml:trace>
</inkml:ink>
</file>

<file path=ppt/ink/ink4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02:25.079"/>
    </inkml:context>
    <inkml:brush xml:id="br0">
      <inkml:brushProperty name="width" value="0.05" units="cm"/>
      <inkml:brushProperty name="height" value="0.05" units="cm"/>
    </inkml:brush>
  </inkml:definitions>
  <inkml:trace contextRef="#ctx0" brushRef="#br0">398 1112 7805 0 0,'-311'105'1750'0'0,"289"-98"-1391"0"0,13-5-111 0 0,0 1-1 0 0,0 1 1 0 0,0-1 0 0 0,0 1 0 0 0,-11 8-1 0 0,20-10 127 0 0,6-1-207 0 0,7-1 16 0 0,12-5 110 0 0,1-1-1 0 0,27-12 1 0 0,-8 4-126 0 0,1039-310 1189 0 0,-225 68-320 0 0,1043-203 2365 0 0,-1624 410-3034 0 0,210-39 74 0 0,-460 83-423 0 0,-1-2 0 0 0,34-11 0 0 0,-56 14-46 0 0,-14 2-47 0 0,-20 2-158 0 0,25 0 176 0 0,-54 4-1804 0 0,-90 16 0 0 0,76-7 101 0 0</inkml:trace>
</inkml:ink>
</file>

<file path=ppt/ink/ink4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02:27.401"/>
    </inkml:context>
    <inkml:brush xml:id="br0">
      <inkml:brushProperty name="width" value="0.05" units="cm"/>
      <inkml:brushProperty name="height" value="0.05" units="cm"/>
    </inkml:brush>
  </inkml:definitions>
  <inkml:trace contextRef="#ctx0" brushRef="#br0">27 826 5665 0 0,'2'4'155'0'0,"-2"-4"-148"0"0,0 0 0 0 0,0 0 1 0 0,1 0-1 0 0,-1 0 1 0 0,0 1-1 0 0,0-1 0 0 0,0 0 1 0 0,0 0-1 0 0,0 0 1 0 0,0 0-1 0 0,0 0 1 0 0,0 0-1 0 0,0 0 0 0 0,0 0 1 0 0,1 1-1 0 0,-1-1 1 0 0,0 0-1 0 0,0 0 0 0 0,0 0 1 0 0,0 0-1 0 0,0 0 1 0 0,0 0-1 0 0,0 1 0 0 0,0-1 1 0 0,0 0-1 0 0,0 0 1 0 0,0 0-1 0 0,0 0 1 0 0,0 0-1 0 0,0 0 0 0 0,0 1 1 0 0,0-1-1 0 0,0 0 1 0 0,0 0-1 0 0,0 0 0 0 0,0 0 1 0 0,-1 0-1 0 0,1 0 1 0 0,0 1-1 0 0,0-1 0 0 0,0 0 1 0 0,0 0-1 0 0,0 0 1 0 0,0 0-1 0 0,0 0 0 0 0,0 0 1 0 0,0 0-1 0 0,-1 0 1 0 0,1 0-1 0 0,0 1 1 0 0,0-1-1 0 0,0 0 0 0 0,0 0 1 0 0,0 0-1 0 0,0 0 1 0 0,0 0-1 0 0,-1 0 0 0 0,1 0 1 0 0,0 0-1 0 0,0 0 1 0 0,0 0-1 0 0,0 0 0 0 0,-1 0 1 0 0,1 0 84 0 0,-1 1 0 0 0,0-1 0 0 0,1 0 0 0 0,-1 0 0 0 0,0 1 0 0 0,0-1 1 0 0,1 0-1 0 0,-1 0 0 0 0,0 0 0 0 0,0 0 0 0 0,1 0 0 0 0,-1 0 0 0 0,0 0 0 0 0,0 0 0 0 0,0 0 0 0 0,1 0 0 0 0,-1-1 1 0 0,0 1-1 0 0,0 0 0 0 0,1 0 0 0 0,-1-1 0 0 0,0 1 0 0 0,1 0 0 0 0,-1-1 0 0 0,0 1 0 0 0,1-1 0 0 0,-1 1 0 0 0,1-1 1 0 0,-1 1-1 0 0,0-2 0 0 0,0 0 84 0 0,0 1 1 0 0,1-1-1 0 0,-1 0 1 0 0,1 0-1 0 0,-1 1 1 0 0,1-1-1 0 0,0 0 1 0 0,-1 0-1 0 0,1 0 1 0 0,0-2-1 0 0,1-12-154 0 0,1-1 0 0 0,0 1-1 0 0,1 0 1 0 0,10-28-1 0 0,-13 41-15 0 0,1 0 1 0 0,1 1-1 0 0,-1-1 0 0 0,0 1 0 0 0,1 0 0 0 0,-1-1 0 0 0,1 1 0 0 0,-1 0 1 0 0,1 0-1 0 0,0 0 0 0 0,0 0 0 0 0,0 0 0 0 0,0 0 0 0 0,1 0 0 0 0,-1 1 0 0 0,0-1 1 0 0,1 1-1 0 0,-1 0 0 0 0,1-1 0 0 0,-1 1 0 0 0,1 0 0 0 0,0 1 0 0 0,-1-1 1 0 0,7 0-1 0 0,4-1 110 0 0,1 2 1 0 0,-1 0-1 0 0,1 0 1 0 0,16 3-1 0 0,-17-1-17 0 0,1-1-1 0 0,20-1 0 0 0,-29 0-88 0 0,6-1 2 0 0,-1 0 1 0 0,1 0-1 0 0,-1-1 1 0 0,1-1-1 0 0,-1 0 0 0 0,0 0 1 0 0,0-1-1 0 0,0 0 1 0 0,0-1-1 0 0,13-8 1 0 0,-5 2-7 0 0,84-54 14 0 0,-97 61-15 0 0,1-1 0 0 0,1 1 0 0 0,-1 0 0 0 0,1 1 0 0 0,-1-1 0 0 0,1 1 0 0 0,0 1 0 0 0,0-1 0 0 0,0 1 0 0 0,1 1 0 0 0,-1-1 0 0 0,12 0-1 0 0,-10 1-8 0 0,0 0 0 0 0,0 0 0 0 0,0-1 0 0 0,-1 0 0 0 0,1-1 0 0 0,8-3 0 0 0,-10 3 10 0 0,1 0-1 0 0,0 1 0 0 0,-1 0 0 0 0,1 0 0 0 0,0 1 0 0 0,0 0 1 0 0,14 0-1 0 0,12 6 426 0 0,-26-3-315 0 0,-1-1 0 0 0,0 0-1 0 0,1 0 1 0 0,-1-1 0 0 0,12-1 0 0 0,7-4-101 0 0,0-1 1 0 0,0-2-1 0 0,-1-1 1 0 0,0-1 0 0 0,26-14-1 0 0,-11 5-12 0 0,78-43-5 0 0,-112 59-3 0 0,0 0-1 0 0,0 1 1 0 0,0-1 0 0 0,1 1-1 0 0,-1 1 1 0 0,0-1 0 0 0,1 1-1 0 0,-1 0 1 0 0,1 0 0 0 0,0 1-1 0 0,-1 0 1 0 0,12 1 0 0 0,-10 1 11 0 0,5 0 4 0 0,1 0 1 0 0,-1-1 0 0 0,26 0 0 0 0,-34-2-6 0 0,0 0 0 0 0,0 0 0 0 0,0 0 0 0 0,0-1 1 0 0,-1 1-1 0 0,1-1 0 0 0,0 0 0 0 0,-1-1 0 0 0,1 1 0 0 0,-1-1 0 0 0,0 0 1 0 0,0 0-1 0 0,7-6 0 0 0,3-3-14 0 0,0 1 1 0 0,17-10-1 0 0,20-15 42 0 0,-46 32-37 0 0,-1-1 1 0 0,1 0 0 0 0,-1-1-1 0 0,0 1 1 0 0,0-1 0 0 0,-1 1-1 0 0,5-10 1 0 0,11-18-13 0 0,-18 31 14 0 0,1 1 1 0 0,-1-1-1 0 0,0 1 1 0 0,0-1-1 0 0,0 1 0 0 0,1 0 1 0 0,-1-1-1 0 0,1 1 1 0 0,-1 0-1 0 0,1 0 1 0 0,0 0-1 0 0,-1 0 0 0 0,1 0 1 0 0,0 1-1 0 0,-1-1 1 0 0,1 0-1 0 0,0 1 0 0 0,0-1 1 0 0,0 1-1 0 0,0 0 1 0 0,-1 0-1 0 0,1-1 1 0 0,0 1-1 0 0,0 0 0 0 0,0 1 1 0 0,0-1-1 0 0,0 0 1 0 0,0 1-1 0 0,-1-1 0 0 0,1 1 1 0 0,0-1-1 0 0,3 2 1 0 0,2 2 5 0 0,0 0-1 0 0,1 1 1 0 0,-1 0 0 0 0,-1 0 0 0 0,12 11 0 0 0,-13-12 2 0 0,-1 1 0 0 0,1-2 0 0 0,0 1 0 0 0,0 0 1 0 0,0-1-1 0 0,0 0 0 0 0,1 0 0 0 0,-1-1 1 0 0,1 0-1 0 0,0 0 0 0 0,-1 0 0 0 0,1 0 0 0 0,0-1 1 0 0,0 0-1 0 0,0 0 0 0 0,0-1 0 0 0,0 0 1 0 0,1 0-1 0 0,-1 0 0 0 0,0-1 0 0 0,0 1 0 0 0,0-2 1 0 0,7-1-1 0 0,-5 1-6 0 0,0-1 1 0 0,1 0-1 0 0,-2 0 0 0 0,1-1 1 0 0,0 0-1 0 0,-1 0 0 0 0,1-1 1 0 0,-1 0-1 0 0,-1 0 0 0 0,1-1 1 0 0,-1 0-1 0 0,0 0 0 0 0,0 0 1 0 0,0-1-1 0 0,6-12 0 0 0,-9 15 0 0 0,1 0 1 0 0,-1 0-1 0 0,1 1 0 0 0,-1-1 0 0 0,1 1 1 0 0,0-1-1 0 0,0 1 0 0 0,1 1 0 0 0,-1-1 1 0 0,1 0-1 0 0,-1 1 0 0 0,8-3 0 0 0,8-1 5 0 0,38-8 1 0 0,-4 1-2 0 0,-38 9-1 0 0,0 1 1 0 0,0 1 0 0 0,1 0 0 0 0,-1 1 0 0 0,21 2 0 0 0,-15-1-1 0 0,-15-2 356 0 0,1 0 0 0 0,-1 0 0 0 0,1 1-1 0 0,8-1 1 0 0,10-2-2524 0 0,-28 7 828 0 0</inkml:trace>
</inkml:ink>
</file>

<file path=ppt/ink/ink4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02:35.841"/>
    </inkml:context>
    <inkml:brush xml:id="br0">
      <inkml:brushProperty name="width" value="0.05" units="cm"/>
      <inkml:brushProperty name="height" value="0.05" units="cm"/>
    </inkml:brush>
  </inkml:definitions>
  <inkml:trace contextRef="#ctx0" brushRef="#br0">0 11103 6437 0 0,'1'-1'90'0'0,"0"0"1"0"0,1 1 0 0 0,-1-1 0 0 0,0 0 0 0 0,-1-1 0 0 0,1 1-1 0 0,0 0 1 0 0,0 0 0 0 0,0 0 0 0 0,-1 0 0 0 0,1-1 0 0 0,-1 1-1 0 0,1 0 1 0 0,-1-1 0 0 0,1 1 0 0 0,-1 0 0 0 0,0-1-1 0 0,1 1 1 0 0,-1-1 0 0 0,0 1 0 0 0,0 0 0 0 0,0-1 0 0 0,0 1-1 0 0,-1-3 1 0 0,1 2 113 0 0,0 0 0 0 0,0 0-1 0 0,0 0 1 0 0,0 0 0 0 0,0 0 0 0 0,0 1-1 0 0,1-1 1 0 0,-1 0 0 0 0,1 0-1 0 0,-1 0 1 0 0,1 0 0 0 0,0 0 0 0 0,0 1-1 0 0,1-4 1 0 0,2 4-50 0 0,1 1 0 0 0,-1-1-1 0 0,0 1 1 0 0,0 0 0 0 0,1 0 0 0 0,-1 0-1 0 0,0 0 1 0 0,7 2 0 0 0,9 0-121 0 0,-13-2-40 0 0,7 0 35 0 0,0 0 1 0 0,25-4 0 0 0,-33 3-22 0 0,-1-1 1 0 0,1 0-1 0 0,-1 0 1 0 0,0 0-1 0 0,0-1 1 0 0,0 0-1 0 0,0 0 1 0 0,0 0-1 0 0,8-7 1 0 0,72-73 68 0 0,12-9-91 0 0,-67 65 12 0 0,-16 14-6 0 0,29-21 0 0 0,-39 31 11 0 0,0 0 0 0 0,1 1 0 0 0,0 0 0 0 0,-1-1 0 0 0,1 1 0 0 0,0 1 0 0 0,0-1 0 0 0,0 1 0 0 0,1 0 0 0 0,-1 0 0 0 0,7 0 0 0 0,41 4 323 0 0,-35-2-174 0 0,1 0 0 0 0,-1-1 0 0 0,24-3 0 0 0,-10-1-78 0 0,0-2 1 0 0,0-1 0 0 0,0-1 0 0 0,43-19-1 0 0,-68 23-68 0 0,1 0 0 0 0,-1-1 0 0 0,0 0 0 0 0,0-1 0 0 0,0 0 0 0 0,-1 0 0 0 0,1 0 0 0 0,-2 0 0 0 0,1-1 0 0 0,-1 0 0 0 0,0-1 0 0 0,0 1 0 0 0,-1-1 0 0 0,0 0-1 0 0,0 0 1 0 0,3-11 0 0 0,-4 12-9 0 0,1 1 0 0 0,0-1 0 0 0,0 1 0 0 0,1 0 0 0 0,0 0-1 0 0,0 0 1 0 0,0 0 0 0 0,1 1 0 0 0,0 0 0 0 0,0 0 0 0 0,9-5-1 0 0,-6 4 2 0 0,1 0 0 0 0,-1 1 0 0 0,1 0-1 0 0,1 1 1 0 0,-1 0 0 0 0,1 1 0 0 0,15-3-1 0 0,-21 5 10 0 0,1 1-1 0 0,0 0 0 0 0,-1 0 1 0 0,1 1-1 0 0,-1-1 0 0 0,10 4 1 0 0,-11-3 2 0 0,1 0 0 0 0,-1 0 0 0 0,1-1 0 0 0,-1 1 0 0 0,1-1 0 0 0,0 0 0 0 0,-1 0 0 0 0,1 0 0 0 0,0-1 0 0 0,5-1 0 0 0,-1-1-7 0 0,0-1 0 0 0,-1 1 1 0 0,0-2-1 0 0,0 1 0 0 0,0-1 1 0 0,-1-1-1 0 0,1 1 0 0 0,-1-1 1 0 0,0-1-1 0 0,9-10 0 0 0,0 1 30 0 0,37-25-1 0 0,-10 8-49 0 0,-13 9 3 0 0,-5 5-5 0 0,30-32 0 0 0,-49 46 28 0 0,-1-1 0 0 0,0 0-1 0 0,0-1 1 0 0,-1 1-1 0 0,0-1 1 0 0,0 0-1 0 0,0 0 1 0 0,-1 0-1 0 0,0-1 1 0 0,3-12-1 0 0,21-58 88 0 0,-25 70-92 0 0,0 0 0 0 0,1 0 0 0 0,0 0 0 0 0,1 1 0 0 0,0-1 0 0 0,0 1 0 0 0,10-13-1 0 0,1 3-10 0 0,27-24-1 0 0,-33 32 11 0 0,13-13-13 0 0,-2-1 0 0 0,-1-1 0 0 0,26-40-1 0 0,-44 62 14 0 0,0 0 0 0 0,0-1 0 0 0,-1 1 0 0 0,1 0 0 0 0,0 0-1 0 0,-1 0 1 0 0,1-1 0 0 0,0-2 0 0 0,4-16 14 0 0,-4 19-18 0 0,1 1 0 0 0,-1 0 1 0 0,0-1-1 0 0,1 1 0 0 0,-1 0 0 0 0,1 0 1 0 0,-1 0-1 0 0,1 0 0 0 0,-1 0 0 0 0,1 0 0 0 0,0 1 1 0 0,0-1-1 0 0,-1 1 0 0 0,1-1 0 0 0,0 1 0 0 0,0-1 1 0 0,0 1-1 0 0,-1 0 0 0 0,1 0 0 0 0,0 0 1 0 0,0 0-1 0 0,0 0 0 0 0,0 0 0 0 0,0 1 0 0 0,3 0 1 0 0,8 0 0 0 0,-8-2 6 0 0,0-1 0 0 0,0 1 0 0 0,-1-1 0 0 0,1 0 1 0 0,-1-1-1 0 0,1 1 0 0 0,-1-1 0 0 0,0 0 0 0 0,7-6 0 0 0,8-4 6 0 0,-6 4-9 0 0,-1 0-1 0 0,0 0 0 0 0,0-1 0 0 0,-1 0 0 0 0,16-20 1 0 0,-24 27 0 0 0,-1 0 0 0 0,0 1 0 0 0,0 0 0 0 0,1-1 0 0 0,-1 1-1 0 0,1 0 1 0 0,-1 0 0 0 0,1 0 0 0 0,0 1 0 0 0,0-1 0 0 0,0 1 0 0 0,0 0 0 0 0,0-1 0 0 0,6 0 0 0 0,-2 1-4 0 0,0 1 0 0 0,0-1 0 0 0,0 1 0 0 0,0 1 1 0 0,-1-1-1 0 0,9 3 0 0 0,-12-3 7 0 0,0 1 1 0 0,0-1-1 0 0,1 0 1 0 0,-1 0-1 0 0,0 0 1 0 0,0 0-1 0 0,1 0 1 0 0,-1-1-1 0 0,0 1 0 0 0,0-1 1 0 0,0 0-1 0 0,0 0 1 0 0,0 0-1 0 0,0-1 1 0 0,0 1-1 0 0,0-1 1 0 0,0 1-1 0 0,0-1 1 0 0,-1 0-1 0 0,1 0 1 0 0,-1 0-1 0 0,0 0 1 0 0,1-1-1 0 0,-1 1 1 0 0,0-1-1 0 0,0 1 1 0 0,2-5-1 0 0,13-22 1 0 0,1 0 1 0 0,1 2-1 0 0,44-49 1 0 0,-38 47-13 0 0,-6 8 28 0 0,31-25 0 0 0,4-4-50 0 0,-39 33 36 0 0,-1 0 1 0 0,-1-1-1 0 0,0-1 1 0 0,-2 0-1 0 0,0-1 0 0 0,-1 0 1 0 0,-1-1-1 0 0,-1 0 1 0 0,0 0-1 0 0,-2 0 0 0 0,7-43 1 0 0,-10 33-6 0 0,-3 24-5 0 0,1 0-1 0 0,0 0 1 0 0,0 0-1 0 0,0 1 1 0 0,5-12-1 0 0,-1 4-10 0 0,1 1 0 0 0,11-17-1 0 0,-13 24 22 0 0,0 0 3 0 0,-5 6-5 0 0,-1 4-6 0 0,1 0 0 0 0,0 0 0 0 0,0 1 0 0 0,0-1 1 0 0,1 0-1 0 0,-1 0 0 0 0,1 7 0 0 0,1 16 241 0 0,-2-29-197 0 0,1 1 0 0 0,0-1-1 0 0,0 1 1 0 0,0-1 0 0 0,0 0 0 0 0,0 1-1 0 0,0-1 1 0 0,0 1 0 0 0,1-1 0 0 0,-1 1 0 0 0,1-1-1 0 0,-1 1 1 0 0,1-1 0 0 0,-1 1 0 0 0,1-1-1 0 0,0 1 1 0 0,2-3 0 0 0,1-5 17 0 0,2-25-83 0 0,0 1-1 0 0,0-41 0 0 0,-4 58 24 0 0,0 0-1 0 0,1 0 0 0 0,1 1 1 0 0,1-1-1 0 0,9-21 0 0 0,40-74-71 0 0,-35 78 61 0 0,-2-1-1 0 0,15-44 1 0 0,21-75 315 0 0,-38 114-286 0 0,23-45-1 0 0,8-15-22 0 0,-39 75 14 0 0,0 0 0 0 0,-2-1 1 0 0,-1 0-1 0 0,-1 0 0 0 0,-1 0 0 0 0,-1-37 1 0 0,0 50-19 0 0,0 0 0 0 0,1-1 0 0 0,1 1 0 0 0,7-21 0 0 0,4-20 55 0 0,-11 38-41 0 0,-1 1 0 0 0,0-1 1 0 0,-1 0-1 0 0,-1-17 0 0 0,-1 27-3 0 0,1 0 0 0 0,-1 1 0 0 0,0-1-1 0 0,-1 0 1 0 0,1 0 0 0 0,-1 1 0 0 0,0-1-1 0 0,0 1 1 0 0,0-1 0 0 0,0 1 0 0 0,-1 0 0 0 0,0 0-1 0 0,0 0 1 0 0,0 0 0 0 0,0 0 0 0 0,-6-3 0 0 0,-21-18 2 0 0,15 14-1 0 0,-23-24 0 0 0,33 30 2 0 0,1 0-1 0 0,0 0 0 0 0,0-1 1 0 0,1 1-1 0 0,-1-1 0 0 0,1 0 1 0 0,1 0-1 0 0,-5-12 1 0 0,5 11-12 0 0,0 0 0 0 0,1 0 1 0 0,-1 0-1 0 0,1 0 1 0 0,1-1-1 0 0,-1 1 0 0 0,1-1 1 0 0,1 1-1 0 0,-1 0 1 0 0,1-1-1 0 0,1 1 1 0 0,-1 0-1 0 0,1 0 0 0 0,0 0 1 0 0,1 0-1 0 0,0 0 1 0 0,0 1-1 0 0,0-1 0 0 0,1 1 1 0 0,0-1-1 0 0,0 1 1 0 0,7-7-1 0 0,6-7 1 0 0,-1 3 11 0 0,-1-1 0 0 0,0-1 0 0 0,-1 0 0 0 0,-1-1 0 0 0,19-40 0 0 0,50-186 1 0 0,-72 216-5 0 0,-7 21 0 0 0,-1-1-1 0 0,0 0 1 0 0,0 0 0 0 0,-1 0-1 0 0,0 0 1 0 0,0-1 0 0 0,-1 1 0 0 0,-1 0-1 0 0,0 0 1 0 0,0 0 0 0 0,-1 0-1 0 0,-5-15 1 0 0,-16-36 23 0 0,18 52-21 0 0,1 0-1 0 0,0 0 1 0 0,0 0-1 0 0,1-1 1 0 0,1 0-1 0 0,-1 1 0 0 0,2-1 1 0 0,-1 0-1 0 0,1 0 1 0 0,1 0-1 0 0,0-17 1 0 0,5-3 4 0 0,-1 1 0 0 0,-1-41 0 0 0,-3 62-8 0 0,-1 0 0 0 0,1-1 1 0 0,-1 1-1 0 0,-1 0 0 0 0,0-1 0 0 0,0 1 1 0 0,0 0-1 0 0,-1 0 0 0 0,0 0 0 0 0,-1 1 0 0 0,0-1 1 0 0,0 1-1 0 0,-7-9 0 0 0,-7-7 3 0 0,-30-30 34 0 0,41 46-34 0 0,0 0 0 0 0,0-1 1 0 0,1 0-1 0 0,0 0 0 0 0,1 0 0 0 0,-1-1 0 0 0,2 0 0 0 0,-1 0 1 0 0,-5-17-1 0 0,6 13-4 0 0,1-1 1 0 0,1 1-1 0 0,0 0 0 0 0,1-1 1 0 0,0 0-1 0 0,2-23 1 0 0,1 20-2 0 0,0-1 0 0 0,2 1 0 0 0,0 0 0 0 0,1 1 0 0 0,7-18 0 0 0,40-76-19 0 0,2-5-82 0 0,-51 108 108 0 0,0-1 0 0 0,-1 0 0 0 0,1 0 0 0 0,-2 0 0 0 0,1-1 0 0 0,-1 1 0 0 0,0 0 0 0 0,-1-1 0 0 0,0 1 0 0 0,0 0 0 0 0,-1-1 0 0 0,0 1 0 0 0,0 0 0 0 0,-1-1 0 0 0,0 1 0 0 0,-1 0 0 0 0,0 0 0 0 0,0 1 0 0 0,0-1 0 0 0,-1 1 0 0 0,-9-14 1 0 0,3 7-6 0 0,1 1 0 0 0,1-2 0 0 0,1 1 1 0 0,0-1-1 0 0,0 0 0 0 0,2 0 0 0 0,0-1 1 0 0,1 1-1 0 0,0-1 0 0 0,-3-31 1 0 0,-9-79 7 0 0,5 48 7 0 0,-7-123-6 0 0,-3-26 23 0 0,14 177-33 0 0,-2 1 0 0 0,-26-75 0 0 0,23 86 12 0 0,2-1 1 0 0,2 0-1 0 0,1 0 0 0 0,2-1 0 0 0,1 1 0 0 0,3-41 1 0 0,3-23-58 0 0,1 41 78 0 0,-10-98 1 0 0,-11-8-14 0 0,14 123-8 0 0,3 31-3 0 0,0 1-1 0 0,-1-1 1 0 0,-6-24 0 0 0,3 20-10 0 0,-4-37 1 0 0,-1-3 0 0 0,-26-97-16 0 0,-4 24-75 0 0,33 111 85 0 0,-2 1-1 0 0,0 0 1 0 0,-1 1 0 0 0,-19-26 0 0 0,10 18 19 0 0,0-2 0 0 0,-17-35 0 0 0,29 48-10 0 0,0 0-1 0 0,2-1 0 0 0,-1 1 1 0 0,2-1-1 0 0,0 0 0 0 0,-1-21 1 0 0,2 2 5 0 0,3 0 0 0 0,0 1 0 0 0,3-1 0 0 0,0 0 1 0 0,16-62-1 0 0,-11 65-4 0 0,-3-1 0 0 0,0 0 0 0 0,-3 0 0 0 0,0 0 1 0 0,-2 0-1 0 0,-2 0 0 0 0,-1 0 0 0 0,-12-54 0 0 0,2 20-16 0 0,9 43 6 0 0,0 0-1 0 0,-2 0 1 0 0,-11-28 0 0 0,3 10 51 0 0,11 32-41 0 0,0-1 0 0 0,0 1 0 0 0,-11-19 0 0 0,10 20-3 0 0,0-1 0 0 0,1 0 1 0 0,0 0-1 0 0,0 0 0 0 0,-1-13 1 0 0,-5-15-19 0 0,-7-27 13 0 0,11 41-2 0 0,-1-1 0 0 0,-1 1 0 0 0,-2 0-1 0 0,-18-38 1 0 0,16 43 10 0 0,1 1-1 0 0,1-1 1 0 0,0-1-1 0 0,2 1 1 0 0,0-1-1 0 0,2-1 1 0 0,-7-40-1 0 0,12 60-1 0 0,-18-129 11 0 0,12 106-28 0 0,3 15 10 0 0,1 1 0 0 0,0-1 0 0 0,1 0 0 0 0,-1-14 1 0 0,2 19 1 0 0,1 0 1 0 0,-1 0 0 0 0,1 0 0 0 0,0 0-1 0 0,1 0 1 0 0,-1 0 0 0 0,3-5 0 0 0,-2 5 6 0 0,-1 0 0 0 0,1 0 0 0 0,-1 0 1 0 0,0 0-1 0 0,0 0 0 0 0,0 0 0 0 0,0-7 1 0 0,-1 11-6 0 0,0-1 1 0 0,0 1-1 0 0,0-1 1 0 0,-1 1 0 0 0,1 0-1 0 0,0-1 1 0 0,0 1-1 0 0,-1 0 1 0 0,1-1 0 0 0,0 1-1 0 0,0 0 1 0 0,-1-1-1 0 0,1 1 1 0 0,0 0 0 0 0,-1 0-1 0 0,1-1 1 0 0,-1 1-1 0 0,1 0 1 0 0,0 0 0 0 0,-1 0-1 0 0,1 0 1 0 0,-1-1-1 0 0,1 1 1 0 0,0 0 0 0 0,-1 0-1 0 0,1 0 1 0 0,-1 0 0 0 0,0 0-1 0 0,1 0 1 0 0,-1 0 0 0 0,1 0 0 0 0,-1 0 0 0 0,1 0 0 0 0,0 0 0 0 0,-1 0 0 0 0,1 0 0 0 0,-1 0 0 0 0,1 0 0 0 0,0 0 0 0 0,-1 0 0 0 0,1-1 0 0 0,0 1-1 0 0,-1 0 1 0 0,1 0 0 0 0,-1 0 0 0 0,1-1 0 0 0,0 1 0 0 0,-1 0 0 0 0,1 0 0 0 0,0-1 0 0 0,0 1 0 0 0,-1 0 0 0 0,1-1 0 0 0,0 1 0 0 0,0 0 0 0 0,-1-1 0 0 0,1 1 0 0 0,0 0 0 0 0,0-1 0 0 0,0 1 0 0 0,0-1 0 0 0,0 1 0 0 0,-1 0 0 0 0,1-1 0 0 0,0 1-1 0 0,0-1 1 0 0,0 1 0 0 0,0 0 0 0 0,0-1 0 0 0,0 1 0 0 0,0-1 0 0 0,1 0 0 0 0,0-6 8 0 0,0-1 1 0 0,0 0-1 0 0,-1 0 0 0 0,-1-14 1 0 0,1 5-9 0 0,0-32-4 0 0,-3 0 1 0 0,-2 0-1 0 0,-2 0 0 0 0,-21-77 0 0 0,7 53 4 0 0,-56-166 0 0 0,65 216-24 0 0,12 22 25 0 0,0 1 0 0 0,-1-1 0 0 0,1 1 0 0 0,0-1 0 0 0,-1 0 0 0 0,1 1 0 0 0,0 0 0 0 0,-1-1 0 0 0,1 1 0 0 0,-1-1 0 0 0,1 1 0 0 0,-1-1 0 0 0,1 1 0 0 0,-1 0 0 0 0,1-1 0 0 0,-1 1 0 0 0,1 0 0 0 0,-1 0 0 0 0,1-1 0 0 0,-1 1 0 0 0,1 0 0 0 0,-1 0 0 0 0,0 0 0 0 0,1 0 0 0 0,-1 0 0 0 0,1 0 0 0 0,-1 0 0 0 0,0 0 0 0 0,1 0 0 0 0,-1 0 0 0 0,1 0 0 0 0,-1 0 0 0 0,0 0 0 0 0,1 0 0 0 0,-1 1 0 0 0,0 0-8 0 0,0 1 0 0 0,1-1 0 0 0,0 1 0 0 0,-1-1 1 0 0,1 1-1 0 0,0-1 0 0 0,0 1 0 0 0,0 0 0 0 0,0-1 0 0 0,0 1 0 0 0,0-1 1 0 0,0 1-1 0 0,1-1 0 0 0,-1 1 0 0 0,1-1 0 0 0,-1 1 0 0 0,2 2 1 0 0,0 4-39 0 0,1 1-1 0 0,-1-4-50 0 0,-6-5 58 0 0,3-1 56 0 0,1 1-14 0 0,-1 0-1 0 0,1 0 0 0 0,0 0 0 0 0,0 0 0 0 0,0 0 0 0 0,-1 0 0 0 0,1-1 1 0 0,0 1-1 0 0,0 0 0 0 0,0 0 0 0 0,-1 0 0 0 0,1 0 0 0 0,0-1 0 0 0,0 1 0 0 0,0 0 1 0 0,0 0-1 0 0,-1 0 0 0 0,1-1 0 0 0,0 1 0 0 0,0 0 0 0 0,0 0 0 0 0,0 0 0 0 0,0-1 1 0 0,0 1-1 0 0,0 0 0 0 0,0 0 0 0 0,0-1 0 0 0,0 1 0 0 0,0 0 0 0 0,0 0 1 0 0,0-1-1 0 0,0 1 0 0 0,0 0 0 0 0,0 0 0 0 0,0 0 0 0 0,0-1 0 0 0,0 1 0 0 0,0 0 1 0 0,0 0-1 0 0,0-1 0 0 0,0 1 0 0 0,0 0 0 0 0,0 0 0 0 0,1 0 0 0 0,-1-1 0 0 0,0 1 1 0 0,0 0-1 0 0,1-1-2 0 0,-1 1 1 0 0,0 0-1 0 0,0 0 0 0 0,0-1 1 0 0,0 1-1 0 0,0 0 0 0 0,0 0 1 0 0,1-1-1 0 0,-1 1 1 0 0,0 0-1 0 0,0-1 0 0 0,0 1 1 0 0,0 0-1 0 0,0-1 1 0 0,0 1-1 0 0,0 0 0 0 0,0 0 1 0 0,0-1-1 0 0,0 1 0 0 0,0 0 1 0 0,-1-1-1 0 0,1 1 1 0 0,0 0-1 0 0,0 0 0 0 0,0-1 1 0 0,0 1-1 0 0,0 0 1 0 0,0 0-1 0 0,-1-1 0 0 0,1 1 1 0 0,0 0-1 0 0,0-1 0 0 0,-11-8 22 0 0,9 8-58 0 0,2 13-65 0 0,-2 11 92 0 0,0 0 0 0 0,-2 0-1 0 0,0-1 1 0 0,-2 0 0 0 0,-9 27-1 0 0,12-41-71 0 0,0-1-1 0 0,-1 1 0 0 0,1-1 0 0 0,-1 0 0 0 0,-1-1 0 0 0,1 1 0 0 0,-1-1 0 0 0,-11 11 0 0 0,13-15 12 0 0,-3 3-130 0 0,9-5 119 0 0,-1-3 76 0 0,0 0-1 0 0,0 0 1 0 0,0-1-1 0 0,0 1 0 0 0,0 0 1 0 0,-1-1-1 0 0,0 0 1 0 0,2-7-1 0 0,3-17-1 0 0,0-17-4 0 0,-6 39 8 0 0,0 1 1 0 0,1-1-1 0 0,0 1 0 0 0,0-1 1 0 0,0 1-1 0 0,1-1 0 0 0,-1 1 1 0 0,1 0-1 0 0,4-8 0 0 0,-5 12 3 0 0,0-1 0 0 0,0 1-1 0 0,-1 0 1 0 0,1-1 0 0 0,0 1-1 0 0,0 0 1 0 0,0 0 0 0 0,1 0-1 0 0,-1 0 1 0 0,0 0 0 0 0,0 0-1 0 0,1 0 1 0 0,-1 0 0 0 0,0 1-1 0 0,1-1 1 0 0,-1 0 0 0 0,1 1-1 0 0,-1-1 1 0 0,1 1 0 0 0,-1-1-1 0 0,1 1 1 0 0,-1 0 0 0 0,1 0-1 0 0,-1 0 1 0 0,1 0 0 0 0,0 0-1 0 0,-1 0 1 0 0,1 0 0 0 0,-1 0-1 0 0,1 1 1 0 0,-1-1 0 0 0,1 1-1 0 0,-1-1 1 0 0,1 1 0 0 0,-1-1-1 0 0,1 1 1 0 0,-1 0 0 0 0,2 1-1 0 0,6 4-127 0 0,0 0 0 0 0,0 1 0 0 0,0 1 0 0 0,-1-1 0 0 0,0 1 0 0 0,-1 1 0 0 0,0-1 0 0 0,0 1 0 0 0,-1 1 0 0 0,0-1 0 0 0,7 16 0 0 0,0 0-1109 0 0</inkml:trace>
</inkml:ink>
</file>

<file path=ppt/ink/ink4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02:38.805"/>
    </inkml:context>
    <inkml:brush xml:id="br0">
      <inkml:brushProperty name="width" value="0.05" units="cm"/>
      <inkml:brushProperty name="height" value="0.05" units="cm"/>
    </inkml:brush>
  </inkml:definitions>
  <inkml:trace contextRef="#ctx0" brushRef="#br0">69 413 8365 0 0,'-69'-9'2175'0'0,"103"-3"-178"0"0,106-36-1500 0 0,-68 23-359 0 0,136-44 30 0 0,315-122-1230 0 0,-512 186 461 0 0,0-1 0 0 0,0 0 0 0 0,0-1-1 0 0,-1 0 1 0 0,16-14 0 0 0,-18 14-593 0 0</inkml:trace>
</inkml:ink>
</file>

<file path=ppt/ink/ink4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02:39.164"/>
    </inkml:context>
    <inkml:brush xml:id="br0">
      <inkml:brushProperty name="width" value="0.05" units="cm"/>
      <inkml:brushProperty name="height" value="0.05" units="cm"/>
    </inkml:brush>
  </inkml:definitions>
  <inkml:trace contextRef="#ctx0" brushRef="#br0">54 95 6437 0 0,'-1'0'10'0'0,"-36"-1"253"0"0,37 1-249 0 0,-1 0 0 0 0,0 0 0 0 0,1 0 0 0 0,-1 0 0 0 0,1 0 0 0 0,-1 0 0 0 0,0 0 0 0 0,1 0 0 0 0,-1 0 0 0 0,1-1 0 0 0,-1 1 0 0 0,1 0 0 0 0,-1 0 0 0 0,0-1 0 0 0,1 1 0 0 0,-1 0 0 0 0,1-1 0 0 0,-1 1 0 0 0,1-1 1 0 0,0 1-1 0 0,-1-1 0 0 0,1 1 0 0 0,-1 0 0 0 0,1-1 0 0 0,0 0 0 0 0,-1 1 0 0 0,1-1 0 0 0,0 1 0 0 0,0-1 0 0 0,-1 1 0 0 0,1-1 0 0 0,0 1 0 0 0,0-1 0 0 0,0 0 0 0 0,0 1 0 0 0,0-1 0 0 0,0 0 0 0 0,0 1 0 0 0,0-1 0 0 0,0 1 0 0 0,0-1 0 0 0,0 0 0 0 0,0 1 1 0 0,0-1-1 0 0,0 1 0 0 0,0-1 0 0 0,1 0 0 0 0,-1 1 0 0 0,0-1 0 0 0,1 1 0 0 0,-1-1 0 0 0,0 1 0 0 0,1-1 0 0 0,0 0 0 0 0,3-5 110 0 0,1 1-1 0 0,-1-1 1 0 0,2 1-1 0 0,-1 0 1 0 0,0 1-1 0 0,1-1 1 0 0,0 1 0 0 0,0 0-1 0 0,1 0 1 0 0,-1 1-1 0 0,1 0 1 0 0,-1 0-1 0 0,1 1 1 0 0,0-1 0 0 0,0 2-1 0 0,0-1 1 0 0,0 1-1 0 0,0 0 1 0 0,12 0-1 0 0,-9 0 84 0 0,0 1 0 0 0,1 0 0 0 0,-1 1-1 0 0,1 0 1 0 0,-1 1 0 0 0,1 0 0 0 0,-1 1-1 0 0,0 0 1 0 0,0 1 0 0 0,-1 0 0 0 0,1 0-1 0 0,-1 1 1 0 0,10 6 0 0 0,-14-8-132 0 0,-1 1-1 0 0,1-1 1 0 0,-1 1 0 0 0,0 1-1 0 0,0-1 1 0 0,0 1 0 0 0,0-1 0 0 0,-1 1-1 0 0,0 0 1 0 0,0 0 0 0 0,0 1-1 0 0,-1-1 1 0 0,1 0 0 0 0,1 8 0 0 0,-3-6-58 0 0,0 0 0 0 0,0 0 0 0 0,0 0 0 0 0,-1 0 0 0 0,0 1 0 0 0,-1-1 0 0 0,1 0 0 0 0,-1 0 1 0 0,-1 0-1 0 0,1 0 0 0 0,-5 10 0 0 0,-3 6-381 0 0,-1-1-1 0 0,-2 0 1 0 0,0-1 0 0 0,-1 0 0 0 0,-1-1-1 0 0,-1 0 1 0 0,-31 31 0 0 0,33-35-747 0 0,3 1-277 0 0</inkml:trace>
</inkml:ink>
</file>

<file path=ppt/ink/ink4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02:39.516"/>
    </inkml:context>
    <inkml:brush xml:id="br0">
      <inkml:brushProperty name="width" value="0.05" units="cm"/>
      <inkml:brushProperty name="height" value="0.05" units="cm"/>
    </inkml:brush>
  </inkml:definitions>
  <inkml:trace contextRef="#ctx0" brushRef="#br0">6 824 10185 0 0,'-5'4'246'0'0,"4"-2"90"0"0,9 9 1868 0 0,-7-10-2127 0 0,-1 0 0 0 0,1-1 1 0 0,-1 1-1 0 0,1-1 0 0 0,-1 1 0 0 0,1-1 0 0 0,0 0 0 0 0,-1 1 0 0 0,1-1 1 0 0,0 0-1 0 0,-1 1 0 0 0,1-1 0 0 0,0 0 0 0 0,0 0 0 0 0,-1 1 0 0 0,1-1 1 0 0,0 0-1 0 0,0 0 0 0 0,-1 0 0 0 0,1 0 0 0 0,0 0 0 0 0,0 0 1 0 0,-1 0-1 0 0,1 0 0 0 0,0-1 0 0 0,0 1 0 0 0,-1 0 0 0 0,1 0 0 0 0,1-1 1 0 0,29-12 437 0 0,-11 4-203 0 0,-12 8-261 0 0,0-1 0 0 0,-1-1 0 0 0,0 1 1 0 0,1-1-1 0 0,-1 0 0 0 0,0-1 0 0 0,-1 0 1 0 0,1 0-1 0 0,-1 0 0 0 0,1-1 0 0 0,9-10 1 0 0,-9 5-123 0 0,0-1 0 0 0,0 0 0 0 0,-1-1 0 0 0,-1 1 0 0 0,0-1 0 0 0,-1 0 0 0 0,0 0 0 0 0,0-1 0 0 0,-2 1 0 0 0,3-23 1 0 0,-2 6-239 0 0,-2 0 1 0 0,-2-1-1 0 0,-6-49 1 0 0,0 34 291 0 0,-3 1-1 0 0,-1 1 1 0 0,-2 0-1 0 0,-2 0 1 0 0,-2 2-1 0 0,-2 0 1 0 0,-24-41-1 0 0,30 63-4 0 0,-25-29-1 0 0,38 48 21 0 0,0-1 0 0 0,0 1 1 0 0,-1 0-1 0 0,1-1 0 0 0,0 1 0 0 0,0 0 0 0 0,0-1 0 0 0,-1 1 0 0 0,1 0 0 0 0,0-1 0 0 0,0 1 0 0 0,-1 0 0 0 0,1 0 0 0 0,0-1 0 0 0,-1 1 1 0 0,1 0-1 0 0,0 0 0 0 0,-1 0 0 0 0,1-1 0 0 0,0 1 0 0 0,-1 0 0 0 0,1 0 0 0 0,0 0 0 0 0,-1 0 0 0 0,1 0 0 0 0,-1 0 0 0 0,1 0 0 0 0,0 0 1 0 0,-1 0-1 0 0,1 0 0 0 0,-1 0 0 0 0,1 0 0 0 0,0 0 0 0 0,-1 0 0 0 0,1 0 0 0 0,0 0 0 0 0,-1 0 0 0 0,1 0 0 0 0,-1 1 0 0 0,-2 16-50 0 0,6 23 15 0 0,-2-39 37 0 0,7 50 321 0 0,3-1 0 0 0,31 88 1 0 0,-13-72-141 0 0,3-2 0 0 0,2-1 0 0 0,61 83 0 0 0,-91-141-413 0 0,1 0 0 0 0,-1 0 0 0 0,1 0 0 0 0,0 0 1 0 0,1-1-1 0 0,-1 0 0 0 0,9 5 0 0 0,-12-8-15 0 0,0 0 0 0 0,0 1-1 0 0,1-1 1 0 0,-1 0 0 0 0,0 0 0 0 0,1 0 0 0 0,-1-1-1 0 0,1 1 1 0 0,-1 0 0 0 0,1-1 0 0 0,-1 0-1 0 0,1 0 1 0 0,-1 1 0 0 0,1-1 0 0 0,-1-1 0 0 0,1 1-1 0 0,-1 0 1 0 0,1-1 0 0 0,-1 1 0 0 0,1-1 0 0 0,-1 0-1 0 0,4-1 1 0 0,0-2-974 0 0</inkml:trace>
</inkml:ink>
</file>

<file path=ppt/ink/ink4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02:40.200"/>
    </inkml:context>
    <inkml:brush xml:id="br0">
      <inkml:brushProperty name="width" value="0.05" units="cm"/>
      <inkml:brushProperty name="height" value="0.05" units="cm"/>
    </inkml:brush>
  </inkml:definitions>
  <inkml:trace contextRef="#ctx0" brushRef="#br0">0 315 7229 0 0,'4'-11'-62'0'0,"1"-2"1433"0"0,-4 13-301 0 0,0 8 120 0 0,-1-7-1131 0 0,0 0 0 0 0,0 0 0 0 0,0 1 0 0 0,0-1 0 0 0,0 0 0 0 0,0 0 0 0 0,1 0 0 0 0,-1 1 0 0 0,1-1 0 0 0,-1 0 0 0 0,1 0-1 0 0,-1 0 1 0 0,1 0 0 0 0,-1 0 0 0 0,1 0 0 0 0,0 0 0 0 0,0 0 0 0 0,0 0 0 0 0,-1 0 0 0 0,1-1 0 0 0,0 1 0 0 0,0 0 0 0 0,0 0 0 0 0,0-1-1 0 0,0 1 1 0 0,0-1 0 0 0,1 1 0 0 0,-1-1 0 0 0,0 1 0 0 0,2 0 0 0 0,0-1-23 0 0,0 1 0 0 0,0-1 1 0 0,0 0-1 0 0,0 1 0 0 0,0-2 0 0 0,0 1 0 0 0,1 0 1 0 0,-1 0-1 0 0,0-1 0 0 0,5-1 0 0 0,8-4-21 0 0,1 0 0 0 0,18-11-1 0 0,-30 14-12 0 0,-1 1 0 0 0,1-1-1 0 0,-1 0 1 0 0,0 0-1 0 0,0 0 1 0 0,0-1-1 0 0,-1 0 1 0 0,1 1 0 0 0,-1-1-1 0 0,0 0 1 0 0,0-1-1 0 0,4-6 1 0 0,-7 9-2 0 0,0 0 1 0 0,1 0-1 0 0,-1 0 1 0 0,0 0-1 0 0,0 0 1 0 0,0 0-1 0 0,0 0 1 0 0,0 0-1 0 0,-1 1 1 0 0,1-1-1 0 0,-1 0 1 0 0,1 0-1 0 0,-1 0 1 0 0,0 0-1 0 0,1 0 0 0 0,-1 0 1 0 0,0 1-1 0 0,0-1 1 0 0,0 0-1 0 0,-1 1 1 0 0,1-1-1 0 0,0 0 1 0 0,-1 1-1 0 0,1 0 1 0 0,-1-1-1 0 0,1 1 1 0 0,-3-1-1 0 0,-5-6 1 0 0,0 2-1 0 0,-1-1 1 0 0,-12-6-1 0 0,16 10 1 0 0,0 0-1 0 0,0 0 1 0 0,0 0 0 0 0,0 1-1 0 0,-1 0 1 0 0,-9-2-1 0 0,15 4 1 0 0,0 0-1 0 0,-1 0 1 0 0,1 0 0 0 0,-1 0-1 0 0,1 0 1 0 0,-1 0-1 0 0,1 1 1 0 0,0-1-1 0 0,-1 0 1 0 0,1 1 0 0 0,-1-1-1 0 0,1 1 1 0 0,0-1-1 0 0,0 1 1 0 0,-1 0-1 0 0,1-1 1 0 0,0 1 0 0 0,0 0-1 0 0,0 0 1 0 0,0 0-1 0 0,-1 0 1 0 0,1 0-1 0 0,1 0 1 0 0,-1 0 0 0 0,0 0-1 0 0,0 0 1 0 0,0 1-1 0 0,1-1 1 0 0,-1 0-1 0 0,0 1 1 0 0,1-1 0 0 0,-1 0-1 0 0,1 1 1 0 0,0-1-1 0 0,-1 2 1 0 0,-2 12 108 0 0,1 0 0 0 0,0 1 0 0 0,0-1 0 0 0,2 0 0 0 0,0 0 0 0 0,1 1 0 0 0,3 14 0 0 0,-3-21-79 0 0,0 0-1 0 0,1-1 1 0 0,1 1-1 0 0,-1-1 1 0 0,1 1-1 0 0,1-1 0 0 0,0 0 1 0 0,0-1-1 0 0,0 1 1 0 0,1 0-1 0 0,0-1 1 0 0,0 0-1 0 0,11 10 1 0 0,-12-14-26 0 0,0 0 1 0 0,0 0-1 0 0,1 0 1 0 0,-1 0-1 0 0,1-1 0 0 0,-1 1 1 0 0,1-1-1 0 0,0 0 1 0 0,0-1-1 0 0,0 1 1 0 0,0-1-1 0 0,0 0 1 0 0,0 0-1 0 0,0-1 1 0 0,7 1-1 0 0,-4-2-97 0 0,1 0 0 0 0,-1 0 1 0 0,0-1-1 0 0,0 0 0 0 0,0 0 0 0 0,0-1 0 0 0,-1 0 0 0 0,15-8 0 0 0,-2-1-438 0 0,-1-1-1 0 0,0-2 1 0 0,0 0-1 0 0,-2-1 1 0 0,29-32-1 0 0,-37 38 291 0 0,0-1-1 0 0,-1 0 1 0 0,0-1 0 0 0,0 0-1 0 0,-2 0 1 0 0,7-16 0 0 0,-11 22 211 0 0,0 0 0 0 0,0 0 0 0 0,0-1 0 0 0,-1 1 0 0 0,0-1 1 0 0,0 1-1 0 0,-1-1 0 0 0,0 0 0 0 0,0 1 0 0 0,-1-1 0 0 0,1 1 0 0 0,-2-1 1 0 0,1 1-1 0 0,0-1 0 0 0,-5-8 0 0 0,2 5 45 0 0,0 0 0 0 0,-1 1 0 0 0,-1-1 0 0 0,0 1-1 0 0,-10-12 1 0 0,14 18 21 0 0,-1-1 0 0 0,0 1 0 0 0,0 1 0 0 0,0-1 0 0 0,0 0-1 0 0,0 1 1 0 0,-1-1 0 0 0,1 1 0 0 0,-1 0 0 0 0,0 0 0 0 0,1 1 0 0 0,-1-1 0 0 0,0 1-1 0 0,0 0 1 0 0,0 0 0 0 0,0 0 0 0 0,-7-1 0 0 0,7 3 35 0 0,0 0 0 0 0,0 0 0 0 0,0 0 1 0 0,0 0-1 0 0,0 0 0 0 0,0 1 0 0 0,1-1 0 0 0,-1 1 1 0 0,0 0-1 0 0,1 1 0 0 0,0-1 0 0 0,-1 0 0 0 0,1 1 1 0 0,0 0-1 0 0,0 0 0 0 0,0 0 0 0 0,1 0 0 0 0,-1 0 1 0 0,1 0-1 0 0,0 1 0 0 0,-3 4 0 0 0,2-3 49 0 0,0 0-1 0 0,0 1 1 0 0,1 0 0 0 0,-1 0-1 0 0,1 0 1 0 0,1 0-1 0 0,-1 0 1 0 0,1 0 0 0 0,0 0-1 0 0,0 0 1 0 0,1 1 0 0 0,0-1-1 0 0,0 9 1 0 0,1-11-53 0 0,0 1 0 0 0,0 0 0 0 0,1-1 0 0 0,-1 1 1 0 0,1-1-1 0 0,0 0 0 0 0,0 0 0 0 0,1 0 0 0 0,-1 0 0 0 0,5 6 0 0 0,-5-8-56 0 0,0 0-1 0 0,-1-1 0 0 0,1 1 1 0 0,0-1-1 0 0,0 1 0 0 0,0-1 0 0 0,1 1 1 0 0,-1-1-1 0 0,0 0 0 0 0,0 0 0 0 0,1 0 1 0 0,-1-1-1 0 0,1 1 0 0 0,-1 0 1 0 0,0-1-1 0 0,1 0 0 0 0,-1 1 0 0 0,1-1 1 0 0,-1 0-1 0 0,1 0 0 0 0,3-1 1 0 0,1-1-6 0 0,1 0 0 0 0,-1 0 0 0 0,0-1 0 0 0,0 0 0 0 0,0 0 0 0 0,0 0 0 0 0,0-1 0 0 0,-1 0 1 0 0,10-8-1 0 0,10-6 8 0 0,-25 17-8 0 0,1 1 0 0 0,-1-1 0 0 0,1 0 0 0 0,-1 1 0 0 0,0-1 0 0 0,1 1 1 0 0,-1 0-1 0 0,1 0 0 0 0,-1-1 0 0 0,1 1 0 0 0,-1 0 0 0 0,1 0 1 0 0,-1 0-1 0 0,1 0 0 0 0,-1 1 0 0 0,1-1 0 0 0,-1 0 0 0 0,1 1 0 0 0,-1-1 1 0 0,1 1-1 0 0,-1-1 0 0 0,0 1 0 0 0,1 0 0 0 0,-1-1 0 0 0,0 1 0 0 0,0 0 1 0 0,1 0-1 0 0,-1 0 0 0 0,0 0 0 0 0,0 0 0 0 0,0 0 0 0 0,0 0 1 0 0,1 2-1 0 0,4 5 107 0 0,0 1 0 0 0,0-1 1 0 0,8 18-1 0 0,-8-14-54 0 0,8 18-59 0 0,-11-23 12 0 0,0 1 0 0 0,0-1 0 0 0,9 13 1 0 0,-10-18-170 0 0,-1 0 0 0 0,1 0 0 0 0,0-1 1 0 0,0 1-1 0 0,-1 0 0 0 0,1-1 1 0 0,0 1-1 0 0,1-1 0 0 0,-1 0 1 0 0,0 0-1 0 0,0 0 0 0 0,0 0 0 0 0,1 0 1 0 0,-1 0-1 0 0,1 0 0 0 0,3 0 1 0 0,-4-1 35 0 0,-1 0-1 0 0,0 0 1 0 0,0 0 0 0 0,0 0 0 0 0,0 0 0 0 0,0 0 0 0 0,0-1 0 0 0,0 1 0 0 0,0 0 0 0 0,0-1-1 0 0,0 1 1 0 0,0-1 0 0 0,0 1 0 0 0,0-1 0 0 0,1-1 0 0 0,0 1-106 0 0,7-4-1071 0 0</inkml:trace>
</inkml:ink>
</file>

<file path=ppt/ink/ink4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02:41.244"/>
    </inkml:context>
    <inkml:brush xml:id="br0">
      <inkml:brushProperty name="width" value="0.05" units="cm"/>
      <inkml:brushProperty name="height" value="0.05" units="cm"/>
    </inkml:brush>
  </inkml:definitions>
  <inkml:trace contextRef="#ctx0" brushRef="#br0">12 406 8133 0 0,'-3'-24'185'0'0,"3"22"-11"0"0,0 0 0 0 0,0 0 0 0 0,0 0 0 0 0,0 0 0 0 0,-1 0 0 0 0,1 0-1 0 0,-1 0 1 0 0,1 0 0 0 0,-1 0 0 0 0,0 0 0 0 0,1 0 0 0 0,-1 1 0 0 0,-3-4 0 0 0,25 50 2205 0 0,-12-30-2069 0 0,6 9 93 0 0,15 35 1 0 0,-26-49-399 0 0,-1 0 0 0 0,1-1 0 0 0,-2 1 0 0 0,0 1 0 0 0,0-1 0 0 0,-1 0 0 0 0,1 14 0 0 0,-2-24-3 0 0,0 0 0 0 0,0 0 0 0 0,0 0-1 0 0,0 1 1 0 0,0-1 0 0 0,0 0 0 0 0,0 0-1 0 0,0 0 1 0 0,0 0 0 0 0,0 0 0 0 0,0 0-1 0 0,1 1 1 0 0,-1-1 0 0 0,0 0-1 0 0,0 0 1 0 0,0 0 0 0 0,0 0 0 0 0,0 0-1 0 0,0 1 1 0 0,0-1 0 0 0,0 0 0 0 0,0 0-1 0 0,-1 0 1 0 0,1 0 0 0 0,0 0 0 0 0,0 1-1 0 0,0-1 1 0 0,0 0 0 0 0,0 0 0 0 0,0 0-1 0 0,0 0 1 0 0,0 0 0 0 0,0 0 0 0 0,0 0-1 0 0,0 1 1 0 0,0-1 0 0 0,-1 0 0 0 0,1 0-1 0 0,0 0 1 0 0,0 0 0 0 0,0 0 0 0 0,0 0-1 0 0,0 0 1 0 0,0 0 0 0 0,-1 0 0 0 0,1 0-1 0 0,0 0 1 0 0,0 0 0 0 0,0 0 0 0 0,0 0-1 0 0,0 1 1 0 0,-1-1 0 0 0,1 0 0 0 0,0-1-1 0 0,-6-8 57 0 0,-4-16-55 0 0,8 11-29 0 0,0 0 0 0 0,1 0 1 0 0,1 0-1 0 0,0 1 0 0 0,1-1 0 0 0,0 0 0 0 0,1 0 0 0 0,1 1 1 0 0,0-1-1 0 0,1 1 0 0 0,0 0 0 0 0,1 0 0 0 0,1 0 1 0 0,0 1-1 0 0,0-1 0 0 0,2 1 0 0 0,8-11 0 0 0,-11 17-144 0 0,1 0 0 0 0,-1 0 1 0 0,1 0-1 0 0,1 1 0 0 0,-1 0 0 0 0,1 1 0 0 0,0-1 0 0 0,0 1 0 0 0,0 0 0 0 0,1 1 0 0 0,-1 0 1 0 0,1 0-1 0 0,0 1 0 0 0,0-1 0 0 0,0 2 0 0 0,13-2 0 0 0,-19 3 92 0 0,-1-1 0 0 0,0 1 0 0 0,0 0 0 0 0,0 0 0 0 0,0 0 0 0 0,0 1 0 0 0,0-1 0 0 0,0 0 0 0 0,0 0 0 0 0,0 1 0 0 0,0-1 0 0 0,0 0 0 0 0,0 1 0 0 0,0-1 0 0 0,0 1-1 0 0,0-1 1 0 0,0 1 0 0 0,0 0 0 0 0,-1-1 0 0 0,1 1 0 0 0,0 0 0 0 0,0 0 0 0 0,-1-1 0 0 0,1 1 0 0 0,0 0 0 0 0,-1 0 0 0 0,1 0 0 0 0,-1 0 0 0 0,1 1 0 0 0,0 2-189 0 0,0 0-1 0 0,-1 0 1 0 0,1-1-1 0 0,-1 1 1 0 0,0 0-1 0 0,-1 7 1 0 0,1 17-709 0 0,0-28 989 0 0,0 0-1 0 0,0 1 1 0 0,0-1 0 0 0,0 0 0 0 0,0 0-1 0 0,0 0 1 0 0,0 1 0 0 0,0-1 0 0 0,0 0-1 0 0,0 0 1 0 0,0 1 0 0 0,0-1 0 0 0,0 0-1 0 0,1 0 1 0 0,-1 0 0 0 0,0 1 0 0 0,0-1-1 0 0,0 0 1 0 0,0 0 0 0 0,0 0 0 0 0,0 0-1 0 0,1 1 1 0 0,-1-1 0 0 0,0 0 0 0 0,0 0-1 0 0,0 0 1 0 0,0 0 0 0 0,1 0 0 0 0,-1 0-1 0 0,0 1 1 0 0,0-1 0 0 0,0 0 0 0 0,1 0-1 0 0,-1 0 1 0 0,0 0 0 0 0,0 0 0 0 0,1 0-1 0 0,-1 0 1 0 0,0 0 0 0 0,8-8 1669 0 0,0-2-981 0 0,-8 10-564 0 0,0 0 0 0 0,-1 1 0 0 0,1-1 0 0 0,-1 0 1 0 0,1 0-1 0 0,-1 1 0 0 0,1-1 0 0 0,0 0 0 0 0,-1 0 1 0 0,1 0-1 0 0,-1 0 0 0 0,1 0 0 0 0,-1 0 0 0 0,1 0 0 0 0,-1 0 1 0 0,1 0-1 0 0,-1 0 0 0 0,1 0 0 0 0,-1 0 0 0 0,1 0 0 0 0,-1 0 1 0 0,1 0-1 0 0,-1 0 0 0 0,1-1 0 0 0,-1 1 0 0 0,1 0 0 0 0,0 0 1 0 0,-1-1-1 0 0,1 1 0 0 0,-1 0 0 0 0,1 0 0 0 0,0-1 0 0 0,-1 1 1 0 0,1 0-1 0 0,0-1 0 0 0,-1 1 0 0 0,1-1 0 0 0,0 1 1 0 0,0 0-1 0 0,-1-1 0 0 0,1 0 0 0 0,43 171 812 0 0,-40-156-939 0 0,-3-8-2 0 0,-3-10-24 0 0,4-2-170 0 0,-1 0 1 0 0,1 0-1 0 0,0 0 0 0 0,5-11 1 0 0,50-110-604 0 0,-53 120 780 0 0,1 1 0 0 0,0 0 0 0 0,0 0-1 0 0,0 0 1 0 0,1 1 0 0 0,0 0 0 0 0,7-7 0 0 0,-11 11 8 0 0,0 0-1 0 0,0 0 1 0 0,1 0-1 0 0,-1 0 1 0 0,0 1 0 0 0,1-1-1 0 0,-1 0 1 0 0,1 0 0 0 0,-1 1-1 0 0,1-1 1 0 0,-1 1-1 0 0,1 0 1 0 0,-1-1 0 0 0,1 1-1 0 0,-1 0 1 0 0,3 0 0 0 0,-3 0 6 0 0,0 1 0 0 0,0-1 0 0 0,0 1 1 0 0,0-1-1 0 0,1 1 0 0 0,-1 0 1 0 0,0-1-1 0 0,0 1 0 0 0,-1 0 1 0 0,1 0-1 0 0,0 0 0 0 0,0-1 0 0 0,0 1 1 0 0,0 0-1 0 0,-1 0 0 0 0,1 0 1 0 0,-1 0-1 0 0,1 1 0 0 0,0-1 0 0 0,-1 0 1 0 0,0 0-1 0 0,1 0 0 0 0,-1 0 1 0 0,1 2-1 0 0,1 8 147 0 0,-1-1 1 0 0,0 1-1 0 0,0-1 1 0 0,-1 0-1 0 0,-2 20 1 0 0,0 4 297 0 0,6 56 529 0 0,-4-90-976 0 0,0 0-1 0 0,0 0 1 0 0,0 1 0 0 0,0-1-1 0 0,0 0 1 0 0,0 0-1 0 0,1 1 1 0 0,-1-1 0 0 0,0 0-1 0 0,0 0 1 0 0,0 1-1 0 0,0-1 1 0 0,0 0 0 0 0,0 0-1 0 0,0 1 1 0 0,1-1 0 0 0,-1 0-1 0 0,0 0 1 0 0,0 1-1 0 0,0-1 1 0 0,1 0 0 0 0,-1 0-1 0 0,0 0 1 0 0,0 0-1 0 0,0 1 1 0 0,1-1 0 0 0,-1 0-1 0 0,0 0 1 0 0,0 0-1 0 0,1 0 1 0 0,-1 0 0 0 0,0 0-1 0 0,0 0 1 0 0,1 0-1 0 0,-1 0 1 0 0,0 0 0 0 0,1 0-1 0 0,-1 0 1 0 0,0 0 0 0 0,1 0-1 0 0,16-5-34 0 0,15-12-322 0 0,-25 13 240 0 0,12-7-268 0 0,0-2-1 0 0,0 1 1 0 0,-1-2 0 0 0,-1-1 0 0 0,24-25-1 0 0,-37 33 372 0 0,-4 7 7 0 0,0 0 1 0 0,1-1-1 0 0,-1 1 0 0 0,0 0 1 0 0,0 0-1 0 0,0 0 0 0 0,0-1 1 0 0,0 1-1 0 0,1 0 1 0 0,-1 0-1 0 0,0 0 0 0 0,0 0 1 0 0,0-1-1 0 0,1 1 0 0 0,-1 0 1 0 0,0 0-1 0 0,0 0 1 0 0,0 0-1 0 0,1 0 0 0 0,-1 0 1 0 0,0 0-1 0 0,0 0 0 0 0,1-1 1 0 0,-1 1-1 0 0,0 0 1 0 0,0 0-1 0 0,1 0 0 0 0,-1 0 1 0 0,0 0-1 0 0,0 0 0 0 0,1 1 1 0 0,-1-1-1 0 0,0 0 0 0 0,0 0 1 0 0,1 0-1 0 0,3 0-55 0 0,0-1 1 0 0,0 0-1 0 0,0 0 0 0 0,0 0 0 0 0,0 0 0 0 0,0 0 0 0 0,0-1 0 0 0,0 0 1 0 0,-1 0-1 0 0,1 0 0 0 0,0 0 0 0 0,-1 0 0 0 0,0-1 0 0 0,0 1 1 0 0,1-1-1 0 0,3-5 0 0 0,-4 4-138 0 0,0 1-1 0 0,0-1 1 0 0,0 0-1 0 0,-1 0 1 0 0,1 0-1 0 0,-1 0 1 0 0,0 0 0 0 0,0-1-1 0 0,-1 1 1 0 0,1 0-1 0 0,-1-1 1 0 0,0 0-1 0 0,0 1 1 0 0,0-7 0 0 0,-1-2-36 0 0,-1 0 0 0 0,0-1 0 0 0,-1 1 0 0 0,-1 0 0 0 0,-3-12 0 0 0,4 18 232 0 0,-1 0 0 0 0,1 1 0 0 0,-1 0 0 0 0,0-1 1 0 0,-1 1-1 0 0,0 0 0 0 0,0 0 0 0 0,0 1 0 0 0,-1-1 0 0 0,1 1 0 0 0,-8-6 0 0 0,4 4 159 0 0,0-2-1 0 0,0 1 1 0 0,-8-12-1 0 0,-9-10 814 0 0,24 29-947 0 0,1 1-1 0 0,0 0 1 0 0,-1-1-1 0 0,1 1 1 0 0,-1 0-1 0 0,1-1 1 0 0,-1 1-1 0 0,1 0 1 0 0,0 0-1 0 0,-1 0 1 0 0,1 0-1 0 0,-1-1 1 0 0,1 1-1 0 0,-1 0 1 0 0,1 0-1 0 0,-1 0 1 0 0,1 0-1 0 0,-1 0 1 0 0,1 0-1 0 0,-1 0 1 0 0,1 0-1 0 0,-1 0 1 0 0,1 0-1 0 0,-1 0 1 0 0,1 1-1 0 0,-1-1 1 0 0,1 0-1 0 0,-1 0 1 0 0,1 0-1 0 0,0 1 1 0 0,-1-1-1 0 0,1 0 1 0 0,-1 1-1 0 0,1-1 1 0 0,0 0-1 0 0,-1 1 1 0 0,1-1-1 0 0,0 0 0 0 0,-1 1 1 0 0,1-1-1 0 0,0 0 1 0 0,-1 1-1 0 0,1-1 1 0 0,0 1-1 0 0,0-1 1 0 0,0 1-1 0 0,0-1 1 0 0,-1 1-1 0 0,1-1 1 0 0,0 1-1 0 0,-9 28 422 0 0,8-27-393 0 0,0 1-48 0 0,0-1 1 0 0,1 1-1 0 0,-1-1 0 0 0,1 1 1 0 0,-1-1-1 0 0,1 1 1 0 0,0 0-1 0 0,0-1 0 0 0,0 1 1 0 0,0-1-1 0 0,1 1 0 0 0,-1 0 1 0 0,1-1-1 0 0,0 1 1 0 0,-1-1-1 0 0,1 1 0 0 0,0-1 1 0 0,1 0-1 0 0,1 5 0 0 0,7 12-535 0 0,12 16-1541 0 0,-15-26 1044 0 0</inkml:trace>
</inkml:ink>
</file>

<file path=ppt/ink/ink4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02:41.972"/>
    </inkml:context>
    <inkml:brush xml:id="br0">
      <inkml:brushProperty name="width" value="0.05" units="cm"/>
      <inkml:brushProperty name="height" value="0.05" units="cm"/>
    </inkml:brush>
  </inkml:definitions>
  <inkml:trace contextRef="#ctx0" brushRef="#br0">8 112 8861 0 0,'0'-12'462'0'0,"0"12"-403"0"0,0 0 0 0 0,0-1 0 0 0,0 1 1 0 0,0-1-1 0 0,0 1 0 0 0,0-1 0 0 0,0 1 0 0 0,0-1 1 0 0,0 1-1 0 0,0 0 0 0 0,0-1 0 0 0,0 1 0 0 0,0-1 0 0 0,0 1 1 0 0,0-1-1 0 0,0 1 0 0 0,-1 0 0 0 0,1-1 0 0 0,0 1 1 0 0,0-1-1 0 0,0 1 0 0 0,-1 0 0 0 0,1-1 0 0 0,0 1 1 0 0,-1 0-1 0 0,1-1 0 0 0,0 1 0 0 0,-1 0 0 0 0,1-1 0 0 0,0 1 1 0 0,-1 0-1 0 0,1 0 0 0 0,0-1 0 0 0,-1 1 0 0 0,0 0-36 0 0,1 0-1 0 0,0 0 1 0 0,0 0 0 0 0,0 0-1 0 0,0 0 1 0 0,0 0-1 0 0,0-1 1 0 0,0 1-1 0 0,0 0 1 0 0,0 0 0 0 0,0 0-1 0 0,0 0 1 0 0,0 0-1 0 0,0 0 1 0 0,0 0-1 0 0,0 0 1 0 0,0-1-1 0 0,-1 1 1 0 0,1 0 0 0 0,0 0-1 0 0,0 0 1 0 0,0 0-1 0 0,0 0 1 0 0,0 0-1 0 0,1 0 1 0 0,-1-1-1 0 0,0 1 1 0 0,0 0 0 0 0,0 0-1 0 0,0 0 1 0 0,0 0-1 0 0,0 0 1 0 0,0 0-1 0 0,0 0 1 0 0,0 0-1 0 0,0 0 1 0 0,0-1 0 0 0,0 1-1 0 0,0 0 1 0 0,0 0-1 0 0,0 0 1 0 0,0 0-1 0 0,1 0 1 0 0,-1 0-1 0 0,0 0 1 0 0,0 0 0 0 0,0 0-1 0 0,0 0 1 0 0,0 0-1 0 0,0 0 1 0 0,0 0-1 0 0,0 0 1 0 0,1 0-1 0 0,-1 0 1 0 0,0 0 0 0 0,0 0-1 0 0,0 0 1 0 0,0 0-1 0 0,0 0 1 0 0,0 0-1 0 0,0 0 1 0 0,0 0-1 0 0,1 0 1 0 0,14-3 328 0 0,-13 3-353 0 0,0 0 1 0 0,0 0-1 0 0,0 0 0 0 0,0 0 1 0 0,0 1-1 0 0,0-1 1 0 0,0 0-1 0 0,0 1 1 0 0,0-1-1 0 0,-1 1 1 0 0,1 0-1 0 0,0 0 0 0 0,0 0 1 0 0,0 0-1 0 0,-1 0 1 0 0,1 0-1 0 0,2 2 1 0 0,-1 1 5 0 0,-1 0 1 0 0,0 0-1 0 0,1 0 1 0 0,-1 1-1 0 0,-1-1 1 0 0,1 1-1 0 0,-1-1 1 0 0,0 1-1 0 0,0-1 1 0 0,0 1-1 0 0,0 0 1 0 0,-1 0-1 0 0,0 9 1 0 0,0-14-4 0 0,0 0 0 0 0,0 0 0 0 0,0 1 0 0 0,0-1 0 0 0,0 0 0 0 0,0 0 0 0 0,0 0 0 0 0,0 0 0 0 0,0 1-1 0 0,0-1 1 0 0,1 0 0 0 0,-1 0 0 0 0,0 0 0 0 0,0 0 0 0 0,0 0 0 0 0,0 1 0 0 0,0-1 0 0 0,0 0 0 0 0,0 0 0 0 0,1 0 0 0 0,-1 0 0 0 0,0 0 0 0 0,0 0 0 0 0,0 1 0 0 0,0-1 0 0 0,0 0 0 0 0,1 0 0 0 0,-1 0 0 0 0,0 0 0 0 0,0 0 0 0 0,0 0 0 0 0,0 0 0 0 0,1 0-1 0 0,-1 0 1 0 0,0 0 0 0 0,0 0 0 0 0,0 0 0 0 0,0 0 0 0 0,1 0 0 0 0,-1 0 0 0 0,0 0 0 0 0,0 0 0 0 0,0 0 0 0 0,0 0 0 0 0,1 0 0 0 0,-1 0 0 0 0,0 0 0 0 0,0 0 0 0 0,0-1 0 0 0,0 1 0 0 0,1 0 0 0 0,-1 0 0 0 0,0 0 0 0 0,0 0 0 0 0,0 0 0 0 0,0 0 0 0 0,0-1 0 0 0,14-8 23 0 0,-8 5-2 0 0,23-6-25 0 0,-10 37 1088 0 0,-17-25-1065 0 0,-1 0 0 0 0,0-1 0 0 0,1 1 1 0 0,-1-1-1 0 0,1 0 0 0 0,-1 1 0 0 0,1-1 0 0 0,0 0 0 0 0,-1 0 0 0 0,1 0 1 0 0,0 0-1 0 0,0 0 0 0 0,0-1 0 0 0,0 1 0 0 0,0 0 0 0 0,-1-1 0 0 0,1 1 1 0 0,1-1-1 0 0,-1 0 0 0 0,0 0 0 0 0,0 0 0 0 0,0 0 0 0 0,0 0 0 0 0,0 0 1 0 0,0 0-1 0 0,3-2 0 0 0,3 1-3 0 0,1-1 0 0 0,0 0 0 0 0,-1-1 0 0 0,16-7 0 0 0,-19 8-12 0 0,1-1 0 0 0,0 0 1 0 0,-1-1-1 0 0,0 1 0 0 0,0-1 0 0 0,0 0 1 0 0,0 0-1 0 0,-1-1 0 0 0,1 1 0 0 0,-1-1 1 0 0,0 0-1 0 0,0 0 0 0 0,-1-1 1 0 0,0 1-1 0 0,0-1 0 0 0,0 1 0 0 0,-1-1 1 0 0,1 0-1 0 0,-1 0 0 0 0,-1 0 0 0 0,3-13 1 0 0,-4 14-14 0 0,0 1 1 0 0,0-1 0 0 0,-1 0 0 0 0,1 0-1 0 0,-1 0 1 0 0,0 1 0 0 0,-1-1 0 0 0,1 1-1 0 0,-4-7 1 0 0,4 11 4 0 0,1 0-1 0 0,-1 1 1 0 0,0 0-1 0 0,0-1 1 0 0,0 1 0 0 0,0-1-1 0 0,1 1 1 0 0,-1 0-1 0 0,0 0 1 0 0,1-1-1 0 0,-1 1 1 0 0,0 0 0 0 0,1 0-1 0 0,-1 0 1 0 0,1 0-1 0 0,-1 0 1 0 0,0 1-1 0 0,-12 23 31 0 0,6-10 35 0 0,-29 78 660 0 0,33-81-564 0 0,0 1 0 0 0,0-1 0 0 0,1 1 0 0 0,1-1 0 0 0,0 25 0 0 0,3-12 38 0 0,2 0 1 0 0,0 0-1 0 0,2 0 0 0 0,1 0 0 0 0,1-1 1 0 0,0 0-1 0 0,2 0 0 0 0,23 38 1 0 0,10 7 168 0 0,71 88 1 0 0,-109-151-349 0 0,0 0 0 0 0,-1 1 0 0 0,0-1 0 0 0,-1 1 0 0 0,1 0 0 0 0,-1 0 0 0 0,4 12 0 0 0,-7-17-13 0 0,0 0 0 0 0,1 0 0 0 0,-1-1 0 0 0,0 1 0 0 0,0 0 1 0 0,0-1-1 0 0,0 1 0 0 0,0 0 0 0 0,0 0 0 0 0,0-1 0 0 0,-1 1 0 0 0,1 0 1 0 0,-1 0-1 0 0,1-1 0 0 0,-1 1 0 0 0,0-1 0 0 0,1 1 0 0 0,-1-1 1 0 0,0 1-1 0 0,0-1 0 0 0,0 1 0 0 0,0-1 0 0 0,0 0 0 0 0,-1 1 0 0 0,1-1 1 0 0,0 0-1 0 0,-1 0 0 0 0,1 0 0 0 0,-1 0 0 0 0,1 0 0 0 0,-1 0 1 0 0,1 0-1 0 0,-1-1 0 0 0,1 1 0 0 0,-1-1 0 0 0,0 1 0 0 0,-3 0 0 0 0,-3 1 2 0 0,0-1 0 0 0,0 1-1 0 0,0-1 1 0 0,0-1 0 0 0,0 0-1 0 0,0 0 1 0 0,0 0-1 0 0,0-1 1 0 0,0-1 0 0 0,0 1-1 0 0,0-1 1 0 0,0 0 0 0 0,0-1-1 0 0,1 0 1 0 0,-1 0-1 0 0,1-1 1 0 0,-9-5 0 0 0,8 3-9 0 0,0 0 0 0 0,0 0 1 0 0,0-1-1 0 0,0 0 0 0 0,1 0 1 0 0,1-1-1 0 0,-1 0 0 0 0,1-1 1 0 0,0 1-1 0 0,1-1 0 0 0,0 0 1 0 0,1 0-1 0 0,-5-11 0 0 0,3 0-2 0 0,0-1 0 0 0,1 1-1 0 0,2-1 1 0 0,0 0-1 0 0,1 0 1 0 0,1 0-1 0 0,0 0 1 0 0,5-30-1 0 0,-2 35 0 0 0,1 0 0 0 0,0 1-1 0 0,1-1 1 0 0,0 1 0 0 0,2 0 0 0 0,0 1-1 0 0,0-1 1 0 0,1 1 0 0 0,1 0-1 0 0,1 1 1 0 0,18-23 0 0 0,-23 32 2 0 0,0 0 0 0 0,0 0 0 0 0,0 0 0 0 0,1 1 0 0 0,-1-1 0 0 0,1 1 0 0 0,0 0 0 0 0,0 1 0 0 0,0-1 0 0 0,1 1 0 0 0,-1 0 0 0 0,1 0 1 0 0,-1 1-1 0 0,1 0 0 0 0,-1 0 0 0 0,1 0 0 0 0,0 0 0 0 0,6 1 0 0 0,-8 0-8 0 0,0 1 1 0 0,1 0-1 0 0,-1-1 0 0 0,0 1 1 0 0,0 1-1 0 0,0-1 0 0 0,0 0 1 0 0,0 1-1 0 0,-1 0 0 0 0,1 0 1 0 0,0 0-1 0 0,-1 0 0 0 0,1 1 1 0 0,-1 0-1 0 0,0-1 0 0 0,0 1 1 0 0,0 0-1 0 0,0 0 0 0 0,0 1 1 0 0,-1-1-1 0 0,0 1 0 0 0,1-1 1 0 0,-1 1-1 0 0,0 0 0 0 0,1 4 1 0 0,-1-1-240 0 0,0 0 0 0 0,0-1 0 0 0,0 1 0 0 0,-1 0 0 0 0,0 0 0 0 0,-1 0 0 0 0,0 0 0 0 0,0 0 0 0 0,0 0 0 0 0,-1 0 0 0 0,0 0 0 0 0,0 0 0 0 0,0-1 0 0 0,-1 1 0 0 0,0 0 0 0 0,-1-1 0 0 0,-5 11 0 0 0,-9 9-1612 0 0</inkml:trace>
</inkml:ink>
</file>

<file path=ppt/ink/ink4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02:43.687"/>
    </inkml:context>
    <inkml:brush xml:id="br0">
      <inkml:brushProperty name="width" value="0.05" units="cm"/>
      <inkml:brushProperty name="height" value="0.05" units="cm"/>
    </inkml:brush>
  </inkml:definitions>
  <inkml:trace contextRef="#ctx0" brushRef="#br0">194 279 7841 0 0,'-22'-22'236'0'0,"19"18"76"0"0,1 1 0 0 0,-1 0 0 0 0,0 0 0 0 0,0 1 0 0 0,0-1 0 0 0,0 0 0 0 0,0 1 0 0 0,-6-3 0 0 0,8 6-153 0 0,0-1 0 0 0,0 1 0 0 0,0-1 1 0 0,0 1-1 0 0,0 0 0 0 0,0 0 0 0 0,0 0 0 0 0,0 0 0 0 0,0 0 0 0 0,1 0 1 0 0,-1 0-1 0 0,0 0 0 0 0,1 0 0 0 0,-1 0 0 0 0,0 0 0 0 0,0 2 0 0 0,-9 20 306 0 0,12-34-53 0 0,-1 1 1 0 0,2 0-1 0 0,-1 0 1 0 0,8-18-1 0 0,5-18-420 0 0,-8 19-13 0 0,6-28-258 0 0,-13 51 213 0 0,1-1 0 0 0,-1 1 0 0 0,0-1-1 0 0,0 1 1 0 0,0-1 0 0 0,-1 1 0 0 0,1-1-1 0 0,-1 1 1 0 0,-2-8 0 0 0,1 11 53 0 0,1-1 0 0 0,0 1 0 0 0,0-1 0 0 0,-1 1 0 0 0,1 0 0 0 0,-1-1 0 0 0,1 1 0 0 0,-1 0 0 0 0,0 0 0 0 0,1 0 0 0 0,-1 0 0 0 0,0 1 0 0 0,0-1 0 0 0,0 0 0 0 0,0 1-1 0 0,1-1 1 0 0,-1 1 0 0 0,0 0 0 0 0,0-1 0 0 0,-3 1 0 0 0,-3-1-3 0 0,1 1 0 0 0,-1 0 0 0 0,1 0 0 0 0,-8 2 0 0 0,11-1 15 0 0,0 0 0 0 0,1 0 0 0 0,-1 1 0 0 0,1-1 0 0 0,0 1 0 0 0,0 0 0 0 0,-1 0-1 0 0,1 0 1 0 0,0 0 0 0 0,1 1 0 0 0,-1-1 0 0 0,0 1 0 0 0,1 0 0 0 0,-1 0 0 0 0,1-1 0 0 0,0 2 0 0 0,0-1-1 0 0,0 0 1 0 0,0 0 0 0 0,1 1 0 0 0,-1-1 0 0 0,1 1 0 0 0,-2 6 0 0 0,-1 8 17 0 0,0 1 0 0 0,1-1 1 0 0,-1 26-1 0 0,3-23 68 0 0,0 0 0 0 0,2 0 0 0 0,6 36-1 0 0,-6-48-43 0 0,1 0 0 0 0,1 0 0 0 0,-1 0 0 0 0,2 0 0 0 0,-1 0 0 0 0,1-1 0 0 0,0 0 0 0 0,1 0 0 0 0,0 0 0 0 0,11 14 0 0 0,-14-20-28 0 0,0 0 0 0 0,0 0 0 0 0,1 0 0 0 0,-1 0 0 0 0,0-1 0 0 0,1 1 0 0 0,-1 0 0 0 0,1-1 0 0 0,0 0-1 0 0,-1 0 1 0 0,1 0 0 0 0,0 0 0 0 0,0 0 0 0 0,0 0 0 0 0,-1-1 0 0 0,1 0 0 0 0,4 1 0 0 0,-2-1-40 0 0,0-1 0 0 0,-1 0 1 0 0,1 0-1 0 0,-1 0 0 0 0,1 0 1 0 0,-1 0-1 0 0,1-1 0 0 0,-1 0 1 0 0,8-5-1 0 0,0 0-335 0 0,-2-1 0 0 0,1 0 0 0 0,-1-1 0 0 0,0 0 0 0 0,-1-1 0 0 0,14-17 1 0 0,0-4-904 0 0,-7 13 601 0 0,-2-1-1 0 0,0-1 1 0 0,-1-1 0 0 0,20-42 0 0 0,-32 59 666 0 0,-1 0 0 0 0,1 0 0 0 0,0-1 0 0 0,-1 1 0 0 0,0 0 0 0 0,0 0-1 0 0,-1-1 1 0 0,1 1 0 0 0,-1 0 0 0 0,0 0 0 0 0,0 0 0 0 0,0 0 0 0 0,0 0 0 0 0,-1 0 0 0 0,0 0 0 0 0,0 0 0 0 0,0 0 0 0 0,0 1 0 0 0,0-1 0 0 0,-1 1 0 0 0,1-1 0 0 0,-1 1 0 0 0,-6-5 0 0 0,5 3 66 0 0,-1 1 0 0 0,0 0 0 0 0,1 1-1 0 0,-1-1 1 0 0,0 1 0 0 0,-1 0 0 0 0,1 0 0 0 0,-1 0 0 0 0,1 1 0 0 0,-1-1 0 0 0,0 2 0 0 0,0-1 0 0 0,0 1 0 0 0,0-1 0 0 0,0 2 0 0 0,-7-1 0 0 0,11 1-9 0 0,0 0 0 0 0,0 0 1 0 0,0 1-1 0 0,1-1 1 0 0,-1 1-1 0 0,0 0 1 0 0,1-1-1 0 0,-1 1 1 0 0,0 0-1 0 0,1 0 0 0 0,-1 0 1 0 0,1 0-1 0 0,-1 0 1 0 0,1 0-1 0 0,-1 1 1 0 0,1-1-1 0 0,-2 2 1 0 0,1 1 74 0 0,-1 0 0 0 0,1 0 0 0 0,-1 0 1 0 0,1 0-1 0 0,0 0 0 0 0,-2 8 0 0 0,1 2 258 0 0,0 0 0 0 0,0 0 0 0 0,0 22 0 0 0,3-19 45 0 0,0 0-1 0 0,1 1 1 0 0,6 28 0 0 0,-6-40-364 0 0,0 0 0 0 0,1 0 1 0 0,0 1-1 0 0,0-1 0 0 0,0 0 0 0 0,1-1 0 0 0,0 1 1 0 0,0 0-1 0 0,1-1 0 0 0,0 0 0 0 0,-1 0 0 0 0,10 9 0 0 0,-12-13-72 0 0,0 0 0 0 0,0 0 0 0 0,1 0-1 0 0,-1-1 1 0 0,1 1 0 0 0,-1 0 0 0 0,1-1-1 0 0,-1 1 1 0 0,1-1 0 0 0,-1 1 0 0 0,1-1 0 0 0,-1 0-1 0 0,1 1 1 0 0,0-1 0 0 0,-1 0 0 0 0,1 0-1 0 0,-1 0 1 0 0,1 0 0 0 0,1-1 0 0 0,1 0-108 0 0,-1 0 0 0 0,0 0 1 0 0,1 0-1 0 0,-1-1 1 0 0,0 1-1 0 0,0-1 1 0 0,0 0-1 0 0,4-3 0 0 0,0-2-407 0 0,0 1-1 0 0,0-1 1 0 0,-1 0 0 0 0,0 0-1 0 0,10-16 1 0 0,-9 12 311 0 0,-1-1-1 0 0,0-1 1 0 0,0 1 0 0 0,-1-1 0 0 0,-1 0 0 0 0,0 0-1 0 0,-1 0 1 0 0,0-1 0 0 0,-1 1 0 0 0,1-15 0 0 0,15 60 1493 0 0,-14-8-1074 0 0,-1 1 1 0 0,0-1-1 0 0,-3 42 0 0 0,0-40-1657 0 0,2-32-299 0 0,0 3 599 0 0</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3:40:45.851"/>
    </inkml:context>
    <inkml:brush xml:id="br0">
      <inkml:brushProperty name="width" value="0.05" units="cm"/>
      <inkml:brushProperty name="height" value="0.05" units="cm"/>
    </inkml:brush>
  </inkml:definitions>
  <inkml:trace contextRef="#ctx0" brushRef="#br0">242 235 9229 0 0,'9'-6'88'0'0,"37"-26"265"0"0,-44 30-227 0 0,1 0 0 0 0,-1 0 0 0 0,0 0 1 0 0,0 0-1 0 0,0-1 0 0 0,0 1 0 0 0,0-1 0 0 0,-1 0 0 0 0,1 1 1 0 0,-1-1-1 0 0,1 0 0 0 0,-1 0 0 0 0,0 0 0 0 0,1-4 0 0 0,-2 6-51 0 0,0 1-1 0 0,0-1 1 0 0,-1 0-1 0 0,1 1 1 0 0,0-1 0 0 0,0 1-1 0 0,0-1 1 0 0,0 1-1 0 0,-1-1 1 0 0,1 0-1 0 0,0 1 1 0 0,-1-1-1 0 0,1 1 1 0 0,0 0-1 0 0,-1-1 1 0 0,1 1-1 0 0,-1-1 1 0 0,1 1-1 0 0,0-1 1 0 0,-1 1-1 0 0,1 0 1 0 0,-1-1-1 0 0,1 1 1 0 0,-1 0 0 0 0,1 0-1 0 0,-1-1 1 0 0,0 1-1 0 0,1 0 1 0 0,-1 0-1 0 0,1 0 1 0 0,-1 0-1 0 0,1-1 1 0 0,-1 1-1 0 0,0 0 1 0 0,1 0-1 0 0,-1 0 1 0 0,1 0-1 0 0,-1 1 1 0 0,0-1-1 0 0,0 0 1 0 0,-25 5 1592 0 0,-5 15-1469 0 0,1 1-1 0 0,0 2 0 0 0,2 0 0 0 0,-36 40 0 0 0,54-53-164 0 0,0 0-1 0 0,1 1 1 0 0,1 0 0 0 0,0 0 0 0 0,0 1 0 0 0,1 0-1 0 0,0 0 1 0 0,1 1 0 0 0,1 0 0 0 0,0 0-1 0 0,1 0 1 0 0,-5 21 0 0 0,9-31-20 0 0,0 0 0 0 0,0-1 0 0 0,0 1-1 0 0,0 0 1 0 0,0-1 0 0 0,1 1 0 0 0,-1 0 0 0 0,1-1 0 0 0,0 1 0 0 0,-1-1 0 0 0,1 1-1 0 0,0-1 1 0 0,1 0 0 0 0,-1 1 0 0 0,0-1 0 0 0,1 0 0 0 0,-1 0 0 0 0,1 0-1 0 0,0 0 1 0 0,-1 0 0 0 0,1 0 0 0 0,0 0 0 0 0,0 0 0 0 0,1-1 0 0 0,-1 1 0 0 0,0-1-1 0 0,0 0 1 0 0,3 2 0 0 0,1-1 2 0 0,0 1 0 0 0,0-1 0 0 0,0 0-1 0 0,0-1 1 0 0,0 1 0 0 0,0-1 0 0 0,1 0 0 0 0,-1-1-1 0 0,0 1 1 0 0,11-2 0 0 0,-7 0-13 0 0,0 0 0 0 0,-1-1 0 0 0,1 0 0 0 0,-1-1 0 0 0,1 0 0 0 0,-1-1 0 0 0,0 0 1 0 0,0 0-1 0 0,-1-1 0 0 0,14-9 0 0 0,-15 9-9 0 0,-1-1 0 0 0,-1 1 0 0 0,1-1 0 0 0,-1 0 1 0 0,0-1-1 0 0,0 1 0 0 0,-1-1 0 0 0,0 0 0 0 0,0 0 1 0 0,-1-1-1 0 0,1 1 0 0 0,-2-1 0 0 0,4-10 0 0 0,-3 4 9 0 0,9-29 22 0 0,-2 0-1 0 0,-2 0 1 0 0,5-73 0 0 0,-13 115-13 0 0,0-1 1 0 0,1 1-1 0 0,-1 0 1 0 0,0 0-1 0 0,0 0 0 0 0,0 0 1 0 0,0 0-1 0 0,0 0 1 0 0,-1 0-1 0 0,1 0 0 0 0,0 0 1 0 0,0 0-1 0 0,-1 0 1 0 0,1 0-1 0 0,0 0 0 0 0,-1 0 1 0 0,1 1-1 0 0,-1-1 1 0 0,1 0-1 0 0,-1 0 0 0 0,-1-1 1 0 0,1 3-12 0 0,1-1 0 0 0,-1 1 0 0 0,0-1 1 0 0,0 1-1 0 0,0 0 0 0 0,0-1 0 0 0,1 1 1 0 0,-1 0-1 0 0,0 0 0 0 0,1 0 0 0 0,-1-1 1 0 0,0 1-1 0 0,1 0 0 0 0,-1 0 0 0 0,1 0 0 0 0,0 0 1 0 0,-1 0-1 0 0,1 0 0 0 0,-1 2 0 0 0,0 1-3 0 0,0-1-1 0 0,-1 0 0 0 0,1 1 0 0 0,0-1 0 0 0,1 1 0 0 0,-1-1 1 0 0,1 1-1 0 0,0-1 0 0 0,-1 1 0 0 0,1-1 0 0 0,1 1 1 0 0,0 3-1 0 0,-1-5 9 0 0,1-1 0 0 0,-1 1 0 0 0,1-1 0 0 0,0 1 0 0 0,0-1 0 0 0,0 1 0 0 0,0-1 0 0 0,0 1 0 0 0,0-1 0 0 0,0 0 0 0 0,1 0 0 0 0,-1 1 0 0 0,0-1 0 0 0,1 0 0 0 0,-1 0 0 0 0,1 0 0 0 0,-1-1 0 0 0,1 1 0 0 0,-1 0 0 0 0,1-1 0 0 0,0 1 0 0 0,-1 0 0 0 0,1-1 0 0 0,0 0 0 0 0,-1 1 0 0 0,1-1 0 0 0,2 0 0 0 0,11 1 27 0 0,1 0 0 0 0,0-1-1 0 0,0-1 1 0 0,19-3 0 0 0,65-16 64 0 0,-44 8-24 0 0,-47 11-60 0 0,0-1 13 0 0,1 0-1 0 0,0 0 1 0 0,-1 0 0 0 0,0-1 0 0 0,0-1-1 0 0,18-8 1 0 0,-27 12-9 0 0,1-1-1 0 0,-1 1 1 0 0,0 0 0 0 0,1 0-1 0 0,-1-1 1 0 0,0 1-1 0 0,1 0 1 0 0,-1-1 0 0 0,0 1-1 0 0,1 0 1 0 0,-1-1 0 0 0,0 1-1 0 0,1 0 1 0 0,-1-1-1 0 0,0 1 1 0 0,0-1 0 0 0,0 1-1 0 0,1 0 1 0 0,-1-1 0 0 0,0 1-1 0 0,0-1 1 0 0,0 1-1 0 0,0-1 1 0 0,0 1 0 0 0,0-1-1 0 0,0 1 1 0 0,0-1 0 0 0,0 1-1 0 0,0 0 1 0 0,0-1-1 0 0,0 1 1 0 0,0-1 0 0 0,0 1-1 0 0,0-1 1 0 0,-1 1 0 0 0,1-1-1 0 0,0 1 1 0 0,0 0-1 0 0,0-1 1 0 0,-1 1 0 0 0,1 0-1 0 0,-1-1 1 0 0,0 0 0 0 0,1 0 0 0 0,-1 0 0 0 0,0 1 0 0 0,0-1 0 0 0,0 1 0 0 0,0-1 0 0 0,1 1 0 0 0,-1-1 0 0 0,0 1 0 0 0,0-1 0 0 0,0 1 0 0 0,0 0 0 0 0,0 0 0 0 0,0-1 0 0 0,0 1 0 0 0,-1 0 0 0 0,0 0 0 0 0,-5 0-32 0 0,0 1 0 0 0,1 0 0 0 0,-1 0 0 0 0,0 0 0 0 0,0 1 0 0 0,1 0 0 0 0,-1 0 0 0 0,1 1 0 0 0,0 0 0 0 0,-9 5 0 0 0,14-7 15 0 0,1 0 0 0 0,-1-1 1 0 0,1 1-1 0 0,-1 0 0 0 0,1 0 0 0 0,0-1 0 0 0,-1 1 0 0 0,1 0 0 0 0,0 0 1 0 0,-1 0-1 0 0,1 0 0 0 0,0-1 0 0 0,0 1 0 0 0,0 0 0 0 0,0 0 0 0 0,0 0 1 0 0,0 0-1 0 0,0 0 0 0 0,0 0 0 0 0,0-1 0 0 0,0 1 0 0 0,1 0 0 0 0,-1 0 1 0 0,0 0-1 0 0,0 0 0 0 0,1-1 0 0 0,-1 1 0 0 0,1 0 0 0 0,-1 0 0 0 0,2 1 1 0 0,15 25 13 0 0,-2-8-13 0 0,-1 1 0 0 0,14 29 0 0 0,-24-41-6 0 0,0 1 1 0 0,0 0-1 0 0,-1 1 0 0 0,0-1 1 0 0,-1 1-1 0 0,0-1 1 0 0,-1 1-1 0 0,1 17 1 0 0,-1 11-1 0 0,0-13 46 0 0,-3 42-1 0 0,1-61-29 0 0,0 0 1 0 0,0 1-1 0 0,-1-1 1 0 0,0 0-1 0 0,0 0 0 0 0,0 1 1 0 0,-1-2-1 0 0,0 1 1 0 0,0 0-1 0 0,0 0 0 0 0,-6 6 1 0 0,8-11-19 0 0,0 0-1 0 0,1 0 1 0 0,-1 0 0 0 0,0 0 0 0 0,0 0 0 0 0,0 0-1 0 0,1 0 1 0 0,-1-1 0 0 0,0 1 0 0 0,0 0 0 0 0,0-1 0 0 0,0 1-1 0 0,0-1 1 0 0,-1 1 0 0 0,1-1 0 0 0,0 1 0 0 0,0-1-1 0 0,0 0 1 0 0,0 1 0 0 0,0-1 0 0 0,-2 0 0 0 0,2 0-56 0 0,0-1 0 0 0,0 1 1 0 0,0-1-1 0 0,0 1 1 0 0,1-1-1 0 0,-1 1 0 0 0,0-1 1 0 0,1 1-1 0 0,-1-1 1 0 0,0 0-1 0 0,1 1 0 0 0,-1-1 1 0 0,1 0-1 0 0,-1 0 1 0 0,1 1-1 0 0,-1-1 0 0 0,1 0 1 0 0,-1 0-1 0 0,1 0 1 0 0,-1-1-1 0 0,0-3-312 0 0,0 0 1 0 0,0 0-1 0 0,0 0 1 0 0,1 0-1 0 0,-1 0 0 0 0,1 0 1 0 0,0 0-1 0 0,2-9 0 0 0,11-33-3140 0 0,29-65 0 0 0,-2 6 1290 0 0,-32 83 2083 0 0,0 1-1 0 0,2 1 1 0 0,1 0 0 0 0,0 0-1 0 0,24-31 1 0 0,-27 41 447 0 0,1 0 0 0 0,1 0 1 0 0,0 1-1 0 0,1 0 0 0 0,0 1 1 0 0,0 0-1 0 0,1 1 0 0 0,0 0 0 0 0,0 1 1 0 0,21-9-1 0 0,-24 13 107 0 0,0 0 0 0 0,0 0 0 0 0,0 1 0 0 0,0 0 0 0 0,0 1 0 0 0,0 0 0 0 0,0 1 0 0 0,15 0-1 0 0,-40 55 3367 0 0,15-30-2522 0 0,6 45 0 0 0,-2-52-1057 0 0,-1 0 0 0 0,-2 0 0 0 0,1 0 0 0 0,-2 0 1 0 0,-4 26-1 0 0,1-22-175 0 0,3-15-132 0 0,0 0 1 0 0,0 0-1 0 0,-1 0 1 0 0,0 0 0 0 0,0 0-1 0 0,-1 0 1 0 0,0 0-1 0 0,0-1 1 0 0,0 1 0 0 0,-1-1-1 0 0,-5 6 1 0 0,1 2-1359 0 0,8-13 1252 0 0,0 0 0 0 0,-1 0 0 0 0,1-1 0 0 0,0 1 0 0 0,-1 0 0 0 0,1 0 0 0 0,-1 0 0 0 0,1-1 0 0 0,-1 1 0 0 0,1 0 0 0 0,-1 0-1 0 0,0-1 1 0 0,1 1 0 0 0,-2 0 0 0 0</inkml:trace>
</inkml:ink>
</file>

<file path=ppt/ink/ink4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02:44.202"/>
    </inkml:context>
    <inkml:brush xml:id="br0">
      <inkml:brushProperty name="width" value="0.05" units="cm"/>
      <inkml:brushProperty name="height" value="0.05" units="cm"/>
    </inkml:brush>
  </inkml:definitions>
  <inkml:trace contextRef="#ctx0" brushRef="#br0">24 135 7485 0 0,'-8'-20'144'0'0,"-2"-10"719"0"0,6 20 29 0 0,3 3 747 0 0,14 9-1105 0 0,-5 1-436 0 0,0 0-1 0 0,0 1 1 0 0,0 0-1 0 0,-1 1 1 0 0,0-1-1 0 0,0 2 1 0 0,0-1 0 0 0,10 11-1 0 0,-6-4-56 0 0,0-1-1 0 0,-1 2 1 0 0,15 25-1 0 0,-21-31-32 0 0,-1 0 0 0 0,0 0 0 0 0,0 0-1 0 0,3 11 1 0 0,-5-15-5 0 0,-1-1 0 0 0,1 0 0 0 0,-1 1 0 0 0,1-1 0 0 0,-1 0 0 0 0,0 1 0 0 0,0-1 0 0 0,0 1 0 0 0,0-1 0 0 0,-1 0 0 0 0,1 1 0 0 0,-1-1 0 0 0,1 0 0 0 0,-1 1 0 0 0,0-1 0 0 0,0 0 0 0 0,0 0 0 0 0,-1 3 0 0 0,2-5-1 0 0,-1 0 0 0 0,1 0 0 0 0,0 0 0 0 0,-1 0 0 0 0,1 1 0 0 0,-1-1 0 0 0,1 0 0 0 0,0 0-1 0 0,-1 0 1 0 0,1 0 0 0 0,-1 0 0 0 0,1 0 0 0 0,0-1 0 0 0,-1 1 0 0 0,1 0 0 0 0,-1 0 0 0 0,1 0 0 0 0,0 0 0 0 0,-1 0 0 0 0,1 0 0 0 0,0-1 0 0 0,-1 1-1 0 0,1 0 1 0 0,0 0 0 0 0,-1-1 0 0 0,1 1 0 0 0,0 0 0 0 0,-1 0 0 0 0,1-1 0 0 0,0 1 0 0 0,0 0 0 0 0,-1-1 0 0 0,1 1 0 0 0,0 0 0 0 0,0-1-1 0 0,0 1 1 0 0,0-1 0 0 0,-1 1 0 0 0,1 0 0 0 0,0-1 0 0 0,-9-17 31 0 0,5 1-44 0 0,1-1 0 0 0,0 1 0 0 0,2-1 0 0 0,0 0 1 0 0,0 0-1 0 0,2 0 0 0 0,0 0 0 0 0,1 0 0 0 0,7-24 0 0 0,-9 40 9 0 0,1-1-1 0 0,0 1 1 0 0,0-1 0 0 0,0 1-1 0 0,0 0 1 0 0,0 0 0 0 0,1 0 0 0 0,-1 0-1 0 0,1 0 1 0 0,-1 0 0 0 0,1 0-1 0 0,0 0 1 0 0,-1 0 0 0 0,1 1 0 0 0,0-1-1 0 0,0 0 1 0 0,0 1 0 0 0,1 0-1 0 0,-1 0 1 0 0,0 0 0 0 0,0 0 0 0 0,1 0-1 0 0,-1 0 1 0 0,1 0 0 0 0,-1 1-1 0 0,5-1 1 0 0,-4 1-1 0 0,1 0-1 0 0,-1 0 1 0 0,1 1 0 0 0,-1 0-1 0 0,0-1 1 0 0,1 1 0 0 0,-1 0-1 0 0,0 1 1 0 0,1-1 0 0 0,-1 1-1 0 0,0-1 1 0 0,0 1 0 0 0,0 0-1 0 0,-1 0 1 0 0,1 0 0 0 0,0 1-1 0 0,-1-1 1 0 0,4 5-1 0 0,-3-5-116 0 0,-1 0 0 0 0,1 0 0 0 0,-1 0 0 0 0,1 0 0 0 0,0 0-1 0 0,0-1 1 0 0,0 1 0 0 0,0-1 0 0 0,0 0 0 0 0,0 1 0 0 0,0-1 0 0 0,3 0-1 0 0,11-34 559 0 0,-12 28-326 0 0,-2 1-19 0 0,0 1-1 0 0,0 0 1 0 0,0 0 0 0 0,1 0-1 0 0,-1 0 1 0 0,8-3 0 0 0,-9 5-83 0 0,-1 1 1 0 0,0-1-1 0 0,1 1 0 0 0,-1-1 1 0 0,1 1-1 0 0,-1 0 1 0 0,1 0-1 0 0,-1 0 1 0 0,1 0-1 0 0,-1 0 0 0 0,1 0 1 0 0,-1 0-1 0 0,1 1 1 0 0,-1-1-1 0 0,1 1 1 0 0,-1-1-1 0 0,0 1 0 0 0,1-1 1 0 0,-1 1-1 0 0,0 0 1 0 0,1-1-1 0 0,-1 1 1 0 0,0 0-1 0 0,0 0 0 0 0,2 2 1 0 0,34 26 43 0 0,-24-21-534 0 0,-1 2-1 0 0,0 0 1 0 0,0 0-1 0 0,-1 1 1 0 0,14 18 0 0 0,-20-15-837 0 0</inkml:trace>
</inkml:ink>
</file>

<file path=ppt/ink/ink4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02:58.076"/>
    </inkml:context>
    <inkml:brush xml:id="br0">
      <inkml:brushProperty name="width" value="0.05" units="cm"/>
      <inkml:brushProperty name="height" value="0.05" units="cm"/>
    </inkml:brush>
  </inkml:definitions>
  <inkml:trace contextRef="#ctx0" brushRef="#br0">187 410 6437 0 0,'-14'1'80'0'0,"0"1"1"0"0,1 0-1 0 0,-15 4 1 0 0,2-1 309 0 0,18-4-42 0 0,1 1 1 0 0,0-1-1 0 0,0 1 1 0 0,0 1 0 0 0,0-1-1 0 0,0 1 1 0 0,0 0-1 0 0,1 1 1 0 0,-1 0 0 0 0,1 0-1 0 0,-9 7 1 0 0,15-11-337 0 0,0 0 0 0 0,0 1 0 0 0,0-1 0 0 0,0 0 1 0 0,0 1-1 0 0,0-1 0 0 0,0 0 0 0 0,0 1 0 0 0,0-1 1 0 0,0 0-1 0 0,0 0 0 0 0,0 1 0 0 0,0-1 0 0 0,0 0 1 0 0,0 1-1 0 0,0-1 0 0 0,0 0 0 0 0,1 0 0 0 0,-1 1 1 0 0,0-1-1 0 0,0 0 0 0 0,0 0 0 0 0,0 1 0 0 0,1-1 1 0 0,-1 0-1 0 0,0 0 0 0 0,0 1 0 0 0,0-1 0 0 0,1 0 1 0 0,-1 0-1 0 0,0 0 0 0 0,0 0 0 0 0,1 0 0 0 0,-1 1 1 0 0,0-1-1 0 0,1 0 0 0 0,-1 0 0 0 0,0 0 0 0 0,0 0 1 0 0,1 0-1 0 0,0 0 0 0 0,14 5 305 0 0,6-5-117 0 0,0-1-1 0 0,1 0 1 0 0,36-9-1 0 0,65-22-39 0 0,-86 21-136 0 0,1091-330 693 0 0,-1097 331-630 0 0,-1-2 1 0 0,0-1-1 0 0,29-18 1 0 0,-58 31-95 0 0,0-1-1 0 0,0 1 1 0 0,0-1 0 0 0,0 0-1 0 0,0 0 1 0 0,-1 1 0 0 0,1-1 0 0 0,0 0-1 0 0,0 0 1 0 0,-1 0 0 0 0,1 0-1 0 0,-1 1 1 0 0,1-1 0 0 0,-1 0 0 0 0,1-2-1 0 0,-4 0-585 0 0,-8 6-481 0 0,-37 18-1993 0 0,22-9 1745 0 0</inkml:trace>
</inkml:ink>
</file>

<file path=ppt/ink/ink4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02:58.417"/>
    </inkml:context>
    <inkml:brush xml:id="br0">
      <inkml:brushProperty name="width" value="0.05" units="cm"/>
      <inkml:brushProperty name="height" value="0.05" units="cm"/>
    </inkml:brush>
  </inkml:definitions>
  <inkml:trace contextRef="#ctx0" brushRef="#br0">76 417 5909 0 0,'-5'1'87'0'0,"0"-1"0"0"0,1 1 0 0 0,-1 0 0 0 0,0 0 0 0 0,1 0 1 0 0,-1 1-1 0 0,1 0 0 0 0,-1-1 0 0 0,1 2 0 0 0,0-1 0 0 0,0 0 1 0 0,-6 6-1 0 0,-1-1 419 0 0,85-19 2316 0 0,-52 9-2502 0 0,221-36 2003 0 0,-164 22-1615 0 0,82-28 1 0 0,280-124 1437 0 0,-225 82-1631 0 0,-38 14-242 0 0,-171 70-848 0 0,-18 8-558 0 0,-21 9-1338 0 0,9-4 659 0 0</inkml:trace>
</inkml:ink>
</file>

<file path=ppt/ink/ink4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03:00.678"/>
    </inkml:context>
    <inkml:brush xml:id="br0">
      <inkml:brushProperty name="width" value="0.05" units="cm"/>
      <inkml:brushProperty name="height" value="0.05" units="cm"/>
    </inkml:brush>
  </inkml:definitions>
  <inkml:trace contextRef="#ctx0" brushRef="#br0">67 87 7805 0 0,'-8'2'188'0'0,"0"0"0"0"0,-1 0 1 0 0,1 1-1 0 0,0 0 0 0 0,1 0 1 0 0,-11 7-1 0 0,19-7 714 0 0,8 0-170 0 0,9 1 83 0 0,-8-3-608 0 0,0 0 0 0 0,-1-1 0 0 0,1 0 0 0 0,0-1 0 0 0,-1 0 1 0 0,1 0-1 0 0,-1-1 0 0 0,15-5 0 0 0,75-33 224 0 0,-58 23-333 0 0,-24 10-106 0 0,-9 4-14 0 0,1 0 0 0 0,-1 0 0 0 0,-1-1-1 0 0,1 0 1 0 0,0 0 0 0 0,-1-1 0 0 0,0 0-1 0 0,10-9 1 0 0,-14 11-517 0 0,-3 5-702 0 0,-2 6-1240 0 0,1-6 2229 0 0,-2 5-935 0 0</inkml:trace>
</inkml:ink>
</file>

<file path=ppt/ink/ink4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03:01.021"/>
    </inkml:context>
    <inkml:brush xml:id="br0">
      <inkml:brushProperty name="width" value="0.05" units="cm"/>
      <inkml:brushProperty name="height" value="0.05" units="cm"/>
    </inkml:brush>
  </inkml:definitions>
  <inkml:trace contextRef="#ctx0" brushRef="#br0">21 287 8961 0 0,'-15'0'100'0'0,"9"-1"99"0"0,7 1 266 0 0,32-19 1267 0 0,159-85 518 0 0,-120 63-2338 0 0,1 2 0 0 0,97-35 0 0 0,-141 66-1314 0 0,-19 7 298 0 0</inkml:trace>
</inkml:ink>
</file>

<file path=ppt/ink/ink4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12:13.056"/>
    </inkml:context>
    <inkml:brush xml:id="br0">
      <inkml:brushProperty name="width" value="0.05" units="cm"/>
      <inkml:brushProperty name="height" value="0.05" units="cm"/>
    </inkml:brush>
  </inkml:definitions>
  <inkml:trace contextRef="#ctx0" brushRef="#br0">0 514 5881 0 0,'24'-15'2638'0'0,"-12"4"-2345"0"0,-9 8 1427 0 0,2-2-1472 0 0,18-17 15 0 0,-17 16 1112 0 0,-2 3-1205 0 0,11-10-29 0 0,-12 10 725 0 0,16 11 62 0 0,-12 5-822 0 0,23 39-4 0 0,-23-39 170 0 0,0 2-188 0 0,20 42 22 0 0,-20-43 432 0 0,-4-9-412 0 0,12 16-12 0 0,-11-16 480 0 0,9-8-506 0 0,14-4-74 0 0,-1-2 0 0 0,0 0 1 0 0,-1-2-1 0 0,0 0 0 0 0,-1-2 0 0 0,23-16 1 0 0,-19 12-11 0 0,-14 10-9 0 0,0-2 0 0 0,0 0-1 0 0,-1 0 1 0 0,-1-1 0 0 0,15-14 0 0 0,-1-1-9 0 0,175-161-41 0 0,63-52-1670 0 0,-249 229 518 0 0,-12 10-259 0 0,-7 8-201 0 0,-6 10-404 0 0,4-6 907 0 0</inkml:trace>
</inkml:ink>
</file>

<file path=ppt/ink/ink4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13:04.673"/>
    </inkml:context>
    <inkml:brush xml:id="br0">
      <inkml:brushProperty name="width" value="0.05" units="cm"/>
      <inkml:brushProperty name="height" value="0.05" units="cm"/>
    </inkml:brush>
  </inkml:definitions>
  <inkml:trace contextRef="#ctx0" brushRef="#br0">948 353 6625 0 0,'-1'-3'17'0'0,"0"-1"1"0"0,-1 1 0 0 0,1 0 0 0 0,-1-1-1 0 0,0 1 1 0 0,0 0 0 0 0,0 0 0 0 0,-1 0-1 0 0,1 1 1 0 0,-1-1 0 0 0,-4-3-1 0 0,-17-22 95 0 0,15 9 103 0 0,0 0 1 0 0,2 0-1 0 0,0-1 0 0 0,-8-35 0 0 0,10 31 77 0 0,-2 1-1 0 0,-15-37 0 0 0,20 54-262 0 0,-1 0 0 0 0,-1 1 0 0 0,1-1 0 0 0,-7-7 0 0 0,10 12-27 0 0,-1 0-1 0 0,1 1 1 0 0,-1-1 0 0 0,0 0 0 0 0,0 0 0 0 0,1 1 0 0 0,-1-1-1 0 0,0 1 1 0 0,0-1 0 0 0,0 1 0 0 0,0-1 0 0 0,0 1 0 0 0,0-1-1 0 0,0 1 1 0 0,1 0 0 0 0,-1 0 0 0 0,0-1 0 0 0,0 1-1 0 0,0 0 1 0 0,0 0 0 0 0,0 0 0 0 0,0 0 0 0 0,0 0 0 0 0,0 0-1 0 0,0 0 1 0 0,0 1 0 0 0,0-1 0 0 0,0 0 0 0 0,0 0 0 0 0,0 1-1 0 0,0-1 1 0 0,0 1 0 0 0,0-1 0 0 0,0 1 0 0 0,-1 0-1 0 0,-10 8 3 0 0,0 1-1 0 0,1 0 0 0 0,0 1 1 0 0,1 0-1 0 0,0 1 0 0 0,1 0 1 0 0,0 0-1 0 0,1 1 0 0 0,-12 25 1 0 0,12-19 31 0 0,1 0-1 0 0,1 0 1 0 0,1 1 0 0 0,0 0 0 0 0,2 0 0 0 0,-3 39 0 0 0,7 54 284 0 0,24 170 1 0 0,-14-188-132 0 0,46 296 486 0 0,11 123 126 0 0,-36-108-163 0 0,17 347 177 0 0,-43-401-322 0 0,-41 379 0 0 0,26-641-450 0 0,-54 433 72 0 0,50-456-116 0 0,-3 0 0 0 0,-3-1 0 0 0,-2-1 0 0 0,-3-1 1 0 0,-56 105-1 0 0,27-78-35 0 0,-3-2 1 0 0,-4-3 0 0 0,-74 81 0 0 0,106-135 11 0 0,-34 30 1 0 0,48-51 5 0 0,0 0-1 0 0,0 0 1 0 0,-1-1-1 0 0,0-1 1 0 0,-19 9-1 0 0,32-17 3 0 0,0 0-1 0 0,-1 0 1 0 0,1 0-1 0 0,0 0 1 0 0,0 0 0 0 0,0-1-1 0 0,-1 1 1 0 0,1-1-1 0 0,0 0 1 0 0,-1 0-1 0 0,1 1 1 0 0,0-1-1 0 0,-1-1 1 0 0,1 1 0 0 0,0 0-1 0 0,0-1 1 0 0,-1 1-1 0 0,1-1 1 0 0,0 0-1 0 0,0 1 1 0 0,0-1-1 0 0,0 0 1 0 0,-1 0-1 0 0,1-1 1 0 0,-2-1 0 0 0,2 1-13 0 0,0 0 1 0 0,0-1 0 0 0,1 1 0 0 0,-1-1 0 0 0,1 1 0 0 0,0-1 0 0 0,-1 1-1 0 0,1-1 1 0 0,1 0 0 0 0,-1 1 0 0 0,0-1 0 0 0,0 0 0 0 0,1 0-1 0 0,0 0 1 0 0,0 0 0 0 0,-1 0 0 0 0,2 1 0 0 0,-1-1 0 0 0,1-4 0 0 0,1-5 6 0 0,0 1 0 0 0,1 0 0 0 0,0-1 0 0 0,1 1 0 0 0,0 1 0 0 0,1-1 0 0 0,1 0 0 0 0,-1 1 0 0 0,1 0 0 0 0,1 1 0 0 0,0-1 0 0 0,15-14 0 0 0,-10 12 25 0 0,0 1 0 0 0,1 0 0 0 0,0 1 0 0 0,1 1-1 0 0,0 0 1 0 0,1 1 0 0 0,0 0 0 0 0,19-7 0 0 0,-28 13 0 0 0,0 0 1 0 0,1 1-1 0 0,-1-1 0 0 0,0 1 0 0 0,0 0 1 0 0,1 1-1 0 0,-1-1 0 0 0,0 1 0 0 0,1 1 1 0 0,-1-1-1 0 0,0 1 0 0 0,1 0 0 0 0,7 3 1 0 0,-5-1 19 0 0,0 1 1 0 0,-1-1 0 0 0,0 2 0 0 0,0-1 0 0 0,0 1 0 0 0,-1 1 0 0 0,1-1-1 0 0,8 10 1 0 0,6 9 97 0 0,-1 1 0 0 0,-1 1 0 0 0,-1 1 0 0 0,17 32 0 0 0,-24-40-51 0 0,22 40 28 0 0,-3 1 1 0 0,-2 2-1 0 0,32 103 0 0 0,-33-66 69 0 0,26 173-1 0 0,33 377 462 0 0,-28-137-417 0 0,-41-345-171 0 0,14 173 51 0 0,12 106 246 0 0,28-3 270 0 0,-18-210-44 0 0,141 373 1 0 0,-96-376-316 0 0,-79-188-190 0 0,3-2-1 0 0,2 0 1 0 0,39 49-1 0 0,-49-72-54 0 0,1 0-1 0 0,0-1 1 0 0,1-1-1 0 0,24 17 1 0 0,-33-27-1 0 0,-1 0 1 0 0,1 0-1 0 0,0-1 1 0 0,1 0-1 0 0,-1 0 0 0 0,1-1 1 0 0,-1 0-1 0 0,1-1 1 0 0,0 0-1 0 0,0 0 1 0 0,0-1-1 0 0,0 0 1 0 0,15 0-1 0 0,-21-2-29 0 0,0 1 0 0 0,0-1 0 0 0,0 0 0 0 0,0 0 0 0 0,0 0 0 0 0,0-1 0 0 0,-1 1 0 0 0,1-1 0 0 0,0 1 0 0 0,-1-1 0 0 0,1 0 0 0 0,-1 0 0 0 0,0 0 0 0 0,0 0 0 0 0,1-1 0 0 0,-1 1 0 0 0,-1 0 0 0 0,1-1 0 0 0,0 0 0 0 0,1-3 0 0 0,0 1-336 0 0,-1 0-1 0 0,0 0 0 0 0,0 0 0 0 0,0 0 0 0 0,-1 0 0 0 0,0-1 0 0 0,0 1 1 0 0,0 0-1 0 0,-1-1 0 0 0,1 1 0 0 0,-2-8 0 0 0,0 0-1051 0 0</inkml:trace>
</inkml:ink>
</file>

<file path=ppt/ink/ink4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13:18.215"/>
    </inkml:context>
    <inkml:brush xml:id="br0">
      <inkml:brushProperty name="width" value="0.05" units="cm"/>
      <inkml:brushProperty name="height" value="0.05" units="cm"/>
    </inkml:brush>
  </inkml:definitions>
  <inkml:trace contextRef="#ctx0" brushRef="#br0">110 295 5849 0 0,'-31'-14'94'0'0,"25"11"760"0"0,-1 0-733 0 0,-21-8-2 0 0,21 8 685 0 0,2 0-507 0 0,-16-7-48 0 0,16 8 1117 0 0,14-8-1299 0 0,29-28 5 0 0,-36 36-65 0 0,1-1-1 0 0,0 1 1 0 0,0 0-1 0 0,0 0 1 0 0,0 1-1 0 0,0-1 1 0 0,0 0-1 0 0,0 1 1 0 0,0 0 0 0 0,1 0-1 0 0,-1 0 1 0 0,1 0-1 0 0,3 0 1 0 0,10-3 17 0 0,280-68-21 0 0,50-15 249 0 0,-338 84-137 0 0,-6 1-22 0 0,1 1 0 0 0,-1-1 0 0 0,1 1-1 0 0,0 0 1 0 0,-1 0 0 0 0,1 0-1 0 0,0 1 1 0 0,-1-1 0 0 0,1 1 0 0 0,6 0-1 0 0,-9 4 627 0 0,-8 0-355 0 0,-10 2-233 0 0,17-6-131 0 0,-13 1-728 0 0,-1 0-1 0 0,1 1 1 0 0,0 1-1 0 0,0 0 1 0 0,-24 10-1 0 0,26-8-483 0 0</inkml:trace>
</inkml:ink>
</file>

<file path=ppt/ink/ink4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13:53.585"/>
    </inkml:context>
    <inkml:brush xml:id="br0">
      <inkml:brushProperty name="width" value="0.05" units="cm"/>
      <inkml:brushProperty name="height" value="0.05" units="cm"/>
    </inkml:brush>
  </inkml:definitions>
  <inkml:trace contextRef="#ctx0" brushRef="#br0">34 249 5909 0 0,'-2'-4'28'0'0,"0"-1"1"0"0,0 0 0 0 0,0 0 0 0 0,1 0 0 0 0,0 0-1 0 0,0 0 1 0 0,-1-6 0 0 0,-5-22 146 0 0,4 24-73 0 0,0 0 0 0 0,1 0 0 0 0,0 1 0 0 0,0-1 0 0 0,1-1 0 0 0,0-15 0 0 0,2 22-94 0 0,0 0 0 0 0,0 0 0 0 0,0-1 0 0 0,1 1 0 0 0,-1 0 0 0 0,1 0 0 0 0,0 0 0 0 0,0 0 0 0 0,0 1 0 0 0,0-1 0 0 0,0 0 0 0 0,1 1 0 0 0,-1-1 0 0 0,1 1 0 0 0,0 0 0 0 0,-1 0 0 0 0,1 0 0 0 0,4-1 0 0 0,2-3 31 0 0,0 1 0 0 0,1 1 1 0 0,0 0-1 0 0,17-5 0 0 0,-8 5-17 0 0,1 1 0 0 0,0 1-1 0 0,0 0 1 0 0,-1 2 0 0 0,1 0 0 0 0,24 3 0 0 0,120 27-71 0 0,-93-15 16 0 0,43 7-28 0 0,66 11 20 0 0,200 66 0 0 0,-292-69 46 0 0,-2 5 1 0 0,96 53-1 0 0,-124-55 20 0 0,-1 3 0 0 0,-2 3 0 0 0,87 78 0 0 0,-115-92-12 0 0,66 66 26 0 0,-77-73-20 0 0,-1 1 0 0 0,-1 0 0 0 0,18 33 1 0 0,73 174 380 0 0,-40-77-134 0 0,7 13 49 0 0,-7 4 0 0 0,-7 2 0 0 0,51 251-1 0 0,-60-92 90 0 0,-20 1 139 0 0,4 39 55 0 0,-27-320-574 0 0,1-1 0 0 0,3-1 1 0 0,1 1-1 0 0,2-2 0 0 0,2 0 0 0 0,3 0 0 0 0,1-2 1 0 0,1 0-1 0 0,31 44 0 0 0,-15-37-15 0 0,2-2 0 0 0,2-2 0 0 0,2-2 0 0 0,2-1 1 0 0,69 50-1 0 0,-86-72 11 0 0,2-2 0 0 0,47 23 0 0 0,67 21 69 0 0,21 10-22 0 0,-126-55-53 0 0,1-1 0 0 0,44 11 0 0 0,22 8 40 0 0,-105-35-53 0 0,1 0-1 0 0,-1 0 1 0 0,0 0-1 0 0,1 0 1 0 0,-1 0-1 0 0,1 0 0 0 0,-1 0 1 0 0,1 1-1 0 0,-1-1 1 0 0,1 0-1 0 0,-1 0 1 0 0,0 0-1 0 0,1 1 1 0 0,-1-1-1 0 0,1 0 0 0 0,-1 1 1 0 0,0-1-1 0 0,1 0 1 0 0,-1 1-1 0 0,0-1 1 0 0,0 1-1 0 0,1-1 0 0 0,-1 0 1 0 0,0 1-1 0 0,0-1 1 0 0,1 1-1 0 0,-1-1 1 0 0,0 1-1 0 0,0-1 1 0 0,0 0-1 0 0,0 1 0 0 0,0-1 1 0 0,0 1-1 0 0,0-1 1 0 0,0 1-1 0 0,0 0 1 0 0,-12 13-16 0 0,6-8 37 0 0,-6 4-23 0 0,-1 1-1 0 0,0-2 1 0 0,-21 13 0 0 0,16-11-16 0 0,-24 19 1 0 0,29-19 3 0 0,0 1 0 0 0,1 0 0 0 0,-17 22 1 0 0,24-28 14 0 0,1 1 0 0 0,0 0 0 0 0,0 0 0 0 0,0 0 0 0 0,1 1 0 0 0,0-1 0 0 0,1 1 0 0 0,0 0 1 0 0,0 0-1 0 0,-1 8 0 0 0,2 4 2 0 0,0 1 1 0 0,2-1-1 0 0,0 0 1 0 0,1 0-1 0 0,2 0 1 0 0,9 38-1 0 0,51 114 214 0 0,-59-161-185 0 0,48 108 402 0 0,33 90 142 0 0,-25 37-201 0 0,-29-99-15 0 0,-14-62-161 0 0,-4 0 1 0 0,-4 1-1 0 0,-2 168 0 0 0,-46 260 368 0 0,35-482-529 0 0,-31 236 246 0 0,-8 87 428 0 0,42-351-706 0 0,-21 224 289 0 0,13-174-207 0 0,-3 0 1 0 0,-19 61-1 0 0,17-76-52 0 0,-2 0 0 0 0,-2-1-1 0 0,-1-1 1 0 0,-30 45-1 0 0,32-59-29 0 0,-1-1 0 0 0,0-1-1 0 0,-2 0 1 0 0,0-1-1 0 0,-2-1 1 0 0,0-1 0 0 0,-32 21-1 0 0,21-20 3 0 0,1-2-1 0 0,-2-1 0 0 0,0-1 1 0 0,-1-2-1 0 0,-1-2 1 0 0,1-1-1 0 0,-54 8 0 0 0,45-12-5 0 0,0-2 0 0 0,-1-2 0 0 0,1-2 0 0 0,0-2 1 0 0,-83-14-1 0 0,113 14 81 0 0,1-1 1 0 0,-1 0 0 0 0,1-1 0 0 0,-1-1-1 0 0,1 0 1 0 0,0-1 0 0 0,-14-9 0 0 0,11 0 295 0 0,15 15-372 0 0,-1 0 0 0 0,1 0 0 0 0,0-1 0 0 0,0 1 0 0 0,0 0 0 0 0,0 0 0 0 0,-1-1 0 0 0,1 1 0 0 0,0 0 0 0 0,0-1 0 0 0,0 1 0 0 0,0 0 0 0 0,0 0 0 0 0,0-1 0 0 0,0 1 0 0 0,0 0 0 0 0,0-1 0 0 0,0 1 0 0 0,0 0 0 0 0,0-1 0 0 0,0 1 0 0 0,0 0 0 0 0,0-1 0 0 0,0 1 0 0 0,0 0 0 0 0,0 0 0 0 0,1-1 0 0 0,-1 1 0 0 0,0 0 0 0 0,0-1 1 0 0,0 1-1 0 0,0 0 0 0 0,1 0 0 0 0,-1-1 0 0 0,0 1 0 0 0,0 0 0 0 0,1 0 0 0 0,-1 0 0 0 0,0 0 0 0 0,0-1 0 0 0,1 1 0 0 0,-1 0 0 0 0,0 0 0 0 0,0 0 0 0 0,1 0 0 0 0,-1 0 0 0 0,0 0 0 0 0,1-1 0 0 0,4 0 362 0 0,-6 3-667 0 0,-11 5-1640 0 0,-24 8-2689 0 0,23-13 3110 0 0</inkml:trace>
</inkml:ink>
</file>

<file path=ppt/ink/ink4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15:28.038"/>
    </inkml:context>
    <inkml:brush xml:id="br0">
      <inkml:brushProperty name="width" value="0.05" units="cm"/>
      <inkml:brushProperty name="height" value="0.05" units="cm"/>
    </inkml:brush>
  </inkml:definitions>
  <inkml:trace contextRef="#ctx0" brushRef="#br0">141 441 5448 0 0,'-118'22'1119'0'0,"95"-15"-927"0"0,25-5-11 0 0,14 0-8 0 0,33 0 301 0 0,91-10 1 0 0,51-19-168 0 0,-71 9-247 0 0,106-14-56 0 0,955-144 60 0 0,0 1 1045 0 0,-841 137-140 0 0,-321 37-761 0 0,-17 3-36 0 0,-10 2-54 0 0,-115 40-1189 0 0,89-34 234 0 0</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3:40:46.179"/>
    </inkml:context>
    <inkml:brush xml:id="br0">
      <inkml:brushProperty name="width" value="0.05" units="cm"/>
      <inkml:brushProperty name="height" value="0.05" units="cm"/>
    </inkml:brush>
  </inkml:definitions>
  <inkml:trace contextRef="#ctx0" brushRef="#br0">0 22 8133 0 0,'6'-9'12'0'0,"0"1"24"0"0,2 5-8 0 0,-3 2 8 0 0,-5 7 4 0 0,-5-5 16 0 0,5 2-8 0 0,0 3-12 0 0,0 2-40 0 0,0 1-56 0 0,0 5-80 0 0,0-2-52 0 0,-4 1-124 0 0,4-2 56 0 0,0-2-92 0 0,-2 5-100 0 0,0 0-128 0 0,2-5-109 0 0</inkml:trace>
</inkml:ink>
</file>

<file path=ppt/ink/ink4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13:07.887"/>
    </inkml:context>
    <inkml:brush xml:id="br0">
      <inkml:brushProperty name="width" value="0.05" units="cm"/>
      <inkml:brushProperty name="height" value="0.05" units="cm"/>
    </inkml:brush>
  </inkml:definitions>
  <inkml:trace contextRef="#ctx0" brushRef="#br0">1 291 6881 0 0,'0'0'292'0'0,"1"-8"-76"0"0,6-25 58 0 0,-5 25 2251 0 0,-1 0-2101 0 0,1-25-14 0 0,-1 25 1691 0 0,-1 4-1834 0 0,2-9 14 0 0,-2 9 1436 0 0,2 15-1442 0 0,8 31-31 0 0,-8-31 191 0 0,4 21-227 0 0,17 101-8 0 0,-20-117-132 0 0,1 0-1 0 0,7 17 1 0 0,7-2 143 0 0,-8-16-105 0 0,-1-3-68 0 0,1-1 0 0 0,1 0 0 0 0,-1 0 1 0 0,2-1-1 0 0,-1 0 0 0 0,2-1 0 0 0,-1-1 0 0 0,1 0 0 0 0,0-1 0 0 0,1 0 0 0 0,-1-1 0 0 0,1 0 0 0 0,1-1 0 0 0,-1-1 0 0 0,1 0 0 0 0,0-1 0 0 0,-1-1 1 0 0,21 2-1 0 0,-28-5-33 0 0,-1 1 1 0 0,0-1 0 0 0,1 0-1 0 0,-1 0 1 0 0,11-3 0 0 0,-15 3-66 0 0,12-21-1179 0 0,43-65 943 0 0,-53 81 236 0 0,0 0 0 0 0,-1 0 0 0 0,0 0 0 0 0,4-8 0 0 0,20-56-216 0 0,-22 55 163 0 0,-1 0-1 0 0,0 0 0 0 0,-1-1 1 0 0,-1 1-1 0 0,0-1 0 0 0,-2-27 0 0 0,0 11-10 0 0,-1-6 21 0 0,-1 0-1 0 0,-12-57 0 0 0,2 12 20 0 0,11 80-39 0 0,1 13-2832 0 0,-2 2 2748 0 0,1 7 23 0 0,0 1-3346 0 0,9-5 2944 0 0,25 43-114 0 0,-25-44-133 0 0</inkml:trace>
</inkml:ink>
</file>

<file path=ppt/ink/ink4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13:08.246"/>
    </inkml:context>
    <inkml:brush xml:id="br0">
      <inkml:brushProperty name="width" value="0.05" units="cm"/>
      <inkml:brushProperty name="height" value="0.05" units="cm"/>
    </inkml:brush>
  </inkml:definitions>
  <inkml:trace contextRef="#ctx0" brushRef="#br0">0 63 7645 0 0,'0'0'1274'0'0,"0"-11"-825"0"0,0-18-202 0 0,0 6 4637 0 0,7 47-4650 0 0,2 6-155 0 0,3 13 165 0 0,24 58-1 0 0,52 87-135 0 0,-54-143-1537 0 0,-21-29-99 0 0,0-7-702 0 0,-8-8 919 0 0</inkml:trace>
</inkml:ink>
</file>

<file path=ppt/ink/ink4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13:08.575"/>
    </inkml:context>
    <inkml:brush xml:id="br0">
      <inkml:brushProperty name="width" value="0.05" units="cm"/>
      <inkml:brushProperty name="height" value="0.05" units="cm"/>
    </inkml:brush>
  </inkml:definitions>
  <inkml:trace contextRef="#ctx0" brushRef="#br0">36 14 8429 0 0,'-9'-13'462'0'0,"8"13"-433"0"0,1 0-1 0 0,-1 1 1 0 0,1-1 0 0 0,-1 0 0 0 0,1 1 0 0 0,-1-1-1 0 0,1 0 1 0 0,-1 1 0 0 0,1-1 0 0 0,-1 1 0 0 0,1-1 0 0 0,0 0-1 0 0,-1 1 1 0 0,1-1 0 0 0,0 1 0 0 0,0-1 0 0 0,-1 1-1 0 0,1-1 1 0 0,0 1 0 0 0,0 0 0 0 0,0-1 0 0 0,-1 1-1 0 0,1-1 1 0 0,0 1 0 0 0,0-1 0 0 0,0 1 0 0 0,0 1 0 0 0,-5 23 279 0 0,0 0 1 0 0,2 1 0 0 0,0-1 0 0 0,2 1 0 0 0,1 0 0 0 0,1-1 0 0 0,6 40-1 0 0,-6-59-255 0 0,0 0-1 0 0,1 0 0 0 0,-1-1 1 0 0,1 1-1 0 0,0-1 0 0 0,1 1 1 0 0,-1-1-1 0 0,1 0 0 0 0,0 0 1 0 0,1 0-1 0 0,-1 0 0 0 0,1 0 1 0 0,0-1-1 0 0,0 0 0 0 0,0 0 1 0 0,0 0-1 0 0,7 5 0 0 0,0-3 60 0 0,1 0-1 0 0,-1 0 0 0 0,1-1 0 0 0,0-1 1 0 0,0 0-1 0 0,26 5 0 0 0,-23-6-89 0 0,0 1-1 0 0,0 0 0 0 0,-1 1 0 0 0,1 1 1 0 0,-1 1-1 0 0,26 15 0 0 0,-37-19-27 0 0,1-1 1 0 0,0 1-1 0 0,-1 0 0 0 0,0 1 0 0 0,0-1 1 0 0,0 1-1 0 0,0-1 0 0 0,0 1 1 0 0,-1 0-1 0 0,1 0 0 0 0,-1 0 0 0 0,2 5 1 0 0,-3-6-22 0 0,0 1 0 0 0,-1-1 0 0 0,1 1 1 0 0,-1-1-1 0 0,0 1 0 0 0,0 0 0 0 0,0-1 0 0 0,0 1 0 0 0,-1-1 1 0 0,1 1-1 0 0,-1-1 0 0 0,0 1 0 0 0,0-1 0 0 0,0 1 1 0 0,-1-1-1 0 0,1 0 0 0 0,-4 6 0 0 0,2-4-149 0 0,-1 0-1 0 0,0 0 0 0 0,0-1 1 0 0,0 1-1 0 0,0-1 0 0 0,-1 0 0 0 0,0 0 1 0 0,0 0-1 0 0,0-1 0 0 0,0 0 1 0 0,-6 3-1 0 0,-1 0-515 0 0,1-1 0 0 0,-1 0 0 0 0,-1-1 0 0 0,-14 3 0 0 0,10-4-500 0 0</inkml:trace>
</inkml:ink>
</file>

<file path=ppt/ink/ink4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13:08.916"/>
    </inkml:context>
    <inkml:brush xml:id="br0">
      <inkml:brushProperty name="width" value="0.05" units="cm"/>
      <inkml:brushProperty name="height" value="0.05" units="cm"/>
    </inkml:brush>
  </inkml:definitions>
  <inkml:trace contextRef="#ctx0" brushRef="#br0">1 304 7229 0 0,'3'-30'-7'0'0,"12"-82"195"0"0,-12 93 96 0 0,1 1 1 0 0,1 0-1 0 0,15-34 0 0 0,-17 46-141 0 0,0-1 0 0 0,1 1 0 0 0,0 0 0 0 0,10-12 0 0 0,-14 17-145 0 0,1 0 1 0 0,0 1-1 0 0,-1-1 0 0 0,1 0 0 0 0,0 0 0 0 0,-1 0 1 0 0,1 1-1 0 0,0-1 0 0 0,0 1 0 0 0,0-1 0 0 0,0 0 1 0 0,0 1-1 0 0,0 0 0 0 0,0-1 0 0 0,0 1 1 0 0,0-1-1 0 0,0 1 0 0 0,0 0 0 0 0,0 0 0 0 0,0 0 1 0 0,0 0-1 0 0,0 0 0 0 0,0 0 0 0 0,0 0 0 0 0,0 0 1 0 0,0 0-1 0 0,0 0 0 0 0,0 0 0 0 0,0 1 1 0 0,0-1-1 0 0,0 0 0 0 0,0 1 0 0 0,0-1 0 0 0,0 1 1 0 0,0-1-1 0 0,0 1 0 0 0,0-1 0 0 0,0 1 0 0 0,-1 0 1 0 0,1-1-1 0 0,0 1 0 0 0,0 0 0 0 0,1 1 1 0 0,16 20-885 0 0,-9-10 233 0 0</inkml:trace>
</inkml:ink>
</file>

<file path=ppt/ink/ink4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13:09.243"/>
    </inkml:context>
    <inkml:brush xml:id="br0">
      <inkml:brushProperty name="width" value="0.05" units="cm"/>
      <inkml:brushProperty name="height" value="0.05" units="cm"/>
    </inkml:brush>
  </inkml:definitions>
  <inkml:trace contextRef="#ctx0" brushRef="#br0">373 848 9433 0 0,'-99'54'2901'0'0,"91"-50"-2899"0"0,0 0 1 0 0,1 1-1 0 0,-1 0 1 0 0,1 0-1 0 0,-8 8 0 0 0,13-12-2 0 0,1 0 0 0 0,-1 0 0 0 0,0 0 0 0 0,0 0-1 0 0,0-1 1 0 0,1 1 0 0 0,-1-1 0 0 0,0 1-1 0 0,0-1 1 0 0,0 0 0 0 0,0 0 0 0 0,0 0-1 0 0,0 0 1 0 0,0 0 0 0 0,0 0 0 0 0,0 0 0 0 0,0-1-1 0 0,0 1 1 0 0,0-1 0 0 0,-3 0 0 0 0,2 0-5 0 0,-1 0 1 0 0,1-1-1 0 0,0 1 1 0 0,0-1-1 0 0,0 1 1 0 0,0-1-1 0 0,0 0 1 0 0,0 0-1 0 0,0 0 1 0 0,-4-5-1 0 0,3 0-39 0 0,0 0 0 0 0,0-1 0 0 0,1 1 0 0 0,0-1 1 0 0,0 1-1 0 0,1-1 0 0 0,0 0 0 0 0,1 0 0 0 0,0 0 0 0 0,0 0 0 0 0,0-12 0 0 0,1-13-353 0 0,7-45 1 0 0,22-100-957 0 0,4-48 768 0 0,-31 196 640 0 0,-1 0 1 0 0,-1-1-1 0 0,-2 1 1 0 0,-1 1-1 0 0,-10-46 1 0 0,12 70-20 0 0,0-1 1 0 0,-1 1-1 0 0,1-1 1 0 0,-1 1-1 0 0,0-1 0 0 0,-1 1 1 0 0,1 0-1 0 0,-1 0 1 0 0,0 0-1 0 0,0 1 0 0 0,-1-1 1 0 0,-4-4-1 0 0,7 8-29 0 0,0 1 0 0 0,0-1 0 0 0,0 1-1 0 0,0 0 1 0 0,0-1 0 0 0,0 1 0 0 0,0 0-1 0 0,0 0 1 0 0,0 0 0 0 0,0 0 0 0 0,0 0-1 0 0,0 0 1 0 0,0 0 0 0 0,0 0 0 0 0,0 0-1 0 0,0 0 1 0 0,-1 0 0 0 0,1 1 0 0 0,0-1 0 0 0,0 0-1 0 0,0 1 1 0 0,0-1 0 0 0,0 1 0 0 0,1-1-1 0 0,-1 1 1 0 0,0 0 0 0 0,0-1 0 0 0,0 1-1 0 0,0 0 1 0 0,1 0 0 0 0,-1-1 0 0 0,-1 3-1 0 0,-21 29 116 0 0,23-31-115 0 0,-11 20 68 0 0,1-1 1 0 0,2 1 0 0 0,0 1-1 0 0,1 0 1 0 0,-4 23 0 0 0,4-8 82 0 0,2 1 1 0 0,-1 46 0 0 0,5-60 5 0 0,2 0 1 0 0,0 0-1 0 0,2-1 0 0 0,1 1 1 0 0,0-1-1 0 0,16 44 1 0 0,-17-58-128 0 0,0 0 1 0 0,1-1 0 0 0,1 0-1 0 0,-1 0 1 0 0,1 0 0 0 0,0 0-1 0 0,1-1 1 0 0,0 1-1 0 0,0-2 1 0 0,1 1 0 0 0,0-1-1 0 0,0 0 1 0 0,0 0 0 0 0,1-1-1 0 0,0 0 1 0 0,0 0 0 0 0,0-1-1 0 0,0 0 1 0 0,1 0 0 0 0,15 4-1 0 0,-18-7-41 0 0,0 0 1 0 0,-1-1-1 0 0,1 1 0 0 0,0-1 0 0 0,0 0 0 0 0,0-1 0 0 0,-1 0 1 0 0,1 1-1 0 0,0-2 0 0 0,-1 1 0 0 0,1-1 0 0 0,-1 0 0 0 0,1 0 1 0 0,-1 0-1 0 0,0-1 0 0 0,6-3 0 0 0,3-3-120 0 0,-1-1 1 0 0,0-1-1 0 0,-1 1 0 0 0,17-19 0 0 0,-27 26 91 0 0,0 0 1 0 0,0-1-1 0 0,0 1 0 0 0,-1 0 1 0 0,1 0-1 0 0,-1-1 0 0 0,0 1 1 0 0,1-1-1 0 0,-2 1 0 0 0,1-1 1 0 0,0 0-1 0 0,-1 1 0 0 0,1-1 1 0 0,-1 0-1 0 0,0 1 0 0 0,-1-1 1 0 0,1 0-1 0 0,0 1 0 0 0,-1-1 1 0 0,0 0-1 0 0,0 1 0 0 0,0-1 1 0 0,0 1-1 0 0,-1-1 0 0 0,1 1 1 0 0,-5-6-1 0 0,3 2 21 0 0,-1 1 1 0 0,0 0-1 0 0,-1-1 0 0 0,1 1 0 0 0,-1 1 1 0 0,0-1-1 0 0,-1 1 0 0 0,1 0 0 0 0,-1 0 1 0 0,0 1-1 0 0,0-1 0 0 0,-11-4 0 0 0,15 8 11 0 0,1 0 0 0 0,-1 0-1 0 0,0 0 1 0 0,0 1 0 0 0,0-1-1 0 0,0 1 1 0 0,1 0 0 0 0,-1-1-1 0 0,0 1 1 0 0,0 0 0 0 0,0 0-1 0 0,0 0 1 0 0,0 0 0 0 0,0 0-1 0 0,0 1 1 0 0,0-1-1 0 0,0 1 1 0 0,-2 0 0 0 0,2 0 7 0 0,1 0-1 0 0,-1 0 1 0 0,1 0 0 0 0,0 0 0 0 0,0 1 0 0 0,-1-1-1 0 0,1 0 1 0 0,0 1 0 0 0,0-1 0 0 0,0 1 0 0 0,0-1-1 0 0,0 1 1 0 0,1 0 0 0 0,-1-1 0 0 0,0 1 0 0 0,0 2-1 0 0,-1 7 57 0 0,0 0-1 0 0,1 1 1 0 0,1-1-1 0 0,-1 1 1 0 0,2 11-1 0 0,0-12 3 0 0,30 284 820 0 0,91 218-967 0 0,-89-367-2338 0 0,-24-105 1146 0 0</inkml:trace>
</inkml:ink>
</file>

<file path=ppt/ink/ink4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13:09.662"/>
    </inkml:context>
    <inkml:brush xml:id="br0">
      <inkml:brushProperty name="width" value="0.05" units="cm"/>
      <inkml:brushProperty name="height" value="0.05" units="cm"/>
    </inkml:brush>
  </inkml:definitions>
  <inkml:trace contextRef="#ctx0" brushRef="#br0">210 585 9977 0 0,'-12'-188'367'0'0,"1"7"-79"0"0,8 160-277 0 0,-1 0 0 0 0,-1 0 1 0 0,-1 0-1 0 0,-1 0 0 0 0,-1 1 1 0 0,-13-26-1 0 0,18 41 9 0 0,1 0-1 0 0,-1 1 1 0 0,-1-1-1 0 0,1 1 1 0 0,0 0 0 0 0,-8-6-1 0 0,11 9-13 0 0,-1 0 0 0 0,0 1-1 0 0,0-1 1 0 0,0 0 0 0 0,0 1-1 0 0,0-1 1 0 0,1 1-1 0 0,-1 0 1 0 0,0-1 0 0 0,0 1-1 0 0,0 0 1 0 0,0-1 0 0 0,-1 1-1 0 0,1 0 1 0 0,0 0 0 0 0,0 0-1 0 0,0 0 1 0 0,0 0 0 0 0,0 0-1 0 0,0 0 1 0 0,0 0-1 0 0,0 0 1 0 0,0 1 0 0 0,0-1-1 0 0,0 0 1 0 0,0 1 0 0 0,0-1-1 0 0,0 1 1 0 0,0-1 0 0 0,0 1-1 0 0,0-1 1 0 0,1 1 0 0 0,-1 0-1 0 0,0-1 1 0 0,0 1-1 0 0,0 0 1 0 0,1 0 0 0 0,-1-1-1 0 0,1 1 1 0 0,-2 2 0 0 0,-3 4 44 0 0,1 0 0 0 0,0 0 0 0 0,0 0 0 0 0,1 1 0 0 0,0 0 0 0 0,-4 14 0 0 0,-7 52 268 0 0,11-57-236 0 0,-6 48 295 0 0,3-1 0 0 0,3 1 0 0 0,2 0 0 0 0,13 95 0 0 0,-1-83 323 0 0,3-1 1 0 0,3-1 0 0 0,41 108 0 0 0,74 171 1486 0 0,-105-277-2629 0 0,-3 1 1 0 0,16 92-1 0 0,-40-170 389 0 0,0 0 0 0 0,0 0 0 0 0,0 1 1 0 0,1-1-1 0 0,-1 0 0 0 0,0 1 0 0 0,0-1 0 0 0,0 0 0 0 0,0 1 0 0 0,0-1 0 0 0,0 0 0 0 0,0 1 0 0 0,0-1 0 0 0,0 0 0 0 0,0 1 0 0 0,0-1 0 0 0,0 0 1 0 0,0 1-1 0 0,0-1 0 0 0,0 0 0 0 0,0 1 0 0 0,-1-1 0 0 0,1 0 0 0 0,0 1 0 0 0,0-1 0 0 0,0 0 0 0 0,0 1 0 0 0,-1-1 0 0 0,1 0 0 0 0,0 0 0 0 0,0 1 1 0 0,-1-1-1 0 0,1 0 0 0 0,0 0 0 0 0,0 1 0 0 0,-1-1 0 0 0,1 0 0 0 0,0 0 0 0 0,-1 0 0 0 0,1 0 0 0 0,0 0 0 0 0,-1 1 0 0 0,1-1 0 0 0,0 0 0 0 0,-1 0 1 0 0,1 0-1 0 0,0 0 0 0 0,-1 0 0 0 0,1 0 0 0 0,0 0 0 0 0,-1 0 0 0 0,1 0 0 0 0,0 0 0 0 0,-1 0 0 0 0,1 0 0 0 0,0-1 0 0 0,-1 1 0 0 0,1 0 0 0 0,0 0 1 0 0,-1 0-1 0 0,1 0 0 0 0,0 0 0 0 0,0-1 0 0 0,-1 1 0 0 0,1-1 0 0 0,-20-13-2416 0 0,7-1 1091 0 0,-2-5-69 0 0</inkml:trace>
</inkml:ink>
</file>

<file path=ppt/ink/ink4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13:10.022"/>
    </inkml:context>
    <inkml:brush xml:id="br0">
      <inkml:brushProperty name="width" value="0.05" units="cm"/>
      <inkml:brushProperty name="height" value="0.05" units="cm"/>
    </inkml:brush>
  </inkml:definitions>
  <inkml:trace contextRef="#ctx0" brushRef="#br0">1 242 7197 0 0,'1'-9'69'0'0,"1"1"0"0"0,0 0 0 0 0,1 0 0 0 0,0 0 0 0 0,0 0 0 0 0,1 0 1 0 0,0 0-1 0 0,0 1 0 0 0,1 0 0 0 0,-1 0 0 0 0,2 0 0 0 0,-1 1 0 0 0,1-1 0 0 0,0 1 1 0 0,0 0-1 0 0,1 1 0 0 0,0 0 0 0 0,10-7 0 0 0,-1 2-53 0 0,1 1 1 0 0,0 1-1 0 0,0 0 0 0 0,0 1 0 0 0,1 1 0 0 0,0 0 1 0 0,1 2-1 0 0,-1 0 0 0 0,1 1 0 0 0,0 1 1 0 0,19 0-1 0 0,-35 2-5 0 0,1 0 0 0 0,0 0 0 0 0,0 0 0 0 0,0-1 0 0 0,0 1 1 0 0,-1-1-1 0 0,1 0 0 0 0,0 0 0 0 0,0 0 0 0 0,-1 0 0 0 0,1-1 0 0 0,3-2 0 0 0,-7 3 57 0 0,1 0 0 0 0,-1 0 0 0 0,1 0-1 0 0,-1 0 1 0 0,0 0 0 0 0,1 0 0 0 0,-1 0-1 0 0,0 0 1 0 0,0 0 0 0 0,0-1 0 0 0,0 1-1 0 0,0 0 1 0 0,0 0 0 0 0,0 0-1 0 0,-1-2 1 0 0,0 1 888 0 0,2 15-176 0 0,2-4-466 0 0,0 0 1 0 0,1 0-1 0 0,0 0 0 0 0,1-1 0 0 0,0 1 0 0 0,10 13 1 0 0,3 6-1 0 0,-6-8-177 0 0,31 49 135 0 0,-39-64-297 0 0,0 0 0 0 0,0 0 0 0 0,0 0 0 0 0,1-1 0 0 0,0 1 0 0 0,-1-1 0 0 0,1 0 0 0 0,1-1-1 0 0,9 6 1 0 0,-14-8-28 0 0,-1-1 0 0 0,1 0 0 0 0,0 0 0 0 0,0 0 0 0 0,-1 0 0 0 0,1 0 0 0 0,0 0 0 0 0,0 0 0 0 0,-1 0 0 0 0,1 0 0 0 0,0 0 0 0 0,0 0 0 0 0,-1 0 0 0 0,1 0 0 0 0,0-1 0 0 0,0 1 0 0 0,-1 0 0 0 0,1 0 0 0 0,0-1 0 0 0,-1 1 0 0 0,1-1 0 0 0,0 1 0 0 0,-1 0 0 0 0,1-1 0 0 0,-1 1 0 0 0,1-1 0 0 0,-1 0 0 0 0,1 1 0 0 0,-1-1 0 0 0,1 1 0 0 0,-1-1 0 0 0,0 0 0 0 0,1 1 0 0 0,-1-1 0 0 0,0 0 0 0 0,1 1 0 0 0,-1-1 0 0 0,0 0 0 0 0,0 0 0 0 0,0 0 0 0 0,8-39-2277 0 0,-6 26 1514 0 0,1-8-227 0 0,-2-2-147 0 0</inkml:trace>
</inkml:ink>
</file>

<file path=ppt/ink/ink4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13:10.364"/>
    </inkml:context>
    <inkml:brush xml:id="br0">
      <inkml:brushProperty name="width" value="0.05" units="cm"/>
      <inkml:brushProperty name="height" value="0.05" units="cm"/>
    </inkml:brush>
  </inkml:definitions>
  <inkml:trace contextRef="#ctx0" brushRef="#br0">27 2 5633 0 0,'-8'-2'204'0'0,"0"2"-188"0"0,6 6 160 0 0,0 2-160 0 0,-2 6 176 0 0,1 0-180 0 0,3 1 84 0 0,3 1-64 0 0,-1-4-292 0 0,2 6 80 0 0,0-4-417 0 0</inkml:trace>
</inkml:ink>
</file>

<file path=ppt/ink/ink4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13:10.868"/>
    </inkml:context>
    <inkml:brush xml:id="br0">
      <inkml:brushProperty name="width" value="0.05" units="cm"/>
      <inkml:brushProperty name="height" value="0.05" units="cm"/>
    </inkml:brush>
  </inkml:definitions>
  <inkml:trace contextRef="#ctx0" brushRef="#br0">0 329 8561 0 0,'1'-1'-32'0'0,"9"-18"-109"0"0,-9 18 195 0 0,-1 1 0 0 0,0-1 0 0 0,0 1 0 0 0,1-1 0 0 0,-1 0 0 0 0,0 1 0 0 0,0-1 0 0 0,0 1 0 0 0,0-1 0 0 0,0 1 0 0 0,0-1 0 0 0,0 1 0 0 0,0-1 0 0 0,0 1 0 0 0,0-1 0 0 0,0 0 0 0 0,0 1 0 0 0,0-1 0 0 0,0 1 0 0 0,-1-1 0 0 0,1 1 0 0 0,0-1 0 0 0,0 1 0 0 0,-1-1 0 0 0,1 1 0 0 0,0-1 0 0 0,-1 1 0 0 0,1 0 0 0 0,0-1 0 0 0,-1 1 0 0 0,0-1 0 0 0,6 50 1746 0 0,13 21-896 0 0,-17-64-824 0 0,1-1-1 0 0,1 1 1 0 0,-1-1-1 0 0,1 1 0 0 0,0-1 1 0 0,0 0-1 0 0,1 0 1 0 0,0 0-1 0 0,7 8 1 0 0,-8-12-55 0 0,0 1 0 0 0,-1-1 1 0 0,1 0-1 0 0,0 1 1 0 0,0-1-1 0 0,0-1 1 0 0,1 1-1 0 0,-1 0 1 0 0,0-1-1 0 0,0 0 0 0 0,0 1 1 0 0,0-1-1 0 0,0 0 1 0 0,5-1-1 0 0,-3 0-15 0 0,0 1 0 0 0,0-1 1 0 0,0 0-1 0 0,0 0 0 0 0,0-1 0 0 0,0 0 0 0 0,9-4 0 0 0,-12 5-11 0 0,0 0-1 0 0,1-1 1 0 0,-1 1-1 0 0,0-1 1 0 0,0 0-1 0 0,-1 1 1 0 0,1-1 0 0 0,0 0-1 0 0,0 0 1 0 0,-1 0-1 0 0,0 0 1 0 0,1 0-1 0 0,-1-1 1 0 0,0 1-1 0 0,0 0 1 0 0,0-1-1 0 0,0 1 1 0 0,0 0-1 0 0,-1-1 1 0 0,1 1 0 0 0,-1-1-1 0 0,1 1 1 0 0,-1-1-1 0 0,0 0 1 0 0,0 1-1 0 0,0-1 1 0 0,-1-2-1 0 0,0 1 2 0 0,0 1 0 0 0,0 0-1 0 0,-1 0 1 0 0,1 0 0 0 0,-1 0 0 0 0,1 0-1 0 0,-1 0 1 0 0,0 0 0 0 0,0 1 0 0 0,-1-1-1 0 0,1 0 1 0 0,0 1 0 0 0,-1 0-1 0 0,0 0 1 0 0,1 0 0 0 0,-1 0 0 0 0,0 0-1 0 0,0 0 1 0 0,0 1 0 0 0,-4-2 0 0 0,1 0 8 0 0,0 1 52 0 0,0 0 1 0 0,1 0 0 0 0,-1-1 0 0 0,1 0 0 0 0,-1 0 0 0 0,-8-8 0 0 0,14 11-44 0 0,0-1-1 0 0,0 0 1 0 0,0 1 0 0 0,0-1 0 0 0,0 0 0 0 0,0 1 0 0 0,0-1 0 0 0,0 0 0 0 0,0 1-1 0 0,0-1 1 0 0,0 0 0 0 0,0 1 0 0 0,1-1 0 0 0,-1 0 0 0 0,0 1 0 0 0,0-1 0 0 0,1 1 0 0 0,-1-1-1 0 0,1 0 1 0 0,-1 1 0 0 0,0-1 0 0 0,1 1 0 0 0,-1-1 0 0 0,1 1 0 0 0,-1-1 0 0 0,1 1 0 0 0,0-1-1 0 0,18-14-19 0 0,-16 13 23 0 0,18-12-9 0 0,-1 0 0 0 0,2 2 0 0 0,-1 1 0 0 0,2 0 0 0 0,-1 2 0 0 0,1 0-1 0 0,36-7 1 0 0,-54 15-4 0 0,-1 0-1 0 0,1 0 1 0 0,-1 1-1 0 0,1-1 1 0 0,-1 1-1 0 0,1 0 1 0 0,-1 1-1 0 0,1-1 0 0 0,-1 1 1 0 0,1 0-1 0 0,-1 0 1 0 0,1 0-1 0 0,-1 1 1 0 0,0-1-1 0 0,0 1 1 0 0,0 0-1 0 0,0 0 1 0 0,0 1-1 0 0,0-1 1 0 0,-1 1-1 0 0,1 0 0 0 0,-1 0 1 0 0,1 0-1 0 0,-1 0 1 0 0,0 0-1 0 0,0 1 1 0 0,-1 0-1 0 0,1-1 1 0 0,-1 1-1 0 0,0 0 1 0 0,0 0-1 0 0,0 1 0 0 0,0-1 1 0 0,-1 0-1 0 0,0 0 1 0 0,1 1-1 0 0,-1 6 1 0 0,-1 37-79 0 0,0-48 55 0 0,1-2-34 0 0,1 0 0 0 0,-1 0-1 0 0,0 0 1 0 0,0 0 0 0 0,0 0 0 0 0,0-1-1 0 0,-1 1 1 0 0,1 0 0 0 0,0-1 0 0 0,-1-2-1 0 0,2-2-34 0 0,2-4-21 0 0,-1-1-1 0 0,4-22 1 0 0,-5 22 89 0 0,1 0 1 0 0,7-22-1 0 0,3-4-6 0 0,-5 16 12 0 0,17-35 0 0 0,-22 51 17 0 0,0 1 0 0 0,0 0-1 0 0,1 0 1 0 0,0 0 0 0 0,0 0 0 0 0,0 0 0 0 0,0 1 0 0 0,1 0 0 0 0,0 0 0 0 0,0 0-1 0 0,5-3 1 0 0,-9 6 8 0 0,0 0 0 0 0,0 1-1 0 0,1 0 1 0 0,-1-1 0 0 0,0 1-1 0 0,0-1 1 0 0,0 1 0 0 0,0 0-1 0 0,0 0 1 0 0,0 0 0 0 0,1-1-1 0 0,-1 1 1 0 0,0 0 0 0 0,0 0-1 0 0,0 1 1 0 0,0-1 0 0 0,0 0-1 0 0,1 0 1 0 0,-1 1-1 0 0,0-1 1 0 0,0 0 0 0 0,0 1-1 0 0,2 0 1 0 0,-1 1 13 0 0,0 0 0 0 0,0-1-1 0 0,0 1 1 0 0,0 0 0 0 0,0 0-1 0 0,-1 0 1 0 0,1 1 0 0 0,0-1-1 0 0,1 5 1 0 0,2 3 17 0 0,-1 0 1 0 0,0 0-1 0 0,4 20 0 0 0,-4-1-21 0 0,-3-21-82 0 0,0-1 0 0 0,0 1 0 0 0,1-1 0 0 0,3 8 0 0 0,-1-9-889 0 0,-2-11-859 0 0,-4-13-1569 0 0,-2 14 2041 0 0</inkml:trace>
</inkml:ink>
</file>

<file path=ppt/ink/ink4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13:11.257"/>
    </inkml:context>
    <inkml:brush xml:id="br0">
      <inkml:brushProperty name="width" value="0.05" units="cm"/>
      <inkml:brushProperty name="height" value="0.05" units="cm"/>
    </inkml:brush>
  </inkml:definitions>
  <inkml:trace contextRef="#ctx0" brushRef="#br0">43 91 7777 0 0,'-10'-15'104'0'0,"6"9"134"0"0,0 0-1 0 0,0 0 1 0 0,1 0 0 0 0,-1 0 0 0 0,2 0-1 0 0,-1-1 1 0 0,1 1 0 0 0,0-1 0 0 0,-2-12-1 0 0,11 27 124 0 0,1 1 0 0 0,-1 0 0 0 0,-1 1 0 0 0,8 12 0 0 0,-11-1-1650 0 0,2-8 284 0 0</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3:40:46.525"/>
    </inkml:context>
    <inkml:brush xml:id="br0">
      <inkml:brushProperty name="width" value="0.05" units="cm"/>
      <inkml:brushProperty name="height" value="0.05" units="cm"/>
    </inkml:brush>
  </inkml:definitions>
  <inkml:trace contextRef="#ctx0" brushRef="#br0">1 0 6973 0 0,'12'4'341'0'0,"-12"-4"-290"0"0,0 0-1 0 0,0 1 1 0 0,1-1 0 0 0,-1 0 0 0 0,0 0-1 0 0,1 0 1 0 0,-1 1 0 0 0,0-1 0 0 0,1 0-1 0 0,-1 0 1 0 0,0 0 0 0 0,1 0 0 0 0,-1 0-1 0 0,0 0 1 0 0,1 0 0 0 0,-1 0-1 0 0,0 0 1 0 0,1 0 0 0 0,-1 0 0 0 0,0 0-1 0 0,1 0 1 0 0,-1 0 0 0 0,0 0 0 0 0,1 0-1 0 0,-1 0 1 0 0,0 0 0 0 0,1 0 0 0 0,-1 0-1 0 0,0 0 1 0 0,1-1 0 0 0,-1 1 0 0 0,0 0-1 0 0,0 0 1 0 0,1 0 0 0 0,-1-1 0 0 0,0 1-1 0 0,0 0 1 0 0,1 0 0 0 0,-1-1-1 0 0,0 0 1 0 0,-1 5 316 0 0,0-1 0 0 0,-1 0 0 0 0,1 0 1 0 0,0 0-1 0 0,0 1 0 0 0,1-1 0 0 0,-1 0 0 0 0,1 1 0 0 0,-1-1 0 0 0,1 1 0 0 0,0-1 0 0 0,1 0 0 0 0,-1 1 1 0 0,0-1-1 0 0,2 5 0 0 0,3 11-55 0 0,11 29 0 0 0,-2-10 107 0 0,22 127-113 0 0,-27-114-1179 0 0,2 0 0 0 0,21 58 0 0 0,-20-78-3638 0 0,-12-28 3105 0 0</inkml:trace>
</inkml:ink>
</file>

<file path=ppt/ink/ink4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13:11.708"/>
    </inkml:context>
    <inkml:brush xml:id="br0">
      <inkml:brushProperty name="width" value="0.05" units="cm"/>
      <inkml:brushProperty name="height" value="0.05" units="cm"/>
    </inkml:brush>
  </inkml:definitions>
  <inkml:trace contextRef="#ctx0" brushRef="#br0">86 509 9945 0 0,'-11'-4'81'0'0,"0"1"362"0"0,1-1 1 0 0,-1 0-1 0 0,1-1 0 0 0,-16-9 0 0 0,26 13-376 0 0,-1 0-1 0 0,0 0 1 0 0,1 0-1 0 0,-1 0 1 0 0,1 0-1 0 0,-1 1 0 0 0,1-2 1 0 0,-1 1-1 0 0,1 0 1 0 0,0 0-1 0 0,-1 0 0 0 0,1 0 1 0 0,0 0-1 0 0,0 0 1 0 0,0 0-1 0 0,0 0 0 0 0,0 0 1 0 0,0 0-1 0 0,0-1 1 0 0,0 1-1 0 0,0 0 1 0 0,1 0-1 0 0,-1 0 0 0 0,0 0 1 0 0,1 0-1 0 0,-1 0 1 0 0,2-2-1 0 0,16-32 347 0 0,-14 28-333 0 0,7-11-7 0 0,2-1 0 0 0,0 2 0 0 0,2 0 0 0 0,28-28 0 0 0,75-52-19 0 0,12 8-271 0 0,-61 44-463 0 0,-63 41 496 0 0,0 1-164 0 0,0-1 0 0 0,-1 0 0 0 0,1 0 0 0 0,-1 0 0 0 0,0-1 0 0 0,0 0 0 0 0,-1 1 0 0 0,0-2 1 0 0,5-6-1 0 0,-24 23-2957 0 0,-20 28 1646 0 0,-75 66 0 0 0,37-39 2874 0 0,58-53-700 0 0,-18 18 521 0 0,32-30-962 0 0,0 0 0 0 0,0 1 0 0 0,0-1 0 0 0,0 0 0 0 0,0 1 0 0 0,0-1 0 0 0,1 0 0 0 0,-1 1 0 0 0,0-1 1 0 0,1 1-1 0 0,-1-1 0 0 0,1 1 0 0 0,0-1 0 0 0,-1 1 0 0 0,1-1 0 0 0,0 1 0 0 0,0 0 0 0 0,0-1 0 0 0,0 1 0 0 0,1-1 1 0 0,-1 1-1 0 0,0-1 0 0 0,1 3 0 0 0,90 210 3748 0 0,-30-54-4957 0 0,-60-156 871 0 0,1 0 0 0 0,0-1-1 0 0,0 1 1 0 0,1-1-1 0 0,-1 0 1 0 0,5 5-1 0 0,0 0-669 0 0,-1 1-2 0 0</inkml:trace>
</inkml:ink>
</file>

<file path=ppt/ink/ink4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13:12.192"/>
    </inkml:context>
    <inkml:brush xml:id="br0">
      <inkml:brushProperty name="width" value="0.05" units="cm"/>
      <inkml:brushProperty name="height" value="0.05" units="cm"/>
    </inkml:brush>
  </inkml:definitions>
  <inkml:trace contextRef="#ctx0" brushRef="#br0">20 130 8297 0 0,'-3'-19'-134'0'0,"3"17"162"0"0,0 0-1 0 0,0-1 0 0 0,0 1 1 0 0,-1 0-1 0 0,1 0 0 0 0,-1-1 1 0 0,1 1-1 0 0,-1 0 0 0 0,0 0 0 0 0,0 0 1 0 0,0 0-1 0 0,0 0 0 0 0,0 0 1 0 0,0 0-1 0 0,-1 0 0 0 0,1 0 1 0 0,-3-3-1 0 0,7 27 1341 0 0,2-7-1194 0 0,0 0 1 0 0,0 1-1 0 0,-2-1 1 0 0,0 1-1 0 0,0-1 0 0 0,-1 23 1 0 0,-1-33-175 0 0,-1-1 1 0 0,1 0-1 0 0,0 1 0 0 0,1-1 1 0 0,-1 0-1 0 0,1 0 1 0 0,-1 0-1 0 0,1 0 1 0 0,0 0-1 0 0,1-1 0 0 0,3 6 1 0 0,-2-3-1 0 0,-4-6-2 0 0,0 0-1 0 0,-1 0 1 0 0,1 0-1 0 0,0 0 1 0 0,0 0-1 0 0,0 0 1 0 0,-1 0-1 0 0,1 0 1 0 0,0 0-1 0 0,0 0 1 0 0,0 0-1 0 0,0 0 1 0 0,-1 0-1 0 0,1 0 1 0 0,0 0-1 0 0,0 0 1 0 0,0 0-1 0 0,-1 0 1 0 0,1 0-1 0 0,0 0 1 0 0,0 0-1 0 0,0 0 1 0 0,0 1-1 0 0,0-1 1 0 0,-1 0-1 0 0,1 0 1 0 0,0 0-1 0 0,0 0 1 0 0,0 0-1 0 0,0 0 1 0 0,0 1-1 0 0,0-1 1 0 0,-1 0-1 0 0,1 0 1 0 0,0 0-1 0 0,0 0 1 0 0,0 1-1 0 0,-3-11-150 0 0,0-1-1 0 0,1 1 0 0 0,0 0 0 0 0,0-1 0 0 0,1 1 1 0 0,0-1-1 0 0,2-18 0 0 0,2-3 62 0 0,9-42 0 0 0,-11 70 96 0 0,0-1 0 0 0,0 1 0 0 0,0 0 0 0 0,1 0 0 0 0,0 0 1 0 0,-1 0-1 0 0,1 0 0 0 0,0 0 0 0 0,1 0 0 0 0,-1 1 0 0 0,1-1 1 0 0,0 1-1 0 0,0 0 0 0 0,0-1 0 0 0,0 1 0 0 0,5-3 0 0 0,-5 4 32 0 0,0 1 0 0 0,0 0-1 0 0,0 0 1 0 0,0 0 0 0 0,0 0-1 0 0,0 0 1 0 0,0 1 0 0 0,0-1-1 0 0,0 1 1 0 0,0 0 0 0 0,0 0-1 0 0,0 0 1 0 0,0 0 0 0 0,0 1-1 0 0,1-1 1 0 0,-1 1 0 0 0,0 0-1 0 0,0 0 1 0 0,-1 0 0 0 0,1 0-1 0 0,0 0 1 0 0,0 1 0 0 0,4 2-1 0 0,1 1 9 0 0,-1 1 0 0 0,1-1 0 0 0,-1 1-1 0 0,-1 1 1 0 0,1-1 0 0 0,8 13 0 0 0,1 2 68 0 0,12 24 0 0 0,-26-41-113 0 0,0-2-3 0 0,0 1 0 0 0,-1 0 1 0 0,1 0-1 0 0,-1 0 0 0 0,0-1 1 0 0,0 1-1 0 0,1 6 0 0 0,-2-8 9 0 0,-2-2-21 0 0,-1 0 1 0 0,0 0-1 0 0,0-1 0 0 0,1 1 0 0 0,-1-1 0 0 0,1 0 1 0 0,-1 0-1 0 0,1 0 0 0 0,0 0 0 0 0,0 0 1 0 0,0 0-1 0 0,0 0 0 0 0,0-1 0 0 0,-1-2 1 0 0,-7-6-135 0 0,4 6-71 0 0,0-1 0 0 0,1 1 0 0 0,-1-1 0 0 0,1 0 0 0 0,0 0 0 0 0,1 0 0 0 0,-1-1 0 0 0,1 0 0 0 0,1 0 0 0 0,-1 0 0 0 0,1 0 0 0 0,-3-11 0 0 0,3 7-452 0 0,-1 0-189 0 0</inkml:trace>
</inkml:ink>
</file>

<file path=ppt/ink/ink4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13:13.110"/>
    </inkml:context>
    <inkml:brush xml:id="br0">
      <inkml:brushProperty name="width" value="0.05" units="cm"/>
      <inkml:brushProperty name="height" value="0.05" units="cm"/>
    </inkml:brush>
  </inkml:definitions>
  <inkml:trace contextRef="#ctx0" brushRef="#br0">136 317 6281 0 0,'2'-5'65'0'0,"0"0"1"0"0,-1 1 0 0 0,0-1 0 0 0,0 0-1 0 0,0 0 1 0 0,-1 0 0 0 0,1 0-1 0 0,-1 0 1 0 0,0 0 0 0 0,-1 1 0 0 0,1-1-1 0 0,-3-9 1 0 0,0 1 109 0 0,-1 0 1 0 0,-1 1-1 0 0,-9-19 0 0 0,10 22-163 0 0,2 5-2 0 0,0 0-1 0 0,0-1 1 0 0,0 1 0 0 0,-1 0 0 0 0,0 0-1 0 0,-5-5 1 0 0,8 8-3 0 0,-1 0-1 0 0,0 1 1 0 0,0-1-1 0 0,0 1 1 0 0,0-1-1 0 0,1 1 1 0 0,-1 0-1 0 0,0-1 1 0 0,0 1-1 0 0,0 0 1 0 0,0 0-1 0 0,0-1 0 0 0,0 1 1 0 0,0 0-1 0 0,0 0 1 0 0,0 0-1 0 0,0 0 1 0 0,0 0-1 0 0,0 0 1 0 0,0 1-1 0 0,0-1 1 0 0,0 0-1 0 0,0 0 1 0 0,0 1-1 0 0,0-1 1 0 0,0 1-1 0 0,0-1 1 0 0,0 0-1 0 0,1 1 1 0 0,-1 0-1 0 0,0-1 1 0 0,0 1-1 0 0,1 0 1 0 0,-1-1-1 0 0,0 1 1 0 0,1 0-1 0 0,-1 0 1 0 0,0 0-1 0 0,-5 6 127 0 0,1 0 0 0 0,0 0 0 0 0,0 0-1 0 0,1 0 1 0 0,0 1 0 0 0,1-1 0 0 0,-1 1 0 0 0,1 0-1 0 0,1 0 1 0 0,0 0 0 0 0,0 0 0 0 0,-1 10-1 0 0,-1 15 882 0 0,2 58-1 0 0,2-73-718 0 0,0-8-172 0 0,-1-6-43 0 0,1 0-1 0 0,0 1 0 0 0,0-1 0 0 0,1 0 1 0 0,-1 0-1 0 0,3 9 0 0 0,-3-13-71 0 0,1 1-1 0 0,-1-1 1 0 0,0 1 0 0 0,0-1 0 0 0,1 0-1 0 0,-1 1 1 0 0,0-1 0 0 0,1 1-1 0 0,-1-1 1 0 0,0 0 0 0 0,1 1-1 0 0,-1-1 1 0 0,1 0 0 0 0,-1 1-1 0 0,1-1 1 0 0,-1 0 0 0 0,0 0-1 0 0,1 1 1 0 0,-1-1 0 0 0,1 0 0 0 0,-1 0-1 0 0,1 0 1 0 0,0 0 0 0 0,1 0-6 0 0,-1 0 0 0 0,1 0 0 0 0,-1 0 0 0 0,1-1 0 0 0,-1 1 1 0 0,1 0-1 0 0,-1-1 0 0 0,1 0 0 0 0,-1 1 0 0 0,1-1 1 0 0,-1 0-1 0 0,2-1 0 0 0,6-4-31 0 0,1-2 1 0 0,-1 1-1 0 0,0-1 1 0 0,-1-1-1 0 0,0 1 0 0 0,-1-1 1 0 0,1-1-1 0 0,-2 0 1 0 0,1 0-1 0 0,-1 0 0 0 0,-1 0 1 0 0,0-1-1 0 0,0 0 1 0 0,-1 0-1 0 0,-1 0 1 0 0,0-1-1 0 0,0 1 0 0 0,-1-1 1 0 0,-1 0-1 0 0,0 1 1 0 0,0-1-1 0 0,-2-13 0 0 0,-4-15 124 0 0,1 84 954 0 0,5-33-866 0 0,0 1 0 0 0,1 0 0 0 0,0-1 1 0 0,1 0-1 0 0,0 0 0 0 0,8 19 0 0 0,-8-24-153 0 0,-1-1-1 0 0,1 1 1 0 0,0-1-1 0 0,1 0 1 0 0,0 0-1 0 0,-1 0 1 0 0,1-1 0 0 0,1 1-1 0 0,-1-1 1 0 0,9 6-1 0 0,-10-8-52 0 0,-1-1 0 0 0,1 1-1 0 0,-1-1 1 0 0,1 0 0 0 0,-1 0 0 0 0,1 0-1 0 0,0-1 1 0 0,0 1 0 0 0,-1-1 0 0 0,1 1-1 0 0,0-1 1 0 0,0 0 0 0 0,0 0-1 0 0,0 0 1 0 0,-1 0 0 0 0,1-1 0 0 0,0 1-1 0 0,0-1 1 0 0,-1 0 0 0 0,1 1-1 0 0,0-1 1 0 0,-1-1 0 0 0,1 1 0 0 0,-1 0-1 0 0,5-3 1 0 0,0-1-125 0 0,0 1 0 0 0,0-2 0 0 0,-1 1 0 0 0,1-1 0 0 0,-1 0 0 0 0,-1 0-1 0 0,1-1 1 0 0,-1 1 0 0 0,0-1 0 0 0,0 0 0 0 0,5-12 0 0 0,-6 8 121 0 0,0 1-1 0 0,-1-1 1 0 0,0 0 0 0 0,0 0-1 0 0,-1 0 1 0 0,-1-1-1 0 0,0 1 1 0 0,-1-12-1 0 0,3 9 59 0 0,2 20 395 0 0,7 26 672 0 0,-11-29-978 0 0,3 10 175 0 0,0-2 0 0 0,1 1 0 0 0,0-1 0 0 0,8 12 1 0 0,-12-21-276 0 0,1 1 1 0 0,-1-1 0 0 0,0 0-1 0 0,1 0 1 0 0,0 0 0 0 0,-1 0-1 0 0,1 0 1 0 0,0 0 0 0 0,0 0-1 0 0,0-1 1 0 0,0 1 0 0 0,0-1-1 0 0,0 0 1 0 0,1 1 0 0 0,-1-1-1 0 0,0 0 1 0 0,1 0 0 0 0,-1 0-1 0 0,1-1 1 0 0,-1 1 0 0 0,1 0-1 0 0,-1-1 1 0 0,1 0 0 0 0,-1 0-1 0 0,1 0 1 0 0,-1 0 0 0 0,4 0-1 0 0,-3-1-57 0 0,-1 0-1 0 0,0 0 1 0 0,0-1-1 0 0,0 1 0 0 0,0-1 1 0 0,0 1-1 0 0,0-1 1 0 0,0 1-1 0 0,-1-1 0 0 0,1 0 1 0 0,0 0-1 0 0,-1 0 0 0 0,0 0 1 0 0,1 0-1 0 0,0-3 1 0 0,18-38-708 0 0,-18 37 628 0 0,4-7 13 0 0,-2-1-1 0 0,1 0 1 0 0,-2 1 0 0 0,0-1-1 0 0,0-1 1 0 0,-2 1-1 0 0,1 0 1 0 0,-2 0 0 0 0,0-1-1 0 0,-1 1 1 0 0,0 0 0 0 0,-5-22-1 0 0,3 30 35 0 0,1 8 42 0 0,-3 18 60 0 0,3 31 101 0 0,7-31 0 0 0,-2-8-623 0 0</inkml:trace>
</inkml:ink>
</file>

<file path=ppt/ink/ink4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13:14.322"/>
    </inkml:context>
    <inkml:brush xml:id="br0">
      <inkml:brushProperty name="width" value="0.05" units="cm"/>
      <inkml:brushProperty name="height" value="0.05" units="cm"/>
    </inkml:brush>
  </inkml:definitions>
  <inkml:trace contextRef="#ctx0" brushRef="#br0">217 110 6753 0 0,'0'-5'-5'0'0,"-3"-49"774"0"0,3 51-692 0 0,-1 0 0 0 0,1 0-1 0 0,-1 0 1 0 0,0 0-1 0 0,0 0 1 0 0,0 1-1 0 0,0-1 1 0 0,0 0-1 0 0,-1 0 1 0 0,1 1-1 0 0,-1-1 1 0 0,0 1 0 0 0,1-1-1 0 0,-1 1 1 0 0,-3-2-1 0 0,4 3-67 0 0,-1 0 0 0 0,0 0-1 0 0,1 1 1 0 0,-1-1 0 0 0,0 1 0 0 0,1-1-1 0 0,-1 1 1 0 0,0 0 0 0 0,0 0-1 0 0,0 0 1 0 0,1 0 0 0 0,-1 0 0 0 0,0 0-1 0 0,0 0 1 0 0,1 0 0 0 0,-1 1 0 0 0,0-1-1 0 0,0 1 1 0 0,1-1 0 0 0,-1 1 0 0 0,-3 1-1 0 0,-35 22-58 0 0,34-20 60 0 0,-21 13-17 0 0,17-12 7 0 0,2 1 0 0 0,-1-1 1 0 0,1 1-1 0 0,-14 13 1 0 0,20-17 0 0 0,0 1 0 0 0,0 0 0 0 0,0 0 0 0 0,0 0 1 0 0,0 0-1 0 0,1 0 0 0 0,-1 0 0 0 0,1 0 0 0 0,0 0 1 0 0,0 0-1 0 0,0 1 0 0 0,0-1 0 0 0,1 0 0 0 0,-1 1 1 0 0,1-1-1 0 0,0 1 0 0 0,0-1 0 0 0,1 6 0 0 0,4 22 64 0 0,1 0-1 0 0,1 0 1 0 0,2-1-1 0 0,1 0 0 0 0,21 43 1 0 0,86 138 1050 0 0,-43-84-580 0 0,6 27-373 0 0,-6 5 0 0 0,-8 2 1 0 0,49 181-1 0 0,-14 69 389 0 0,-54-208-52 0 0,25 189 810 0 0,-41-203-796 0 0,-17-125-364 0 0,2-1-1 0 0,37 93 1 0 0,67 113-40 0 0,-115-259-106 0 0,31 58 17 0 0,-32-62-14 0 0,0 0-1 0 0,1 0 1 0 0,0 0-1 0 0,0-1 1 0 0,0 0-1 0 0,1 0 1 0 0,12 9-1 0 0,-15-13 16 0 0,0 1 0 0 0,1-1 0 0 0,-1 0 0 0 0,1 0 0 0 0,-1 0 0 0 0,1 0 0 0 0,0-1 0 0 0,-1 1-1 0 0,1-1 1 0 0,0 0 0 0 0,-1 0 0 0 0,1 0 0 0 0,0-1 0 0 0,-1 1 0 0 0,7-3 0 0 0,0 1 50 0 0,0-1-1 0 0,0-1 1 0 0,-1 0 0 0 0,12-6 0 0 0,92-65 175 0 0,-83 53-363 0 0,1 0 1 0 0,63-30-1 0 0,146-50-4882 0 0,-198 84 3715 0 0</inkml:trace>
</inkml:ink>
</file>

<file path=ppt/ink/ink4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11:04.131"/>
    </inkml:context>
    <inkml:brush xml:id="br0">
      <inkml:brushProperty name="width" value="0.05" units="cm"/>
      <inkml:brushProperty name="height" value="0.05" units="cm"/>
    </inkml:brush>
  </inkml:definitions>
  <inkml:trace contextRef="#ctx0" brushRef="#br0">226 532 6097 0 0,'-9'-1'774'0'0,"12"0"167"0"0,0 0 383 0 0,-13 0 595 0 0,10 1-1847 0 0,-1-1-1 0 0,0 1 1 0 0,1-1 0 0 0,-1 1-1 0 0,0-1 1 0 0,1 1-1 0 0,-1-1 1 0 0,1 1 0 0 0,-1-1-1 0 0,1 1 1 0 0,-1-1 0 0 0,1 0-1 0 0,-1 1 1 0 0,1-1 0 0 0,0 0-1 0 0,-1 1 1 0 0,1-1-1 0 0,0 0 1 0 0,0 0 0 0 0,-1 1-1 0 0,1-1 1 0 0,0 0 0 0 0,0 0-1 0 0,0 1 1 0 0,0-1 0 0 0,0 0-1 0 0,0 0 1 0 0,0 0-1 0 0,0 1 1 0 0,0-1 0 0 0,1 0-1 0 0,-1 0 1 0 0,1-1 0 0 0,4-29 664 0 0,16-43 339 0 0,11-52-650 0 0,-29 110-426 0 0,-2 0 0 0 0,1 0-1 0 0,-2 1 1 0 0,0-1 0 0 0,-1 0-1 0 0,-4-21 1 0 0,3 26-2 0 0,-1 0-1 0 0,0 0 1 0 0,-1 1-1 0 0,0 0 1 0 0,0-1-1 0 0,-10-15 1 0 0,11 22-5 0 0,0 0-1 0 0,1 1 1 0 0,-1-1 0 0 0,0 1 0 0 0,-1 0-1 0 0,1-1 1 0 0,-1 1 0 0 0,1 1 0 0 0,-1-1 0 0 0,0 0-1 0 0,0 1 1 0 0,0 0 0 0 0,0 0 0 0 0,-1 0-1 0 0,1 1 1 0 0,0-1 0 0 0,-1 1 0 0 0,-7-1-1 0 0,9 2 3 0 0,0 0 0 0 0,0 0 0 0 0,1 0 0 0 0,-1 1-1 0 0,0 0 1 0 0,0-1 0 0 0,0 1 0 0 0,1 0 0 0 0,-1 0 0 0 0,1 1-1 0 0,-1-1 1 0 0,1 0 0 0 0,-1 1 0 0 0,1 0 0 0 0,0-1-1 0 0,-1 1 1 0 0,-1 3 0 0 0,-4 3-3 0 0,0 0 1 0 0,1 1-1 0 0,-6 9 0 0 0,3-2 7 0 0,2 0-1 0 0,0 0 0 0 0,0 1 0 0 0,2 0 0 0 0,0 1 1 0 0,1-1-1 0 0,1 1 0 0 0,0 0 0 0 0,2 0 0 0 0,-1 22 0 0 0,1 28-2 0 0,10 92-1 0 0,-7-144 7 0 0,60 511 96 0 0,10 179-581 0 0,-65-632-621 0 0,-4-39-5268 0 0,-6-49 5495 0 0,0-2-104 0 0</inkml:trace>
</inkml:ink>
</file>

<file path=ppt/ink/ink4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11:04.504"/>
    </inkml:context>
    <inkml:brush xml:id="br0">
      <inkml:brushProperty name="width" value="0.05" units="cm"/>
      <inkml:brushProperty name="height" value="0.05" units="cm"/>
    </inkml:brush>
  </inkml:definitions>
  <inkml:trace contextRef="#ctx0" brushRef="#br0">1 167 5941 0 0,'0'-3'23'0'0,"0"0"0"0"0,0 0 0 0 0,0 0 0 0 0,1 0 0 0 0,-1 0 0 0 0,1 0 0 0 0,0 0 0 0 0,-1 0 0 0 0,1 0 0 0 0,1 0 0 0 0,-1 1 0 0 0,0-1 0 0 0,1 0 0 0 0,-1 1 0 0 0,1-1 0 0 0,0 1 0 0 0,0-1 0 0 0,0 1 0 0 0,0 0 0 0 0,0 0 0 0 0,0 0 0 0 0,1 0 0 0 0,-1 0 0 0 0,5-2 0 0 0,0 1 25 0 0,0 1-1 0 0,0 0 1 0 0,-1 0 0 0 0,1 0 0 0 0,0 1 0 0 0,1 0 0 0 0,-1 0 0 0 0,0 1 0 0 0,10 0 0 0 0,82 6 79 0 0,-55-2-160 0 0,0-2-1 0 0,0-2 1 0 0,45-5 0 0 0,-82 4 4 0 0,58-11-81 0 0,-59 10 116 0 0,0 1-1 0 0,0-1 0 0 0,0-1 0 0 0,0 1 1 0 0,-1-1-1 0 0,1 0 0 0 0,9-7 1 0 0,-14 9 14 0 0,1 0 0 0 0,-1 0 1 0 0,0-1-1 0 0,0 1 0 0 0,0 0 0 0 0,-1 0 1 0 0,1-1-1 0 0,0 1 0 0 0,0 0 1 0 0,-1-1-1 0 0,1 1 0 0 0,-1-1 1 0 0,1 1-1 0 0,-1 0 0 0 0,1-1 1 0 0,-1 1-1 0 0,0-1 0 0 0,0 0 0 0 0,0 1 1 0 0,0-1-1 0 0,0 1 0 0 0,0-1 1 0 0,0 1-1 0 0,0-1 0 0 0,-1-1 1 0 0,-1-13 969 0 0,2 55-467 0 0,-1 20-406 0 0,3 1-1 0 0,15 97 1 0 0,-11-131-386 0 0,-5-24-8 0 0</inkml:trace>
</inkml:ink>
</file>

<file path=ppt/ink/ink4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11:04.829"/>
    </inkml:context>
    <inkml:brush xml:id="br0">
      <inkml:brushProperty name="width" value="0.05" units="cm"/>
      <inkml:brushProperty name="height" value="0.05" units="cm"/>
    </inkml:brush>
  </inkml:definitions>
  <inkml:trace contextRef="#ctx0" brushRef="#br0">14 1 7517 0 0,'0'0'-208'0'0,"-6"34"-68"0"0,-2 50-164 0 0,8-73-52 0 0,2-1-40 0 0</inkml:trace>
</inkml:ink>
</file>

<file path=ppt/ink/ink4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11:05.157"/>
    </inkml:context>
    <inkml:brush xml:id="br0">
      <inkml:brushProperty name="width" value="0.05" units="cm"/>
      <inkml:brushProperty name="height" value="0.05" units="cm"/>
    </inkml:brush>
  </inkml:definitions>
  <inkml:trace contextRef="#ctx0" brushRef="#br0">96 0 6313 0 0,'0'1'6'0'0,"0"-1"1"0"0,1 1 0 0 0,-1-1 0 0 0,0 1-1 0 0,1 0 1 0 0,-1-1 0 0 0,0 1 0 0 0,0-1-1 0 0,0 1 1 0 0,0 0 0 0 0,1-1 0 0 0,-1 1-1 0 0,0 0 1 0 0,0-1 0 0 0,0 1 0 0 0,0-1-1 0 0,0 1 1 0 0,0 0 0 0 0,-1-1 0 0 0,1 1-1 0 0,0 0 1 0 0,0-1 0 0 0,0 1 0 0 0,-1-1-1 0 0,1 1 1 0 0,0-1 0 0 0,-1 2 0 0 0,-14 21 179 0 0,1-2-65 0 0,-2 17 78 0 0,-14 43 0 0 0,25-63-54 0 0,0 1 0 0 0,1 0 1 0 0,1-1-1 0 0,-1 33 0 0 0,4-49-105 0 0,0 0 0 0 0,0 1 0 0 0,0-1 0 0 0,0 1-1 0 0,1-1 1 0 0,-1 0 0 0 0,1 1 0 0 0,-1-1 0 0 0,1 0-1 0 0,0 0 1 0 0,0 1 0 0 0,0-1 0 0 0,0 0 0 0 0,0 0-1 0 0,0 0 1 0 0,0 0 0 0 0,1 0 0 0 0,-1 0-1 0 0,1-1 1 0 0,0 1 0 0 0,-1 0 0 0 0,1-1 0 0 0,2 2-1 0 0,-2-2-8 0 0,1 0 0 0 0,-1-1 0 0 0,0 1-1 0 0,0 0 1 0 0,1-1 0 0 0,-1 0-1 0 0,0 0 1 0 0,1 1 0 0 0,-1-2 0 0 0,0 1-1 0 0,1 0 1 0 0,-1 0 0 0 0,0-1-1 0 0,1 1 1 0 0,-1-1 0 0 0,0 0 0 0 0,0 1-1 0 0,1-1 1 0 0,-1 0 0 0 0,0 0-1 0 0,0-1 1 0 0,2-1 0 0 0,6-4-13 0 0,0-1-1 0 0,-1 0 1 0 0,-1 0 0 0 0,1-1-1 0 0,-1 0 1 0 0,-1-1 0 0 0,1 1-1 0 0,-2-2 1 0 0,0 1 0 0 0,0-1-1 0 0,0 0 1 0 0,-2 0 0 0 0,1 0-1 0 0,-1 0 1 0 0,-1-1 0 0 0,0 0-1 0 0,-1 0 1 0 0,0 0 0 0 0,0-20-1 0 0,-2 22 12 0 0,-1 1-1 0 0,0 0 0 0 0,-4-18 1 0 0,3 22-7 0 0,1 1-1 0 0,0 0 1 0 0,-1 0 0 0 0,1 0 0 0 0,-1 0 0 0 0,0 1 0 0 0,-1-1 0 0 0,1 0 0 0 0,-1 1-1 0 0,-4-6 1 0 0,6 9-19 0 0,0-1-1 0 0,-1 0 1 0 0,1 1 0 0 0,0-1-1 0 0,0 1 1 0 0,0-1-1 0 0,-1 1 1 0 0,1 0 0 0 0,0 0-1 0 0,-1-1 1 0 0,1 1-1 0 0,0 0 1 0 0,-1 0-1 0 0,1 0 1 0 0,0 0 0 0 0,-1 1-1 0 0,1-1 1 0 0,0 0-1 0 0,0 1 1 0 0,-1-1 0 0 0,1 0-1 0 0,0 1 1 0 0,0-1-1 0 0,0 1 1 0 0,-2 1-1 0 0,-33 22-241 0 0,26-17 7 0 0,10-6 164 0 0,-1-1 0 0 0,0 1 1 0 0,0 0-1 0 0,0-1 0 0 0,1 1 0 0 0,-1 0 0 0 0,0-1 0 0 0,1 1 0 0 0,-1 0 0 0 0,0 0 0 0 0,1-1 1 0 0,-1 1-1 0 0,1 0 0 0 0,0 0 0 0 0,-1 0 0 0 0,0 2 0 0 0,1-3 6 0 0,0 1 0 0 0,1-1-1 0 0,-1 1 1 0 0,0 0 0 0 0,0-1 0 0 0,0 1-1 0 0,0-1 1 0 0,1 1 0 0 0,-1-1-1 0 0,0 1 1 0 0,1-1 0 0 0,-1 1 0 0 0,0-1-1 0 0,1 1 1 0 0,-1-1 0 0 0,1 1 0 0 0,-1-1-1 0 0,0 1 1 0 0,1-1 0 0 0,-1 0 0 0 0,1 1-1 0 0,-1-1 1 0 0,1 0 0 0 0,-1 0-1 0 0,1 1 1 0 0,0-1 0 0 0,0 0 0 0 0,6 3-746 0 0</inkml:trace>
</inkml:ink>
</file>

<file path=ppt/ink/ink4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11:05.497"/>
    </inkml:context>
    <inkml:brush xml:id="br0">
      <inkml:brushProperty name="width" value="0.05" units="cm"/>
      <inkml:brushProperty name="height" value="0.05" units="cm"/>
    </inkml:brush>
  </inkml:definitions>
  <inkml:trace contextRef="#ctx0" brushRef="#br0">79 243 6973 0 0,'-31'-21'971'0'0,"26"19"-713"0"0,1-1-1 0 0,-1 1 1 0 0,1-1-1 0 0,0 0 1 0 0,0-1-1 0 0,0 1 1 0 0,0-1 0 0 0,1 0-1 0 0,-6-7 1 0 0,9 11-240 0 0,-1-1 1 0 0,1 1 0 0 0,0 0 0 0 0,0 0-1 0 0,0 0 1 0 0,0-1 0 0 0,0 1-1 0 0,0 0 1 0 0,0 0 0 0 0,0-1 0 0 0,0 1-1 0 0,0 0 1 0 0,-1 0 0 0 0,1 0-1 0 0,0-1 1 0 0,0 1 0 0 0,0 0 0 0 0,0 0-1 0 0,1-1 1 0 0,-1 1 0 0 0,0 0-1 0 0,0 0 1 0 0,0 0 0 0 0,0-1 0 0 0,0 1-1 0 0,0 0 1 0 0,0 0 0 0 0,0-1-1 0 0,0 1 1 0 0,1 0 0 0 0,-1 0 0 0 0,0 0-1 0 0,0 0 1 0 0,0-1 0 0 0,0 1-1 0 0,1 0 1 0 0,9-2 187 0 0,12 4-292 0 0,-9 0 75 0 0,-1 2 1 0 0,0-1 0 0 0,0 2 0 0 0,0 0-1 0 0,-1 0 1 0 0,1 1 0 0 0,-1 0 0 0 0,10 9-1 0 0,-1 1 22 0 0,0 0 0 0 0,34 39 0 0 0,-51-52-12 0 0,-1 1 0 0 0,1 0 1 0 0,-1 1-1 0 0,0-1 0 0 0,0 0 0 0 0,0 1 0 0 0,-1-1 0 0 0,1 0 0 0 0,0 9 0 0 0,-1-12 0 0 0,-1 1-1 0 0,0-1 1 0 0,1 0-1 0 0,-1 1 1 0 0,0-1 0 0 0,0 1-1 0 0,0-1 1 0 0,0 0 0 0 0,0 1-1 0 0,0-1 1 0 0,0 1-1 0 0,-1-1 1 0 0,1 0 0 0 0,0 1-1 0 0,-1-1 1 0 0,1 0-1 0 0,-1 1 1 0 0,1-1 0 0 0,-1 0-1 0 0,0 0 1 0 0,0 0-1 0 0,1 1 1 0 0,-1-1 0 0 0,0 0-1 0 0,0 0 1 0 0,0 0 0 0 0,0 0-1 0 0,0 0 1 0 0,0-1-1 0 0,-1 1 1 0 0,1 0 0 0 0,0 0-1 0 0,0-1 1 0 0,-1 1-1 0 0,0 0 1 0 0,1-1 4 0 0,1 0 0 0 0,-1 0-1 0 0,1 0 1 0 0,0 0 0 0 0,-1 0 0 0 0,1-1 0 0 0,-1 1 0 0 0,1 0-1 0 0,-1 0 1 0 0,1 0 0 0 0,0-1 0 0 0,-1 1 0 0 0,1 0-1 0 0,0 0 1 0 0,-1-1 0 0 0,1 1 0 0 0,0 0 0 0 0,-1 0 0 0 0,1-1-1 0 0,0 1 1 0 0,-1-1 0 0 0,1 1 0 0 0,0 0 0 0 0,0-1-1 0 0,0 1 1 0 0,-1 0 0 0 0,1-1 0 0 0,0 1 0 0 0,0-1 0 0 0,0 1-1 0 0,0-1 1 0 0,0 1 0 0 0,0 0 0 0 0,0-1 0 0 0,0 1-1 0 0,0-1 1 0 0,0 1 0 0 0,0-1 0 0 0,0 1 0 0 0,0-1 0 0 0,0 1-1 0 0,0 0 1 0 0,0-1 0 0 0,1 0 0 0 0,4-28-334 0 0,-4 21 226 0 0,6-22-33 0 0,1 0 0 0 0,2 1 0 0 0,0 0 1 0 0,2 1-1 0 0,20-35 0 0 0,-15 29 85 0 0,-11 22 47 0 0,-2 2-1 0 0,1-1 1 0 0,0 1-1 0 0,1 0 1 0 0,1 0-1 0 0,-1 1 1 0 0,1-1-1 0 0,13-11 1 0 0,-19 20 7 0 0,0 0 1 0 0,-1 1-1 0 0,1-1 1 0 0,0 1-1 0 0,0-1 1 0 0,0 1-1 0 0,-1-1 1 0 0,1 1-1 0 0,0 0 1 0 0,0 0 0 0 0,0-1-1 0 0,0 1 1 0 0,0 0-1 0 0,0 0 1 0 0,0 0-1 0 0,0 0 1 0 0,0 0-1 0 0,0 0 1 0 0,0 0-1 0 0,0 0 1 0 0,0 0-1 0 0,0 1 1 0 0,-1-1 0 0 0,1 0-1 0 0,2 1 1 0 0,-1 0 4 0 0,0 1 1 0 0,0-1 0 0 0,0 1 0 0 0,1 0-1 0 0,-2 0 1 0 0,1 0 0 0 0,0 0 0 0 0,0 0-1 0 0,1 3 1 0 0,3 4 14 0 0,0 1 0 0 0,-1 0 1 0 0,6 14-1 0 0,6 29-369 0 0,-1 0 0 0 0,13 87 0 0 0,-23-114-1734 0 0,-8-22 1295 0 0</inkml:trace>
</inkml:ink>
</file>

<file path=ppt/ink/ink4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11:05.827"/>
    </inkml:context>
    <inkml:brush xml:id="br0">
      <inkml:brushProperty name="width" value="0.05" units="cm"/>
      <inkml:brushProperty name="height" value="0.05" units="cm"/>
    </inkml:brush>
  </inkml:definitions>
  <inkml:trace contextRef="#ctx0" brushRef="#br0">3 2 7581 0 0,'0'3'-152'0'0,"-2"-7"232"0"0,6 5-148 0 0,-2 7 16 0 0,-2-7 16 0 0,0 9 4 0 0,0-7 8 0 0,2 7 8 0 0,-2-6 152 0 0,2 3-232 0 0,0 0 136 0 0,0-6-12 0 0,0 6-16 0 0,2-5-36 0 0,-2 2-108 0 0,0-7-4 0 0,0 7-340 0 0</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3:40:46.854"/>
    </inkml:context>
    <inkml:brush xml:id="br0">
      <inkml:brushProperty name="width" value="0.05" units="cm"/>
      <inkml:brushProperty name="height" value="0.05" units="cm"/>
    </inkml:brush>
  </inkml:definitions>
  <inkml:trace contextRef="#ctx0" brushRef="#br0">1 223 10081 0 0,'8'-9'292'0'0,"-7"9"-229"0"0,-1 0-1 0 0,0-1 0 0 0,1 1 0 0 0,-1 0 1 0 0,0-1-1 0 0,1 1 0 0 0,-1 0 0 0 0,0-1 1 0 0,0 1-1 0 0,1-1 0 0 0,-1 1 1 0 0,0-1-1 0 0,0 1 0 0 0,0 0 0 0 0,0-1 1 0 0,0 1-1 0 0,0-1 0 0 0,1 1 0 0 0,-1-1 1 0 0,0 1-1 0 0,0-1 0 0 0,0 1 0 0 0,-1-1 1 0 0,1 1-1 0 0,0-1 0 0 0,0 0 0 0 0,0 0 11 0 0,1-1 0 0 0,-1 1 0 0 0,1-1 0 0 0,-1 1 0 0 0,1 0 0 0 0,0-1 0 0 0,0 1-1 0 0,0 0 1 0 0,-1 0 0 0 0,1 0 0 0 0,0-1 0 0 0,1 1 0 0 0,-1 0 0 0 0,0 0 0 0 0,0 0-1 0 0,0 1 1 0 0,0-1 0 0 0,1 0 0 0 0,-1 0 0 0 0,0 1 0 0 0,1-1 0 0 0,-1 0 0 0 0,2 1 0 0 0,37-13-26 0 0,-40 13-30 0 0,51-9 24 0 0,0 2 0 0 0,0 2 0 0 0,63 3 0 0 0,37-3 4 0 0,-121 2-37 0 0,0-1 1 0 0,-1-1-1 0 0,30-10 1 0 0,-54 13-4 0 0,1 0 0 0 0,-1 1 0 0 0,0-2 0 0 0,0 1 1 0 0,0-1-1 0 0,0 0 0 0 0,-1 0 0 0 0,8-6 0 0 0,-11 8 7 0 0,0 0 0 0 0,0 0 0 0 0,-1 1-1 0 0,1-1 1 0 0,-1 0 0 0 0,1 0 0 0 0,0 0-1 0 0,-1 0 1 0 0,0 0 0 0 0,1 0 0 0 0,-1 0-1 0 0,0 0 1 0 0,1 0 0 0 0,-1 0 0 0 0,0-1-1 0 0,0 1 1 0 0,0 0 0 0 0,0 0 0 0 0,0-1-1 0 0,-1 0 21 0 0,1 0-1 0 0,-1 0 1 0 0,0 0-1 0 0,1 1 0 0 0,-1-1 1 0 0,0 0-1 0 0,0 1 1 0 0,-1-1-1 0 0,1 1 0 0 0,0-1 1 0 0,0 1-1 0 0,-1 0 1 0 0,1 0-1 0 0,-1-1 0 0 0,-1 0 1 0 0,-3-2 68 0 0,0 0 1 0 0,0 0 0 0 0,0 1-1 0 0,-1 0 1 0 0,1 0-1 0 0,-1 0 1 0 0,0 1 0 0 0,0 0-1 0 0,0 0 1 0 0,0 1 0 0 0,0 0-1 0 0,0 0 1 0 0,0 0 0 0 0,0 1-1 0 0,-15 2 1 0 0,17-1-6 0 0,-1 0 1 0 0,0 0-1 0 0,1 1 0 0 0,-1 0 1 0 0,0 0-1 0 0,1 0 1 0 0,0 1-1 0 0,0 0 0 0 0,0 0 1 0 0,0 0-1 0 0,0 0 1 0 0,0 1-1 0 0,1 0 1 0 0,0 0-1 0 0,0 0 0 0 0,0 1 1 0 0,0-1-1 0 0,1 1 1 0 0,-1 0-1 0 0,-2 7 0 0 0,-2 4 223 0 0,2 1-1 0 0,0 0 1 0 0,1 0-1 0 0,1 1 0 0 0,0 0 1 0 0,2-1-1 0 0,0 1 1 0 0,0 0-1 0 0,2 0 0 0 0,1 0 1 0 0,0 0-1 0 0,4 22 1 0 0,-4-33-351 0 0,1 0 0 0 0,-1 1 1 0 0,1-1-1 0 0,1 0 0 0 0,-1 0 1 0 0,1-1-1 0 0,0 1 0 0 0,1 0 1 0 0,0-1-1 0 0,0 0 0 0 0,0 0 1 0 0,1 0-1 0 0,-1-1 0 0 0,2 1 1 0 0,-1-1-1 0 0,0 0 0 0 0,1 0 1 0 0,0-1-1 0 0,0 0 0 0 0,0 0 1 0 0,1 0-1 0 0,-1-1 0 0 0,1 0 1 0 0,0 0-1 0 0,0-1 0 0 0,0 0 1 0 0,0 0-1 0 0,1 0 0 0 0,-1-1 1 0 0,0 0-1 0 0,1-1 0 0 0,-1 0 1 0 0,0 0-1 0 0,1 0 0 0 0,12-3 1 0 0,10-5-1711 0 0,-1-1 1 0 0,38-17-1 0 0,-21 4-875 0 0</inkml:trace>
</inkml:ink>
</file>

<file path=ppt/ink/ink4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11:06.230"/>
    </inkml:context>
    <inkml:brush xml:id="br0">
      <inkml:brushProperty name="width" value="0.05" units="cm"/>
      <inkml:brushProperty name="height" value="0.05" units="cm"/>
    </inkml:brush>
  </inkml:definitions>
  <inkml:trace contextRef="#ctx0" brushRef="#br0">1 16 7681 0 0,'12'-11'-101'0'0,"-3"6"-133"0"0,5 16 149 0 0,0 4 257 0 0,-1 1 1 0 0,0 0-1 0 0,-1 1 0 0 0,-1 1 0 0 0,-1 0 0 0 0,0 0 0 0 0,-2 1 0 0 0,0 0 1 0 0,9 31-1 0 0,-1 14-96 0 0,11 108 0 0 0,-23-146-178 0 0,14 150-1987 0 0,-15-143 1242 0 0</inkml:trace>
</inkml:ink>
</file>

<file path=ppt/ink/ink4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11:06.748"/>
    </inkml:context>
    <inkml:brush xml:id="br0">
      <inkml:brushProperty name="width" value="0.05" units="cm"/>
      <inkml:brushProperty name="height" value="0.05" units="cm"/>
    </inkml:brush>
  </inkml:definitions>
  <inkml:trace contextRef="#ctx0" brushRef="#br0">61 282 6501 0 0,'-45'-3'-35'0'0,"31"1"6"0"0,13 2 0 0 0,5 1-13 0 0,260 21 193 0 0,2-23 204 0 0,-173-1-273 0 0,1377-56 1270 0 0,-830 27-1073 0 0,-313 16-227 0 0,3423-131 1183 0 0,-1326 102-129 0 0,-2244 42-2942 0 0,-179 4 943 0 0</inkml:trace>
</inkml:ink>
</file>

<file path=ppt/ink/ink4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11:07.537"/>
    </inkml:context>
    <inkml:brush xml:id="br0">
      <inkml:brushProperty name="width" value="0.05" units="cm"/>
      <inkml:brushProperty name="height" value="0.05" units="cm"/>
    </inkml:brush>
  </inkml:definitions>
  <inkml:trace contextRef="#ctx0" brushRef="#br0">1 14 6409 0 0,'2'-12'321'0'0,"0"11"-13"0"0,2 8 148 0 0,0 5-272 0 0,-2 0 0 0 0,1 0 0 0 0,-1 1 0 0 0,0 16 0 0 0,-1-8-45 0 0,11 115 303 0 0,35 238-441 0 0,-36-325-665 0 0,26 67 1 0 0,-21-61-329 0 0,-11-31 412 0 0</inkml:trace>
</inkml:ink>
</file>

<file path=ppt/ink/ink4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11:07.896"/>
    </inkml:context>
    <inkml:brush xml:id="br0">
      <inkml:brushProperty name="width" value="0.05" units="cm"/>
      <inkml:brushProperty name="height" value="0.05" units="cm"/>
    </inkml:brush>
  </inkml:definitions>
  <inkml:trace contextRef="#ctx0" brushRef="#br0">55 92 5601 0 0,'-31'-17'548'0'0,"15"13"-4"0"0,16 4-524 0 0,-1 0 1 0 0,1 0-1 0 0,0 0 1 0 0,-1 0-1 0 0,1 0 1 0 0,0 0-1 0 0,0 0 1 0 0,-1 0-1 0 0,1 0 1 0 0,0 0-1 0 0,0 0 1 0 0,-1 1-1 0 0,1-1 1 0 0,0 0-1 0 0,0 0 1 0 0,-1 0-1 0 0,1 0 0 0 0,0 0 1 0 0,0 1-1 0 0,0-1 1 0 0,-1 0-1 0 0,1 0 1 0 0,0 0-1 0 0,0 1 1 0 0,0-1-1 0 0,-1 0 1 0 0,1 0-1 0 0,0 1 1 0 0,0-1-1 0 0,0 0 1 0 0,0 0-1 0 0,0 1 1 0 0,0-1-1 0 0,0 0 1 0 0,0 0-1 0 0,0 1 1 0 0,0-1-1 0 0,0 0 1 0 0,0 1-1 0 0,0 0-6 0 0,0 0 1 0 0,1 0-1 0 0,-1-1 0 0 0,1 1 0 0 0,-1 0 1 0 0,1 0-1 0 0,0-1 0 0 0,-1 1 1 0 0,1 0-1 0 0,0-1 0 0 0,-1 1 0 0 0,1 0 1 0 0,0-1-1 0 0,0 1 0 0 0,-1-1 1 0 0,1 1-1 0 0,0-1 0 0 0,0 0 0 0 0,0 1 1 0 0,0-1-1 0 0,0 0 0 0 0,0 0 1 0 0,-1 0-1 0 0,1 1 0 0 0,1-1 0 0 0,27 4 106 0 0,-27-4-102 0 0,-2 0-16 0 0,49 5 168 0 0,85-2 0 0 0,-118-4-104 0 0,0-1 0 0 0,-1 0 0 0 0,1-2 0 0 0,-1 1 0 0 0,0-2 1 0 0,0 0-1 0 0,0-1 0 0 0,-1 0 0 0 0,21-13 0 0 0,-32 17 48 0 0,1 0-1 0 0,-1 0 0 0 0,0-1 1 0 0,0 0-1 0 0,0 1 0 0 0,0-1 1 0 0,-1 0-1 0 0,1 0 0 0 0,-1-1 1 0 0,0 1-1 0 0,0-1 0 0 0,0 1 1 0 0,3-7-1 0 0,-7 6 1117 0 0,-6 5-700 0 0,-12 7-573 0 0,15-5-31 0 0,0-1-147 0 0,0 1-1 0 0,-1 0 0 0 0,1 1 0 0 0,0-1 0 0 0,0 1 0 0 0,-7 8 1 0 0,-1-1-499 0 0,-3 3-257 0 0</inkml:trace>
</inkml:ink>
</file>

<file path=ppt/ink/ink4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11:08.428"/>
    </inkml:context>
    <inkml:brush xml:id="br0">
      <inkml:brushProperty name="width" value="0.05" units="cm"/>
      <inkml:brushProperty name="height" value="0.05" units="cm"/>
    </inkml:brush>
  </inkml:definitions>
  <inkml:trace contextRef="#ctx0" brushRef="#br0">618 771 7777 0 0,'-5'-47'171'0'0,"1"0"0"0"0,5-72 1 0 0,-1 117-170 0 0,6-250 51 0 0,-7 228-32 0 0,-1 0 1 0 0,-1 0-1 0 0,-2 1 0 0 0,0 0 0 0 0,-1 0 1 0 0,-1 0-1 0 0,-2 0 0 0 0,-15-30 0 0 0,21 47 5 0 0,-1 1 0 0 0,1-1 0 0 0,-1 1 0 0 0,0-1 0 0 0,-1 1 0 0 0,0 1 0 0 0,1-1 0 0 0,-12-7 0 0 0,14 10-23 0 0,0 1 1 0 0,0 0-1 0 0,0 0 1 0 0,0 0-1 0 0,0 0 1 0 0,-1 1-1 0 0,1-1 1 0 0,0 1-1 0 0,-1-1 1 0 0,1 1-1 0 0,0 0 1 0 0,-1 0-1 0 0,1 0 1 0 0,0 0 0 0 0,-1 0-1 0 0,1 0 1 0 0,0 1-1 0 0,-1-1 1 0 0,1 1-1 0 0,0 0 1 0 0,0-1-1 0 0,-1 1 1 0 0,1 0-1 0 0,0 0 1 0 0,0 1-1 0 0,0-1 1 0 0,0 0-1 0 0,-2 3 1 0 0,-8 6-15 0 0,1 1 1 0 0,1 1-1 0 0,0 0 0 0 0,0 0 1 0 0,1 1-1 0 0,1 0 1 0 0,0 0-1 0 0,0 1 0 0 0,2 0 1 0 0,-8 23-1 0 0,-2 12 5 0 0,-16 92 0 0 0,20-61 66 0 0,3 0 0 0 0,3 1-1 0 0,7 84 1 0 0,32 241 440 0 0,-6-119-255 0 0,-22-195-168 0 0,-10 148-1 0 0,0-188-66 0 0,-2-1 0 0 0,-3-1-1 0 0,-2 1 1 0 0,-25 67 0 0 0,32-104 0 0 0,-1 0 1 0 0,-1-1-1 0 0,0 0 1 0 0,-1 0-1 0 0,0 0 1 0 0,-17 18-1 0 0,22-28-27 0 0,0 0 0 0 0,0 0 0 0 0,0-1 0 0 0,0 1 0 0 0,0-1 0 0 0,-1 0 0 0 0,1 0 0 0 0,-1 0 1 0 0,1-1-1 0 0,-1 1 0 0 0,0-1 0 0 0,1 0 0 0 0,-5 1 0 0 0,4-2-34 0 0,1 0 1 0 0,0 0-1 0 0,0 0 1 0 0,0 0-1 0 0,0-1 1 0 0,0 0-1 0 0,0 1 1 0 0,0-1-1 0 0,0 0 1 0 0,0-1-1 0 0,0 1 1 0 0,0 0-1 0 0,0-1 1 0 0,1 1-1 0 0,-1-1 1 0 0,1 0-1 0 0,-1 0 1 0 0,-3-4-1 0 0,-2-3-191 0 0,1 1-1 0 0,0-1 1 0 0,0-1 0 0 0,1 1-1 0 0,0-1 1 0 0,-6-15-1 0 0,-7-14-517 0 0</inkml:trace>
</inkml:ink>
</file>

<file path=ppt/ink/ink4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11:08.864"/>
    </inkml:context>
    <inkml:brush xml:id="br0">
      <inkml:brushProperty name="width" value="0.05" units="cm"/>
      <inkml:brushProperty name="height" value="0.05" units="cm"/>
    </inkml:brush>
  </inkml:definitions>
  <inkml:trace contextRef="#ctx0" brushRef="#br0">1 288 6625 0 0,'8'-26'285'0'0,"2"-1"0"0"0,13-25 0 0 0,-17 39-14 0 0,-2 5-139 0 0,0 0-1 0 0,0 1 1 0 0,0-1 0 0 0,1 1 0 0 0,0 0 0 0 0,0 0 0 0 0,1 0 0 0 0,0 1-1 0 0,11-9 1 0 0,-12 11-103 0 0,1 1 0 0 0,0-1 0 0 0,0 1 0 0 0,0 1 0 0 0,1-1 0 0 0,-1 1-1 0 0,0 0 1 0 0,1 0 0 0 0,0 1 0 0 0,-1 0 0 0 0,1 0 0 0 0,0 0 0 0 0,7 1 0 0 0,4 1-21 0 0,0 1 0 0 0,-1 0 1 0 0,1 1-1 0 0,-1 1 1 0 0,1 0-1 0 0,-1 2 1 0 0,0 0-1 0 0,-1 0 1 0 0,0 2-1 0 0,0 0 1 0 0,0 1-1 0 0,24 19 1 0 0,-26-18-6 0 0,-2 1 0 0 0,0 0 0 0 0,0 0 0 0 0,-1 2 0 0 0,0-1 0 0 0,-1 1 1 0 0,-1 1-1 0 0,0 0 0 0 0,-1 0 0 0 0,0 1 0 0 0,-1 0 0 0 0,-1 0 0 0 0,9 32 1 0 0,-13-39 0 0 0,5 33 1 0 0,-7-39-1 0 0,1 0 0 0 0,-1-1 0 0 0,0 1 0 0 0,0 0 0 0 0,0 0 0 0 0,0-1 0 0 0,-1 1 0 0 0,1 0 1 0 0,0 0-1 0 0,-1-1 0 0 0,1 1 0 0 0,-1 0 0 0 0,1-1 0 0 0,-1 1 0 0 0,0-1 0 0 0,0 1 0 0 0,0 0 0 0 0,-1 1 0 0 0,1-2 3 0 0,0-1-1 0 0,0 0 1 0 0,0 0-1 0 0,1 1 1 0 0,-1-1-1 0 0,0 0 0 0 0,0 0 1 0 0,0 0-1 0 0,0 0 1 0 0,0 0-1 0 0,0 0 1 0 0,0 0-1 0 0,1 0 1 0 0,-1 0-1 0 0,0 0 1 0 0,0 0-1 0 0,0-1 1 0 0,0 1-1 0 0,0 0 1 0 0,1-1-1 0 0,-1 1 0 0 0,0 0 1 0 0,0-1-1 0 0,0 1 1 0 0,1-1-1 0 0,-1 0 1 0 0,0 1-1 0 0,1-1 1 0 0,-1 1-1 0 0,1-1 1 0 0,-1 0-1 0 0,0-1 1 0 0,-22-27 125 0 0,20 25-104 0 0,-1-3-16 0 0,1 1 1 0 0,0-1 0 0 0,0 0 0 0 0,0 0-1 0 0,1 0 1 0 0,0 0 0 0 0,1 0 0 0 0,-1-1-1 0 0,1 1 1 0 0,1 0 0 0 0,0-1 0 0 0,0 1-1 0 0,0-1 1 0 0,1 1 0 0 0,1-9 0 0 0,2-6-30 0 0,1 1 1 0 0,1 0-1 0 0,17-39 1 0 0,-13 34 7 0 0,-2 6 0 0 0,0 1 0 0 0,14-23-1 0 0,-20 38 5 0 0,0 0-1 0 0,1 1 1 0 0,-1-1-1 0 0,1 1 1 0 0,0-1-1 0 0,0 1 0 0 0,1 0 1 0 0,-1 0-1 0 0,0 0 1 0 0,1 1-1 0 0,0-1 1 0 0,0 1-1 0 0,-1 0 1 0 0,1 0-1 0 0,1 0 0 0 0,5-2 1 0 0,-9 4 3 0 0,1 0 0 0 0,-1 0 0 0 0,0 0 0 0 0,0 0 0 0 0,1 1-1 0 0,-1-1 1 0 0,0 0 0 0 0,1 0 0 0 0,-1 1 0 0 0,0-1 0 0 0,0 1 0 0 0,0-1 0 0 0,1 1 0 0 0,-1 0 0 0 0,0-1 0 0 0,0 1 0 0 0,0 0 0 0 0,0 0 0 0 0,0 0-1 0 0,0 0 1 0 0,0 0 0 0 0,0 0 0 0 0,-1 0 0 0 0,1 0 0 0 0,0 0 0 0 0,-1 0 0 0 0,1 0 0 0 0,0 0 0 0 0,-1 0 0 0 0,0 1 0 0 0,1-1 0 0 0,-1 0 0 0 0,1 3-1 0 0,1 5 0 0 0,1 1 0 0 0,-2-1-1 0 0,2 13 1 0 0,-3-17-6 0 0,3 55-207 0 0,-3-47-6 0 0,0 0 0 0 0,0-1 0 0 0,1 1 0 0 0,1-1 0 0 0,0 1 0 0 0,1-1 0 0 0,0 1-1 0 0,1-1 1 0 0,11 23 0 0 0,2-7-820 0 0,-7-16 372 0 0</inkml:trace>
</inkml:ink>
</file>

<file path=ppt/ink/ink4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11:09.971"/>
    </inkml:context>
    <inkml:brush xml:id="br0">
      <inkml:brushProperty name="width" value="0.05" units="cm"/>
      <inkml:brushProperty name="height" value="0.05" units="cm"/>
    </inkml:brush>
  </inkml:definitions>
  <inkml:trace contextRef="#ctx0" brushRef="#br0">129 360 6845 0 0,'0'0'3'0'0,"0"0"0"0"0,0 0 0 0 0,0 0 0 0 0,0 0 0 0 0,0 0 0 0 0,0 0 0 0 0,0 0 0 0 0,1 0 0 0 0,-1 0 0 0 0,0 0 0 0 0,0 0 0 0 0,0 0 0 0 0,0 0 0 0 0,0 0 1 0 0,0 0-1 0 0,0 0 0 0 0,0 0 0 0 0,1 1 0 0 0,-1-1 0 0 0,0 0 0 0 0,0 0 0 0 0,0 0 0 0 0,0 0 0 0 0,0 0 0 0 0,0 0 0 0 0,0 0 0 0 0,0 0 0 0 0,0 0 0 0 0,0 0 0 0 0,1 0 1 0 0,-1 0-1 0 0,0 0 0 0 0,0 1 0 0 0,0-1 0 0 0,0 0 0 0 0,0 0 0 0 0,0 0 0 0 0,0 0 0 0 0,0 0 0 0 0,0 0 0 0 0,0 0 0 0 0,0 0 0 0 0,0 1 0 0 0,0-1 0 0 0,0 0 0 0 0,0 0 1 0 0,0 0-1 0 0,0 0 0 0 0,0 0 0 0 0,0 0 0 0 0,0 0 0 0 0,0 1 0 0 0,0-1 0 0 0,0 0 0 0 0,-6 7 214 0 0,-9 6 244 0 0,13-13-391 0 0,0 1 0 0 0,1-1-1 0 0,-1 1 1 0 0,0-1 0 0 0,0 0-1 0 0,0 0 1 0 0,1 0-1 0 0,-1 0 1 0 0,0 0 0 0 0,-3 0-1 0 0,2-5 402 0 0,11-4-110 0 0,10-5 137 0 0,0-1 1 0 0,28-30-1 0 0,-41 40-497 0 0,0-1-1 0 0,-1 1 1 0 0,0-1-1 0 0,0 0 1 0 0,0 0-1 0 0,-1 0 0 0 0,0-1 1 0 0,0 1-1 0 0,0-1 1 0 0,-1 1-1 0 0,0-1 1 0 0,0 0-1 0 0,-1 0 1 0 0,1-8-1 0 0,-2 12 0 0 0,0 0-1 0 0,0 0 1 0 0,-1 1 0 0 0,1-1-1 0 0,-1 0 1 0 0,1 0 0 0 0,-1 1-1 0 0,0-1 1 0 0,0 0 0 0 0,0 1-1 0 0,0-1 1 0 0,-1 1-1 0 0,1-1 1 0 0,-1 1 0 0 0,1 0-1 0 0,-1 0 1 0 0,0 0 0 0 0,0-1-1 0 0,0 2 1 0 0,0-1 0 0 0,0 0-1 0 0,0 0 1 0 0,-1 1 0 0 0,1-1-1 0 0,-1 1 1 0 0,1 0 0 0 0,-1-1-1 0 0,1 1 1 0 0,-1 0 0 0 0,0 1-1 0 0,1-1 1 0 0,-1 0 0 0 0,-3 1-1 0 0,1-1-8 0 0,-1 0 0 0 0,1 1 0 0 0,0 0 0 0 0,-1 0 0 0 0,1 1 0 0 0,0-1 0 0 0,-1 1 0 0 0,1 1 0 0 0,0-1 0 0 0,0 0 0 0 0,0 1 0 0 0,0 0 0 0 0,0 1 0 0 0,0-1 0 0 0,0 1 0 0 0,-5 3 0 0 0,4 0 5 0 0,-1 1 0 0 0,1-1 0 0 0,1 1 0 0 0,-1 0 0 0 0,1 0 0 0 0,0 1 0 0 0,1-1 0 0 0,0 1 0 0 0,0 0-1 0 0,1 0 1 0 0,0 1 0 0 0,0-1 0 0 0,1 1 0 0 0,0-1 0 0 0,0 1 0 0 0,0 14 0 0 0,2-17 3 0 0,-1 0 0 0 0,1 0 0 0 0,1 0 0 0 0,-1 0 0 0 0,1 0 0 0 0,0 0 0 0 0,1 0 0 0 0,-1 0 0 0 0,1 0 1 0 0,0 0-1 0 0,1-1 0 0 0,-1 1 0 0 0,1-1 0 0 0,0 0 0 0 0,1 0 0 0 0,-1 0 0 0 0,1 0 0 0 0,0 0 0 0 0,0-1 0 0 0,0 1 0 0 0,1-1 0 0 0,0-1 0 0 0,-1 1 1 0 0,10 5-1 0 0,-7-6-18 0 0,-1-1 0 0 0,1 1 0 0 0,0-1 0 0 0,0-1 0 0 0,0 1 0 0 0,0-1 1 0 0,0 0-1 0 0,0-1 0 0 0,0 0 0 0 0,1 0 0 0 0,-1-1 0 0 0,0 1 0 0 0,0-1 1 0 0,0-1-1 0 0,0 0 0 0 0,9-3 0 0 0,-7 2-30 0 0,0 0 0 0 0,-1-1-1 0 0,1 0 1 0 0,-1-1 0 0 0,0 0 0 0 0,0 0-1 0 0,-1-1 1 0 0,1 0 0 0 0,-1 0 0 0 0,-1-1-1 0 0,12-13 1 0 0,-12 3 249 0 0,-6 13 194 0 0,0 6 96 0 0,0-2-491 0 0,0 1 1 0 0,0-1 0 0 0,0 0 0 0 0,0 0-1 0 0,0 1 1 0 0,0-1 0 0 0,0 0-1 0 0,0 0 1 0 0,0 1 0 0 0,0-1 0 0 0,1 0-1 0 0,-1 0 1 0 0,0 0 0 0 0,0 1-1 0 0,0-1 1 0 0,0 0 0 0 0,0 0 0 0 0,1 0-1 0 0,-1 0 1 0 0,0 1 0 0 0,0-1-1 0 0,0 0 1 0 0,1 0 0 0 0,-1 0 0 0 0,0 0-1 0 0,0 0 1 0 0,0 1 0 0 0,1-1-1 0 0,-1 0 1 0 0,0 0 0 0 0,0 0 0 0 0,1 0-1 0 0,-1 0 1 0 0,0 0 0 0 0,0 0-1 0 0,1 0 1 0 0,-1 0 0 0 0,0 0 0 0 0,0 0-1 0 0,0 0 1 0 0,1 0 0 0 0,-1 0-1 0 0,0 0 1 0 0,0 0 0 0 0,1 0 0 0 0,-1-1-1 0 0,0 1 1 0 0,0 0 0 0 0,1 0-1 0 0,11-6 53 0 0,-11 5-25 0 0,13-4 9 0 0,0-2 0 0 0,0 0 0 0 0,-1-1 0 0 0,1 0-1 0 0,-2-1 1 0 0,20-17 0 0 0,-28 22-26 0 0,0 0 0 0 0,-1 0-1 0 0,1 0 1 0 0,-1 0 0 0 0,0-1 0 0 0,0 1-1 0 0,-1-1 1 0 0,1 0 0 0 0,-1 0 0 0 0,0 0-1 0 0,-1 0 1 0 0,1 0 0 0 0,-1 0 0 0 0,0 0 0 0 0,0-1-1 0 0,0 1 1 0 0,-1-9 0 0 0,0 11-9 0 0,0 0 0 0 0,0 0 0 0 0,-1 0 0 0 0,1 0 0 0 0,-1 0 0 0 0,0 0 0 0 0,0 0 0 0 0,0 0-1 0 0,0 0 1 0 0,0 0 0 0 0,-1 0 0 0 0,1 0 0 0 0,-1 0 0 0 0,0 1 0 0 0,1-1 0 0 0,-1 1 0 0 0,-1 0 0 0 0,1-1 0 0 0,0 1 0 0 0,0 0 0 0 0,-1 0 0 0 0,0 0 0 0 0,1 1 0 0 0,-1-1 0 0 0,0 0 0 0 0,0 1 0 0 0,1 0 0 0 0,-1 0-1 0 0,0 0 1 0 0,-6-1 0 0 0,7 1-2 0 0,0 1 0 0 0,0 0 0 0 0,0 0 0 0 0,0 0-1 0 0,0 0 1 0 0,0 0 0 0 0,0 0 0 0 0,0 0 0 0 0,0 1-1 0 0,0-1 1 0 0,0 1 0 0 0,0-1 0 0 0,0 1 0 0 0,0 0-1 0 0,0 0 1 0 0,0 0 0 0 0,1 0 0 0 0,-4 2 0 0 0,2 0 2 0 0,0 0 1 0 0,0 0 0 0 0,0 0-1 0 0,0 1 1 0 0,0-1 0 0 0,1 1-1 0 0,0 0 1 0 0,-3 6 0 0 0,1 0 3 0 0,0 0 0 0 0,0 1 0 0 0,1 0 0 0 0,1 0 0 0 0,0 0 0 0 0,-1 13 0 0 0,2-14-3 0 0,1 1 0 0 0,1 0-1 0 0,-1-1 1 0 0,2 1 0 0 0,0-1 0 0 0,0 1 0 0 0,0-1 0 0 0,2 0 0 0 0,-1 0 0 0 0,8 14 0 0 0,-9-19-11 0 0,1-1 0 0 0,0 1 0 0 0,0-1-1 0 0,0 0 1 0 0,1 0 0 0 0,-1-1 0 0 0,1 1 0 0 0,0-1 0 0 0,0 1 0 0 0,0-1 0 0 0,0 0 0 0 0,1-1 0 0 0,-1 1 0 0 0,1-1 0 0 0,0 0 0 0 0,-1 0 0 0 0,1 0-1 0 0,0-1 1 0 0,0 0 0 0 0,0 0 0 0 0,1 0 0 0 0,-1 0 0 0 0,9-1 0 0 0,3 0-248 0 0,1-1 1 0 0,0 0-1 0 0,0-2 1 0 0,-1 0-1 0 0,0 0 1 0 0,1-2-1 0 0,-1 0 1 0 0,-1-2-1 0 0,1 1 1 0 0,-1-2-1 0 0,24-15 1 0 0,-35 20 262 0 0,0 0 0 0 0,-1-1 1 0 0,1 0-1 0 0,-1 0 0 0 0,0 0 0 0 0,-1-1 1 0 0,1 1-1 0 0,-1-1 0 0 0,0 0 1 0 0,0 0-1 0 0,0 0 0 0 0,-1 0 0 0 0,4-9 1 0 0,-4 3 111 0 0,0 0 0 0 0,0 0 0 0 0,-1 0 0 0 0,-1-1 0 0 0,0 1 0 0 0,-1-12 0 0 0,-5-38 356 0 0,3 34-179 0 0,1 0 0 0 0,3-50 1 0 0,1 64-147 0 0,0 16-72 0 0,-1 20-86 0 0,-4 3 58 0 0,1 0 1 0 0,3 45 0 0 0,1-62-48 0 0,-1 1 0 0 0,1-1 1 0 0,0 0-1 0 0,1 0 0 0 0,0 0 1 0 0,1 0-1 0 0,-1 0 0 0 0,2-1 1 0 0,-1 1-1 0 0,12 14 0 0 0,66 72 81 0 0,-71-83-69 0 0,-11-12-12 0 0,0 0-1 0 0,1 0 1 0 0,-1 1 0 0 0,0-1 0 0 0,0 0-1 0 0,0 0 1 0 0,0 0 0 0 0,1 0 0 0 0,-1 1-1 0 0,0-1 1 0 0,0 0 0 0 0,0 0 0 0 0,0 0-1 0 0,0 1 1 0 0,0-1 0 0 0,0 0 0 0 0,0 0-1 0 0,0 0 1 0 0,0 1 0 0 0,0-1-1 0 0,0 0 1 0 0,0 0 0 0 0,0 1 0 0 0,0-1-1 0 0,0 0 1 0 0,0 0 0 0 0,0 0 0 0 0,0 1-1 0 0,0-1 1 0 0,0 0 0 0 0,0 0 0 0 0,0 0-1 0 0,0 1 1 0 0,0-1 0 0 0,0 0-1 0 0,0 0 1 0 0,-1 0 0 0 0,1 1 0 0 0,0-1-1 0 0,0 0 1 0 0,0 0 0 0 0,0 0 0 0 0,-1 0-1 0 0,1 0 1 0 0,0 1 0 0 0,-15 3 80 0 0,-18-2-43 0 0,33-2-41 0 0,-14 0-295 0 0,0-1-1 0 0,1 0 0 0 0,-1-2 1 0 0,-25-6-1 0 0,37 8 226 0 0,1 1-1 0 0,0-1 1 0 0,0 0 0 0 0,0 0-1 0 0,-1 0 1 0 0,1 0-1 0 0,0 0 1 0 0,0 0-1 0 0,0 0 1 0 0,0 0 0 0 0,1 0-1 0 0,-1 0 1 0 0,0-1-1 0 0,0 1 1 0 0,1 0 0 0 0,-1 0-1 0 0,1-1 1 0 0,-1 1-1 0 0,1-1 1 0 0,-1 1-1 0 0,1 0 1 0 0,0-1 0 0 0,0-2-1 0 0,-1-36-1148 0 0,1 35 994 0 0,2-14-442 0 0</inkml:trace>
</inkml:ink>
</file>

<file path=ppt/ink/ink4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11:10.300"/>
    </inkml:context>
    <inkml:brush xml:id="br0">
      <inkml:brushProperty name="width" value="0.05" units="cm"/>
      <inkml:brushProperty name="height" value="0.05" units="cm"/>
    </inkml:brush>
  </inkml:definitions>
  <inkml:trace contextRef="#ctx0" brushRef="#br0">1 80 8397 0 0,'5'-12'-124'0'0,"0"1"1"0"0,12-18-1 0 0,-4 8 92 0 0,-7 14 254 0 0,-6 16 308 0 0,-1 8-262 0 0,5 17 42 0 0,-1 65-1 0 0,-3-39-194 0 0,-1 73-64 0 0,1 39 120 0 0,2-145-416 0 0,1 0 0 0 0,1 0 0 0 0,2 0 0 0 0,9 31 0 0 0,-14-55 53 0 0,0 0 0 0 0,0 0-1 0 0,0 0 1 0 0,1 0-1 0 0,-1-1 1 0 0,1 1 0 0 0,-1 0-1 0 0,1-1 1 0 0,0 1-1 0 0,0-1 1 0 0,0 1-1 0 0,0-1 1 0 0,0 0 0 0 0,4 2-1 0 0,-2-4-630 0 0</inkml:trace>
</inkml:ink>
</file>

<file path=ppt/ink/ink4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11:10.941"/>
    </inkml:context>
    <inkml:brush xml:id="br0">
      <inkml:brushProperty name="width" value="0.05" units="cm"/>
      <inkml:brushProperty name="height" value="0.05" units="cm"/>
    </inkml:brush>
  </inkml:definitions>
  <inkml:trace contextRef="#ctx0" brushRef="#br0">50 169 6409 0 0,'-5'-10'85'0'0,"1"2"63"0"0,0 1-1 0 0,-1 0 0 0 0,1-1 0 0 0,-2 2 0 0 0,1-1 0 0 0,-10-9 1 0 0,14 13 584 0 0,7 2-425 0 0,20 5-348 0 0,-8-2 73 0 0,-1-1 14 0 0,1-2 0 0 0,-1 0 0 0 0,1 0 0 0 0,22-6-1 0 0,-30 4 79 0 0,1 1-1 0 0,-1-2 1 0 0,-1 1 0 0 0,1-1-1 0 0,0-1 1 0 0,-1 0-1 0 0,0 0 1 0 0,12-10-1 0 0,-20 15-78 0 0,0-1 0 0 0,0 0 0 0 0,0 0 0 0 0,0 0 1 0 0,0 0-1 0 0,-1 0 0 0 0,1 0 0 0 0,0 0 0 0 0,-1-1 0 0 0,1 1 0 0 0,-1 0 0 0 0,1 0 0 0 0,0-3 0 0 0,1-3 334 0 0,-7 22-345 0 0,1 1-1 0 0,1 0 0 0 0,0 0 0 0 0,1 0 1 0 0,0 0-1 0 0,2 0 0 0 0,0 0 0 0 0,1 0 0 0 0,0 0 1 0 0,1 0-1 0 0,1 0 0 0 0,6 17 0 0 0,-9-30-29 0 0,1 0 0 0 0,0 0 0 0 0,0 0 0 0 0,1 0 0 0 0,-1 0 0 0 0,1 0 0 0 0,-1-1 0 0 0,1 1 0 0 0,0-1 0 0 0,0 1 0 0 0,0-1 0 0 0,0 0 0 0 0,1 1 0 0 0,-1-1 0 0 0,1 0 0 0 0,-1-1 0 0 0,1 1 0 0 0,-1 0 0 0 0,1-1 0 0 0,0 1 0 0 0,0-1 0 0 0,0 0 0 0 0,0 0 0 0 0,0 0 0 0 0,0-1 0 0 0,0 1 0 0 0,0-1 0 0 0,0 1 0 0 0,0-1 0 0 0,1 0 0 0 0,-1 0 0 0 0,0 0 0 0 0,0-1 0 0 0,0 1 0 0 0,0-1 0 0 0,0 0 0 0 0,0 0 0 0 0,0 0 0 0 0,0 0 0 0 0,0 0 0 0 0,0-1 0 0 0,-1 1 0 0 0,1-1 0 0 0,3-2 0 0 0,2-2 12 0 0,1 0 0 0 0,-1 0-1 0 0,0-1 1 0 0,-1 0 0 0 0,0 0-1 0 0,0-1 1 0 0,0 0 0 0 0,-1 0-1 0 0,0-1 1 0 0,6-11 0 0 0,-6 6-3 0 0,0-1-1 0 0,0 1 1 0 0,-1-1 0 0 0,-1 0 0 0 0,-1 0 0 0 0,2-19-1 0 0,-4 27-14 0 0,-1 1 0 0 0,-1 0-1 0 0,1 0 1 0 0,-3-11-1 0 0,-1-14-131 0 0,5 47 113 0 0,1-1 0 0 0,1 0 0 0 0,0 0 0 0 0,1 0 0 0 0,1 0 0 0 0,0 0 0 0 0,1-1 0 0 0,0 0 0 0 0,1 0 0 0 0,16 22 0 0 0,-7-17 46 0 0,-13-15-14 0 0,0 0 0 0 0,0 0 0 0 0,0 0 0 0 0,0 0 0 0 0,0 0 1 0 0,-1 0-1 0 0,0 1 0 0 0,0-1 0 0 0,3 9 0 0 0,1 15 141 0 0,-1 1 0 0 0,-2-1 0 0 0,1 30 0 0 0,-7 87 112 0 0,0-32-185 0 0,1-86-51 0 0,-7 50 0 0 0,9-76-25 0 0,-1 4 1 0 0,0 0 1 0 0,0 0 0 0 0,0 0-1 0 0,0 0 1 0 0,-1-1 0 0 0,-4 10-1 0 0,6-14 2 0 0,-1 0 0 0 0,1 0 0 0 0,0 0 0 0 0,-1 0-1 0 0,1 0 1 0 0,0 0 0 0 0,-1 0 0 0 0,1 0 0 0 0,-1 0 0 0 0,1 0-1 0 0,0 0 1 0 0,-1 0 0 0 0,1 0 0 0 0,0 0 0 0 0,-1 0 0 0 0,1 0-1 0 0,0 0 1 0 0,-1-1 0 0 0,1 1 0 0 0,0 0 0 0 0,-1 0 0 0 0,1 0-1 0 0,0-1 1 0 0,0 1 0 0 0,-1 0 0 0 0,1 0 0 0 0,0-1 0 0 0,0 1-1 0 0,-1 0 1 0 0,1 0 0 0 0,0-1 0 0 0,0 1 0 0 0,0 0 0 0 0,-1-1 0 0 0,1 0-1 0 0,-9-13 55 0 0,8 11-38 0 0,-18-32-494 0 0,1-1 0 0 0,2 0 0 0 0,1-2 0 0 0,3 0 0 0 0,-9-41 0 0 0,20 77 448 0 0,-14-77-1248 0 0,14 69 1024 0 0,0 1-1 0 0,0-1 1 0 0,1 1-1 0 0,1-1 0 0 0,0 1 1 0 0,2-14-1 0 0,-2 20 127 0 0,0 0-1 0 0,0 0 0 0 0,1 1 1 0 0,-1-1-1 0 0,1 0 0 0 0,-1 1 1 0 0,3-3-1 0 0,-3 4 78 0 0,7-11-610 0 0</inkml:trace>
</inkml:ink>
</file>

<file path=ppt/ink/ink4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11:11.267"/>
    </inkml:context>
    <inkml:brush xml:id="br0">
      <inkml:brushProperty name="width" value="0.05" units="cm"/>
      <inkml:brushProperty name="height" value="0.05" units="cm"/>
    </inkml:brush>
  </inkml:definitions>
  <inkml:trace contextRef="#ctx0" brushRef="#br0">59 162 5909 0 0,'-9'-31'287'0'0,"-16"-51"747"0"0,21 71-756 0 0,3 8-130 0 0,0-1 0 0 0,-1 0 1 0 0,0 0-1 0 0,1 1 0 0 0,-1-1 1 0 0,0 1-1 0 0,-1-1 0 0 0,-3-4 1 0 0,8 14-42 0 0,1 0-1 0 0,-1 0 1 0 0,-1 0 0 0 0,1 0 0 0 0,1 12 0 0 0,-3-16-87 0 0,19 197 1329 0 0,-15-132-1119 0 0,3 0 0 0 0,16 72 0 0 0,-9-75-405 0 0,-15-52-230 0 0,0 2-258 0 0,1-14 627 0 0,0 0 0 0 0,0 0 0 0 0,0 0 0 0 0,-1 1 1 0 0,1-1-1 0 0,0 0 0 0 0,0 0 0 0 0,0 0 0 0 0,0 0 1 0 0,0 0-1 0 0,0 1 0 0 0,0-1 0 0 0,0 0 0 0 0,0 0 1 0 0,0 0-1 0 0,1 0 0 0 0,-1 0 0 0 0,0 1 0 0 0,0-1 1 0 0,0 0-1 0 0,0 0 0 0 0,0 0 0 0 0,0 0 0 0 0,0 0 1 0 0,0 1-1 0 0,0-1 0 0 0,0 0 0 0 0,0 0 0 0 0,1 0 1 0 0,-1 0-1 0 0,0 0 0 0 0,0 0 0 0 0,0 0 0 0 0,0 0 1 0 0,0 0-1 0 0,0 1 0 0 0,1-1 0 0 0,-1 0 0 0 0,0 0 1 0 0,0 0-1 0 0,0 0 0 0 0,0 0 0 0 0,0 0 1 0 0,1 0-1 0 0,-1 0 0 0 0,0 0 0 0 0,0 0 0 0 0,0 0 1 0 0,0 0-1 0 0,0 0 0 0 0,1 0 0 0 0,-1 0 9 0 0,0-1 0 0 0,0 1 0 0 0,0 0 0 0 0,0 0 0 0 0,0 0 0 0 0,0 0 0 0 0,1 0 0 0 0,-1 0 0 0 0,0 0 0 0 0,0 0 0 0 0,0 0 0 0 0,0 0 0 0 0,0-1 0 0 0,0 1 0 0 0,0 0 0 0 0,0 0 1 0 0,0 0-1 0 0,0 0 0 0 0,0 0 0 0 0,0 0 0 0 0,0 0 0 0 0,0-1 0 0 0,0 1 0 0 0,0 0 0 0 0,0 0 0 0 0,0 0 0 0 0,0 0 0 0 0,0 0 0 0 0,0 0 0 0 0,0 0 0 0 0,0-1 0 0 0,0 1 0 0 0,0 0 0 0 0,0 0 0 0 0,0 0 0 0 0,0 0 0 0 0,0 0 0 0 0,0 0 0 0 0,0 0 0 0 0,-1 0 0 0 0,1-1 0 0 0,0 1 0 0 0,0 0 0 0 0,0 0 0 0 0,0 0 0 0 0,0 0 0 0 0,0 0 0 0 0,-1-1-174 0 0,2 1-588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7T03:40:22.010"/>
    </inkml:context>
    <inkml:brush xml:id="br0">
      <inkml:brushProperty name="width" value="0.05" units="cm"/>
      <inkml:brushProperty name="height" value="0.05" units="cm"/>
    </inkml:brush>
  </inkml:definitions>
  <inkml:trace contextRef="#ctx0" brushRef="#br0">1 91 10013,'13'-28'197,"-7"17"316,-1 0 0,7-22-1,-11 25 448,-3 9 182,-3 13 124,3 167 1352,1-25-2388,-2-46-44,-5 48-106,8-154 5,1-6-28,3-15-7,7-40-81,-7 34 24,0 1-5,1 1 0,1 1 0,1-1 0,1 1 1,15-30-1,-19 42 7,1 1 1,0 0-1,0 0 0,0 1 1,1 0-1,0 0 1,0 0-1,1 0 1,0 1-1,0 0 0,0 1 1,0-1-1,1 1 1,0 1-1,-1-1 0,1 2 1,10-4-1,-11 4 24,0 1-1,0 0 0,0 0 0,0 0 1,0 1-1,0 0 0,0 0 0,0 0 1,0 1-1,0 0 0,0 1 0,-1 0 1,1 0-1,0 0 0,-1 1 0,1-1 1,-1 2-1,0-1 0,0 1 0,0 0 1,-1 0-1,1 1 0,-1-1 0,0 1 1,0 0-1,-1 1 0,1-1 0,-1 1 1,0 0-1,-1 0 0,4 8 0,-2-3 19,-1 1 0,0 0 0,0 1 0,-2-1 0,1 1 0,-2-1 0,1 1 0,-2-1 0,0 1 0,0 0-1,-1-1 1,-1 1 0,0-1 0,-1 1 0,0-1 0,-9 23 0,6-22-2,0-1 0,0 0 0,-1 0 0,-1-1-1,0 0 1,0 0 0,-1-1 0,0 0 0,-1 0 0,0-1 0,-1-1 0,0 0 0,0 0 0,-1-1 0,-21 10-1,29-15-90,0 0-1,-1-1 1,1 1-1,-1-1 1,1 0-1,-1 0 0,0 0 1,1-1-1,-1 0 1,0 0-1,0 0 0,1 0 1,-1-1-1,0 0 1,1 1-1,-1-2 0,1 1 1,-1-1-1,-6-3 1,6 2-36,0 0 1,1-1 0,-1 0-1,1 0 1,0 0 0,0-1-1,0 1 1,0-1 0,1 0-1,0 0 1,0 0 0,0-1 0,1 1-1,0-1 1,-2-6 0,-1-7-556,1 1 1,1-1-1,1 0 0,1 0 1,0 0-1,2 0 1,0 0-1,1 0 1,1 0-1,6-22 1,1 0-993</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3:40:47.195"/>
    </inkml:context>
    <inkml:brush xml:id="br0">
      <inkml:brushProperty name="width" value="0.05" units="cm"/>
      <inkml:brushProperty name="height" value="0.05" units="cm"/>
    </inkml:brush>
  </inkml:definitions>
  <inkml:trace contextRef="#ctx0" brushRef="#br0">0 0 8593 0 0,'4'2'74'0'0,"-1"0"0"0"0,0 0 0 0 0,0 0 0 0 0,0 0 0 0 0,0 0 0 0 0,0 1 0 0 0,0-1 0 0 0,-1 1-1 0 0,1-1 1 0 0,-1 1 0 0 0,0 0 0 0 0,0 0 0 0 0,0 1 0 0 0,0-1 0 0 0,2 5 0 0 0,14 49 1011 0 0,-2 1-1 0 0,16 107 0 0 0,28 507 2289 0 0,-45-454-3265 0 0,-11-178-998 0 0,2 1 0 0 0,1-1 0 0 0,2 0 0 0 0,15 41 0 0 0,-16-60-633 0 0</inkml:trace>
</inkml:ink>
</file>

<file path=ppt/ink/ink5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11:11.608"/>
    </inkml:context>
    <inkml:brush xml:id="br0">
      <inkml:brushProperty name="width" value="0.05" units="cm"/>
      <inkml:brushProperty name="height" value="0.05" units="cm"/>
    </inkml:brush>
  </inkml:definitions>
  <inkml:trace contextRef="#ctx0" brushRef="#br0">0 225 7805 0 0,'19'-5'-327'0'0,"-19"5"327"0"0,1-1 0 0 0,-1 1 0 0 0,0 0-1 0 0,0 0 1 0 0,1 0 0 0 0,-1 0 0 0 0,0 0 0 0 0,1 0-1 0 0,-1 0 1 0 0,0 0 0 0 0,1 0 0 0 0,-1 0 0 0 0,0 0-1 0 0,0 0 1 0 0,1 0 0 0 0,-1 0 0 0 0,0 0 0 0 0,1 0 0 0 0,-1 1-1 0 0,0-1 1 0 0,0 0 0 0 0,1 0 0 0 0,-1 0 0 0 0,0 0-1 0 0,0 1 1 0 0,1-1 0 0 0,-1 0 0 0 0,0 0 0 0 0,0 0-1 0 0,0 1 1 0 0,1-1 0 0 0,-1 0 0 0 0,0 0 0 0 0,0 1-1 0 0,0-1 1 0 0,0 0 0 0 0,0 0 0 0 0,0 1 0 0 0,1-1 0 0 0,-1 0-1 0 0,0 0 1 0 0,0 1 0 0 0,0-1 0 0 0,0 0 0 0 0,0 1-1 0 0,0-1 1 0 0,0 0 0 0 0,0 1 0 0 0,0-1 0 0 0,0 0-1 0 0,0 0 1 0 0,-1 1 0 0 0,-10 5 811 0 0,4-2-365 0 0,19-3-326 0 0,-5-1-81 0 0,0-1 0 0 0,-1 0 0 0 0,1-1-1 0 0,-1 0 1 0 0,1 0 0 0 0,-1 0-1 0 0,0 0 1 0 0,1-1 0 0 0,-2 0-1 0 0,12-8 1 0 0,-6 3-27 0 0,-1 1-1 0 0,0-2 1 0 0,0 0-1 0 0,14-17 1 0 0,-20 20 3 0 0,-1 1 0 0 0,0 0 0 0 0,0-1 0 0 0,0 0 0 0 0,-1 1 0 0 0,0-1 0 0 0,0 0 0 0 0,0-1 0 0 0,0-9 0 0 0,-1 12 24 0 0,0 0-1 0 0,-1-1 0 0 0,0 1 0 0 0,0 0 1 0 0,0 0-1 0 0,0-1 0 0 0,-1 1 1 0 0,1 0-1 0 0,-1 0 0 0 0,-1 0 0 0 0,1 0 1 0 0,0 0-1 0 0,-1 0 0 0 0,-3-6 1 0 0,4 9-33 0 0,0-1 0 0 0,1 1 0 0 0,-1 1 1 0 0,0-1-1 0 0,0 0 0 0 0,0 0 1 0 0,0 0-1 0 0,0 0 0 0 0,0 1 1 0 0,0-1-1 0 0,0 0 0 0 0,-1 1 0 0 0,1-1 1 0 0,0 1-1 0 0,0-1 0 0 0,0 1 1 0 0,-1 0-1 0 0,1-1 0 0 0,0 1 0 0 0,-1 0 1 0 0,1 0-1 0 0,0 0 0 0 0,-2 0 1 0 0,0 1-5 0 0,0-1 1 0 0,0 1-1 0 0,0 0 0 0 0,0 0 1 0 0,0 0-1 0 0,0 1 1 0 0,1-1-1 0 0,-1 1 1 0 0,-4 3-1 0 0,0 0 18 0 0,1 1 0 0 0,0 0 0 0 0,0 0-1 0 0,0 0 1 0 0,1 1 0 0 0,-8 11 0 0 0,8-7 89 0 0,0 1 0 0 0,0 0 0 0 0,1 0 0 0 0,1 1 0 0 0,0-1 0 0 0,1 1 0 0 0,0-1 0 0 0,1 1 0 0 0,0 0 0 0 0,2 20-1 0 0,0-23-24 0 0,0 1-1 0 0,0-1 1 0 0,1 0-1 0 0,0 0 1 0 0,1 0-1 0 0,0 0 1 0 0,1-1-1 0 0,0 1 1 0 0,0-1-1 0 0,1 0 1 0 0,0 0-1 0 0,1 0 1 0 0,10 12-1 0 0,-10-16-87 0 0,1 1-1 0 0,0-1 1 0 0,0 0-1 0 0,0-1 1 0 0,0 0 0 0 0,1 0-1 0 0,-1 0 1 0 0,1-1-1 0 0,0-1 1 0 0,0 1-1 0 0,0-1 1 0 0,1 0 0 0 0,-1-1-1 0 0,0 0 1 0 0,1 0-1 0 0,-1-1 1 0 0,1 0-1 0 0,8-1 1 0 0,3-1-465 0 0,-1-1-1 0 0,1-1 1 0 0,-1 0-1 0 0,0-2 1 0 0,0 0-1 0 0,28-13 1 0 0,-18 4-863 0 0</inkml:trace>
</inkml:ink>
</file>

<file path=ppt/ink/ink5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11:19.860"/>
    </inkml:context>
    <inkml:brush xml:id="br0">
      <inkml:brushProperty name="width" value="0.05" units="cm"/>
      <inkml:brushProperty name="height" value="0.05" units="cm"/>
    </inkml:brush>
  </inkml:definitions>
  <inkml:trace contextRef="#ctx0" brushRef="#br0">164 162 6909 0 0,'-3'-3'98'0'0,"0"0"1"0"0,1 0 0 0 0,-1-1 0 0 0,1 1-1 0 0,0 0 1 0 0,0-1 0 0 0,0 1 0 0 0,0-1-1 0 0,1 0 1 0 0,0 1 0 0 0,-1-1 0 0 0,1 0-1 0 0,1 0 1 0 0,-1 0 0 0 0,0 0-1 0 0,1 0 1 0 0,0-5 0 0 0,0-4 347 0 0,1 0 0 0 0,0 1 1 0 0,1-1-1 0 0,5-18 0 0 0,-2 22-148 0 0,-3 22-225 0 0,-2 34-155 0 0,0-35 111 0 0,13 541 96 0 0,0 1 221 0 0,-14-412-301 0 0,-29 212-1 0 0,27-335-441 0 0,-1 0 0 0 0,-1 0 0 0 0,-1-1 0 0 0,-10 25 0 0 0,15-43 340 0 0,1 1 1 0 0,0-1 0 0 0,0 0 0 0 0,0 1 0 0 0,0-1 0 0 0,0 0 0 0 0,0 1 0 0 0,0-1 0 0 0,0 0 0 0 0,-1 1-1 0 0,1-1 1 0 0,0 0 0 0 0,0 1 0 0 0,0-1 0 0 0,-1 0 0 0 0,1 0 0 0 0,0 1 0 0 0,0-1 0 0 0,-1 0-1 0 0,1 0 1 0 0,0 1 0 0 0,-1-1 0 0 0,1 0 0 0 0,0 0 0 0 0,-1 0 0 0 0,1 0 0 0 0,0 0 0 0 0,-1 1 0 0 0,1-1-1 0 0,0 0 1 0 0,-1 0 0 0 0,1 0 0 0 0,-6-11-1116 0 0,2-26 25 0 0,3 32 930 0 0,-20-120-172 0 0,21 123 451 0 0,0 0 0 0 0,0 1 0 0 0,0-1 0 0 0,-1 0 0 0 0,1 0 0 0 0,-1 0 0 0 0,1 0 0 0 0,-1 1-1 0 0,1-1 1 0 0,-1 0 0 0 0,0 1 0 0 0,0-1 0 0 0,0 0 0 0 0,0 1 0 0 0,0-1 0 0 0,0 1 0 0 0,-1 0 0 0 0,1-1 0 0 0,0 1 0 0 0,-1 0-1 0 0,1 0 1 0 0,-1 0 0 0 0,1 0 0 0 0,-1 0 0 0 0,1 0 0 0 0,-1 0 0 0 0,0 0 0 0 0,0 0 0 0 0,1 1 0 0 0,-1-1 0 0 0,0 1 0 0 0,0 0 0 0 0,0-1-1 0 0,1 1 1 0 0,-1 0 0 0 0,0 0 0 0 0,0 0 0 0 0,0 0 0 0 0,-2 1 0 0 0,-6-2 65 0 0,-2 3 68 0 0,12-2-194 0 0,0 1-1 0 0,-1 0 0 0 0,1 0 0 0 0,0 0 1 0 0,0-1-1 0 0,0 1 0 0 0,0 0 1 0 0,0 0-1 0 0,0 0 0 0 0,0 0 0 0 0,0-1 1 0 0,0 1-1 0 0,1 0 0 0 0,-1 0 1 0 0,0 0-1 0 0,0-1 0 0 0,1 1 0 0 0,-1 0 1 0 0,1 1-1 0 0,2 8-3 0 0,1 0 0 0 0,0 0 0 0 0,1 0 0 0 0,0-1 0 0 0,0 0 0 0 0,1 0 0 0 0,0 0-1 0 0,1-1 1 0 0,0 0 0 0 0,0 0 0 0 0,1 0 0 0 0,16 12 0 0 0,-18-16-63 0 0,1 1 1 0 0,0-1-1 0 0,0 0 1 0 0,0-1-1 0 0,1 0 0 0 0,-1 0 1 0 0,1-1-1 0 0,-1 0 1 0 0,1 0-1 0 0,0 0 0 0 0,0-1 1 0 0,13 0-1 0 0,-15-1 39 0 0,0-1 1 0 0,0 0-1 0 0,0 0 0 0 0,0 0 0 0 0,0-1 1 0 0,0 1-1 0 0,0-1 0 0 0,-1-1 1 0 0,1 1-1 0 0,-1-1 0 0 0,0 0 0 0 0,1 0 1 0 0,-1-1-1 0 0,-1 1 0 0 0,1-1 0 0 0,8-9 1 0 0,-10 10 111 0 0,0-1 0 0 0,0 0 0 0 0,0 0 0 0 0,-1 0 0 0 0,1-1 0 0 0,-1 1 0 0 0,0-1 0 0 0,0 1 0 0 0,-1-1 0 0 0,2-6 0 0 0,-1-2 914 0 0,0 0 0 0 0,-1-24 0 0 0,-50 74-56 0 0,-46 34-2939 0 0,73-55 767 0 0</inkml:trace>
</inkml:ink>
</file>

<file path=ppt/ink/ink5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11:24.392"/>
    </inkml:context>
    <inkml:brush xml:id="br0">
      <inkml:brushProperty name="width" value="0.05" units="cm"/>
      <inkml:brushProperty name="height" value="0.05" units="cm"/>
    </inkml:brush>
  </inkml:definitions>
  <inkml:trace contextRef="#ctx0" brushRef="#br0">0 182 5573 0 0,'1'0'16'0'0,"1"-1"1"0"0,-1 1 0 0 0,0 0 0 0 0,0-1 0 0 0,1 1 0 0 0,-1-1 0 0 0,0 1 0 0 0,0-1 0 0 0,0 1 0 0 0,0-1 0 0 0,0 0 0 0 0,0 0 0 0 0,0 0 0 0 0,0 1 0 0 0,0-1 0 0 0,1-2-1 0 0,-1 2 24 0 0,0 0 0 0 0,0 0 0 0 0,0 0-1 0 0,0 0 1 0 0,0 0 0 0 0,0 0-1 0 0,0 0 1 0 0,1 1 0 0 0,-1-1-1 0 0,0 0 1 0 0,1 1 0 0 0,-1-1-1 0 0,0 1 1 0 0,1-1 0 0 0,-1 1 0 0 0,3-1-1 0 0,-3 1-10 0 0,-1 0-1 0 0,1 0 0 0 0,0 0 0 0 0,-1 0 1 0 0,1 0-1 0 0,-1 0 0 0 0,1 0 1 0 0,-1 0-1 0 0,1 0 0 0 0,0 0 1 0 0,-1-1-1 0 0,1 1 0 0 0,-1 0 0 0 0,1 0 1 0 0,-1-1-1 0 0,1 1 0 0 0,-1 0 1 0 0,1-1-1 0 0,-1 1 0 0 0,0 0 1 0 0,1-1-1 0 0,-1 1 0 0 0,1-1 0 0 0,-1 1 1 0 0,0 0-1 0 0,1-1 0 0 0,-1 1 1 0 0,0-1-1 0 0,1 0 0 0 0,0-21 1107 0 0,-1 10-829 0 0,0-11 473 0 0,2-1 1 0 0,8-41 0 0 0,-8 63-671 0 0,0 9-95 0 0,0 11-38 0 0,17 134 0 0 0,-15-104 16 0 0,3 30-979 0 0,-4 141 1 0 0,-4-198 518 0 0,-4 28-1333 0 0,2-32 793 0 0</inkml:trace>
</inkml:ink>
</file>

<file path=ppt/ink/ink5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11:24.798"/>
    </inkml:context>
    <inkml:brush xml:id="br0">
      <inkml:brushProperty name="width" value="0.05" units="cm"/>
      <inkml:brushProperty name="height" value="0.05" units="cm"/>
    </inkml:brush>
  </inkml:definitions>
  <inkml:trace contextRef="#ctx0" brushRef="#br0">1 317 5448 0 0,'2'-1'24'0'0,"1"0"0"0"0,0-1-1 0 0,-1 1 1 0 0,1 0-1 0 0,0 1 1 0 0,0-1-1 0 0,0 1 1 0 0,5-1-1 0 0,3-1 88 0 0,67-10 350 0 0,-26 2-368 0 0,94-33-1 0 0,-142 42-86 0 0,0-1 0 0 0,1 0 0 0 0,-1 0 0 0 0,0 0 0 0 0,0-1-1 0 0,-1 1 1 0 0,1-1 0 0 0,0 0 0 0 0,3-4 0 0 0,-6 5-5 0 0,1 1 0 0 0,-1-1 1 0 0,0 0-1 0 0,0 1 0 0 0,0-1 0 0 0,0 0 1 0 0,-1 0-1 0 0,1 0 0 0 0,0 0 0 0 0,-1 0 1 0 0,0 0-1 0 0,1 0 0 0 0,-1 0 0 0 0,0 0 1 0 0,0 0-1 0 0,0 0 0 0 0,0 0 0 0 0,0 0 1 0 0,0 0-1 0 0,-1 0 0 0 0,1 0 0 0 0,-2-3 1 0 0,-7-19 11 0 0,-22-41-1 0 0,3 8 383 0 0,19 36 93 0 0,13 33-174 0 0,7 25-200 0 0,0 21 21 0 0,-2 0 0 0 0,3 96 0 0 0,-5-65-8 0 0,0-3-1525 0 0,-7-77 676 0 0</inkml:trace>
</inkml:ink>
</file>

<file path=ppt/ink/ink5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11:25.187"/>
    </inkml:context>
    <inkml:brush xml:id="br0">
      <inkml:brushProperty name="width" value="0.05" units="cm"/>
      <inkml:brushProperty name="height" value="0.05" units="cm"/>
    </inkml:brush>
  </inkml:definitions>
  <inkml:trace contextRef="#ctx0" brushRef="#br0">3 95 7293 0 0,'0'0'-8'0'0,"0"-1"1"0"0,-1 1 0 0 0,1-1-1 0 0,0 1 1 0 0,-1-1 0 0 0,1 0-1 0 0,0 1 1 0 0,0-1 0 0 0,0 0-1 0 0,-1 1 1 0 0,1-1 0 0 0,0 0 0 0 0,0 1-1 0 0,0-1 1 0 0,0 0 0 0 0,0 1-1 0 0,0-1 1 0 0,0 1 0 0 0,1-1-1 0 0,-1 0 1 0 0,0 1 0 0 0,0-1-1 0 0,0 0 1 0 0,1 1 0 0 0,-1-1-1 0 0,1 0 1 0 0,15-2-235 0 0,-6 3 218 0 0,21-3 36 0 0,0-2 1 0 0,0-1 0 0 0,-1-1-1 0 0,56-22 1 0 0,-47 8-196 0 0,-32 17 93 0 0,-25 8-219 0 0,-30 4 0 0 0,30-6 343 0 0,4-1 58 0 0,0 1-1 0 0,0 1 1 0 0,-16 4-1 0 0,26-6-62 0 0,1 0 0 0 0,0 1 0 0 0,0-1-1 0 0,0 1 1 0 0,0-1 0 0 0,0 1 0 0 0,0 0-1 0 0,0 0 1 0 0,1 0 0 0 0,-1 0 0 0 0,1 1 0 0 0,-1-1-1 0 0,1 1 1 0 0,0-1 0 0 0,0 1 0 0 0,0 0-1 0 0,0 0 1 0 0,-2 5 0 0 0,-2 14 82 0 0,0 1 0 0 0,2 0 0 0 0,1-1 1 0 0,0 1-1 0 0,2 0 0 0 0,0 0 0 0 0,2 0 0 0 0,0 0 0 0 0,7 31 0 0 0,-5-38-601 0 0,0 0 0 0 0,9 22 0 0 0,-10-30-346 0 0</inkml:trace>
</inkml:ink>
</file>

<file path=ppt/ink/ink5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11:25.845"/>
    </inkml:context>
    <inkml:brush xml:id="br0">
      <inkml:brushProperty name="width" value="0.05" units="cm"/>
      <inkml:brushProperty name="height" value="0.05" units="cm"/>
    </inkml:brush>
  </inkml:definitions>
  <inkml:trace contextRef="#ctx0" brushRef="#br0">10 60 7421 0 0,'0'-6'-125'0'0,"1"8"47"0"0,-2 11 17 0 0,-3 19 219 0 0,1 0 1 0 0,1 1-1 0 0,2-1 1 0 0,5 50-1 0 0,-2-43-134 0 0,6 24 110 0 0,-10-59-56 0 0,1-8-41 0 0,0 3-36 0 0,0 0 1 0 0,0 0 0 0 0,0-1-1 0 0,1 1 1 0 0,-1 0 0 0 0,0 0-1 0 0,1 0 1 0 0,-1 0 0 0 0,1-1-1 0 0,-1 1 1 0 0,1 0-1 0 0,0 0 1 0 0,1-1 0 0 0,2-5-46 0 0,1-1 1 0 0,-1 1-1 0 0,0-1 0 0 0,-1 0 1 0 0,5-16-1 0 0,-6 18 8 0 0,21-67-363 0 0,-14 39 230 0 0,1 1 0 0 0,3 1 0 0 0,24-49 0 0 0,-35 78 167 0 0,0 0 1 0 0,0 0-1 0 0,0 0 0 0 0,1 0 0 0 0,-1 0 1 0 0,1 0-1 0 0,0 1 0 0 0,-1-1 0 0 0,1 1 1 0 0,0 0-1 0 0,1-1 0 0 0,-1 2 1 0 0,0-1-1 0 0,1 0 0 0 0,-1 1 0 0 0,7-3 1 0 0,-7 4 7 0 0,-1 0-1 0 0,0 0 1 0 0,0 0 0 0 0,1 0 0 0 0,-1 0 0 0 0,0 0-1 0 0,0 1 1 0 0,0-1 0 0 0,1 1 0 0 0,-1-1 0 0 0,0 1 0 0 0,0 0-1 0 0,0 0 1 0 0,0 0 0 0 0,0 0 0 0 0,0 0 0 0 0,0 1-1 0 0,-1-1 1 0 0,1 0 0 0 0,0 1 0 0 0,-1 0 0 0 0,1-1 0 0 0,-1 1-1 0 0,1 0 1 0 0,-1 0 0 0 0,0-1 0 0 0,0 1 0 0 0,0 0-1 0 0,1 4 1 0 0,3 3 39 0 0,-2 1 0 0 0,1 0 0 0 0,-1 1 0 0 0,-1-1 0 0 0,0 0 0 0 0,0 1 0 0 0,-1-1 0 0 0,-1 1 0 0 0,0 14 0 0 0,-3 12 124 0 0,-8 46 0 0 0,8-67-140 0 0,1-6-13 0 0,0 1 0 0 0,-1-1-1 0 0,0 1 1 0 0,-1-1 0 0 0,-8 16 0 0 0,36-40-23 0 0,-16 7 4 0 0,1-1 1 0 0,-1 0-1 0 0,0-1 1 0 0,-1 1-1 0 0,0-2 1 0 0,6-9-1 0 0,30-62 18 0 0,-36 63-20 0 0,2 0 1 0 0,0 1-1 0 0,1 0 1 0 0,1 1-1 0 0,1 0 0 0 0,15-17 1 0 0,-25 31 3 0 0,0 0 1 0 0,0 0-1 0 0,0 1 1 0 0,0-1-1 0 0,0 1 1 0 0,0-1-1 0 0,1 1 0 0 0,-1 0 1 0 0,0-1-1 0 0,1 1 1 0 0,0 0-1 0 0,-1 1 1 0 0,1-1-1 0 0,-1 0 1 0 0,1 1-1 0 0,0 0 1 0 0,-1-1-1 0 0,1 1 1 0 0,0 0-1 0 0,0 0 1 0 0,-1 1-1 0 0,1-1 0 0 0,0 0 1 0 0,-1 1-1 0 0,1 0 1 0 0,-1 0-1 0 0,1 0 1 0 0,-1 0-1 0 0,1 0 1 0 0,-1 0-1 0 0,1 0 1 0 0,-1 1-1 0 0,0-1 1 0 0,0 1-1 0 0,0 0 1 0 0,0 0-1 0 0,0 0 0 0 0,0 0 1 0 0,0 0-1 0 0,-1 0 1 0 0,1 0-1 0 0,-1 0 1 0 0,1 1-1 0 0,-1-1 1 0 0,0 1-1 0 0,0-1 1 0 0,0 1-1 0 0,0-1 1 0 0,0 6-1 0 0,1 1 8 0 0,0 0-1 0 0,-1 0 1 0 0,0 0-1 0 0,-1 0 1 0 0,0 0-1 0 0,0 1 0 0 0,-1-1 1 0 0,0 0-1 0 0,-5 17 1 0 0,0-7-91 0 0,-1 1-1 0 0,0-1 1 0 0,-14 24 0 0 0,18-39-118 0 0,1-1 0 0 0,-1 1-1 0 0,0 0 1 0 0,0-1 0 0 0,0 1 0 0 0,-6 4 0 0 0,1-1-567 0 0</inkml:trace>
</inkml:ink>
</file>

<file path=ppt/ink/ink5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11:26.183"/>
    </inkml:context>
    <inkml:brush xml:id="br0">
      <inkml:brushProperty name="width" value="0.05" units="cm"/>
      <inkml:brushProperty name="height" value="0.05" units="cm"/>
    </inkml:brush>
  </inkml:definitions>
  <inkml:trace contextRef="#ctx0" brushRef="#br0">65 51 6221 0 0,'0'-10'133'0'0,"1"-1"1"0"0,3-18 0 0 0,4 103 660 0 0,-7-43-674 0 0,-1 0 0 0 0,-1 1-1 0 0,-6 31 1 0 0,4-43-120 0 0,-1-1-1 0 0,-1 0 1 0 0,-1 0-1 0 0,-1 0 0 0 0,0-1 1 0 0,-11 19-1 0 0,14-31 10 0 0,2-3-7 0 0,0 1 1 0 0,0 0-1 0 0,0 0 1 0 0,0-1-1 0 0,0 1 0 0 0,1 0 1 0 0,0 0-1 0 0,-2 8 0 0 0,36-26 600 0 0,-19 9-517 0 0,2 1-87 0 0,-1 0 0 0 0,1 0 0 0 0,0 1 1 0 0,0 1-1 0 0,30 1 0 0 0,4-2-474 0 0,-24-6-308 0 0,-16 7 196 0 0</inkml:trace>
</inkml:ink>
</file>

<file path=ppt/ink/ink5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11:26.665"/>
    </inkml:context>
    <inkml:brush xml:id="br0">
      <inkml:brushProperty name="width" value="0.05" units="cm"/>
      <inkml:brushProperty name="height" value="0.05" units="cm"/>
    </inkml:brush>
  </inkml:definitions>
  <inkml:trace contextRef="#ctx0" brushRef="#br0">114 1 7293 0 0,'-63'90'-451'0'0,"55"-75"460"0"0,1 0 1 0 0,0 1-1 0 0,1-1 1 0 0,1 1-1 0 0,0 1 1 0 0,1-1-1 0 0,1 1 1 0 0,-2 31-1 0 0,5-47-4 0 0,0 1 1 0 0,0-1-1 0 0,0 0 0 0 0,0 0 0 0 0,0 1 0 0 0,0-1 0 0 0,0 0 0 0 0,0 0 0 0 0,0 1 1 0 0,1-1-1 0 0,-1 0 0 0 0,1 0 0 0 0,-1 0 0 0 0,1 0 0 0 0,-1 0 0 0 0,1 1 1 0 0,-1-1-1 0 0,1 0 0 0 0,0 0 0 0 0,0 0 0 0 0,0 0 0 0 0,-1-1 0 0 0,3 3 0 0 0,-2-3-1 0 0,1 0 0 0 0,-1 1 0 0 0,0-1 0 0 0,1 0 0 0 0,-1 0 0 0 0,0 0 0 0 0,1 0 0 0 0,-1 0 0 0 0,0 0 0 0 0,1-1 0 0 0,-1 1 0 0 0,0 0 0 0 0,0-1 0 0 0,1 1 0 0 0,-1-1 0 0 0,0 1 0 0 0,3-2 0 0 0,4-3 1 0 0,0 0 0 0 0,-1-1 0 0 0,1 0 0 0 0,10-11 0 0 0,2-5 1 0 0,-12 12-6 0 0,1 0 0 0 0,1 0 0 0 0,0 0 0 0 0,12-7 0 0 0,-21 15 11 0 0,1 1 0 0 0,0-1 0 0 0,0 1 0 0 0,0 0 0 0 0,0 0 0 0 0,0 0 1 0 0,0 0-1 0 0,1 0 0 0 0,-1 1 0 0 0,0-1 0 0 0,0 1 0 0 0,1-1 0 0 0,-1 1 0 0 0,0 0 0 0 0,0 0 1 0 0,1 0-1 0 0,-1 0 0 0 0,0 0 0 0 0,1 1 0 0 0,-1-1 0 0 0,0 0 0 0 0,0 1 0 0 0,1 0 0 0 0,-1 0 0 0 0,0 0 1 0 0,0 0-1 0 0,0 0 0 0 0,0 0 0 0 0,3 2 0 0 0,-2 0 16 0 0,-1 0-1 0 0,0 0 1 0 0,0 0-1 0 0,0 0 1 0 0,0 0 0 0 0,0 0-1 0 0,0 0 1 0 0,-1 0 0 0 0,0 1-1 0 0,1-1 1 0 0,-1 1-1 0 0,-1-1 1 0 0,1 1 0 0 0,0-1-1 0 0,-1 1 1 0 0,0 0-1 0 0,0-1 1 0 0,0 1 0 0 0,0-1-1 0 0,0 1 1 0 0,-1 0-1 0 0,-1 4 1 0 0,0 4-9 0 0,-1-1-1 0 0,0 0 1 0 0,-1 0 0 0 0,0 0-1 0 0,-10 17 1 0 0,7-16 5 0 0,-1-1 0 0 0,-14 17 1 0 0,18-23-73 0 0,0-1 0 0 0,0 0 1 0 0,0 0-1 0 0,-1 0 0 0 0,0-1 0 0 0,1 0 1 0 0,-1 0-1 0 0,-9 4 0 0 0,13-7 21 0 0,1 1 1 0 0,-1-1-1 0 0,0 0 0 0 0,0 0 0 0 0,0 0 0 0 0,0 0 0 0 0,0 0 0 0 0,1 0 0 0 0,-1 0 0 0 0,0 0 1 0 0,0 0-1 0 0,0-1 0 0 0,0 1 0 0 0,1 0 0 0 0,-1-1 0 0 0,0 1 0 0 0,0 0 0 0 0,-1-1 0 0 0,-9-4-577 0 0,1 4-106 0 0</inkml:trace>
</inkml:ink>
</file>

<file path=ppt/ink/ink5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11:27.009"/>
    </inkml:context>
    <inkml:brush xml:id="br0">
      <inkml:brushProperty name="width" value="0.05" units="cm"/>
      <inkml:brushProperty name="height" value="0.05" units="cm"/>
    </inkml:brush>
  </inkml:definitions>
  <inkml:trace contextRef="#ctx0" brushRef="#br0">0 91 6313 0 0,'11'-20'60'0'0,"3"5"-128"0"0,0 1 212 0 0,0 4-84 0 0,0-2 16 0 0,-2 6 28 0 0,3 2 32 0 0,-1-3 12 0 0,-2 7-64 0 0,0-3 128 0 0,0 6-216 0 0,0-5 76 0 0,1 4-20 0 0,-5 0-88 0 0,2 2-96 0 0,-2 1-8 0 0,0-2-156 0 0,-2 4-216 0 0</inkml:trace>
</inkml:ink>
</file>

<file path=ppt/ink/ink5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11:27.352"/>
    </inkml:context>
    <inkml:brush xml:id="br0">
      <inkml:brushProperty name="width" value="0.05" units="cm"/>
      <inkml:brushProperty name="height" value="0.05" units="cm"/>
    </inkml:brush>
  </inkml:definitions>
  <inkml:trace contextRef="#ctx0" brushRef="#br0">72 0 7357 0 0,'0'24'198'0'0,"1"-17"-19"0"0,-1 0-1 0 0,0 0 1 0 0,0 0-1 0 0,-2 10 0 0 0,1-14-159 0 0,0 0 0 0 0,0 0 0 0 0,0 0 0 0 0,0 0 0 0 0,0-1 0 0 0,-1 1 0 0 0,0 0 0 0 0,1-1 0 0 0,-1 1 0 0 0,0-1-1 0 0,0 1 1 0 0,-1-1 0 0 0,-3 3 0 0 0,3-1-70 0 0,0-1-1 0 0,0 0 1 0 0,0 1 0 0 0,0 0-1 0 0,-4 7 1 0 0,-8 12-950 0 0,8-15 263 0 0</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3:40:47.523"/>
    </inkml:context>
    <inkml:brush xml:id="br0">
      <inkml:brushProperty name="width" value="0.05" units="cm"/>
      <inkml:brushProperty name="height" value="0.05" units="cm"/>
    </inkml:brush>
  </inkml:definitions>
  <inkml:trace contextRef="#ctx0" brushRef="#br0">281 11 11413 0 0,'0'-1'34'0'0,"0"1"-1"0"0,-1 0 1 0 0,1 0-1 0 0,-1 0 1 0 0,1 0-1 0 0,0-1 1 0 0,-1 1-1 0 0,1 0 1 0 0,-1 0-1 0 0,1 0 1 0 0,-1 0-1 0 0,1 0 1 0 0,-1 0-1 0 0,1 0 1 0 0,0 0-1 0 0,-1 0 1 0 0,1 0-1 0 0,-1 1 1 0 0,1-1-1 0 0,-1 0 1 0 0,1 0-1 0 0,0 0 1 0 0,-1 0-1 0 0,1 1 1 0 0,-1-1-1 0 0,0 1 1 0 0,-22 12 561 0 0,-27 22-37 0 0,46-32-528 0 0,-26 22 60 0 0,1 2 1 0 0,2 1 0 0 0,1 1-1 0 0,-42 58 1 0 0,64-81-89 0 0,4-6-13 0 0,-1 1 0 0 0,0 0 0 0 0,1-1-1 0 0,-1 1 1 0 0,0 0 0 0 0,1-1 0 0 0,-1 1 0 0 0,1 0 0 0 0,-1 0 0 0 0,1 0 0 0 0,0 0-1 0 0,-1-1 1 0 0,1 1 0 0 0,0 0 0 0 0,0 0 0 0 0,-1 0 0 0 0,1 0 0 0 0,0 1 0 0 0,13-7-417 0 0,21-21-8 0 0,2-8 451 0 0,-2-2-1 0 0,-1-2 0 0 0,35-51 1 0 0,-62 81 91 0 0,0 0 1 0 0,1 1 0 0 0,11-11-1 0 0,-16 17-81 0 0,-1-1 0 0 0,1 1 0 0 0,0 0 0 0 0,-1 0 0 0 0,1 0-1 0 0,0 0 1 0 0,0 0 0 0 0,0 1 0 0 0,0-1 0 0 0,3 0 0 0 0,-4 1-18 0 0,0 0 1 0 0,0 0-1 0 0,0 0 0 0 0,0 0 1 0 0,0 0-1 0 0,0 0 0 0 0,0 0 1 0 0,0 1-1 0 0,0-1 0 0 0,0 0 1 0 0,0 1-1 0 0,0-1 0 0 0,0 1 1 0 0,0-1-1 0 0,-1 1 0 0 0,1-1 1 0 0,0 1-1 0 0,0 0 1 0 0,0-1-1 0 0,-1 1 0 0 0,1 0 1 0 0,0 0-1 0 0,0 0 0 0 0,7 13-10 0 0,0 0 0 0 0,0 0 0 0 0,-2 0 1 0 0,8 22-1 0 0,-2-5-119 0 0,49 130-2419 0 0,-47-123 1184 0 0</inkml:trace>
</inkml:ink>
</file>

<file path=ppt/ink/ink5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11:27.693"/>
    </inkml:context>
    <inkml:brush xml:id="br0">
      <inkml:brushProperty name="width" value="0.05" units="cm"/>
      <inkml:brushProperty name="height" value="0.05" units="cm"/>
    </inkml:brush>
  </inkml:definitions>
  <inkml:trace contextRef="#ctx0" brushRef="#br0">248 90 7613 0 0,'-2'-48'-232'0'0,"1"37"147"0"0,0 8 67 0 0,1 0 0 0 0,0 0 1 0 0,-1 1-1 0 0,0-1 1 0 0,0 0-1 0 0,1 1 1 0 0,-4-5-1 0 0,4 6 17 0 0,0 1 0 0 0,0 0 1 0 0,-1-1-1 0 0,1 1 0 0 0,0 0 0 0 0,-1 0 0 0 0,1-1 0 0 0,0 1 1 0 0,-1 0-1 0 0,1 0 0 0 0,0-1 0 0 0,-1 1 0 0 0,1 0 0 0 0,-1 0 1 0 0,1 0-1 0 0,0 0 0 0 0,-1 0 0 0 0,1 0 0 0 0,-1-1 0 0 0,1 1 1 0 0,0 0-1 0 0,-2 0 0 0 0,-13 8 29 0 0,-6 9 36 0 0,0 0-1 0 0,1 1 1 0 0,0 2 0 0 0,2 0-1 0 0,-21 28 1 0 0,29-33-9 0 0,-3 5 132 0 0,-13 28 1 0 0,22-40-129 0 0,1 0 0 0 0,0 1 0 0 0,1-1 0 0 0,0 1 0 0 0,0 0 0 0 0,-1 16 0 0 0,1-4 61 0 0,0-13-32 0 0,2 0 0 0 0,-1 0-1 0 0,1 0 1 0 0,1 13-1 0 0,-1-19-72 0 0,1-1-1 0 0,-1 1 0 0 0,1 0 0 0 0,-1-1 1 0 0,1 1-1 0 0,0 0 0 0 0,-1-1 1 0 0,1 1-1 0 0,0-1 0 0 0,0 1 0 0 0,0-1 1 0 0,0 1-1 0 0,0-1 0 0 0,1 0 1 0 0,-1 1-1 0 0,0-1 0 0 0,1 0 1 0 0,-1 0-1 0 0,0 0 0 0 0,1 0 0 0 0,0 0 1 0 0,-1 0-1 0 0,1 0 0 0 0,-1-1 1 0 0,4 2-1 0 0,9 0-162 0 0,1 0 1 0 0,0 0-1 0 0,-1-2 1 0 0,1 0-1 0 0,0 0 1 0 0,0-2-1 0 0,26-5 1 0 0,-8 2-435 0 0</inkml:trace>
</inkml:ink>
</file>

<file path=ppt/ink/ink5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11:28.019"/>
    </inkml:context>
    <inkml:brush xml:id="br0">
      <inkml:brushProperty name="width" value="0.05" units="cm"/>
      <inkml:brushProperty name="height" value="0.05" units="cm"/>
    </inkml:brush>
  </inkml:definitions>
  <inkml:trace contextRef="#ctx0" brushRef="#br0">340 111 6313 0 0,'7'-10'45'0'0,"-1"0"1"0"0,0 0-1 0 0,-1 0 1 0 0,7-19-1 0 0,-3 9 150 0 0,-9 20-181 0 0,0-1 0 0 0,0 1 0 0 0,1-1 0 0 0,-1 1 0 0 0,0-1 0 0 0,0 1 0 0 0,0-1 0 0 0,1 1 0 0 0,-1-1 0 0 0,0 0 0 0 0,0 1 1 0 0,0-1-1 0 0,0 1 0 0 0,0-1 0 0 0,0 1 0 0 0,0-1 0 0 0,0 1 0 0 0,0-1 0 0 0,-1 0 0 0 0,1 1 0 0 0,0-1 0 0 0,0 1 0 0 0,0-1 0 0 0,-1 1 0 0 0,1-1 0 0 0,0 1 0 0 0,-1-1 0 0 0,1 1 0 0 0,0 0 0 0 0,-1-1 0 0 0,1 0 0 0 0,-2 1 0 0 0,1-1 0 0 0,-1 0 0 0 0,1 1 0 0 0,0-1 0 0 0,-1 1 0 0 0,1-1 0 0 0,-1 1 0 0 0,1 0 0 0 0,-1-1 0 0 0,1 1 1 0 0,-3 0-1 0 0,-41 5 66 0 0,45-5-78 0 0,-15 3 25 0 0,-1 1 0 0 0,1 1 0 0 0,0 0 0 0 0,1 1 0 0 0,-1 0 0 0 0,1 1 0 0 0,0 1 1 0 0,1 0-1 0 0,0 1 0 0 0,0 0 0 0 0,-20 20 0 0 0,31-27-14 0 0,0 0-1 0 0,0 1 1 0 0,0-1-1 0 0,0 1 1 0 0,0-1-1 0 0,1 1 1 0 0,-1-1-1 0 0,1 1 1 0 0,0 0-1 0 0,0 0 1 0 0,0 0-1 0 0,0 0 1 0 0,0 0-1 0 0,0 0 1 0 0,1 0-1 0 0,0 0 1 0 0,-1 0-1 0 0,1 0 0 0 0,0 0 1 0 0,1 0-1 0 0,-1 0 1 0 0,0 0-1 0 0,3 6 1 0 0,-1-4-5 0 0,0-1-1 0 0,0 0 1 0 0,1 1-1 0 0,-1-1 1 0 0,1 0 0 0 0,0 0-1 0 0,0-1 1 0 0,1 1 0 0 0,-1-1-1 0 0,1 1 1 0 0,0-1-1 0 0,0 0 1 0 0,8 5 0 0 0,12 4 12 0 0,31 12 0 0 0,-38-18-24 0 0,-1 1 1 0 0,0 1-1 0 0,0 0 1 0 0,-1 1-1 0 0,18 13 0 0 0,-32-21 6 0 0,0 0-1 0 0,-1-1 0 0 0,1 1 1 0 0,0 0-1 0 0,0-1 0 0 0,0 1 0 0 0,-1 0 1 0 0,1 0-1 0 0,-1 0 0 0 0,1-1 1 0 0,0 1-1 0 0,-1 0 0 0 0,1 0 1 0 0,-1 0-1 0 0,0 0 0 0 0,1 0 0 0 0,-1 0 1 0 0,0 0-1 0 0,0 0 0 0 0,1 0 1 0 0,-1 0-1 0 0,0 0 0 0 0,0 0 1 0 0,0 0-1 0 0,0 1 0 0 0,-1-1 0 0 0,1 0 1 0 0,0 0-1 0 0,0 0 0 0 0,-1 0 1 0 0,1 0-1 0 0,0 0 0 0 0,-1 0 0 0 0,1 0 1 0 0,-1-1-1 0 0,1 1 0 0 0,-1 0 1 0 0,1 0-1 0 0,-1 0 0 0 0,0 0 1 0 0,0-1-1 0 0,1 1 0 0 0,-1 0 0 0 0,0-1 1 0 0,0 1-1 0 0,0 0 0 0 0,-1 0 1 0 0,-6 4 3 0 0,0 0 0 0 0,-1-1 0 0 0,1 0 1 0 0,-11 4-1 0 0,16-7-4 0 0,-43 15-113 0 0,0-2 0 0 0,-88 14-1 0 0,130-27 29 0 0,0-1 1 0 0,0 1-1 0 0,1-1 0 0 0,-1 0 1 0 0,0 0-1 0 0,0 0 0 0 0,0-1 1 0 0,0 1-1 0 0,0-1 1 0 0,1 0-1 0 0,-1 0 0 0 0,0-1 1 0 0,1 1-1 0 0,-6-3 0 0 0,2 0-542 0 0</inkml:trace>
</inkml:ink>
</file>

<file path=ppt/ink/ink5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11:28.365"/>
    </inkml:context>
    <inkml:brush xml:id="br0">
      <inkml:brushProperty name="width" value="0.05" units="cm"/>
      <inkml:brushProperty name="height" value="0.05" units="cm"/>
    </inkml:brush>
  </inkml:definitions>
  <inkml:trace contextRef="#ctx0" brushRef="#br0">298 48 5973 0 0,'1'-1'35'0'0,"0"0"1"0"0,0 1 0 0 0,1-1 0 0 0,-1 0 0 0 0,0 0 0 0 0,0 1 0 0 0,0-1 0 0 0,0 0 0 0 0,-1 0 0 0 0,1 0-1 0 0,0 0 1 0 0,0 0 0 0 0,0-1 0 0 0,-1 1 0 0 0,1 0 0 0 0,-1 0 0 0 0,1-2 0 0 0,-1 2 1 0 0,0 0 0 0 0,0 0-1 0 0,0 1 1 0 0,0-1 0 0 0,0 0 0 0 0,0 1 0 0 0,0-1 0 0 0,0 0 0 0 0,-1 1 0 0 0,1-1 0 0 0,0 0-1 0 0,-1 1 1 0 0,1-1 0 0 0,0 0 0 0 0,-1 1 0 0 0,1-1 0 0 0,-1 1 0 0 0,1-1 0 0 0,-1 1 0 0 0,1-1-1 0 0,-1 1 1 0 0,-1-1 0 0 0,0-1 7 0 0,-1 0-1 0 0,0 1 1 0 0,-1-1-1 0 0,1 1 1 0 0,0 0-1 0 0,0 0 0 0 0,0 0 1 0 0,-1 0-1 0 0,1 1 1 0 0,0-1-1 0 0,-7 1 1 0 0,-8 1-50 0 0,0 2 1 0 0,1 0-1 0 0,-1 1 1 0 0,-31 11 0 0 0,37-11 16 0 0,0 2 0 0 0,0-1 0 0 0,1 1 0 0 0,-1 1 0 0 0,1 0 0 0 0,1 0 1 0 0,-15 14-1 0 0,24-20-4 0 0,0 0 1 0 0,-1 0-1 0 0,1 1 1 0 0,0-1-1 0 0,0 1 1 0 0,0-1-1 0 0,0 1 1 0 0,0-1-1 0 0,0 1 1 0 0,0-1-1 0 0,1 1 1 0 0,-1 0-1 0 0,0 0 1 0 0,1-1 0 0 0,0 1-1 0 0,-1 0 1 0 0,1 0-1 0 0,0 0 1 0 0,0-1-1 0 0,0 5 1 0 0,1-4 11 0 0,-1 0 1 0 0,1 0-1 0 0,0 1 1 0 0,0-1-1 0 0,0 0 1 0 0,1 0 0 0 0,-1 0-1 0 0,0 0 1 0 0,1 0-1 0 0,-1-1 1 0 0,1 1-1 0 0,0 0 1 0 0,3 2 0 0 0,6 4 79 0 0,0-2 1 0 0,0 1 0 0 0,1-1-1 0 0,18 6 1 0 0,-28-11-92 0 0,37 12 136 0 0,64 14 0 0 0,-61-18-95 0 0,52 20-1 0 0,-93-29-47 0 0,1 0-1 0 0,-1 0 1 0 0,0 1-1 0 0,0-1 1 0 0,1 1-1 0 0,-1-1 1 0 0,0 1-1 0 0,0-1 1 0 0,0 1-1 0 0,0 0 1 0 0,0 0-1 0 0,0 0 0 0 0,0-1 1 0 0,0 1-1 0 0,0 0 1 0 0,0 0-1 0 0,-1 0 1 0 0,1 0-1 0 0,0 0 1 0 0,0 0-1 0 0,-1 1 1 0 0,1 1-1 0 0,-1-2 1 0 0,0 0 0 0 0,0 0-1 0 0,-1 0 1 0 0,1 0 0 0 0,0 0 0 0 0,-1 0-1 0 0,1 0 1 0 0,-1 0 0 0 0,1-1-1 0 0,-1 1 1 0 0,1 0 0 0 0,-1 0 0 0 0,0 0-1 0 0,0 0 1 0 0,1-1 0 0 0,-1 1-1 0 0,0 0 1 0 0,0-1 0 0 0,0 1 0 0 0,-1 0-1 0 0,-8 5 4 0 0,-1-1 0 0 0,1 0 0 0 0,-17 4 0 0 0,-237 57-1153 0 0,221-57 567 0 0,0 1-234 0 0</inkml:trace>
</inkml:ink>
</file>

<file path=ppt/ink/ink5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11:28.880"/>
    </inkml:context>
    <inkml:brush xml:id="br0">
      <inkml:brushProperty name="width" value="0.05" units="cm"/>
      <inkml:brushProperty name="height" value="0.05" units="cm"/>
    </inkml:brush>
  </inkml:definitions>
  <inkml:trace contextRef="#ctx0" brushRef="#br0">88 166 6881 0 0,'-57'-27'1741'0'0,"58"26"-1716"0"0,-1 1 0 0 0,0-1-1 0 0,0 1 1 0 0,0-1 0 0 0,1 1 0 0 0,-1-1-1 0 0,0 1 1 0 0,0-1 0 0 0,1 1 0 0 0,-1-1-1 0 0,0 1 1 0 0,1-1 0 0 0,-1 1 0 0 0,1 0-1 0 0,-1-1 1 0 0,1 1 0 0 0,-1 0 0 0 0,1-1-1 0 0,-1 1 1 0 0,1 0 0 0 0,-1 0-1 0 0,1-1 1 0 0,-1 1 0 0 0,1 0 0 0 0,-1 0-1 0 0,1 0 1 0 0,-1 0 0 0 0,1 0 0 0 0,0-1-1 0 0,21-7-29 0 0,86-20-147 0 0,144-20-1 0 0,-204 40-58 0 0,-41 7 161 0 0,-5 1 28 0 0,1 0 0 0 0,-1 0 0 0 0,0 0 0 0 0,0 0 1 0 0,1-1-1 0 0,-1 1 0 0 0,0-1 0 0 0,0 0 0 0 0,0 0 0 0 0,0 1 0 0 0,0-1 1 0 0,0-1-1 0 0,0 1 0 0 0,0 0 0 0 0,0 0 0 0 0,2-3 0 0 0,-4 4 21 0 0,-1-1 0 0 0,1 0 0 0 0,-1 0 0 0 0,1 1 0 0 0,-1-1 0 0 0,1 0 0 0 0,-1 1 0 0 0,0-1 0 0 0,1 0 0 0 0,-1 1 0 0 0,0-1 0 0 0,1 1 0 0 0,-1 0 0 0 0,0-1 0 0 0,0 1 0 0 0,1-1 0 0 0,-1 1 0 0 0,0 0 0 0 0,0 0 0 0 0,0-1 0 0 0,1 1 0 0 0,-2 0 0 0 0,-20-7 34 0 0,17 6-30 0 0,1 1 0 0 0,-1-1 0 0 0,0 1 0 0 0,1 0-1 0 0,-1 0 1 0 0,1 0 0 0 0,-1 1 0 0 0,0-1 0 0 0,1 1-1 0 0,-1 0 1 0 0,1 0 0 0 0,0 1 0 0 0,-1 0 0 0 0,1-1-1 0 0,0 1 1 0 0,0 1 0 0 0,0-1 0 0 0,-7 6 0 0 0,5-3 23 0 0,1 1 0 0 0,0 0 0 0 0,0 0 1 0 0,0 0-1 0 0,1 0 0 0 0,0 1 0 0 0,0-1 1 0 0,0 1-1 0 0,1 0 0 0 0,-3 12 0 0 0,-7 19 77 0 0,2 1-1 0 0,1 0 1 0 0,3 0-1 0 0,1 1 1 0 0,1 0-1 0 0,3 61 1 0 0,11-4 22 0 0,-26-134-72 0 0,12 27-52 0 0,0 1 1 0 0,0-1-1 0 0,-1 1 1 0 0,0 1-1 0 0,-1-1 0 0 0,0 1 1 0 0,0 0-1 0 0,0 1 1 0 0,-1 0-1 0 0,0 0 1 0 0,-1 0-1 0 0,0 1 0 0 0,-12-7 1 0 0,18 12-6 0 0,0 0 0 0 0,0 0 0 0 0,0 0 0 0 0,0 1 0 0 0,-1-1 0 0 0,1 1 0 0 0,0 0 0 0 0,0 0 0 0 0,0 0 0 0 0,-1 0 0 0 0,1 0 0 0 0,0 1 0 0 0,0-1 0 0 0,0 1 0 0 0,0 0 0 0 0,0 0 0 0 0,0 0 0 0 0,0 0 0 0 0,0 1 0 0 0,0-1 0 0 0,1 1 0 0 0,-1 0 0 0 0,0 0 0 0 0,-4 4 0 0 0,-1 1 4 0 0,0 0 1 0 0,1 0-1 0 0,0 1 1 0 0,0 0-1 0 0,0 0 1 0 0,-6 12-1 0 0,7-11 13 0 0,1 1 0 0 0,1-1 0 0 0,-7 18 1 0 0,11-26-41 0 0,-1 1 1 0 0,1 0 0 0 0,-1-1 0 0 0,1 1 0 0 0,-1 0-1 0 0,1-1 1 0 0,0 1 0 0 0,0 0 0 0 0,0 0 0 0 0,0-1-1 0 0,0 1 1 0 0,0 0 0 0 0,0 0 0 0 0,1-1 0 0 0,-1 1 0 0 0,0 0-1 0 0,1-1 1 0 0,0 1 0 0 0,-1 0 0 0 0,1-1 0 0 0,0 1-1 0 0,0-1 1 0 0,0 1 0 0 0,0-1 0 0 0,0 0 0 0 0,0 1 0 0 0,0-1-1 0 0,0 0 1 0 0,1 0 0 0 0,2 2 0 0 0,-3-2-44 0 0,1-1 1 0 0,-1 1-1 0 0,1-1 1 0 0,-1 1-1 0 0,1-1 1 0 0,-1 0-1 0 0,1 0 0 0 0,-1 0 1 0 0,1 0-1 0 0,-1 0 1 0 0,3 0-1 0 0,-2-1-17 0 0,12-1-531 0 0</inkml:trace>
</inkml:ink>
</file>

<file path=ppt/ink/ink5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11:29.381"/>
    </inkml:context>
    <inkml:brush xml:id="br0">
      <inkml:brushProperty name="width" value="0.05" units="cm"/>
      <inkml:brushProperty name="height" value="0.05" units="cm"/>
    </inkml:brush>
  </inkml:definitions>
  <inkml:trace contextRef="#ctx0" brushRef="#br0">328 155 6157 0 0,'5'-7'82'0'0,"-1"-1"1"0"0,0 1 0 0 0,0-1 0 0 0,-1 0 0 0 0,0-1-1 0 0,-1 1 1 0 0,1 0 0 0 0,-2-1 0 0 0,2-14 0 0 0,-2 21-59 0 0,-1 0 0 0 0,0 0 1 0 0,0 0-1 0 0,0 0 0 0 0,0 0 1 0 0,0-1-1 0 0,0 1 0 0 0,-1 0 1 0 0,1 0-1 0 0,-1 0 0 0 0,1 0 1 0 0,-1 0-1 0 0,0 0 0 0 0,0 0 1 0 0,0 0-1 0 0,0 0 0 0 0,0 0 1 0 0,0 1-1 0 0,-1-1 0 0 0,-2-3 1 0 0,1 3-7 0 0,1 1 0 0 0,-1-1 0 0 0,0 0 1 0 0,0 1-1 0 0,0 0 0 0 0,0 0 1 0 0,0 0-1 0 0,0 0 0 0 0,0 0 0 0 0,0 1 1 0 0,0-1-1 0 0,-6 1 0 0 0,-5 0 12 0 0,0 1 0 0 0,0 0 0 0 0,0 1 0 0 0,0 1 0 0 0,-15 4 0 0 0,11-2 30 0 0,0 0 0 0 0,1 2 0 0 0,0 0-1 0 0,1 0 1 0 0,-1 2 0 0 0,-25 17-1 0 0,38-23-51 0 0,0 1 0 0 0,0-1 0 0 0,0 1 0 0 0,0 0 0 0 0,1-1 0 0 0,-1 2 0 0 0,1-1 0 0 0,0 0 0 0 0,0 1 0 0 0,1-1 0 0 0,-1 1 0 0 0,1 0 0 0 0,0 0 0 0 0,0 0 0 0 0,1 0 0 0 0,-1 0 0 0 0,1 1 0 0 0,0-1 0 0 0,1 0 0 0 0,-1 1 0 0 0,1-1 0 0 0,0 0 0 0 0,0 1 0 0 0,1-1 0 0 0,0 0 0 0 0,0 0 0 0 0,2 8 0 0 0,-1-8-3 0 0,1 1 1 0 0,0-1-1 0 0,-1 0 1 0 0,2 0-1 0 0,-1 0 1 0 0,1-1 0 0 0,-1 1-1 0 0,1-1 1 0 0,1 0-1 0 0,-1 0 1 0 0,0 0-1 0 0,1 0 1 0 0,0-1-1 0 0,0 0 1 0 0,0 0-1 0 0,0 0 1 0 0,1-1 0 0 0,-1 1-1 0 0,7 0 1 0 0,3 3-2 0 0,0-2 0 0 0,0 0 1 0 0,1-1-1 0 0,0-1 0 0 0,29 1 0 0 0,-31-3 0 0 0,35 2-9 0 0,-45-2 8 0 0,-1 1-1 0 0,1-1 1 0 0,-1 1-1 0 0,1 0 1 0 0,-1 0-1 0 0,1 1 1 0 0,-1-1-1 0 0,0 1 1 0 0,1-1-1 0 0,3 4 0 0 0,-6-4 3 0 0,0 0 0 0 0,0 0 0 0 0,0 0 0 0 0,-1 0-1 0 0,1 0 1 0 0,0 0 0 0 0,-1 0 0 0 0,1 0 0 0 0,-1 0-1 0 0,1 0 1 0 0,-1 0 0 0 0,0 0 0 0 0,1 1-1 0 0,-1-1 1 0 0,0 0 0 0 0,0 0 0 0 0,0 0 0 0 0,1 1-1 0 0,-2-1 1 0 0,1 0 0 0 0,0 0 0 0 0,0 0 0 0 0,0 1-1 0 0,0-1 1 0 0,-1 0 0 0 0,1 0 0 0 0,-1 0 0 0 0,1 0-1 0 0,-1 0 1 0 0,1 1 0 0 0,-1-1 0 0 0,1 0-1 0 0,-1 0 1 0 0,0 0 0 0 0,-1 1 0 0 0,-2 3 17 0 0,0 0 1 0 0,0-1-1 0 0,0 1 1 0 0,-1-1-1 0 0,-6 5 1 0 0,-3 1-17 0 0,0-1 0 0 0,-1 0 0 0 0,0-1 1 0 0,0-1-1 0 0,-1-1 0 0 0,0 0 0 0 0,0-1 1 0 0,0 0-1 0 0,-1-2 0 0 0,0 0 0 0 0,1 0 0 0 0,-1-2 1 0 0,0 0-1 0 0,-21-2 0 0 0,36 1-14 0 0,0 0 0 0 0,-1-1-1 0 0,1 1 1 0 0,-1-1 0 0 0,1 0 0 0 0,0 1-1 0 0,0-1 1 0 0,-1 0 0 0 0,1 0 0 0 0,0 0-1 0 0,0-1 1 0 0,-2-1 0 0 0,3 3-20 0 0,1-1 0 0 0,-1 0 0 0 0,1 1 0 0 0,0-1 0 0 0,-1 1 0 0 0,1-1 0 0 0,-1 0 0 0 0,1 0 0 0 0,0 1 0 0 0,0-1 0 0 0,-1 0 0 0 0,1 0 0 0 0,0 1 0 0 0,0-1 0 0 0,0 0 0 0 0,0 0 0 0 0,0 1 0 0 0,0-1 0 0 0,0 0 0 0 0,0 0 0 0 0,0 1 0 0 0,0-1 0 0 0,0 0 0 0 0,1 0 0 0 0,-1 1 0 0 0,0-1 0 0 0,0 0 0 0 0,1 0 0 0 0,-1 1 0 0 0,1-1 0 0 0,-1 0 0 0 0,0 1 0 0 0,1-1 0 0 0,-1 1 0 0 0,1-1 0 0 0,0 1 0 0 0,0-2 0 0 0,14-16-985 0 0,-5 9 348 0 0</inkml:trace>
</inkml:ink>
</file>

<file path=ppt/ink/ink5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11:29.713"/>
    </inkml:context>
    <inkml:brush xml:id="br0">
      <inkml:brushProperty name="width" value="0.05" units="cm"/>
      <inkml:brushProperty name="height" value="0.05" units="cm"/>
    </inkml:brush>
  </inkml:definitions>
  <inkml:trace contextRef="#ctx0" brushRef="#br0">71 0 6909 0 0,'8'2'-45'0'0,"-5"-2"79"0"0,1 0-1 0 0,-1 1 0 0 0,0 0 0 0 0,0 0 0 0 0,1 0 1 0 0,-1 0-1 0 0,0 0 0 0 0,0 0 0 0 0,0 1 0 0 0,0-1 1 0 0,-1 1-1 0 0,4 2 0 0 0,-12 1 406 0 0,0 1 0 0 0,0 0 1 0 0,-7 10-1 0 0,-1 5-357 0 0,-19 23 0 0 0,-7 10-1522 0 0,38-52 834 0 0,0 1-244 0 0</inkml:trace>
</inkml:ink>
</file>

<file path=ppt/ink/ink5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11:30.161"/>
    </inkml:context>
    <inkml:brush xml:id="br0">
      <inkml:brushProperty name="width" value="0.05" units="cm"/>
      <inkml:brushProperty name="height" value="0.05" units="cm"/>
    </inkml:brush>
  </inkml:definitions>
  <inkml:trace contextRef="#ctx0" brushRef="#br0">71 134 6221 0 0,'-5'-2'57'0'0,"1"0"1"0"0,0 0 0 0 0,0 0 0 0 0,1 0 0 0 0,-1 0 0 0 0,-5-5 0 0 0,9 7-46 0 0,-1-1 0 0 0,1 1 1 0 0,0-1-1 0 0,-1 1 0 0 0,1-1 1 0 0,0 1-1 0 0,-1 0 0 0 0,1-1 1 0 0,0 1-1 0 0,0-1 0 0 0,-1 0 1 0 0,1 1-1 0 0,0-1 0 0 0,0 1 1 0 0,0-1-1 0 0,0 1 0 0 0,0-1 0 0 0,0 1 1 0 0,0-1-1 0 0,0 0 0 0 0,0 1 1 0 0,0-2-1 0 0,1 1-1 0 0,-1 0-1 0 0,1 0 1 0 0,-1 0 0 0 0,1 0 0 0 0,0 0-1 0 0,0 0 1 0 0,-1 1 0 0 0,1-1-1 0 0,0 0 1 0 0,0 0 0 0 0,0 0-1 0 0,0 1 1 0 0,0-1 0 0 0,0 0-1 0 0,1 0 1 0 0,17-8 1 0 0,0 0 1 0 0,0 1-1 0 0,1 1 0 0 0,22-5 1 0 0,83-14-50 0 0,-102 23 36 0 0,-18 2-16 0 0,21-4 93 0 0,52-3 0 0 0,-65 11-247 0 0,-18 5 103 0 0,-29 10 210 0 0,23-12 60 0 0,6-3-162 0 0,0 0 1 0 0,1 0-1 0 0,0 1 0 0 0,0 0 0 0 0,0 0 1 0 0,0 0-1 0 0,0 0 0 0 0,1 0 0 0 0,0 1 1 0 0,0 0-1 0 0,0 0 0 0 0,0-1 0 0 0,1 1 1 0 0,0 1-1 0 0,0-1 0 0 0,0 0 0 0 0,1 1 1 0 0,0-1-1 0 0,0 0 0 0 0,0 1 0 0 0,0 0 1 0 0,1-1-1 0 0,1 10 0 0 0,-1 1 32 0 0,1 20 47 0 0,-2 0 1 0 0,-1 0-1 0 0,-2 0 0 0 0,-10 45 0 0 0,9-63-127 0 0,4-12 11 0 0,0-1 0 0 0,0 1 0 0 0,0-1 0 0 0,-1 1 0 0 0,0-1 0 0 0,0 0-1 0 0,-1 0 1 0 0,1 0 0 0 0,-1 0 0 0 0,0 0 0 0 0,-4 5 0 0 0,6-10-3 0 0,1 0 1 0 0,0 0-1 0 0,-1 0 0 0 0,1 1 1 0 0,-1-1-1 0 0,1 0 0 0 0,-1 0 1 0 0,1 0-1 0 0,0 0 1 0 0,-1 0-1 0 0,1 1 0 0 0,-1-1 1 0 0,1 0-1 0 0,-1 0 1 0 0,1 0-1 0 0,-1 0 0 0 0,1-1 1 0 0,-1 1-1 0 0,1 0 0 0 0,-1 0 1 0 0,1 0-1 0 0,-1 0 1 0 0,1 0-1 0 0,0-1 0 0 0,-1 1 1 0 0,1 0-1 0 0,-1 0 0 0 0,1-1 1 0 0,0 1-1 0 0,-1 0 1 0 0,1 0-1 0 0,-1-1 0 0 0,1 1 1 0 0,0-1-1 0 0,0 1 1 0 0,-1 0-1 0 0,1-1 0 0 0,0 1 1 0 0,0-1-1 0 0,-1 1 0 0 0,1 0 1 0 0,0-1-1 0 0,0 1 1 0 0,0-1-1 0 0,0 1 0 0 0,0-1 1 0 0,0 1-1 0 0,-1-1 0 0 0,-6-28-38 0 0,6 25 38 0 0,-1 0-9 0 0,1-1 0 0 0,-1 1-1 0 0,0 0 1 0 0,0 0-1 0 0,0 0 1 0 0,-1 0-1 0 0,1 0 1 0 0,-1 0-1 0 0,0 1 1 0 0,0-1-1 0 0,-1 1 1 0 0,1 0 0 0 0,-1 0-1 0 0,1 0 1 0 0,-1 0-1 0 0,0 1 1 0 0,0 0-1 0 0,0-1 1 0 0,0 1-1 0 0,-1 1 1 0 0,1-1-1 0 0,-1 1 1 0 0,1 0 0 0 0,-1 0-1 0 0,1 0 1 0 0,-1 0-1 0 0,1 1 1 0 0,-1-1-1 0 0,0 1 1 0 0,1 1-1 0 0,-1-1 1 0 0,0 1-1 0 0,1-1 1 0 0,-1 1-1 0 0,1 1 1 0 0,-1-1 0 0 0,1 1-1 0 0,0-1 1 0 0,0 1-1 0 0,-1 1 1 0 0,1-1-1 0 0,-4 3 1 0 0,-2 4 4 0 0,0-1-1 0 0,1 1 1 0 0,0 1 0 0 0,-9 10 0 0 0,15-16 3 0 0,0-1 0 0 0,1 1 0 0 0,0 0 0 0 0,-1 0 0 0 0,1 0 0 0 0,0 0 0 0 0,1 0 0 0 0,-1 0 0 0 0,1 0 1 0 0,0 1-1 0 0,0-1 0 0 0,0 1 0 0 0,1-1 0 0 0,-1 1 0 0 0,1 5 0 0 0,0-9-7 0 0,0 0 0 0 0,0 0-1 0 0,0 0 1 0 0,1 0 0 0 0,-1 0 0 0 0,0 0-1 0 0,1 0 1 0 0,-1 0 0 0 0,0 0 0 0 0,1 0-1 0 0,-1 0 1 0 0,1 0 0 0 0,0 0 0 0 0,-1 0-1 0 0,1-1 1 0 0,-1 1 0 0 0,1 0 0 0 0,0 0-1 0 0,0-1 1 0 0,0 1 0 0 0,-1 0-1 0 0,1-1 1 0 0,0 1 0 0 0,0-1 0 0 0,0 1-1 0 0,0-1 1 0 0,0 1 0 0 0,1-1 0 0 0,1 1-78 0 0,0-1 0 0 0,0 0 0 0 0,-1 0 0 0 0,1 0 1 0 0,0 0-1 0 0,0-1 0 0 0,-1 1 0 0 0,1-1 0 0 0,0 0 0 0 0,2-1 1 0 0,13-3-484 0 0</inkml:trace>
</inkml:ink>
</file>

<file path=ppt/ink/ink5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11:30.504"/>
    </inkml:context>
    <inkml:brush xml:id="br0">
      <inkml:brushProperty name="width" value="0.05" units="cm"/>
      <inkml:brushProperty name="height" value="0.05" units="cm"/>
    </inkml:brush>
  </inkml:definitions>
  <inkml:trace contextRef="#ctx0" brushRef="#br0">304 240 6409 0 0,'0'-4'9'0'0,"0"0"0"0"0,0 1 0 0 0,0-1 0 0 0,-1 0 0 0 0,0 0 0 0 0,0 0 0 0 0,0 0 0 0 0,0 0 0 0 0,0 1 0 0 0,-1-1 0 0 0,1 1 0 0 0,-1-1 0 0 0,-4-4 0 0 0,-32-45 279 0 0,31 45-240 0 0,-5-8 88 0 0,0 0 1 0 0,2-1 0 0 0,0-1-1 0 0,-11-25 1 0 0,20 42-128 0 0,1 1 0 0 0,0-1 0 0 0,0 1 1 0 0,0-1-1 0 0,0 1 0 0 0,0-1 0 0 0,-1 1 0 0 0,1-1 0 0 0,0 1 0 0 0,0-1 1 0 0,-1 1-1 0 0,1-1 0 0 0,0 1 0 0 0,-1-1 0 0 0,1 1 0 0 0,0 0 0 0 0,-1-1 1 0 0,1 1-1 0 0,-1 0 0 0 0,1-1 0 0 0,0 1 0 0 0,-1 0 0 0 0,1 0 0 0 0,-1-1 1 0 0,1 1-1 0 0,-1 0 0 0 0,1 0 0 0 0,-1 0 0 0 0,0-1 0 0 0,1 1 0 0 0,-1 0 1 0 0,1 0-1 0 0,-1 0 0 0 0,1 0 0 0 0,-1 0 0 0 0,1 0 0 0 0,-1 0 0 0 0,1 0 1 0 0,-1 1-1 0 0,1-1 0 0 0,-1 0 0 0 0,1 0 0 0 0,-1 0 0 0 0,1 1 0 0 0,-1-1 1 0 0,1 0-1 0 0,-1 0 0 0 0,1 1 0 0 0,-1-1 0 0 0,1 0 0 0 0,-1 1 0 0 0,1-1 1 0 0,0 0-1 0 0,-1 1 0 0 0,1-1 0 0 0,0 1 0 0 0,-1 0 0 0 0,-22 35 137 0 0,17-24-79 0 0,-18 27 90 0 0,-27 66-1 0 0,41-83-157 0 0,3-6 2 0 0,0 2 1 0 0,2-1-1 0 0,0 1 0 0 0,0 0 1 0 0,2 0-1 0 0,0 0 1 0 0,1 0-1 0 0,1 29 0 0 0,1-43 3 0 0,0 0-1 0 0,0-1 1 0 0,1 1-1 0 0,-1 0 0 0 0,1 0 1 0 0,0-1-1 0 0,0 1 0 0 0,0-1 1 0 0,1 1-1 0 0,-1-1 0 0 0,1 1 1 0 0,0-1-1 0 0,0 0 0 0 0,0 0 1 0 0,0 0-1 0 0,1 0 1 0 0,-1 0-1 0 0,1-1 0 0 0,0 1 1 0 0,0-1-1 0 0,0 1 0 0 0,0-1 1 0 0,0 0-1 0 0,0 0 0 0 0,1 0 1 0 0,-1-1-1 0 0,0 1 0 0 0,1-1 1 0 0,6 2-1 0 0,-3-2-146 0 0,1 0-1 0 0,0 0 1 0 0,0-1-1 0 0,0 0 1 0 0,0 0-1 0 0,0-1 1 0 0,0 0 0 0 0,0 0-1 0 0,0-1 1 0 0,0 0-1 0 0,-1-1 1 0 0,15-5-1 0 0,-12 1-387 0 0,-4 0-118 0 0</inkml:trace>
</inkml:ink>
</file>

<file path=ppt/ink/ink5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11:31.143"/>
    </inkml:context>
    <inkml:brush xml:id="br0">
      <inkml:brushProperty name="width" value="0.05" units="cm"/>
      <inkml:brushProperty name="height" value="0.05" units="cm"/>
    </inkml:brush>
  </inkml:definitions>
  <inkml:trace contextRef="#ctx0" brushRef="#br0">132 144 6437 0 0,'-1'-11'46'0'0,"0"-1"0"0"0,1 0 0 0 0,0 0 0 0 0,1 0 0 0 0,0 0 0 0 0,1 0 0 0 0,1 0 0 0 0,3-11 0 0 0,-6 21-11 0 0,1 1 0 0 0,-1-1 0 0 0,1 1 0 0 0,0-1 0 0 0,0 1 0 0 0,-1-1 0 0 0,1 1 0 0 0,0-1 0 0 0,0 1 0 0 0,0 0 0 0 0,1 0 0 0 0,-1-1 0 0 0,0 1 1 0 0,0 0-1 0 0,1 0 0 0 0,-1 0 0 0 0,0 0 0 0 0,3 0 0 0 0,-3 0 1 0 0,0 1 0 0 0,0 0 0 0 0,0 0 0 0 0,0 0 0 0 0,0 0 0 0 0,0 0 0 0 0,0 0 0 0 0,0 1 0 0 0,0-1 0 0 0,0 0 0 0 0,0 0 0 0 0,0 1 0 0 0,0-1 0 0 0,0 1 0 0 0,0-1 0 0 0,0 1 0 0 0,0-1 0 0 0,0 1 0 0 0,0 0 0 0 0,-1-1 0 0 0,1 1 0 0 0,0 0 0 0 0,0 0 0 0 0,-1-1 0 0 0,1 1 0 0 0,0 0 0 0 0,-1 0 0 0 0,2 1 0 0 0,4 8 67 0 0,-1 1 0 0 0,1-1 0 0 0,-2 1 1 0 0,1 0-1 0 0,-2 0 0 0 0,1 0 0 0 0,-1 0 1 0 0,1 14-1 0 0,-1 1 10 0 0,0 0 0 0 0,-3 40 1 0 0,-1-48-98 0 0,-1 0 0 0 0,-1 0 0 0 0,0-1 0 0 0,-9 27 0 0 0,9-34-10 0 0,-1 0-1 0 0,0-1 1 0 0,-1 1 0 0 0,0-1 0 0 0,0 0 0 0 0,-1-1 0 0 0,0 1 0 0 0,0-1 0 0 0,-11 9 0 0 0,13-13-1 0 0,-1-1 0 0 0,0 1 1 0 0,0-2-1 0 0,0 1 0 0 0,-1 0 0 0 0,1-1 0 0 0,-1 0 1 0 0,1 0-1 0 0,-1-1 0 0 0,0 0 0 0 0,1 0 1 0 0,-1 0-1 0 0,-7 0 0 0 0,10-1-67 0 0,1 0 0 0 0,-1 0 1 0 0,1 0-1 0 0,-1 0 0 0 0,1 0 0 0 0,-1 0 0 0 0,1-1 1 0 0,-1 1-1 0 0,1-1 0 0 0,0 0 0 0 0,-1 0 0 0 0,1 0 1 0 0,0 0-1 0 0,0 0 0 0 0,0 0 0 0 0,-1 0 0 0 0,1-1 1 0 0,0 1-1 0 0,1-1 0 0 0,-1 0 0 0 0,0 0 1 0 0,0 1-1 0 0,1-1 0 0 0,-1 0 0 0 0,1 0 0 0 0,0 0 1 0 0,-1-1-1 0 0,1 1 0 0 0,0 0 0 0 0,0 0 0 0 0,0-1 1 0 0,0-4-1 0 0,-5-30-1678 0 0,3 23 925 0 0</inkml:trace>
</inkml:ink>
</file>

<file path=ppt/ink/ink5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11:31.487"/>
    </inkml:context>
    <inkml:brush xml:id="br0">
      <inkml:brushProperty name="width" value="0.05" units="cm"/>
      <inkml:brushProperty name="height" value="0.05" units="cm"/>
    </inkml:brush>
  </inkml:definitions>
  <inkml:trace contextRef="#ctx0" brushRef="#br0">1 1 6909 0 0,'11'0'-114'0'0,"-10"0"140"0"0,-1-1 0 0 0,1 1 0 0 0,0 0 0 0 0,0 0 0 0 0,0 0 0 0 0,0 0 0 0 0,-1 0 0 0 0,1 0 1 0 0,0 0-1 0 0,0 0 0 0 0,0 1 0 0 0,-1-1 0 0 0,1 0 0 0 0,0 0 0 0 0,0 1 0 0 0,0-1 0 0 0,-1 0 0 0 0,1 1 0 0 0,0-1 0 0 0,-1 1 0 0 0,1-1 0 0 0,0 1 0 0 0,-1-1 0 0 0,1 1 0 0 0,-1 0 0 0 0,1-1 0 0 0,-1 1 0 0 0,1-1 0 0 0,-1 1 0 0 0,1 0 0 0 0,-1 0 0 0 0,0-1 0 0 0,1 1 1 0 0,-1 0-1 0 0,0 0 0 0 0,1 0 0 0 0,-1-1 0 0 0,0 2 0 0 0,8 15 378 0 0,1-1 1 0 0,13 16-1 0 0,14 28 54 0 0,-29-43-354 0 0,0 0 0 0 0,6 30 1 0 0,-8-26-44 0 0,11 27 0 0 0,-13-42-103 0 0,-1 0 1 0 0,1-1-1 0 0,0 1 1 0 0,0-1-1 0 0,1 1 0 0 0,0-1 1 0 0,5 5-1 0 0,-7-8-48 0 0,-1-1-1 0 0,1 1 1 0 0,0-1 0 0 0,0 1-1 0 0,0-1 1 0 0,0 0-1 0 0,0 0 1 0 0,1 0 0 0 0,-1 0-1 0 0,0 0 1 0 0,0 0-1 0 0,1-1 1 0 0,-1 1 0 0 0,0-1-1 0 0,1 1 1 0 0,-1-1-1 0 0,1 0 1 0 0,-1 0 0 0 0,0 0-1 0 0,1 0 1 0 0,3-1-1 0 0,6-3-791 0 0</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3:40:47.992"/>
    </inkml:context>
    <inkml:brush xml:id="br0">
      <inkml:brushProperty name="width" value="0.05" units="cm"/>
      <inkml:brushProperty name="height" value="0.05" units="cm"/>
    </inkml:brush>
  </inkml:definitions>
  <inkml:trace contextRef="#ctx0" brushRef="#br0">21 164 8829 0 0,'2'-9'185'0'0,"-1"-1"-1"0"0,0 1 1 0 0,-1-1 0 0 0,0 1 0 0 0,0-1 0 0 0,-1 1 0 0 0,-1-1-1 0 0,1 1 1 0 0,-2 0 0 0 0,-3-12 0 0 0,-5-28 1759 0 0,17 116-1489 0 0,-2 86-1 0 0,-1-26-270 0 0,37 364 276 0 0,-17-237-845 0 0,-23-221-545 0 0,-1 0 0 0 0,-2 0 1 0 0,-13 56-1 0 0,9-56-300 0 0</inkml:trace>
</inkml:ink>
</file>

<file path=ppt/ink/ink5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11:32.080"/>
    </inkml:context>
    <inkml:brush xml:id="br0">
      <inkml:brushProperty name="width" value="0.05" units="cm"/>
      <inkml:brushProperty name="height" value="0.05" units="cm"/>
    </inkml:brush>
  </inkml:definitions>
  <inkml:trace contextRef="#ctx0" brushRef="#br0">1 122 6785 0 0,'0'0'0'0'0,"0"1"1"0"0,0-1-1 0 0,0 0 1 0 0,0 0-1 0 0,1 0 1 0 0,-1 1-1 0 0,0-1 1 0 0,0 0-1 0 0,0 0 1 0 0,0 0 0 0 0,1 0-1 0 0,-1 1 1 0 0,0-1-1 0 0,0 0 1 0 0,0 0-1 0 0,1 0 1 0 0,-1 0-1 0 0,0 0 1 0 0,0 0-1 0 0,1 0 1 0 0,-1 0-1 0 0,0 0 1 0 0,0 1-1 0 0,0-1 1 0 0,1 0 0 0 0,-1 0-1 0 0,0 0 1 0 0,0 0-1 0 0,1-1 1 0 0,-1 1-1 0 0,0 0 1 0 0,0 0-1 0 0,1 0 1 0 0,-1 0-1 0 0,0 0 1 0 0,0 0-1 0 0,1 0 1 0 0,-1 0 0 0 0,0 0-1 0 0,0 0 1 0 0,0-1-1 0 0,1 1 1 0 0,-1 0-1 0 0,0 0 1 0 0,0 0-1 0 0,0 0 1 0 0,0-1-1 0 0,0 1 1 0 0,1 0-1 0 0,-1 0 1 0 0,0 0-1 0 0,0-1 1 0 0,0 1 0 0 0,0 0-1 0 0,0-1 1 0 0,1 14 238 0 0,0-1 0 0 0,-1 1 1 0 0,-1 12-1 0 0,1 34 474 0 0,4-32-491 0 0,1-1-1 0 0,1 1 0 0 0,1-1 0 0 0,13 29 1 0 0,-19-51-216 0 0,0-1 0 0 0,1 0 0 0 0,0 1 0 0 0,-1-1 1 0 0,1 0-1 0 0,0 0 0 0 0,1 0 0 0 0,-1 0 1 0 0,0-1-1 0 0,1 1 0 0 0,-1-1 0 0 0,1 1 0 0 0,0-1 1 0 0,0 0-1 0 0,0 0 0 0 0,0 0 0 0 0,0-1 1 0 0,5 3-1 0 0,-3-3-54 0 0,-1 0 1 0 0,1 0 0 0 0,0 0-1 0 0,0-1 1 0 0,-1 0-1 0 0,1 0 1 0 0,0 0 0 0 0,0 0-1 0 0,-1-1 1 0 0,1 0-1 0 0,0 0 1 0 0,6-2 0 0 0,-2 0-80 0 0,0-1 1 0 0,-1 0 0 0 0,1 0-1 0 0,-1-1 1 0 0,0 0 0 0 0,-1 0-1 0 0,1-1 1 0 0,-1 0 0 0 0,0 0 0 0 0,0 0-1 0 0,-1-1 1 0 0,0 0 0 0 0,9-14-1 0 0,-10 10 79 0 0,0 1 0 0 0,-1-1-1 0 0,0-1 1 0 0,-1 1-1 0 0,-1 0 1 0 0,1-1 0 0 0,-2 0-1 0 0,0 1 1 0 0,0-19 0 0 0,-2-6 74 0 0,-12-64 1 0 0,-1 49 131 0 0,14 51-152 0 0,0 0 0 0 0,0 0-1 0 0,0 0 1 0 0,0 0 0 0 0,0 0 0 0 0,0 0-1 0 0,0 0 1 0 0,0 0 0 0 0,0 0-1 0 0,0 0 1 0 0,0 0 0 0 0,0 0 0 0 0,0 0-1 0 0,0 0 1 0 0,-1 0 0 0 0,1 0-1 0 0,0 0 1 0 0,0 0 0 0 0,0 0 0 0 0,0 0-1 0 0,0 0 1 0 0,0 0 0 0 0,0 0 0 0 0,0 0-1 0 0,0 0 1 0 0,0 0 0 0 0,0 0-1 0 0,0 0 1 0 0,0 0 0 0 0,-1 0 0 0 0,1 0-1 0 0,0 0 1 0 0,0 0 0 0 0,0 0-1 0 0,0 0 1 0 0,0 0 0 0 0,0 0 0 0 0,0 0-1 0 0,0 0 1 0 0,0 0 0 0 0,0 0-1 0 0,0 0 1 0 0,0 0 0 0 0,0 0 0 0 0,0 0-1 0 0,0 0 1 0 0,0 0 0 0 0,0-1-1 0 0,0 1 1 0 0,0 0 0 0 0,0 0 0 0 0,0 0-1 0 0,0 0 1 0 0,0 0 0 0 0,0 0-1 0 0,0 0 1 0 0,0 0 0 0 0,0 0 0 0 0,-3 10 164 0 0,0 15 34 0 0,2 0 58 0 0,0 1-1 0 0,2 0 0 0 0,1-1 1 0 0,10 47-1 0 0,-10-62-230 0 0,0-1 0 0 0,1 1 0 0 0,0-1-1 0 0,1 0 1 0 0,0 0 0 0 0,1 0 0 0 0,0-1 0 0 0,0 1-1 0 0,0-1 1 0 0,1 0 0 0 0,1-1 0 0 0,-1 1 0 0 0,1-1-1 0 0,0-1 1 0 0,15 11 0 0 0,-17-14-26 0 0,0 0-1 0 0,0 0 1 0 0,0 0-1 0 0,0-1 1 0 0,1 0 0 0 0,-1 0-1 0 0,1-1 1 0 0,-1 1 0 0 0,1-1-1 0 0,0 0 1 0 0,-1-1 0 0 0,1 0-1 0 0,0 1 1 0 0,0-2 0 0 0,-1 1-1 0 0,9-2 1 0 0,-7 0-19 0 0,0-1 0 0 0,1 1 0 0 0,-1-1 0 0 0,0-1 0 0 0,0 1 0 0 0,-1-1 1 0 0,1-1-1 0 0,-1 1 0 0 0,0-1 0 0 0,11-10 0 0 0,-3-1-61 0 0,-1-1 0 0 0,0 0 1 0 0,-2 0-1 0 0,0-1 0 0 0,0-1 0 0 0,-2 1 1 0 0,0-2-1 0 0,6-20 0 0 0,-14 38 69 0 0,24-85-210 0 0,-23 77 196 0 0,0-1-1 0 0,-1 0 1 0 0,0 0-1 0 0,0 1 0 0 0,-1-1 1 0 0,-2-14-1 0 0,2 24 21 0 0,0 1 0 0 0,0 0 0 0 0,0-1 0 0 0,0 1 0 0 0,0 0 0 0 0,0-1 0 0 0,0 1 0 0 0,0 0 0 0 0,0-1 0 0 0,-1 1 0 0 0,1 0 0 0 0,0-1 0 0 0,0 1 0 0 0,0 0-1 0 0,0-1 1 0 0,-1 1 0 0 0,1 0 0 0 0,0 0 0 0 0,0-1 0 0 0,-1 1 0 0 0,1 0 0 0 0,0 0 0 0 0,-1 0 0 0 0,1-1 0 0 0,0 1 0 0 0,0 0 0 0 0,-1 0 0 0 0,1 0 0 0 0,0 0 0 0 0,-1 0 0 0 0,1-1 0 0 0,-1 1 0 0 0,-12 5-6 0 0,-14 17-1 0 0,24-19 9 0 0,-9 8 7 0 0,1 0 1 0 0,0 1-1 0 0,1 1 0 0 0,0 0 1 0 0,1 0-1 0 0,-9 17 0 0 0,14-23 10 0 0,1 0 0 0 0,-1 0-1 0 0,2 0 1 0 0,-1 0-1 0 0,1 0 1 0 0,0 0 0 0 0,0 1-1 0 0,1-1 1 0 0,0 1 0 0 0,1-1-1 0 0,0 1 1 0 0,0-1 0 0 0,0 1-1 0 0,1-1 1 0 0,2 10-1 0 0,-1-11-8 0 0,0-1 0 0 0,0 0-1 0 0,1 0 1 0 0,-1 0-1 0 0,1 0 1 0 0,0-1-1 0 0,1 1 1 0 0,-1-1-1 0 0,1 0 1 0 0,0 0-1 0 0,0 0 1 0 0,0 0 0 0 0,1 0-1 0 0,-1-1 1 0 0,1 0-1 0 0,0 0 1 0 0,0-1-1 0 0,0 1 1 0 0,0-1-1 0 0,0 0 1 0 0,1 0 0 0 0,8 1-1 0 0,-1 0-168 0 0,1-1 0 0 0,-1 0 0 0 0,1-1 0 0 0,0 0 0 0 0,-1-1 0 0 0,1-1 0 0 0,0 0 0 0 0,15-4 0 0 0,17-8-1417 0 0,-34 7 892 0 0</inkml:trace>
</inkml:ink>
</file>

<file path=ppt/ink/ink5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11:32.898"/>
    </inkml:context>
    <inkml:brush xml:id="br0">
      <inkml:brushProperty name="width" value="0.05" units="cm"/>
      <inkml:brushProperty name="height" value="0.05" units="cm"/>
    </inkml:brush>
  </inkml:definitions>
  <inkml:trace contextRef="#ctx0" brushRef="#br0">0 159 6469 0 0,'6'-61'90'0'0,"11"75"270"0"0,-8-4-241 0 0,-1 1 0 0 0,0 1 0 0 0,0-1 0 0 0,11 26 0 0 0,19 57 322 0 0,-29-70-343 0 0,-8-21-91 0 0,23 69 38 0 0,-22-65-47 0 0,-1 0 0 0 0,0 0 0 0 0,0 0 0 0 0,0 0 0 0 0,-1 0 0 0 0,0 1 0 0 0,0-1 0 0 0,-2 9 0 0 0,2-15 2 0 0,0-1 1 0 0,0 0-1 0 0,0 0 0 0 0,0 1 1 0 0,0-1-1 0 0,0 0 1 0 0,0 0-1 0 0,-1 0 1 0 0,1 1-1 0 0,0-1 0 0 0,0 0 1 0 0,0 0-1 0 0,0 0 1 0 0,0 1-1 0 0,0-1 0 0 0,0 0 1 0 0,0 0-1 0 0,-1 0 1 0 0,1 1-1 0 0,0-1 1 0 0,0 0-1 0 0,0 0 0 0 0,0 0 1 0 0,0 0-1 0 0,-1 0 1 0 0,1 1-1 0 0,0-1 1 0 0,0 0-1 0 0,0 0 0 0 0,-1 0 1 0 0,1 0-1 0 0,0 0 1 0 0,0 0-1 0 0,-1 0 0 0 0,1 0 1 0 0,0 0-1 0 0,0 0 1 0 0,-1 0-1 0 0,-6-7 3 0 0,-4-16-136 0 0,9 8-64 0 0,0-1 0 0 0,2 1 0 0 0,2-30 0 0 0,-1 28 83 0 0,1-16 35 0 0,2-1 0 0 0,2 1 1 0 0,1-1-1 0 0,1 2 0 0 0,2-1 0 0 0,1 1 0 0 0,25-50 0 0 0,-36 81 86 0 0,1 1 0 0 0,-1-1-1 0 0,0 0 1 0 0,0 1 0 0 0,1-1 0 0 0,-1 0 0 0 0,0 1 0 0 0,1-1 0 0 0,-1 0-1 0 0,1 1 1 0 0,-1-1 0 0 0,1 1 0 0 0,-1-1 0 0 0,1 1 0 0 0,-1-1-1 0 0,1 1 1 0 0,0-1 0 0 0,-1 1 0 0 0,1 0 0 0 0,-1-1 0 0 0,1 1-1 0 0,0 0 1 0 0,-1 0 0 0 0,1-1 0 0 0,0 1 0 0 0,0 0 0 0 0,0 0 0 0 0,0 0 10 0 0,0 1 1 0 0,0-1 0 0 0,-1 1 0 0 0,1 0 0 0 0,0-1 0 0 0,-1 1 0 0 0,1 0 0 0 0,-1-1 0 0 0,1 1 0 0 0,-1 0 0 0 0,1 0-1 0 0,-1-1 1 0 0,1 1 0 0 0,-1 0 0 0 0,0 0 0 0 0,1 0 0 0 0,-1 1 0 0 0,9 45 764 0 0,-10-6-125 0 0,0-28-362 0 0,1 1-1 0 0,1 18 1 0 0,-1-29-246 0 0,1 0-1 0 0,-1 0 1 0 0,1 0 0 0 0,0 0 0 0 0,0 0 0 0 0,0 0 0 0 0,0 0 0 0 0,0 0-1 0 0,1-1 1 0 0,-1 1 0 0 0,1 0 0 0 0,0-1 0 0 0,0 1 0 0 0,0-1-1 0 0,3 3 1 0 0,0 0-18 0 0,24 19 7 0 0,32 21 1 0 0,-60-44-40 0 0,1 0 0 0 0,-1 0 0 0 0,1 0 1 0 0,-1-1-1 0 0,0 1 0 0 0,1 0 1 0 0,0 0-1 0 0,-1-1 0 0 0,1 1 0 0 0,-1-1 1 0 0,1 1-1 0 0,0-1 0 0 0,-1 0 1 0 0,1 0-1 0 0,0 0 0 0 0,-1 0 0 0 0,1 0 1 0 0,0 0-1 0 0,-1 0 0 0 0,1 0 0 0 0,-1-1 1 0 0,1 1-1 0 0,0-1 0 0 0,-1 1 1 0 0,1-1-1 0 0,-1 0 0 0 0,1 1 0 0 0,-1-1 1 0 0,1 0-1 0 0,-1 0 0 0 0,0 0 1 0 0,1 0-1 0 0,-1 0 0 0 0,0 0 0 0 0,0-1 1 0 0,0 1-1 0 0,2-2 0 0 0,5-9-99 0 0,-1 0-1 0 0,0 0 1 0 0,0-1-1 0 0,-1 0 1 0 0,-1 0-1 0 0,0-1 1 0 0,-1 0-1 0 0,4-25 1 0 0,-5 8 46 0 0,-1 15 24 0 0,-1 0-1 0 0,8-27 1 0 0,-14 82 268 0 0,1 1 0 0 0,3 40 0 0 0,0-44-57 0 0,-1 36 254 0 0,-1 99 394 0 0,4-133-672 0 0,2-1 0 0 0,12 56 0 0 0,40 125-76 0 0,-54-212-73 0 0,0 0 0 0 0,-1 0 0 0 0,1 0 0 0 0,-1 0 0 0 0,0 0 0 0 0,-1 0 0 0 0,0 0 0 0 0,0 0 0 0 0,0 0 0 0 0,-2 6 0 0 0,2-9-2 0 0,0 0 1 0 0,0 0 0 0 0,0 0 0 0 0,-1 0 0 0 0,1 0 0 0 0,-1-1-1 0 0,0 1 1 0 0,0-1 0 0 0,0 1 0 0 0,0-1 0 0 0,0 0 0 0 0,0 0-1 0 0,-1 1 1 0 0,1-2 0 0 0,-1 1 0 0 0,1 0 0 0 0,-1 0 0 0 0,0-1-1 0 0,1 0 1 0 0,-6 2 0 0 0,4-2-7 0 0,1-1 0 0 0,0 0 0 0 0,0 1 0 0 0,0-2 0 0 0,0 1 0 0 0,0 0-1 0 0,-1-1 1 0 0,1 1 0 0 0,0-1 0 0 0,0 0 0 0 0,0 0 0 0 0,0 0 0 0 0,0 0 0 0 0,1-1 0 0 0,-1 1-1 0 0,0-1 1 0 0,-4-3 0 0 0,-3-3-7 0 0,0 0 1 0 0,1 0-1 0 0,-9-11 0 0 0,10 10-9 0 0,2-1 0 0 0,-1 0 0 0 0,1 0 0 0 0,1 0 0 0 0,0 0 1 0 0,0-1-1 0 0,1 0 0 0 0,1 0 0 0 0,0 0 0 0 0,0 0 0 0 0,1-1 0 0 0,0 1 1 0 0,1-1-1 0 0,1-17 0 0 0,0 0-36 0 0,2-1 1 0 0,2 1-1 0 0,0 0 0 0 0,14-45 1 0 0,-10 47 46 0 0,1 1 1 0 0,1 0 0 0 0,23-41-1 0 0,-28 58 3 0 0,0 1-1 0 0,1-1 0 0 0,0 1 1 0 0,0 0-1 0 0,1 0 1 0 0,0 1-1 0 0,0-1 1 0 0,1 2-1 0 0,0-1 1 0 0,0 1-1 0 0,1 0 1 0 0,-1 1-1 0 0,12-5 0 0 0,-17 8-5 0 0,1 1 1 0 0,-1 0-1 0 0,0 1 0 0 0,0-1 0 0 0,1 1 0 0 0,-1-1 0 0 0,1 1 0 0 0,-1 0 0 0 0,0 0 0 0 0,1 0 0 0 0,-1 1 0 0 0,0-1 0 0 0,1 1 0 0 0,-1 0 0 0 0,0 0 0 0 0,0 0 1 0 0,0 0-1 0 0,1 0 0 0 0,-1 1 0 0 0,-1 0 0 0 0,1-1 0 0 0,0 1 0 0 0,0 0 0 0 0,-1 0 0 0 0,1 1 0 0 0,-1-1 0 0 0,1 0 0 0 0,-1 1 0 0 0,0 0 0 0 0,0-1 0 0 0,0 1 1 0 0,0 0-1 0 0,-1 0 0 0 0,1 0 0 0 0,-1 0 0 0 0,0 0 0 0 0,0 0 0 0 0,0 1 0 0 0,0-1 0 0 0,0 0 0 0 0,-1 1 0 0 0,0-1 0 0 0,1 0 0 0 0,-1 1 0 0 0,0-1 0 0 0,-1 0 1 0 0,1 1-1 0 0,-2 6 0 0 0,0-3-234 0 0,0-1 1 0 0,-1 1-1 0 0,0 0 1 0 0,0-1-1 0 0,0 0 1 0 0,-1 1-1 0 0,-9 10 1 0 0,-4 4-842 0 0</inkml:trace>
</inkml:ink>
</file>

<file path=ppt/ink/ink5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11:37.915"/>
    </inkml:context>
    <inkml:brush xml:id="br0">
      <inkml:brushProperty name="width" value="0.05" units="cm"/>
      <inkml:brushProperty name="height" value="0.05" units="cm"/>
    </inkml:brush>
  </inkml:definitions>
  <inkml:trace contextRef="#ctx0" brushRef="#br0">8 1 6377 0 0,'-2'39'100'0'0,"3"64"1"0"0,1-6 259 0 0,-6-27 12 0 0,-1 46 395 0 0,6-101-637 0 0,0 0 0 0 0,1 0 1 0 0,0 0-1 0 0,1 0 0 0 0,7 20 1 0 0,-9-32-106 0 0,0 0 1 0 0,1 1 0 0 0,-1-1-1 0 0,1 0 1 0 0,0 0-1 0 0,0 0 1 0 0,0-1-1 0 0,0 1 1 0 0,0 0 0 0 0,0-1-1 0 0,1 1 1 0 0,0-1-1 0 0,-1 0 1 0 0,1 0 0 0 0,0 0-1 0 0,0 0 1 0 0,0 0-1 0 0,0-1 1 0 0,0 1-1 0 0,0-1 1 0 0,1 0 0 0 0,-1 0-1 0 0,0 0 1 0 0,1-1-1 0 0,-1 1 1 0 0,0-1 0 0 0,1 1-1 0 0,-1-1 1 0 0,1 0-1 0 0,-1-1 1 0 0,1 1-1 0 0,5-2 1 0 0,-1 1 11 0 0,1-2 1 0 0,-1 1-1 0 0,0-1 1 0 0,0 0-1 0 0,0-1 0 0 0,0 0 1 0 0,0 0-1 0 0,-1-1 0 0 0,0 0 1 0 0,0 0-1 0 0,12-12 1 0 0,5-10-36 0 0,-2 0-1 0 0,-1-1 1 0 0,-1-1 0 0 0,-1-1 0 0 0,-2-1 0 0 0,22-53 0 0 0,-34 56 16 0 0,-5 27-27 0 0,0 0 0 0 0,0 0 0 0 0,0 0 0 0 0,0 0 0 0 0,0 0 0 0 0,0 0 0 0 0,0 0 0 0 0,0 0 0 0 0,0 1 0 0 0,-1-1 0 0 0,1 0 0 0 0,0 0 0 0 0,0 0 0 0 0,-1 0 0 0 0,1 0 0 0 0,-1 0-1 0 0,1 0 1 0 0,-1 1 0 0 0,1-1 0 0 0,-1 0 0 0 0,1 0 0 0 0,-1 1 0 0 0,0-1 0 0 0,1 0 0 0 0,-2 0 0 0 0,0 1-56 0 0,0 0-1 0 0,0 0 1 0 0,0 0 0 0 0,0 1-1 0 0,0-1 1 0 0,0 1-1 0 0,0-1 1 0 0,0 1-1 0 0,1-1 1 0 0,-1 1 0 0 0,0 0-1 0 0,0 0 1 0 0,1 0-1 0 0,-1 0 1 0 0,-2 2-1 0 0,-25 19-1052 0 0,29-22 1101 0 0,-24 19-1660 0 0,14-13 832 0 0</inkml:trace>
</inkml:ink>
</file>

<file path=ppt/ink/ink5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11:38.443"/>
    </inkml:context>
    <inkml:brush xml:id="br0">
      <inkml:brushProperty name="width" value="0.05" units="cm"/>
      <inkml:brushProperty name="height" value="0.05" units="cm"/>
    </inkml:brush>
  </inkml:definitions>
  <inkml:trace contextRef="#ctx0" brushRef="#br0">94 44 8397 0 0,'0'-3'5'0'0,"0"0"32"0"0,0 1 1 0 0,0 0-1 0 0,0-1 0 0 0,0 1 0 0 0,0-1 1 0 0,-1 1-1 0 0,1 0 0 0 0,-1 0 0 0 0,1-1 1 0 0,-1 1-1 0 0,0 0 0 0 0,0 0 0 0 0,0 0 1 0 0,0-1-1 0 0,-3-2 0 0 0,7 16 433 0 0,0 0 1 0 0,-1 1-1 0 0,-1-1 0 0 0,1 15 1 0 0,2 12-129 0 0,6 32-80 0 0,-2 0 0 0 0,-3 1 0 0 0,-6 81 1 0 0,0-141-273 0 0,-1 1 1 0 0,0 0 0 0 0,-1-1 0 0 0,0 0 0 0 0,-1 0 0 0 0,0 0 0 0 0,-8 15 0 0 0,9-20-236 0 0,0-1 1 0 0,-1 0-1 0 0,1 0 0 0 0,-1 0 1 0 0,0 0-1 0 0,0 0 1 0 0,-1-1-1 0 0,1 0 1 0 0,-1 0-1 0 0,0 0 1 0 0,0-1-1 0 0,-1 1 1 0 0,1-1-1 0 0,0 0 1 0 0,-10 3-1 0 0,6-3-789 0 0</inkml:trace>
</inkml:ink>
</file>

<file path=ppt/ink/ink5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11:38.812"/>
    </inkml:context>
    <inkml:brush xml:id="br0">
      <inkml:brushProperty name="width" value="0.05" units="cm"/>
      <inkml:brushProperty name="height" value="0.05" units="cm"/>
    </inkml:brush>
  </inkml:definitions>
  <inkml:trace contextRef="#ctx0" brushRef="#br0">0 33 8365 0 0,'3'-19'-38'0'0,"0"5"2269"0"0,-3 34-326 0 0,1-10-1651 0 0,0-1 0 0 0,1 1-1 0 0,0-1 1 0 0,6 16 0 0 0,1 9 283 0 0,-2-3-107 0 0,1 2-140 0 0,-2 1 0 0 0,-1-1 0 0 0,1 40 0 0 0,-5-22-241 0 0,0-18-549 0 0,-1-1 1 0 0,-6 39 0 0 0,5-67 122 0 0,1-1 0 0 0,-1 1 0 0 0,0-1 1 0 0,-1 1-1 0 0,1-1 0 0 0,0 1 0 0 0,-4 4 0 0 0,1-2-1073 0 0</inkml:trace>
</inkml:ink>
</file>

<file path=ppt/ink/ink5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11:39.388"/>
    </inkml:context>
    <inkml:brush xml:id="br0">
      <inkml:brushProperty name="width" value="0.05" units="cm"/>
      <inkml:brushProperty name="height" value="0.05" units="cm"/>
    </inkml:brush>
  </inkml:definitions>
  <inkml:trace contextRef="#ctx0" brushRef="#br0">90 26 10637 0 0,'1'-14'121'0'0,"-1"9"15"0"0,1 6 111 0 0,3 19 743 0 0,-5 3-929 0 0,-1 0-1 0 0,-1 0 0 0 0,-1-1 1 0 0,-13 43-1 0 0,-39 83-66 0 0,50-135 19 0 0,5-11-14 0 0,0-1-1 0 0,0 1 1 0 0,1 0 0 0 0,-1-1 0 0 0,1 1 0 0 0,-1 0-1 0 0,1 0 1 0 0,-1-1 0 0 0,1 1 0 0 0,0 0-1 0 0,0 0 1 0 0,0 0 0 0 0,0-1 0 0 0,0 1 0 0 0,0 0-1 0 0,0 0 1 0 0,1 0 0 0 0,0 2 0 0 0,0-3-1 0 0,0 0 0 0 0,0 0 0 0 0,0-1 0 0 0,0 1-1 0 0,0 0 1 0 0,0-1 0 0 0,0 1 0 0 0,1-1 0 0 0,-1 1 0 0 0,0-1 0 0 0,0 1 0 0 0,0-1 0 0 0,1 0 0 0 0,-1 0 0 0 0,0 0 0 0 0,0 1 0 0 0,0-1 0 0 0,1 0 0 0 0,-1-1 0 0 0,0 1-1 0 0,0 0 1 0 0,1 0 0 0 0,-1 0 0 0 0,0-1 0 0 0,2 0 0 0 0,12-2 12 0 0,-7 1-8 0 0,0 0 0 0 0,0 0 0 0 0,0 1 0 0 0,0 0 0 0 0,0 0 0 0 0,1 1 0 0 0,-1 0 0 0 0,0 0 0 0 0,0 1 0 0 0,0 0 0 0 0,14 4-1 0 0,-14-2 2 0 0,0 0-1 0 0,-1 1 0 0 0,0-1 1 0 0,0 1-1 0 0,0 0 0 0 0,0 1 0 0 0,0 0 1 0 0,-1 0-1 0 0,0 0 0 0 0,6 8 1 0 0,-10-11-3 0 0,0 1 0 0 0,1 0-1 0 0,-1 0 1 0 0,-1 0 0 0 0,1 1 0 0 0,0-1 0 0 0,-1 0 0 0 0,0 1 0 0 0,0-1 0 0 0,0 1 0 0 0,0-1 0 0 0,0 1 0 0 0,-1-1 0 0 0,1 1 0 0 0,-1-1 0 0 0,0 1-1 0 0,0 0 1 0 0,-1-1 0 0 0,1 1 0 0 0,-1-1 0 0 0,1 1 0 0 0,-1 0 0 0 0,0-1 0 0 0,-1 0 0 0 0,-1 5 0 0 0,-2 1-55 0 0,0 0 1 0 0,-1 0 0 0 0,-9 11-1 0 0,12-18-85 0 0,-16 8-2728 0 0,-56 28 2324 0 0,56-29 22 0 0,8-18-2013 0 0,-32-27 2243 0 0,32 27 19 0 0,17-28-168 0 0,20-117 622 0 0,-24 138-71 0 0,1-1-1 0 0,10-29 1 0 0,-7 28 23 0 0,43-122 1179 0 0,-41 122-963 0 0,0 1 1 0 0,1 0-1 0 0,1 1 1 0 0,0 0-1 0 0,22-25 1 0 0,-31 40-295 0 0,1-1 96 0 0,0-1-1 0 0,0 1 0 0 0,0 0 1 0 0,1-1-1 0 0,-1 1 0 0 0,1 0 1 0 0,-1 1-1 0 0,1-1 0 0 0,0 0 1 0 0,0 1-1 0 0,6-3 3803 0 0,-4 8-3851 0 0,13 9-123 0 0,-13-10-178 0 0</inkml:trace>
</inkml:ink>
</file>

<file path=ppt/ink/ink5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11:39.915"/>
    </inkml:context>
    <inkml:brush xml:id="br0">
      <inkml:brushProperty name="width" value="0.05" units="cm"/>
      <inkml:brushProperty name="height" value="0.05" units="cm"/>
    </inkml:brush>
  </inkml:definitions>
  <inkml:trace contextRef="#ctx0" brushRef="#br0">128 596 7325 0 0,'21'-33'327'0'0,"-1"-1"0"0"0,-2-1 0 0 0,-2 0 1 0 0,0-2-1 0 0,-3 0 0 0 0,-1 0 0 0 0,-2-1 1 0 0,-1-1-1 0 0,-3 1 0 0 0,0-1 0 0 0,-1-41 1 0 0,-5 79-328 0 0,0-14 3 0 0,-1 1 1 0 0,-3-23 0 0 0,4 34-3 0 0,-1 1-1 0 0,1 0 1 0 0,0 0-1 0 0,-1 0 1 0 0,1 0-1 0 0,-1 0 1 0 0,0 0-1 0 0,0 0 1 0 0,0 0-1 0 0,0 0 0 0 0,0 0 1 0 0,0 0-1 0 0,0 0 1 0 0,-1 1-1 0 0,1-1 1 0 0,0 0-1 0 0,-1 1 1 0 0,0-1-1 0 0,1 1 1 0 0,-1 0-1 0 0,0-1 1 0 0,0 1-1 0 0,1 0 1 0 0,-1 0-1 0 0,0 0 1 0 0,-4-1-1 0 0,4 2 1 0 0,0 1 0 0 0,0-1 1 0 0,1 0-1 0 0,-1 1 0 0 0,0-1 0 0 0,0 1 0 0 0,1-1 0 0 0,-1 1 0 0 0,0 0 0 0 0,1 0 0 0 0,-1-1 0 0 0,1 1 0 0 0,-1 1 0 0 0,1-1 0 0 0,-1 0 0 0 0,-1 2 0 0 0,-22 25-7 0 0,23-25 6 0 0,-11 15 27 0 0,0 1 0 0 0,1 1 0 0 0,2 0-1 0 0,0 0 1 0 0,1 1 0 0 0,-9 31 0 0 0,2 5 130 0 0,-10 75 0 0 0,8 8 232 0 0,0 157 0 0 0,21 144 367 0 0,2-133-664 0 0,-5-275-214 0 0,1-14-300 0 0,-1 0 1 0 0,0 1 0 0 0,-2-1-1 0 0,0 0 1 0 0,-10 36 0 0 0,12-55 412 0 0,0 0-45 0 0,0 0 0 0 0,0 1 0 0 0,0-1 0 0 0,0 1 0 0 0,0-1 0 0 0,0 0 0 0 0,0 1 0 0 0,0-1 0 0 0,0 0 0 0 0,-1 1 0 0 0,1-1 0 0 0,0 0 0 0 0,0 1 0 0 0,0-1 0 0 0,-1 0-1 0 0,1 1 1 0 0,0-1 0 0 0,0 0 0 0 0,-1 0 0 0 0,1 1 0 0 0,0-1 0 0 0,-1 0 0 0 0,1 0 0 0 0,0 0 0 0 0,-1 0 0 0 0,1 1 0 0 0,0-1 0 0 0,-1 0 0 0 0,1 0 0 0 0,0 0 0 0 0,-1 0 0 0 0,0 0 0 0 0,-3-1-1075 0 0</inkml:trace>
</inkml:ink>
</file>

<file path=ppt/ink/ink5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11:40.710"/>
    </inkml:context>
    <inkml:brush xml:id="br0">
      <inkml:brushProperty name="width" value="0.05" units="cm"/>
      <inkml:brushProperty name="height" value="0.05" units="cm"/>
    </inkml:brush>
  </inkml:definitions>
  <inkml:trace contextRef="#ctx0" brushRef="#br0">1 259 6657 0 0,'4'-5'62'0'0,"0"0"38"0"0,0 0 1 0 0,0 0-1 0 0,0 0 1 0 0,7-4-1 0 0,-8 7-31 0 0,-1 1 0 0 0,1-1-1 0 0,-1 1 1 0 0,1 0 0 0 0,-1 0-1 0 0,1 0 1 0 0,0 0-1 0 0,-1 1 1 0 0,1-1 0 0 0,0 1-1 0 0,0-1 1 0 0,5 1-1 0 0,45 3 968 0 0,1 3-1 0 0,73 16 1 0 0,-119-21-985 0 0,0 1 0 0 0,1 1 1 0 0,-1-1-1 0 0,-1 1 0 0 0,1 1 1 0 0,0-1-1 0 0,-1 1 0 0 0,0 1 1 0 0,0-1-1 0 0,0 1 0 0 0,0 1 0 0 0,-1-1 1 0 0,7 8-1 0 0,-9-8-49 0 0,0-1 0 0 0,-1 1-1 0 0,0 0 1 0 0,0 0 0 0 0,-1 1 0 0 0,1-1 0 0 0,-1 0-1 0 0,0 1 1 0 0,-1 0 0 0 0,1-1 0 0 0,-1 1 0 0 0,0 0-1 0 0,0 0 1 0 0,-1-1 0 0 0,0 1 0 0 0,0 0-1 0 0,0 0 1 0 0,-1 0 0 0 0,-2 9 0 0 0,1-6-38 0 0,-1 0 0 0 0,0 0 0 0 0,0-1 0 0 0,-1 0 0 0 0,0 0 0 0 0,-1 0 0 0 0,1 0 0 0 0,-9 9 0 0 0,12-15-19 0 0,-1 0-1 0 0,0 0 1 0 0,-1 0-1 0 0,1 0 1 0 0,0 0-1 0 0,0 0 1 0 0,-1-1-1 0 0,1 1 1 0 0,-1-1-1 0 0,0 1 1 0 0,1-1-1 0 0,-6 2 1 0 0,6-3-9 0 0,-1 0 0 0 0,1 0 0 0 0,0 0 1 0 0,0 0-1 0 0,0 0 0 0 0,0-1 0 0 0,0 1 1 0 0,0 0-1 0 0,0-1 0 0 0,0 0 1 0 0,0 1-1 0 0,0-1 0 0 0,1 0 0 0 0,-1 0 1 0 0,0 0-1 0 0,0 0 0 0 0,1 0 0 0 0,-1 0 1 0 0,0-1-1 0 0,-1-2 0 0 0,1 2 10 0 0,0 0-1 0 0,0 0 0 0 0,1 0 1 0 0,-1-1-1 0 0,1 1 0 0 0,-1-1 0 0 0,1 1 1 0 0,0-1-1 0 0,0 0 0 0 0,0 1 1 0 0,1-1-1 0 0,-1 0 0 0 0,1 0 1 0 0,-1 1-1 0 0,1-1 0 0 0,0 0 1 0 0,0 0-1 0 0,0 0 0 0 0,0 0 1 0 0,2-4-1 0 0,0-6 18 0 0,1 0 0 0 0,1 0 0 0 0,6-13 0 0 0,-4 10 6 0 0,10-28 30 0 0,2 0-1 0 0,3 1 0 0 0,46-75 0 0 0,-64 114 19 0 0,0 0 1 0 0,0-1-1 0 0,1 1 1 0 0,0 0-1 0 0,-1 1 0 0 0,1-1 1 0 0,1 1-1 0 0,-1-1 0 0 0,0 1 1 0 0,1 1-1 0 0,7-5 1 0 0,-10 7 0 0 0,0-1 0 0 0,0 1 0 0 0,0-1 1 0 0,0 1-1 0 0,0 0 0 0 0,0 0 0 0 0,0 0 1 0 0,0 0-1 0 0,0 0 0 0 0,0 0 1 0 0,0 1-1 0 0,0-1 0 0 0,0 1 0 0 0,0-1 1 0 0,0 1-1 0 0,0 0 0 0 0,0 0 0 0 0,0-1 1 0 0,0 1-1 0 0,-1 1 0 0 0,1-1 1 0 0,0 0-1 0 0,-1 0 0 0 0,1 1 0 0 0,-1-1 1 0 0,1 1-1 0 0,-1-1 0 0 0,0 1 0 0 0,0-1 1 0 0,0 1-1 0 0,0 0 0 0 0,2 3 1 0 0,2 4 65 0 0,0-1 0 0 0,0 0 0 0 0,1-1 1 0 0,0 1-1 0 0,0-1 0 0 0,13 11 1 0 0,-16-16-66 0 0,-1 0-1 0 0,1-1 1 0 0,-1 1 0 0 0,1-1 0 0 0,0 0 0 0 0,0 0 0 0 0,-1 0 0 0 0,1 0 0 0 0,0 0 0 0 0,0-1-1 0 0,0 1 1 0 0,0-1 0 0 0,0 0 0 0 0,0 1 0 0 0,0-2 0 0 0,0 1 0 0 0,0 0 0 0 0,0-1 0 0 0,0 1-1 0 0,0-1 1 0 0,-1 0 0 0 0,1 0 0 0 0,0 0 0 0 0,0 0 0 0 0,-1 0 0 0 0,5-3 0 0 0,-1 1-10 0 0,0-1 1 0 0,0 0 0 0 0,0-1 0 0 0,0 1 0 0 0,-1-1 0 0 0,0 0 0 0 0,0 0 0 0 0,0-1 0 0 0,-1 0 0 0 0,0 1-1 0 0,5-10 1 0 0,-8 13 1 0 0,0-1 0 0 0,0 1 0 0 0,0-1 0 0 0,0 1 0 0 0,0-1 0 0 0,-1 1 0 0 0,1-1 0 0 0,-1 0 0 0 0,1 1 0 0 0,-1-1 0 0 0,0 0 0 0 0,0 1 0 0 0,-1-1 0 0 0,1 0 0 0 0,-1 1 0 0 0,1-1-1 0 0,-1 0 1 0 0,0 1 0 0 0,0-1 0 0 0,0 1 0 0 0,0-1 0 0 0,0 1 0 0 0,0 0 0 0 0,-1-1 0 0 0,1 1 0 0 0,-1 0 0 0 0,0 0 0 0 0,1 0 0 0 0,-1 0 0 0 0,0 0 0 0 0,0 0 0 0 0,-4-2 0 0 0,2 1 23 0 0,0 0 0 0 0,-1 0 0 0 0,1 1 0 0 0,-1-1 1 0 0,1 1-1 0 0,-1 0 0 0 0,0 0 0 0 0,1 1 0 0 0,-6-2 0 0 0,8 3-6 0 0,-1 0-1 0 0,1 0 0 0 0,0 0 0 0 0,0 0 0 0 0,0 0 1 0 0,0 0-1 0 0,0 0 0 0 0,0 1 0 0 0,0-1 1 0 0,0 1-1 0 0,0-1 0 0 0,0 1 0 0 0,0 0 0 0 0,0 0 1 0 0,0 0-1 0 0,0 0 0 0 0,0 0 0 0 0,1 0 0 0 0,-1 1 1 0 0,0-1-1 0 0,1 0 0 0 0,-1 1 0 0 0,1-1 1 0 0,-2 4-1 0 0,-2 2 141 0 0,0 1 0 0 0,1 1 0 0 0,0-1 0 0 0,0 1 0 0 0,1-1 0 0 0,0 1 0 0 0,-2 15 0 0 0,0 3 299 0 0,-1 38-1 0 0,5-55-413 0 0,1-1-1 0 0,0 1 1 0 0,1 0-1 0 0,0-1 1 0 0,1 1-1 0 0,0 0 1 0 0,3 10-1 0 0,-4-18-57 0 0,0 0 0 0 0,-1 0 0 0 0,1 0 0 0 0,0 0-1 0 0,0-1 1 0 0,0 1 0 0 0,0 0 0 0 0,1 0 0 0 0,-1-1 0 0 0,0 1-1 0 0,1-1 1 0 0,-1 1 0 0 0,1-1 0 0 0,-1 0 0 0 0,1 0 0 0 0,0 0-1 0 0,0 1 1 0 0,-1-2 0 0 0,1 1 0 0 0,0 0 0 0 0,0 0-1 0 0,0 0 1 0 0,0-1 0 0 0,0 1 0 0 0,0-1 0 0 0,0 0 0 0 0,0 0-1 0 0,0 1 1 0 0,0-1 0 0 0,0 0 0 0 0,0-1 0 0 0,0 1 0 0 0,0 0-1 0 0,0-1 1 0 0,0 1 0 0 0,0-1 0 0 0,0 1 0 0 0,0-1 0 0 0,0 0-1 0 0,2-1 1 0 0,3-2-135 0 0,-1 1 0 0 0,-1-1 0 0 0,1 0 0 0 0,0-1 0 0 0,-1 1 0 0 0,0-1 0 0 0,0 0 0 0 0,8-10 0 0 0,31-50-854 0 0,-39 55 958 0 0,0-1 1 0 0,-1 1-1 0 0,0-1 1 0 0,0 0-1 0 0,3-21 0 0 0,5-13 129 0 0,-12 45-89 0 0,0 0-1 0 0,0 0 1 0 0,0 0 0 0 0,0 0 0 0 0,0 0 0 0 0,0-1 0 0 0,-1 1 0 0 0,1 0 0 0 0,0 0-1 0 0,0 0 1 0 0,0 0 0 0 0,0 0 0 0 0,0 0 0 0 0,1-1 0 0 0,-1 1 0 0 0,0 0 0 0 0,0 0-1 0 0,0 0 1 0 0,0 0 0 0 0,0 0 0 0 0,0 0 0 0 0,0 0 0 0 0,0-1 0 0 0,0 1-1 0 0,0 0 1 0 0,0 0 0 0 0,0 0 0 0 0,0 0 0 0 0,0 0 0 0 0,0 0 0 0 0,0 0 0 0 0,1 0-1 0 0,-1 0 1 0 0,0 0 0 0 0,0 0 0 0 0,0-1 0 0 0,0 1 0 0 0,0 0 0 0 0,0 0-1 0 0,0 0 1 0 0,1 0 0 0 0,-1 0 0 0 0,0 0 0 0 0,0 0 0 0 0,0 0 0 0 0,0 0 0 0 0,0 0-1 0 0,0 0 1 0 0,0 0 0 0 0,1 0 0 0 0,-1 0 0 0 0,0 0 0 0 0,0 0 0 0 0,0 0-1 0 0,0 0 1 0 0,0 0 0 0 0,0 0 0 0 0,0 1 0 0 0,1-1 0 0 0,-1 0 0 0 0,0 0 0 0 0,0 0-1 0 0,0 0 1 0 0,0 0 0 0 0,0 0 0 0 0,4 12 176 0 0,1 15 41 0 0,-7 124-150 0 0,1-137-318 0 0,1-13 112 0 0,0 0 1 0 0,-1 1-1 0 0,1-1 0 0 0,0 1 1 0 0,0-1-1 0 0,0 0 1 0 0,0 1-1 0 0,0-1 0 0 0,0 1 1 0 0,0-1-1 0 0,0 0 1 0 0,1 1-1 0 0,-1-1 1 0 0,1 1-1 0 0,-1-1 0 0 0,1 0 1 0 0,-1 0-1 0 0,1 1 1 0 0,0-1-1 0 0,-1 0 0 0 0,1 0 1 0 0,1 2-1 0 0,0-2-1040 0 0</inkml:trace>
</inkml:ink>
</file>

<file path=ppt/ink/ink5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11:41.535"/>
    </inkml:context>
    <inkml:brush xml:id="br0">
      <inkml:brushProperty name="width" value="0.05" units="cm"/>
      <inkml:brushProperty name="height" value="0.05" units="cm"/>
    </inkml:brush>
  </inkml:definitions>
  <inkml:trace contextRef="#ctx0" brushRef="#br0">37 243 8461 0 0,'-9'-24'283'0'0,"-8"-29"0"0"0,7 20 1234 0 0,16 50-112 0 0,1-1 0 0 0,14 24 0 0 0,-11-22-1015 0 0,12 29 0 0 0,-12-21-63 0 0,8 40 0 0 0,-16-54-293 0 0,0 0 0 0 0,-1 0-1 0 0,0 0 1 0 0,-1 0 0 0 0,-3 24 0 0 0,2-31-87 0 0,0 1 0 0 0,0-1 0 0 0,0 1 1 0 0,-1-1-1 0 0,1 1 0 0 0,-1-1 1 0 0,-1 0-1 0 0,-3 7 0 0 0,11-33-975 0 0,8-8 597 0 0,-1 0 0 0 0,-2-1 0 0 0,12-52-1 0 0,-1 5 293 0 0,-9 27 101 0 0,-11 39 34 0 0,1 0 1 0 0,1 0 0 0 0,0 0-1 0 0,0 0 1 0 0,1 1-1 0 0,0 0 1 0 0,1-1-1 0 0,0 1 1 0 0,13-17 0 0 0,-17 26 7 0 0,0 0 0 0 0,0 0 1 0 0,-1 0-1 0 0,1 0 0 0 0,0 1 0 0 0,0-1 1 0 0,0 0-1 0 0,0 1 0 0 0,0-1 1 0 0,0 1-1 0 0,0-1 0 0 0,0 1 1 0 0,0 0-1 0 0,0-1 0 0 0,0 1 1 0 0,0 0-1 0 0,0 0 0 0 0,1 0 1 0 0,-1-1-1 0 0,0 1 0 0 0,0 0 1 0 0,0 0-1 0 0,0 1 0 0 0,0-1 1 0 0,0 0-1 0 0,0 0 0 0 0,0 1 1 0 0,1-1-1 0 0,-1 0 0 0 0,0 1 1 0 0,0-1-1 0 0,0 1 0 0 0,0-1 1 0 0,0 1-1 0 0,-1 0 0 0 0,1-1 1 0 0,0 1-1 0 0,0 0 0 0 0,0 0 1 0 0,-1 0-1 0 0,1-1 0 0 0,0 1 1 0 0,-1 0-1 0 0,2 2 0 0 0,2 3 61 0 0,0 0 1 0 0,0 0-1 0 0,-1 0 0 0 0,0 1 0 0 0,4 9 1 0 0,0 12 32 0 0,-1 0 1 0 0,-1 1-1 0 0,-1 0 1 0 0,-2 0-1 0 0,-1 41 1 0 0,1-50-113 0 0,-2-20 14 0 0,1 0-1 0 0,-1 0 0 0 0,1-1 0 0 0,-1 1 0 0 0,1 0 0 0 0,0-1 1 0 0,-1 1-1 0 0,1 0 0 0 0,-1-1 0 0 0,1 1 0 0 0,-1-1 0 0 0,0 1 1 0 0,1 0-1 0 0,-1-1 0 0 0,1 1 0 0 0,-1-1 0 0 0,0 1 0 0 0,1-1 0 0 0,-1 0 1 0 0,0 1-1 0 0,1-2 0 0 0,15-33-161 0 0,-4 8 35 0 0,-2 7-8 0 0,8-27 0 0 0,10-19-29 0 0,-25 60 151 0 0,0 0 0 0 0,1 0 0 0 0,0 0 0 0 0,0 1 0 0 0,0-1 0 0 0,1 1 0 0 0,7-7 0 0 0,-11 11 15 0 0,1-1 0 0 0,-1 1 0 0 0,0 0 0 0 0,1 0 0 0 0,-1 0-1 0 0,1 0 1 0 0,-1 0 0 0 0,1 0 0 0 0,0 0 0 0 0,-1 0 0 0 0,1 1 0 0 0,0-1 0 0 0,0 1-1 0 0,-1-1 1 0 0,1 1 0 0 0,0 0 0 0 0,0-1 0 0 0,0 1 0 0 0,0 0 0 0 0,-1 0 0 0 0,1 1-1 0 0,0-1 1 0 0,0 0 0 0 0,0 0 0 0 0,-1 1 0 0 0,1-1 0 0 0,0 1 0 0 0,0 0-1 0 0,-1-1 1 0 0,1 1 0 0 0,0 0 0 0 0,-1 0 0 0 0,1 0 0 0 0,-1 0 0 0 0,0 0 0 0 0,1 1-1 0 0,-1-1 1 0 0,0 0 0 0 0,1 1 0 0 0,-1-1 0 0 0,0 1 0 0 0,1 2 0 0 0,3 3 44 0 0,-1 1 0 0 0,-1 0 0 0 0,1 0-1 0 0,-1 0 1 0 0,0 0 0 0 0,-1 0 0 0 0,2 15 0 0 0,0 32 212 0 0,0 13-87 0 0,-3-62-163 0 0,0-1-1 0 0,0 0 0 0 0,1 0 0 0 0,-1 0 1 0 0,1 0-1 0 0,0 0 0 0 0,1 0 1 0 0,-1 0-1 0 0,6 7 0 0 0,-7-11-14 0 0,0 0-1 0 0,0 0 1 0 0,1 0 0 0 0,-1 0-1 0 0,0 0 1 0 0,0 0-1 0 0,1 0 1 0 0,-1-1-1 0 0,1 1 1 0 0,-1 0 0 0 0,0-1-1 0 0,1 1 1 0 0,-1-1-1 0 0,1 0 1 0 0,-1 1 0 0 0,1-1-1 0 0,0 0 1 0 0,-1 0-1 0 0,1 0 1 0 0,-1 0-1 0 0,1 0 1 0 0,-1-1 0 0 0,1 1-1 0 0,-1 0 1 0 0,1-1-1 0 0,-1 1 1 0 0,1-1-1 0 0,-1 1 1 0 0,0-1 0 0 0,1 0-1 0 0,-1 1 1 0 0,2-2-1 0 0,6-4-161 0 0,0 0-1 0 0,0 0 1 0 0,11-12-1 0 0,-11 11 24 0 0,4-5-39 0 0,-1 0 0 0 0,0-1 1 0 0,-1-1-1 0 0,0 1 0 0 0,-1-2 1 0 0,0 0-1 0 0,11-25 0 0 0,-14 27 165 0 0,-2-1 0 0 0,0 1-1 0 0,0-1 1 0 0,-2 0 0 0 0,0 0 0 0 0,0-1-1 0 0,-1 1 1 0 0,-1-1 0 0 0,-1-22 0 0 0,0 35 20 0 0,0 0 0 0 0,0 0 0 0 0,0 1 1 0 0,0-1-1 0 0,-1 0 0 0 0,1 1 0 0 0,0-1 0 0 0,-1 0 1 0 0,0 1-1 0 0,1-1 0 0 0,-1 1 0 0 0,0-1 1 0 0,0 1-1 0 0,0-1 0 0 0,0 1 0 0 0,-2-2 0 0 0,3 3 4 0 0,-1-1 0 0 0,0 1 0 0 0,0 0-1 0 0,0-1 1 0 0,0 1 0 0 0,0 0-1 0 0,0 0 1 0 0,0 0 0 0 0,0 0 0 0 0,0 0-1 0 0,1 0 1 0 0,-1 0 0 0 0,0 0 0 0 0,0 0-1 0 0,0 0 1 0 0,0 1 0 0 0,0-1-1 0 0,0 0 1 0 0,0 1 0 0 0,0-1 0 0 0,1 0-1 0 0,-1 1 1 0 0,0-1 0 0 0,0 1-1 0 0,0 0 1 0 0,1-1 0 0 0,-1 1 0 0 0,0 0-1 0 0,1-1 1 0 0,-1 1 0 0 0,0 1-1 0 0,-13 12 171 0 0,1 0 0 0 0,1 2 0 0 0,0-1 0 0 0,1 2 0 0 0,1-1 0 0 0,0 1 1 0 0,2 1-1 0 0,-9 22 0 0 0,14-33-137 0 0,1 1 0 0 0,0 0 0 0 0,0 0 1 0 0,0 0-1 0 0,1 0 0 0 0,1 0 0 0 0,-1 0 0 0 0,1 0 1 0 0,2 12-1 0 0,-2-17-80 0 0,0 0 0 0 0,1-1 0 0 0,-1 1 1 0 0,1 0-1 0 0,0-1 0 0 0,0 1 0 0 0,0 0 0 0 0,0-1 0 0 0,1 0 0 0 0,-1 1 0 0 0,1-1 1 0 0,-1 0-1 0 0,1 0 0 0 0,0 1 0 0 0,0-1 0 0 0,0 0 0 0 0,0-1 0 0 0,0 1 0 0 0,0 0 1 0 0,0-1-1 0 0,1 1 0 0 0,-1-1 0 0 0,1 0 0 0 0,-1 0 0 0 0,1 0 0 0 0,-1 0 0 0 0,1 0 1 0 0,0 0-1 0 0,-1-1 0 0 0,1 1 0 0 0,3-1 0 0 0,6 1-824 0 0,0 0 0 0 0,1-1 0 0 0,22-3 0 0 0,-16-1-337 0 0</inkml:trace>
</inkml:ink>
</file>

<file path=ppt/ink/ink5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11:42.158"/>
    </inkml:context>
    <inkml:brush xml:id="br0">
      <inkml:brushProperty name="width" value="0.05" units="cm"/>
      <inkml:brushProperty name="height" value="0.05" units="cm"/>
    </inkml:brush>
  </inkml:definitions>
  <inkml:trace contextRef="#ctx0" brushRef="#br0">24 96 6941 0 0,'-3'-6'104'0'0,"0"0"1"0"0,0-1 0 0 0,1 1 0 0 0,-2-8 0 0 0,-5-13 1634 0 0,14 41-1190 0 0,0 0 0 0 0,-1 0 0 0 0,0 0 0 0 0,-1 0 1 0 0,0 16-1 0 0,5 88 685 0 0,1 15-385 0 0,-9-128-855 0 0,1 0 1 0 0,0 1-1 0 0,0-2 0 0 0,1 1 1 0 0,-1 0-1 0 0,4 6 0 0 0,-5-10-15 0 0,0-1 1 0 0,1 1-1 0 0,-1 0 0 0 0,1 0 0 0 0,0-1 0 0 0,-1 1 1 0 0,1-1-1 0 0,-1 1 0 0 0,1 0 0 0 0,0-1 0 0 0,0 1 1 0 0,-1-1-1 0 0,1 1 0 0 0,0-1 0 0 0,0 0 0 0 0,0 1 1 0 0,-1-1-1 0 0,1 0 0 0 0,0 1 0 0 0,0-1 0 0 0,0 0 1 0 0,0 0-1 0 0,0 0 0 0 0,0 0 0 0 0,-1 0 0 0 0,1 0 1 0 0,0 0-1 0 0,0 0 0 0 0,0 0 0 0 0,0 0 0 0 0,0-1 1 0 0,0 1-1 0 0,-1 0 0 0 0,1-1 0 0 0,0 1 0 0 0,0 0 1 0 0,0-1-1 0 0,-1 1 0 0 0,1-1 0 0 0,0 1 0 0 0,0-2 1 0 0,8-3-129 0 0,-1-2 1 0 0,0 1 0 0 0,0-1 0 0 0,-1 0 0 0 0,0 0 0 0 0,0-1 0 0 0,0 0 0 0 0,-1 0 0 0 0,-1 0 0 0 0,1-1-1 0 0,-1 0 1 0 0,-1 0 0 0 0,0-1 0 0 0,0 1 0 0 0,3-13 0 0 0,-2 2 123 0 0,-2 1 0 0 0,0 0 1 0 0,-1-1-1 0 0,-1 0 0 0 0,-1 0 0 0 0,-4-37 1 0 0,2 7 124 0 0,4 51 106 0 0,-2-1-192 0 0,0 0 1 0 0,0 0-1 0 0,1 0 1 0 0,-1 0-1 0 0,0 0 1 0 0,1 0 0 0 0,-1 0-1 0 0,0 0 1 0 0,0 0-1 0 0,1 1 1 0 0,-1-1 0 0 0,0 0-1 0 0,0 0 1 0 0,0 0-1 0 0,1 0 1 0 0,-1 1-1 0 0,0-1 1 0 0,0 0 0 0 0,0 0-1 0 0,1 1 1 0 0,-1-1-1 0 0,0 0 1 0 0,0 0 0 0 0,0 1-1 0 0,0-1 1 0 0,0 0-1 0 0,0 0 1 0 0,1 1-1 0 0,1 32 770 0 0,0 34 0 0 0,-3-44-557 0 0,1 1 0 0 0,2-1 0 0 0,0 0 1 0 0,7 28-1 0 0,-8-46-204 0 0,1 0 0 0 0,-1-1-1 0 0,1 0 1 0 0,0 1 0 0 0,1-1 0 0 0,-1 0 0 0 0,0 0 0 0 0,1 0-1 0 0,5 5 1 0 0,-7-7-25 0 0,0-1 0 0 0,1 0 0 0 0,-1 0 0 0 0,0 0 0 0 0,0-1 0 0 0,1 1-1 0 0,-1 0 1 0 0,0 0 0 0 0,1-1 0 0 0,-1 1 0 0 0,1-1 0 0 0,-1 1 0 0 0,1-1 0 0 0,-1 0 0 0 0,1 1-1 0 0,-1-1 1 0 0,1 0 0 0 0,-1 0 0 0 0,1 0 0 0 0,-1 0 0 0 0,1 0 0 0 0,-1-1 0 0 0,1 1 0 0 0,-1 0-1 0 0,1-1 1 0 0,-1 1 0 0 0,1-1 0 0 0,-1 0 0 0 0,1 1 0 0 0,-1-1 0 0 0,2-1 0 0 0,11-8-169 0 0,0-1 1 0 0,-1-1-1 0 0,0 0 1 0 0,-1-1-1 0 0,-1 0 1 0 0,0 0-1 0 0,0-1 1 0 0,-1-1-1 0 0,11-22 1 0 0,-16 26 126 0 0,0-1-1 0 0,-1 1 1 0 0,0-1 0 0 0,-1 0 0 0 0,0 0-1 0 0,2-23 1 0 0,-4 28 43 0 0,-1 0 0 0 0,0 0 0 0 0,0 0 0 0 0,0 0-1 0 0,-1 0 1 0 0,0 0 0 0 0,-1 0 0 0 0,0 0 0 0 0,0 0 0 0 0,0 1-1 0 0,-1-1 1 0 0,0 1 0 0 0,-5-9 0 0 0,8 15 6 0 0,-1-1 0 0 0,1 1 0 0 0,-1-1-1 0 0,1 1 1 0 0,-1-1 0 0 0,1 1 0 0 0,-1-1 0 0 0,1 1 0 0 0,-1-1 0 0 0,0 1 0 0 0,1 0 0 0 0,-1 0 0 0 0,0-1 0 0 0,0 1 0 0 0,1 0-1 0 0,-1 0 1 0 0,0 0 0 0 0,1-1 0 0 0,-1 1 0 0 0,0 0 0 0 0,0 0 0 0 0,1 0 0 0 0,-1 0 0 0 0,0 1 0 0 0,0-1 0 0 0,1 0 0 0 0,-1 0-1 0 0,0 0 1 0 0,0 0 0 0 0,1 1 0 0 0,-1-1 0 0 0,0 0 0 0 0,1 1 0 0 0,-1-1 0 0 0,1 1 0 0 0,-1-1 0 0 0,0 1 0 0 0,0 0-1 0 0,-27 26 349 0 0,21-19-232 0 0,-9 8 84 0 0,1-1 32 0 0,-21 27 0 0 0,32-37-247 0 0,1 1 0 0 0,-1-1 0 0 0,1 1 0 0 0,0 0 0 0 0,0 0-1 0 0,1 0 1 0 0,0 0 0 0 0,0 1 0 0 0,-2 8 0 0 0,4-13-64 0 0,0 0 0 0 0,-1-1 0 0 0,1 1 0 0 0,0 0 0 0 0,0-1 0 0 0,0 1 0 0 0,0-1 0 0 0,0 1 0 0 0,0 0 0 0 0,0-1 0 0 0,1 1 0 0 0,-1 0 0 0 0,0-1 0 0 0,1 1 0 0 0,0-1 0 0 0,-1 1 0 0 0,1-1 0 0 0,0 1 0 0 0,0-1 0 0 0,0 1 0 0 0,0-1 0 0 0,0 0 0 0 0,0 0 0 0 0,0 1 0 0 0,0-1 0 0 0,0 0 0 0 0,0 0 0 0 0,1 0 0 0 0,-1 0 0 0 0,1 0 0 0 0,-1-1 0 0 0,1 1 0 0 0,-1 0 0 0 0,1-1 0 0 0,-1 1 0 0 0,1-1 0 0 0,-1 1 0 0 0,1-1 0 0 0,0 0 0 0 0,-1 1 0 0 0,1-1 0 0 0,0 0 0 0 0,2-1 0 0 0,8 1-840 0 0,0-1-1 0 0,0-1 1 0 0,-1 0-1 0 0,21-7 1 0 0,-27 7 736 0 0,12-4-855 0 0</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3:40:48.350"/>
    </inkml:context>
    <inkml:brush xml:id="br0">
      <inkml:brushProperty name="width" value="0.05" units="cm"/>
      <inkml:brushProperty name="height" value="0.05" units="cm"/>
    </inkml:brush>
  </inkml:definitions>
  <inkml:trace contextRef="#ctx0" brushRef="#br0">95 91 9669 0 0,'-26'-1'116'0'0,"15"0"208"0"0,0 1 0 0 0,0 0 0 0 0,0 0-1 0 0,-14 4 1 0 0,69 1 1173 0 0,827 1 376 0 0,-613-7-1511 0 0,2217-11 1728 0 0,-1913 12-1724 0 0,1016-4 588 0 0,-9-37-433 0 0,-947 4-1660 0 0,-585 33 518 0 0,-25 1-403 0 0,-22 2 134 0 0,-27 0-286 0 0,-24 2-329 0 0,-15 4-222 0 0</inkml:trace>
</inkml:ink>
</file>

<file path=ppt/ink/ink5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11:43.337"/>
    </inkml:context>
    <inkml:brush xml:id="br0">
      <inkml:brushProperty name="width" value="0.05" units="cm"/>
      <inkml:brushProperty name="height" value="0.05" units="cm"/>
    </inkml:brush>
  </inkml:definitions>
  <inkml:trace contextRef="#ctx0" brushRef="#br0">161 427 6973 0 0,'5'-5'108'0'0,"-1"0"1"0"0,1-1 0 0 0,-1 1 0 0 0,-1-1 0 0 0,6-10-1 0 0,-9 15-16 0 0,1-1-1 0 0,-1 0 0 0 0,-1 1 0 0 0,1-1 1 0 0,0 0-1 0 0,0 1 0 0 0,-1-1 0 0 0,1 0 1 0 0,-1 1-1 0 0,1-1 0 0 0,-1 1 0 0 0,1-1 1 0 0,-1 1-1 0 0,0-1 0 0 0,0 1 1 0 0,-2-3-1 0 0,2 2 61 0 0,-1-1 0 0 0,1 1 0 0 0,-1 0 1 0 0,0 0-1 0 0,0 0 0 0 0,0 0 0 0 0,0 0 1 0 0,0 0-1 0 0,-3-2 0 0 0,2 4-61 0 0,1 0 0 0 0,-1-1-1 0 0,1 1 1 0 0,-1 0 0 0 0,0 0 0 0 0,1 1 0 0 0,-1-1 0 0 0,1 0-1 0 0,-1 1 1 0 0,1 0 0 0 0,-1-1 0 0 0,1 1 0 0 0,-1 0 0 0 0,1 0-1 0 0,0 1 1 0 0,0-1 0 0 0,-1 0 0 0 0,1 1 0 0 0,0-1 0 0 0,0 1-1 0 0,-2 2 1 0 0,-6 6 271 0 0,0-1 0 0 0,-14 19 0 0 0,17-20-236 0 0,1-1 0 0 0,0 2-1 0 0,0-1 1 0 0,1 1 0 0 0,0 0 0 0 0,0 0 0 0 0,1 0 0 0 0,0 0 0 0 0,1 1 0 0 0,0 0 0 0 0,-2 12 0 0 0,4-16-82 0 0,0 0-1 0 0,1 0 1 0 0,0 0-1 0 0,0 1 1 0 0,0-1-1 0 0,1 0 1 0 0,0 0-1 0 0,0 0 1 0 0,0 0-1 0 0,1 0 1 0 0,0 0-1 0 0,0 0 1 0 0,4 7-1 0 0,-4-10-45 0 0,-1 0 0 0 0,1-1 0 0 0,0 0 1 0 0,0 1-1 0 0,0-1 0 0 0,0 0 0 0 0,1 0 0 0 0,-1 0 0 0 0,0 0 1 0 0,1 0-1 0 0,-1-1 0 0 0,1 1 0 0 0,0-1 0 0 0,0 1 0 0 0,-1-1 0 0 0,1 0 1 0 0,0 0-1 0 0,0-1 0 0 0,0 1 0 0 0,0 0 0 0 0,0-1 0 0 0,0 0 0 0 0,0 0 1 0 0,1 0-1 0 0,-1 0 0 0 0,0 0 0 0 0,0-1 0 0 0,0 1 0 0 0,5-2 0 0 0,1-1-126 0 0,-1 1 0 0 0,1-1 0 0 0,-1-1 0 0 0,1 1 0 0 0,-1-1 0 0 0,0-1 0 0 0,-1 0 0 0 0,1 0 0 0 0,-1 0 0 0 0,0-1 0 0 0,6-6 0 0 0,-10 9 90 0 0,0 0 0 0 0,0-1-1 0 0,-1 1 1 0 0,1-1 0 0 0,-1 1-1 0 0,0-1 1 0 0,0 0 0 0 0,0 1 0 0 0,-1-1-1 0 0,1 0 1 0 0,-1 0 0 0 0,0 0 0 0 0,0-1-1 0 0,-1 1 1 0 0,1 0 0 0 0,-1 0-1 0 0,0 0 1 0 0,0 0 0 0 0,0-1 0 0 0,0 1-1 0 0,-1 0 1 0 0,0 0 0 0 0,0 0-1 0 0,0 0 1 0 0,-2-5 0 0 0,-3-3 50 0 0,0 1 0 0 0,0-1 0 0 0,-1 2 1 0 0,-1-1-1 0 0,0 1 0 0 0,-1 0 0 0 0,-10-9 0 0 0,18 18 2 0 0,0 0-1 0 0,0-1 0 0 0,0 1 0 0 0,1 0 1 0 0,-1 0-1 0 0,0 0 0 0 0,0-1 1 0 0,1 1-1 0 0,-1 0 0 0 0,1-1 0 0 0,-1 1 1 0 0,1-1-1 0 0,0 1 0 0 0,-1 0 1 0 0,1-1-1 0 0,0 1 0 0 0,0-1 0 0 0,0 1 1 0 0,0-1-1 0 0,0 1 0 0 0,1-1 1 0 0,-1 0-1 0 0,0 1-6 0 0,1 0 0 0 0,-1 0 0 0 0,1 0 0 0 0,-1 0 0 0 0,1 1 0 0 0,-1-1 1 0 0,1 0-1 0 0,0 0 0 0 0,-1 1 0 0 0,1-1 0 0 0,0 0 0 0 0,-1 1 0 0 0,1-1 0 0 0,0 1 0 0 0,0-1 0 0 0,0 1 0 0 0,-1-1 0 0 0,1 1 1 0 0,0-1-1 0 0,0 1 0 0 0,0 0 0 0 0,0 0 0 0 0,0-1 0 0 0,0 1 0 0 0,0 0 0 0 0,0 0 0 0 0,0 0 0 0 0,0 0 0 0 0,0 0 1 0 0,0 0-1 0 0,0 0 0 0 0,-1 1 0 0 0,3-1 0 0 0,9 3 30 0 0,0 1 0 0 0,0 0 0 0 0,0 0 0 0 0,0 1 0 0 0,11 7-1 0 0,-17-9-11 0 0,-1 0 0 0 0,1 1-1 0 0,-1-1 1 0 0,0 1 0 0 0,0 0-1 0 0,-1 0 1 0 0,1 1 0 0 0,-1-1-1 0 0,0 1 1 0 0,0 0 0 0 0,-1 0-1 0 0,4 6 1 0 0,-3 0 39 0 0,-1-1 0 0 0,0 1 1 0 0,-1-1-1 0 0,0 1 0 0 0,-1 0 0 0 0,0 18 0 0 0,-2 3-33 0 0,-4 31 0 0 0,-1-45-59 0 0,6-18 23 0 0,0 0 0 0 0,-1 0 0 0 0,1 1-1 0 0,0-1 1 0 0,0 0 0 0 0,0 0 0 0 0,0 0 0 0 0,-1 0 0 0 0,1 0-1 0 0,0 1 1 0 0,0-1 0 0 0,0 0 0 0 0,-1 0 0 0 0,1 0-1 0 0,0 0 1 0 0,0 0 0 0 0,0 0 0 0 0,-1 0 0 0 0,1 0-1 0 0,0 0 1 0 0,0 0 0 0 0,-1 0 0 0 0,1 0 0 0 0,0 0-1 0 0,0 0 1 0 0,-1 0 0 0 0,1 0 0 0 0,0 0 0 0 0,0 0-1 0 0,0 0 1 0 0,-1 0 0 0 0,1 0 0 0 0,0 0 0 0 0,0-1-1 0 0,0 1 1 0 0,-1 0 0 0 0,1 0 0 0 0,0 0 0 0 0,-1-2-33 0 0,0 1 0 0 0,0-1 0 0 0,0 1 0 0 0,0-1 1 0 0,0 1-1 0 0,1-1 0 0 0,-1 0 0 0 0,0 1 0 0 0,1-1 0 0 0,0 0 1 0 0,-1 0-1 0 0,1 1 0 0 0,0-1 0 0 0,0 0 0 0 0,0 0 1 0 0,0 1-1 0 0,0-4 0 0 0,6-36-843 0 0,2-1 1 0 0,1 0-1 0 0,23-60 1 0 0,-15 59 318 0 0,3 1-1 0 0,36-59 1 0 0,5-8 253 0 0,-47 85 322 0 0,-11 20 99 0 0,0-1 0 0 0,0 1-1 0 0,-1-1 1 0 0,1 1-1 0 0,-1-1 1 0 0,0 0-1 0 0,-1 0 1 0 0,2-5 0 0 0,-3 10-80 0 0,0 0 0 0 0,0-1 0 0 0,0 1 0 0 0,0 0 1 0 0,0-1-1 0 0,0 1 0 0 0,0 0 0 0 0,0-1 0 0 0,0 1 1 0 0,0 0-1 0 0,0-1 0 0 0,0 1 0 0 0,0 0 0 0 0,0-1 1 0 0,0 1-1 0 0,0 0 0 0 0,-1 0 0 0 0,1-1 0 0 0,0 1 1 0 0,0 0-1 0 0,0-1 0 0 0,0 1 0 0 0,-1 0 1 0 0,1 0-1 0 0,0-1 0 0 0,0 1 0 0 0,-1 0 0 0 0,1 0 1 0 0,0 0-1 0 0,-1 0 0 0 0,1-1 0 0 0,0 1 0 0 0,0 0 1 0 0,-1 0-1 0 0,1 0 0 0 0,-1 0 0 0 0,-13 5 994 0 0,11-3-865 0 0,0 1 0 0 0,1-1 1 0 0,-1 0-1 0 0,1 1 0 0 0,-1 0 1 0 0,1-1-1 0 0,-4 7 0 0 0,-1 11 42 0 0,2 0 0 0 0,0 0 1 0 0,1 0-1 0 0,1 1 0 0 0,-1 39 0 0 0,1-11-21 0 0,-20 114 247 0 0,20-147-422 0 0,2-11-52 0 0,1 0 0 0 0,-1-1 0 0 0,1 1 0 0 0,0 0 1 0 0,0 0-1 0 0,0 0 0 0 0,1-1 0 0 0,0 1 0 0 0,0 0 0 0 0,0-1 0 0 0,0 1 0 0 0,1-1 0 0 0,0 1 0 0 0,4 7 0 0 0,-4-10-37 0 0,-1 0-1 0 0,1 0 0 0 0,-1 0 0 0 0,1-1 0 0 0,0 1 0 0 0,0-1 0 0 0,0 1 1 0 0,0-1-1 0 0,0 0 0 0 0,0 0 0 0 0,0 0 0 0 0,0 0 0 0 0,0 0 0 0 0,0 0 1 0 0,1-1-1 0 0,-1 1 0 0 0,0-1 0 0 0,1 1 0 0 0,-1-1 0 0 0,0 0 0 0 0,1 0 0 0 0,-1 0 1 0 0,0 0-1 0 0,1 0 0 0 0,-1-1 0 0 0,0 1 0 0 0,1-1 0 0 0,-1 0 0 0 0,0 1 1 0 0,5-3-1 0 0,-1 0-157 0 0,0-1 0 0 0,0 0 0 0 0,0 0 0 0 0,0 0 0 0 0,0-1 0 0 0,-1 1 0 0 0,0-1 0 0 0,6-8 0 0 0,18-14-486 0 0,-5 6 332 0 0,14-10 136 0 0,-34 29 317 0 0,0-1 0 0 0,-1 0 0 0 0,1 0-1 0 0,-1 0 1 0 0,1-1 0 0 0,-1 0 0 0 0,0 1 0 0 0,0-1 0 0 0,-1 0-1 0 0,1 0 1 0 0,-1 0 0 0 0,0-1 0 0 0,0 1 0 0 0,0 0 0 0 0,-1-1-1 0 0,0 0 1 0 0,1 1 0 0 0,-1-1 0 0 0,-1 0 0 0 0,1 1 0 0 0,-1-1-1 0 0,0 0 1 0 0,0 0 0 0 0,-1-7 0 0 0,0 11-50 0 0,1 1 0 0 0,0 0 1 0 0,0 0-1 0 0,-1 0 0 0 0,1-1 0 0 0,0 1 1 0 0,-1 0-1 0 0,1 0 0 0 0,0 0 1 0 0,0 0-1 0 0,-1 0 0 0 0,1 0 0 0 0,0 0 1 0 0,-1 0-1 0 0,1 0 0 0 0,0 0 0 0 0,-1 0 1 0 0,1 0-1 0 0,0 0 0 0 0,-1 0 0 0 0,1 0 1 0 0,0 0-1 0 0,-1 0 0 0 0,1 0 0 0 0,0 0 1 0 0,-1 0-1 0 0,1 0 0 0 0,0 1 0 0 0,0-1 1 0 0,-1 0-1 0 0,1 0 0 0 0,0 0 1 0 0,-1 1-1 0 0,1-1 0 0 0,-14 8 65 0 0,13-7-53 0 0,-51 37 60 0 0,42-29-78 0 0,0 0 0 0 0,-1-2 1 0 0,0 1-1 0 0,0-1 1 0 0,-1-1-1 0 0,1 0 1 0 0,-16 5-1 0 0,-7-10 86 0 0,34-1-86 0 0,28 0-36 0 0,-21 0 99 0 0,1 0 1 0 0,-1 1 0 0 0,0 0-1 0 0,1 0 1 0 0,-1 1-1 0 0,0 0 1 0 0,0 0-1 0 0,0 0 1 0 0,0 1-1 0 0,11 6 1 0 0,-9-2 95 0 0,0-1 0 0 0,0 2 0 0 0,-1-1 0 0 0,1 1 0 0 0,-2 0 0 0 0,9 11 0 0 0,15 24 525 0 0,-21-28-276 0 0,0-1-1 0 0,17 18 1 0 0,-25-30-407 0 0,-1-1 1 0 0,1 0-1 0 0,0 0 0 0 0,-1 0 0 0 0,1 0 1 0 0,0 0-1 0 0,0 0 0 0 0,-1 0 0 0 0,1 0 1 0 0,0-1-1 0 0,0 1 0 0 0,0-1 1 0 0,0 0-1 0 0,0 1 0 0 0,0-1 0 0 0,0 0 1 0 0,0 0-1 0 0,0 0 0 0 0,0 0 1 0 0,0-1-1 0 0,0 1 0 0 0,0 0 0 0 0,0-1 1 0 0,0 0-1 0 0,0 1 0 0 0,0-1 1 0 0,-1 0-1 0 0,1 0 0 0 0,0 0 0 0 0,0 0 1 0 0,1-2-1 0 0,6-3-148 0 0,0-1 1 0 0,-1 0-1 0 0,0 0 0 0 0,13-16 1 0 0,-15 15 57 0 0,0 0 1 0 0,-1 0 0 0 0,0-1 0 0 0,0 1 0 0 0,-1-1 0 0 0,-1 0 0 0 0,1-1 0 0 0,-1 1 0 0 0,-1 0 0 0 0,1-1-1 0 0,-2 0 1 0 0,1 1 0 0 0,-1-12 0 0 0,-1 22 86 0 0,0-1-1 0 0,0 0 1 0 0,0 0-1 0 0,-1 0 1 0 0,1 0 0 0 0,0 0-1 0 0,0 1 1 0 0,0-1-1 0 0,0 0 1 0 0,0 0 0 0 0,-1 0-1 0 0,1 0 1 0 0,0 0-1 0 0,0 0 1 0 0,0 0 0 0 0,0 0-1 0 0,-1 0 1 0 0,1 0-1 0 0,0 1 1 0 0,0-1-1 0 0,0 0 1 0 0,0 0 0 0 0,-1 0-1 0 0,1 0 1 0 0,0 0-1 0 0,0 0 1 0 0,0 0 0 0 0,-1-1-1 0 0,1 1 1 0 0,0 0-1 0 0,0 0 1 0 0,0 0 0 0 0,0 0-1 0 0,-1 0 1 0 0,1 0-1 0 0,0 0 1 0 0,0 0-1 0 0,0 0 1 0 0,0 0 0 0 0,-1-1-1 0 0,1 1 1 0 0,0 0-1 0 0,0 0 1 0 0,0 0 0 0 0,0 0-1 0 0,0 0 1 0 0,0-1-1 0 0,0 1 1 0 0,0 0 0 0 0,-1 0-1 0 0,1 0 1 0 0,0 0-1 0 0,0-1 1 0 0,0 1 0 0 0,0 0-1 0 0,0 0 1 0 0,0 0-1 0 0,0 0 1 0 0,0-1-1 0 0,0 1 1 0 0,0 0 0 0 0,0 0-1 0 0,0 0 1 0 0,0-1-1 0 0,0 1 1 0 0,0 0 0 0 0,0 0-1 0 0,1-1 1 0 0,-10 14-21 0 0,-3 16-2921 0 0,12-27 1787 0 0</inkml:trace>
</inkml:ink>
</file>

<file path=ppt/ink/ink5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11:45.508"/>
    </inkml:context>
    <inkml:brush xml:id="br0">
      <inkml:brushProperty name="width" value="0.05" units="cm"/>
      <inkml:brushProperty name="height" value="0.05" units="cm"/>
    </inkml:brush>
  </inkml:definitions>
  <inkml:trace contextRef="#ctx0" brushRef="#br0">1 340 8133 0 0,'2'-2'-193'0'0,"-2"2"195"0"0,0 0 0 0 0,0 0 0 0 0,0 0 0 0 0,-1 0 0 0 0,1 0 0 0 0,0-1 0 0 0,0 1 0 0 0,0 0 0 0 0,0 0 0 0 0,0 0 0 0 0,0 0 0 0 0,0 0 0 0 0,-1 0 0 0 0,1 0 1 0 0,0-1-1 0 0,0 1 0 0 0,0 0 0 0 0,0 0 0 0 0,0 0 0 0 0,0 0 0 0 0,0 0 0 0 0,0-1 0 0 0,0 1 0 0 0,0 0 0 0 0,0 0 0 0 0,0 0 0 0 0,0 0 0 0 0,0 0 0 0 0,0-1 0 0 0,0 1 0 0 0,0 0 0 0 0,0 0 0 0 0,0 0 0 0 0,0 0 0 0 0,0 0 0 0 0,0-1 0 0 0,0 1 0 0 0,1 0 0 0 0,-1 0 0 0 0,0 0 0 0 0,0 0 0 0 0,0 0 0 0 0,0 0 0 0 0,0-1 0 0 0,0 1 0 0 0,0 0 0 0 0,0 0 0 0 0,1 0 0 0 0,-1 0 0 0 0,0 0 0 0 0,0 0 0 0 0,0 0 0 0 0,0 0 0 0 0,0 0 0 0 0,0 0 0 0 0,1 0 0 0 0,-1 0 0 0 0,0 0 0 0 0,0 0 0 0 0,0 0 0 0 0,0 0 0 0 0,1 0 0 0 0,-1 0 0 0 0,0 0 0 0 0,0 0 0 0 0,0 0 0 0 0,0 0 0 0 0,1 0 0 0 0,-2-2 99 0 0,1 0 0 0 0,-1 0 1 0 0,1 1-1 0 0,0-1 0 0 0,0 0 0 0 0,-1 0 0 0 0,1 0 0 0 0,1 0 0 0 0,-1 0 0 0 0,0 1 0 0 0,0-1 0 0 0,1-3 0 0 0,1-7 1076 0 0,-2 12-1144 0 0,0 0 0 0 0,0 1 0 0 0,0-1 0 0 0,0 1 0 0 0,0-1 0 0 0,0 0 0 0 0,0 1 0 0 0,0-1 0 0 0,0 0 0 0 0,0 1 0 0 0,0-1 0 0 0,0 0 0 0 0,0 1 0 0 0,0-1 1 0 0,0 0-1 0 0,0 1 0 0 0,1-1 0 0 0,-1 0 0 0 0,0 1 0 0 0,0-1 0 0 0,0 0 0 0 0,1 1 0 0 0,-1-1 0 0 0,0 0 0 0 0,0 0 0 0 0,1 1 0 0 0,-1-1 0 0 0,0 0 0 0 0,1 0 0 0 0,-1 1 1 0 0,0-1-1 0 0,1 0 0 0 0,-1 0 0 0 0,0 0 0 0 0,1 0 0 0 0,-1 0 0 0 0,0 0 0 0 0,1 0 0 0 0,-1 1 0 0 0,0-1 0 0 0,1 0 0 0 0,-1 0 0 0 0,1 0 0 0 0,-1 0 0 0 0,0-1 0 0 0,1 1 0 0 0,-1 0 1 0 0,0 0-1 0 0,1 0 0 0 0,-1 0 0 0 0,0 0 0 0 0,1 0 0 0 0,-1 0 0 0 0,0-1 0 0 0,1 1 0 0 0,-1 0 0 0 0,0 0 0 0 0,1 0 0 0 0,-1-1 0 0 0,0 1 0 0 0,0 0 0 0 0,1-1 0 0 0,-1 1 1 0 0,0 0-1 0 0,0 0 0 0 0,0-1 0 0 0,1 1 0 0 0,-1 0 0 0 0,0-1 0 0 0,1 4 30 0 0,0 0 0 0 0,0 0 1 0 0,0 0-1 0 0,0 1 0 0 0,1-1 0 0 0,0 0 1 0 0,-1 0-1 0 0,1-1 0 0 0,0 1 1 0 0,0 0-1 0 0,0-1 0 0 0,1 1 0 0 0,-1-1 1 0 0,5 4-1 0 0,12 15 49 0 0,-19-21-106 0 0,0 1 0 0 0,1-1 0 0 0,-1 0 0 0 0,0 1 0 0 0,0-1 0 0 0,0 0 0 0 0,1 0 0 0 0,-1 1 0 0 0,0-1 0 0 0,0 0 0 0 0,0 0 0 0 0,1 1 0 0 0,-1-1 0 0 0,0 0 0 0 0,1 0 0 0 0,-1 0 0 0 0,0 0 0 0 0,0 1 0 0 0,1-1 0 0 0,-1 0 0 0 0,0 0 0 0 0,1 0 0 0 0,-1 0 0 0 0,0 0 0 0 0,1 0 0 0 0,-1 0 0 0 0,0 0 0 0 0,1 0 0 0 0,-1 0 0 0 0,0 0 0 0 0,1 0 0 0 0,-1 0 0 0 0,1 0 0 0 0,9-9 216 0 0,7-5-48 0 0,-10 11-165 0 0,-1-1 1 0 0,1 0-1 0 0,-1 0 1 0 0,0 0 0 0 0,0-1-1 0 0,-1 1 1 0 0,9-10-1 0 0,34-42-51 0 0,-18 16-23 0 0,64-74-98 0 0,-83 102 22 0 0,1 1 1 0 0,1 0-1 0 0,-1 1 0 0 0,2 0 1 0 0,-1 1-1 0 0,30-14 1 0 0,-40 21 39 0 0,0 1 0 0 0,1 0 0 0 0,-1-1 0 0 0,1 2 0 0 0,-1-1 0 0 0,1 0 0 0 0,-1 1 0 0 0,1-1 0 0 0,5 1 1 0 0,-8 0 20 0 0,1 1 1 0 0,0-1-1 0 0,-1 0 1 0 0,1 1-1 0 0,-1 0 1 0 0,1-1-1 0 0,-1 1 1 0 0,1 0-1 0 0,-1 0 1 0 0,1-1-1 0 0,-1 1 1 0 0,1 0-1 0 0,-1 1 1 0 0,0-1-1 0 0,0 0 1 0 0,1 0-1 0 0,-1 0 1 0 0,0 1-1 0 0,0-1 1 0 0,0 1-1 0 0,0 1 1 0 0,16 31-1673 0 0,-12-11 588 0 0</inkml:trace>
</inkml:ink>
</file>

<file path=ppt/ink/ink5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11:46.099"/>
    </inkml:context>
    <inkml:brush xml:id="br0">
      <inkml:brushProperty name="width" value="0.05" units="cm"/>
      <inkml:brushProperty name="height" value="0.05" units="cm"/>
    </inkml:brush>
  </inkml:definitions>
  <inkml:trace contextRef="#ctx0" brushRef="#br0">24 276 6345 0 0,'-1'-10'238'0'0,"-1"0"1"0"0,0 0-1 0 0,-7-16 1 0 0,1-2 953 0 0,8 26-1079 0 0,-1 1 0 0 0,1 0 0 0 0,0 0 0 0 0,-1 0 0 0 0,1-1 0 0 0,0 1 1 0 0,0 0-1 0 0,0 0 0 0 0,0-1 0 0 0,0 1 0 0 0,0 0 0 0 0,1 0 0 0 0,-1 0 0 0 0,0-1 0 0 0,1 1 0 0 0,-1 0 0 0 0,0 0 0 0 0,1 0 0 0 0,0 0 0 0 0,0-2 0 0 0,-1 3-72 0 0,1 0-1 0 0,-1 0 1 0 0,1 0-1 0 0,-1 0 1 0 0,0 0-1 0 0,1 0 1 0 0,-1 0-1 0 0,1 1 1 0 0,-1-1 0 0 0,0 0-1 0 0,1 0 1 0 0,-1 0-1 0 0,1 0 1 0 0,-1 1-1 0 0,0-1 1 0 0,1 0-1 0 0,-1 0 1 0 0,0 0 0 0 0,1 1-1 0 0,-1-1 1 0 0,0 0-1 0 0,1 1 1 0 0,-1-1-1 0 0,0 0 1 0 0,0 1-1 0 0,1-1 1 0 0,-1 0 0 0 0,0 1-1 0 0,0-1 1 0 0,0 1-1 0 0,1-1 1 0 0,9 19 577 0 0,-7-12-310 0 0,12 22 81 0 0,-1 1 1 0 0,20 62 0 0 0,-29-76-303 0 0,-4-15-80 0 0,10 29 132 0 0,-10-28-124 0 0,0 0 1 0 0,-1-1 0 0 0,1 1 0 0 0,0 0 0 0 0,0-1-1 0 0,0 1 1 0 0,0-1 0 0 0,1 0 0 0 0,-1 1-1 0 0,0-1 1 0 0,0 0 0 0 0,1 0 0 0 0,-1 0 0 0 0,3 2-1 0 0,-4-3-5 0 0,1 0-1 0 0,0 0 1 0 0,-1 0-1 0 0,1 0 1 0 0,0 0-1 0 0,-1-1 1 0 0,1 1-1 0 0,0 0 0 0 0,-1 0 1 0 0,1 0-1 0 0,-1-1 1 0 0,1 1-1 0 0,-1 0 1 0 0,1-1-1 0 0,0 1 1 0 0,-1 0-1 0 0,1-1 1 0 0,-1 1-1 0 0,1-1 0 0 0,-1 1 1 0 0,0-1-1 0 0,1 1 1 0 0,0-1-1 0 0,11-17 46 0 0,-7 11-27 0 0,94-141 2 0 0,-25 35-56 0 0,-62 96 2 0 0,2-4 38 0 0,20-22 1 0 0,-30 38-55 0 0,0 1-1 0 0,1-1 1 0 0,-1 1 0 0 0,1 0 0 0 0,0 0 0 0 0,1 1 0 0 0,-1-1-1 0 0,1 1 1 0 0,-1 0 0 0 0,7-2 0 0 0,-11 5-97 0 0,1 0 0 0 0,-1 0 0 0 0,0-1 0 0 0,0 1 0 0 0,1 0 0 0 0,-1 0 0 0 0,0 0 0 0 0,1 0-1 0 0,-1 0 1 0 0,0 0 0 0 0,1 1 0 0 0,-1-1 0 0 0,0 0 0 0 0,0 1 0 0 0,0-1 0 0 0,1 1 0 0 0,-1-1 0 0 0,0 1 0 0 0,0 0 0 0 0,0-1 0 0 0,0 1 0 0 0,0 0 0 0 0,0 0-1 0 0,0 0 1 0 0,0 0 0 0 0,0 0 0 0 0,0 0 0 0 0,0 0 0 0 0,-1 0 0 0 0,1 0 0 0 0,0 0 0 0 0,0 2 0 0 0,3 7-1263 0 0</inkml:trace>
</inkml:ink>
</file>

<file path=ppt/ink/ink5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11:46.846"/>
    </inkml:context>
    <inkml:brush xml:id="br0">
      <inkml:brushProperty name="width" value="0.05" units="cm"/>
      <inkml:brushProperty name="height" value="0.05" units="cm"/>
    </inkml:brush>
  </inkml:definitions>
  <inkml:trace contextRef="#ctx0" brushRef="#br0">0 356 7357 0 0,'23'-32'-198'0'0,"-22"29"286"0"0,0 1 1 0 0,0-1-1 0 0,1 1 1 0 0,-1 0-1 0 0,1-1 0 0 0,0 1 1 0 0,0 0-1 0 0,0 0 1 0 0,0 0-1 0 0,0 0 1 0 0,0 0-1 0 0,0 1 1 0 0,4-3-1 0 0,-5 3 28 0 0,1 0 0 0 0,-1 1-1 0 0,1-1 1 0 0,-1 0-1 0 0,1 1 1 0 0,0-1 0 0 0,-1 1-1 0 0,1-1 1 0 0,0 1 0 0 0,-1 0-1 0 0,1 0 1 0 0,0 0 0 0 0,-1 0-1 0 0,1 0 1 0 0,0 0 0 0 0,-1 0-1 0 0,1 0 1 0 0,0 1-1 0 0,-1-1 1 0 0,1 1 0 0 0,-1-1-1 0 0,4 2 1 0 0,-4-1-16 0 0,1 1 0 0 0,0-1 0 0 0,0 1 0 0 0,0-1 0 0 0,-1 1 0 0 0,1 0 0 0 0,-1-1 0 0 0,1 1 0 0 0,-1 0 1 0 0,0 0-1 0 0,0 0 0 0 0,1 0 0 0 0,-2 0 0 0 0,1 0 0 0 0,1 3 0 0 0,3 33 748 0 0,-5-32-752 0 0,0 0 0 0 0,1 0 0 0 0,0 0 0 0 0,2 10 1 0 0,-3-15-92 0 0,1-1 0 0 0,-1 1 0 0 0,0 0 0 0 0,0 0 1 0 0,0-1-1 0 0,1 1 0 0 0,-1 0 0 0 0,0 0 0 0 0,1-1 1 0 0,-1 1-1 0 0,1 0 0 0 0,-1-1 0 0 0,1 1 0 0 0,-1-1 0 0 0,1 1 1 0 0,-1 0-1 0 0,1-1 0 0 0,-1 1 0 0 0,1-1 0 0 0,0 0 1 0 0,-1 1-1 0 0,1-1 0 0 0,0 1 0 0 0,0-1 0 0 0,-1 0 1 0 0,1 0-1 0 0,0 1 0 0 0,0-1 0 0 0,-1 0 0 0 0,1 0 1 0 0,0 0-1 0 0,0 0 0 0 0,-1 0 0 0 0,1 0 0 0 0,0 0 0 0 0,0 0 1 0 0,0 0-1 0 0,-1 0 0 0 0,1-1 0 0 0,0 1 0 0 0,0 0 1 0 0,-1 0-1 0 0,1-1 0 0 0,0 1 0 0 0,-1 0 0 0 0,1-1 1 0 0,0 1-1 0 0,-1-1 0 0 0,1 1 0 0 0,0-1 0 0 0,-1 1 1 0 0,1-1-1 0 0,0-1 0 0 0,5-4-14 0 0,0 0 1 0 0,0 0-1 0 0,8-14 1 0 0,-11 16 12 0 0,58-91-24 0 0,15-20-2 0 0,-57 90 7 0 0,37-45 18 0 0,-49 63-28 0 0,1-1 0 0 0,0 1-1 0 0,0 0 1 0 0,0 0 0 0 0,1 1-1 0 0,11-5 1 0 0,-18 10-44 0 0,0 0-1 0 0,0 0 1 0 0,0 0-1 0 0,0 0 1 0 0,0 1-1 0 0,1-1 1 0 0,-1 1 0 0 0,0 0-1 0 0,0 0 1 0 0,1-1-1 0 0,-1 1 1 0 0,0 1 0 0 0,1-1-1 0 0,-1 0 1 0 0,0 1-1 0 0,0-1 1 0 0,1 1-1 0 0,-1-1 1 0 0,0 1 0 0 0,0 0-1 0 0,0 0 1 0 0,0 0-1 0 0,0 0 1 0 0,0 1 0 0 0,0-1-1 0 0,0 0 1 0 0,-1 1-1 0 0,1-1 1 0 0,0 1-1 0 0,-1 0 1 0 0,1-1 0 0 0,-1 1-1 0 0,0 0 1 0 0,0 0-1 0 0,1 0 1 0 0,0 2 0 0 0,3 6-398 0 0,0 0 0 0 0,-1 0 0 0 0,0 0 1 0 0,-1 1-1 0 0,0 0 0 0 0,2 12 1 0 0,-2 6-700 0 0</inkml:trace>
</inkml:ink>
</file>

<file path=ppt/ink/ink5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11:47.396"/>
    </inkml:context>
    <inkml:brush xml:id="br0">
      <inkml:brushProperty name="width" value="0.05" units="cm"/>
      <inkml:brushProperty name="height" value="0.05" units="cm"/>
    </inkml:brush>
  </inkml:definitions>
  <inkml:trace contextRef="#ctx0" brushRef="#br0">9 253 7741 0 0,'1'0'28'0'0,"0"0"0"0"0,-1 0 0 0 0,1 0 1 0 0,0-1-1 0 0,0 1 0 0 0,0 0 0 0 0,-1 0 0 0 0,1-1 1 0 0,0 1-1 0 0,0 0 0 0 0,-1-1 0 0 0,1 1 1 0 0,0-1-1 0 0,-1 1 0 0 0,1-1 0 0 0,0 1 0 0 0,-1-1 1 0 0,1 0-1 0 0,-1 1 0 0 0,1-1 0 0 0,-1 0 1 0 0,1 1-1 0 0,-1-1 0 0 0,1 0 0 0 0,-1 0 1 0 0,0 1-1 0 0,1-1 0 0 0,-1 0 0 0 0,0 0 0 0 0,0 0 1 0 0,0 1-1 0 0,0-1 0 0 0,0 0 0 0 0,0 0 1 0 0,0 0-1 0 0,0 0 0 0 0,0 1 0 0 0,0-1 0 0 0,0-1 1 0 0,-7-35 1957 0 0,6 34-1738 0 0,1 3-233 0 0,0 0 0 0 0,0 0 0 0 0,0-1 0 0 0,0 1 0 0 0,1 0 0 0 0,-1 0 0 0 0,0 0 0 0 0,0 0-1 0 0,0 0 1 0 0,0 0 0 0 0,0 0 0 0 0,0 0 0 0 0,0-1 0 0 0,0 1 0 0 0,-1 0 0 0 0,1 0 0 0 0,0 0-1 0 0,0 0 1 0 0,0 0 0 0 0,0 0 0 0 0,0 0 0 0 0,0 0 0 0 0,0 0 0 0 0,0 0 0 0 0,0-1 0 0 0,0 1-1 0 0,0 0 1 0 0,0 0 0 0 0,0 0 0 0 0,0 0 0 0 0,0 0 0 0 0,0 0 0 0 0,-1 0 0 0 0,1 0 0 0 0,0 0 0 0 0,0 0-1 0 0,0 0 1 0 0,0 0 0 0 0,0 0 0 0 0,0 0 0 0 0,0 0 0 0 0,0 0 0 0 0,0 0 0 0 0,-1 0 0 0 0,1 0-1 0 0,0 0 1 0 0,0 0 0 0 0,0 0 0 0 0,0 0 0 0 0,0 0 0 0 0,0 0 0 0 0,0 0 0 0 0,0 0 0 0 0,0 0 0 0 0,-1 0-1 0 0,1 0 1 0 0,0 0 0 0 0,0 0 0 0 0,0 0 0 0 0,0 0 0 0 0,0 0 0 0 0,-4 8 330 0 0,-1 10-169 0 0,2 3 77 0 0,1-1-1 0 0,0 0 0 0 0,4 40 1 0 0,-1-13 147 0 0,-1-41-343 0 0,0 0 0 0 0,1 1 0 0 0,0-1 0 0 0,2 11 0 0 0,-2-16-47 0 0,-1 0 0 0 0,0 0 0 0 0,0 0 0 0 0,1-1 0 0 0,-1 1 0 0 0,1 0 1 0 0,-1-1-1 0 0,0 1 0 0 0,1 0 0 0 0,-1-1 0 0 0,1 1 0 0 0,0 0 0 0 0,-1-1 0 0 0,1 1 0 0 0,-1-1 0 0 0,1 1 0 0 0,0-1 1 0 0,1 1-1 0 0,-2-1 0 0 0,1 0 1 0 0,0 0 0 0 0,0 0 0 0 0,0 0-1 0 0,-1 0 1 0 0,1 0 0 0 0,0 0 0 0 0,0-1 0 0 0,-1 1-1 0 0,1 0 1 0 0,0 0 0 0 0,0-1 0 0 0,-1 1-1 0 0,1-1 1 0 0,0 1 0 0 0,-1 0 0 0 0,1-1-1 0 0,0 1 1 0 0,-1-1 0 0 0,1 0 0 0 0,-1 1-1 0 0,1-1 1 0 0,0 0 0 0 0,54-55 15 0 0,4-4 10 0 0,83-109-1 0 0,-120 138-58 0 0,0 2 1 0 0,35-36-1 0 0,-55 64-48 0 0,-1-1 1 0 0,1 0-1 0 0,0 1 1 0 0,0 0-1 0 0,0-1 1 0 0,0 1-1 0 0,0 0 1 0 0,0 0 0 0 0,0 0-1 0 0,0 0 1 0 0,0 1-1 0 0,1-1 1 0 0,-1 0-1 0 0,0 1 1 0 0,5-1-1 0 0,-6 1-37 0 0,0 1 0 0 0,0-1 0 0 0,0 0 0 0 0,1 1-1 0 0,-1-1 1 0 0,0 1 0 0 0,0-1 0 0 0,0 1 0 0 0,0 0-1 0 0,0-1 1 0 0,0 1 0 0 0,0 0 0 0 0,0 0 0 0 0,0-1 0 0 0,0 1-1 0 0,-1 0 1 0 0,1 0 0 0 0,0 0 0 0 0,0 0 0 0 0,-1 0 0 0 0,1 0-1 0 0,-1 0 1 0 0,1 1 0 0 0,-1-1 0 0 0,1 0 0 0 0,-1 0-1 0 0,0 0 1 0 0,0 0 0 0 0,1 1 0 0 0,-1-1 0 0 0,0 2 0 0 0,0 11-1265 0 0</inkml:trace>
</inkml:ink>
</file>

<file path=ppt/ink/ink5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11:49.362"/>
    </inkml:context>
    <inkml:brush xml:id="br0">
      <inkml:brushProperty name="width" value="0.05" units="cm"/>
      <inkml:brushProperty name="height" value="0.05" units="cm"/>
    </inkml:brush>
  </inkml:definitions>
  <inkml:trace contextRef="#ctx0" brushRef="#br0">291 827 6909 0 0,'-113'35'235'0'0,"76"-22"552"0"0,-54 12 0 0 0,41-16 76 0 0,105-7 273 0 0,212-19-47 0 0,0-20-913 0 0,-152 20-30 0 0,1882-298 2606 0 0,-942 134-1487 0 0,173-31 587 0 0,-956 165-1508 0 0,197-37 1049 0 0,-728 130-488 0 0,-62 12-4822 0 0,301-55 2389 0 0,0-2-281 0 0</inkml:trace>
</inkml:ink>
</file>

<file path=ppt/ink/ink5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11:54.091"/>
    </inkml:context>
    <inkml:brush xml:id="br0">
      <inkml:brushProperty name="width" value="0.05" units="cm"/>
      <inkml:brushProperty name="height" value="0.05" units="cm"/>
    </inkml:brush>
  </inkml:definitions>
  <inkml:trace contextRef="#ctx0" brushRef="#br0">183 53 7165 0 0,'-15'-47'134'0'0,"13"41"257"0"0,4 9-129 0 0,5 11-125 0 0,31 198 941 0 0,-27-134-645 0 0,32 312 1319 0 0,-38-286-1187 0 0,-15 183-1 0 0,-120 452 392 0 0,76-482-677 0 0,30-146-285 0 0,5-25-541 0 0,-11 116-1 0 0,28-194-11 0 0,0 9-87 0 0,2-16 558 0 0,0-1 0 0 0,0 0-1 0 0,0 1 1 0 0,0-1 0 0 0,0 0 0 0 0,0 0 0 0 0,-1 1-1 0 0,1-1 1 0 0,0 0 0 0 0,1 1 0 0 0,-1-1-1 0 0,0 0 1 0 0,0 1 0 0 0,0-1 0 0 0,0 0-1 0 0,0 0 1 0 0,0 1 0 0 0,0-1 0 0 0,0 0-1 0 0,0 1 1 0 0,1-1 0 0 0,-1 0 0 0 0,0 0-1 0 0,0 0 1 0 0,0 1 0 0 0,1-1 0 0 0,-1 0 0 0 0,0 0-1 0 0,0 1 1 0 0,0-1 0 0 0,1 0 0 0 0,-1 0-1 0 0,1 0 1 0 0</inkml:trace>
</inkml:ink>
</file>

<file path=ppt/ink/ink5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7T04:11:54.453"/>
    </inkml:context>
    <inkml:brush xml:id="br0">
      <inkml:brushProperty name="width" value="0.05" units="cm"/>
      <inkml:brushProperty name="height" value="0.05" units="cm"/>
    </inkml:brush>
  </inkml:definitions>
  <inkml:trace contextRef="#ctx0" brushRef="#br0">3 307 7325,'-1'1'3,"1"0"0,0 0 0,-1 0 0,1 1 0,0-1 0,0 0 0,0 0 0,0 1 0,0-1 0,0 0 0,0 0 0,0 1 0,1-1 0,-1 0 0,0 0 0,1 0 1,-1 1-1,1-1 0,-1 0 0,2 2 0,0-2 19,0-1-1,-1 1 1,1-1 0,0 0 0,0 1 0,0-1 0,0 0-1,0 0 1,-1 0 0,1 0 0,0-1 0,0 1 0,0 0 0,0-1-1,-1 1 1,3-2 0,416-62 2020,-396 62-1958,1013-72 1654,-687 55-1486,464-23 99,244-14 609,-733 37-475,171-12 169,-473 29-637,39-6-32,-83 1-714,5 6 170,0 0 1,-18 2 0,-22-1-875,9-5 273,-5 2-242</inkml:trace>
</inkml:ink>
</file>

<file path=ppt/ink/ink5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11:55.487"/>
    </inkml:context>
    <inkml:brush xml:id="br0">
      <inkml:brushProperty name="width" value="0.05" units="cm"/>
      <inkml:brushProperty name="height" value="0.05" units="cm"/>
    </inkml:brush>
  </inkml:definitions>
  <inkml:trace contextRef="#ctx0" brushRef="#br0">84 731 6097 0 0,'-31'-4'85'0'0,"24"4"-15"0"0,1-1 1 0 0,-1 0-1 0 0,1 0 1 0 0,-1-1 0 0 0,-8-3-1 0 0,15 5-63 0 0,0 0-1 0 0,0 0 0 0 0,0 1 0 0 0,0-1 1 0 0,0 0-1 0 0,0 0 0 0 0,0 0 1 0 0,0 0-1 0 0,0 0 0 0 0,0 0 0 0 0,0 0 1 0 0,0 0-1 0 0,-1 1 0 0 0,1-1 1 0 0,0 0-1 0 0,0 0 0 0 0,0 0 0 0 0,0 0 1 0 0,0 0-1 0 0,0 0 0 0 0,0 0 1 0 0,0 0-1 0 0,0 0 0 0 0,0 0 0 0 0,0 0 1 0 0,0 0-1 0 0,0 1 0 0 0,-1-1 0 0 0,1 0 1 0 0,0 0-1 0 0,0 0 0 0 0,0 0 1 0 0,0 0-1 0 0,0 0 0 0 0,0 0 0 0 0,0 0 1 0 0,0 0-1 0 0,-1 0 0 0 0,1 0 1 0 0,0 0-1 0 0,0 0 0 0 0,0 0 0 0 0,0 0 1 0 0,0 0-1 0 0,0 0 0 0 0,0 0 1 0 0,0 0-1 0 0,-1 0 0 0 0,1 0 0 0 0,0 0 1 0 0,0-1-1 0 0,0 1 0 0 0,0 0 1 0 0,0 0-1 0 0,0 0 0 0 0,0 0 0 0 0,0 0 1 0 0,0 0-1 0 0,0 0 0 0 0,0 0 1 0 0,-1 0-1 0 0,1 0 0 0 0,0-1 0 0 0,13 6 296 0 0,12-4-175 0 0,-1-2 1 0 0,0-1 0 0 0,27-6 0 0 0,12-1-71 0 0,82-4-23 0 0,145-17 6 0 0,491-93 188 0 0,-31 4-178 0 0,1000-105-1115 0 0,-1520 196 978 0 0,259-28 51 0 0,144-19 102 0 0,-575 67-22 0 0,181-20 493 0 0,-224 29-226 0 0,-29 3-99 0 0,-27 6-62 0 0,-138 21-32 0 0,96-18-87 0 0,80-12-30 0 0,-14 3 57 0 0,16 1-10 0 0,8 1 0 0 0,10 7 112 0 0,0 1 1 0 0,-1 0-1 0 0,-1 1 0 0 0,0 1 1 0 0,-1 1-1 0 0,0 0 0 0 0,-2 0 1 0 0,0 1-1 0 0,-1 1 1 0 0,-1 0-1 0 0,0 0 0 0 0,12 40 1 0 0,-12-23 2 0 0,-1 1 0 0 0,-2-1 0 0 0,-2 1 1 0 0,-1 1-1 0 0,-2-1 0 0 0,-4 64 0 0 0,-36 379 874 0 0,7-97-621 0 0,-16 136 59 0 0,21-247-359 0 0,21-143 28 0 0,20 236-1 0 0,1 33 256 0 0,-16-381-391 0 0,-1-1 0 0 0,-1 1 0 0 0,0-1 0 0 0,-1 0 1 0 0,-9 26-1 0 0,12-43-7 0 0,0-1 1 0 0,0 0-1 0 0,0 0 1 0 0,-1 0-1 0 0,1 0 1 0 0,-1 1-1 0 0,0-1 1 0 0,1 0-1 0 0,-1 1 1 0 0,0-1-1 0 0,0 0 1 0 0,0 1-1 0 0,0-1 1 0 0,0 1 0 0 0,0-1-1 0 0,-3-1 1 0 0,1-1-4 0 0,-1 0 0 0 0,0 0 0 0 0,0 0 0 0 0,0 0 0 0 0,-6-3 0 0 0,-4-1-23 0 0,-1 2 0 0 0,0 0 0 0 0,0 1 0 0 0,0 0 0 0 0,-1 1-1 0 0,-29-3 1 0 0,-100-1-543 0 0,105 8 300 0 0,-497-3-4448 0 0,437 3 3636 0 0</inkml:trace>
</inkml:ink>
</file>

<file path=ppt/ink/ink5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11:56.557"/>
    </inkml:context>
    <inkml:brush xml:id="br0">
      <inkml:brushProperty name="width" value="0.05" units="cm"/>
      <inkml:brushProperty name="height" value="0.05" units="cm"/>
    </inkml:brush>
  </inkml:definitions>
  <inkml:trace contextRef="#ctx0" brushRef="#br0">153 199 6785 0 0,'1'0'48'0'0,"0"0"1"0"0,-1-1 0 0 0,1 1 0 0 0,0 0 0 0 0,-1 0 0 0 0,1 0-1 0 0,0 0 1 0 0,-1-1 0 0 0,1 1 0 0 0,0 0 0 0 0,-1-1 0 0 0,1 1-1 0 0,0 0 1 0 0,-1-1 0 0 0,1 1 0 0 0,-1-1 0 0 0,1 1 0 0 0,-1-1-1 0 0,1 1 1 0 0,-1-1 0 0 0,1 0 0 0 0,-1 1 0 0 0,0-1 0 0 0,1 1-1 0 0,-1-1 1 0 0,0 0 0 0 0,1 1 0 0 0,-1-1 0 0 0,0 0 0 0 0,0 0-1 0 0,0 1 1 0 0,0-1 0 0 0,0 0 0 0 0,1 1 0 0 0,-1-1-1 0 0,-1 0 1 0 0,1 0 0 0 0,0 1 0 0 0,0-1 0 0 0,0 0 0 0 0,0 1-1 0 0,0-1 1 0 0,-1 0 0 0 0,1 1 0 0 0,0-1 0 0 0,0 0 0 0 0,-1 1-1 0 0,1-1 1 0 0,-1 0 0 0 0,1 1 0 0 0,0-1 0 0 0,-2 0 0 0 0,-1-7 447 0 0,-7 127-449 0 0,8 55 93 0 0,43-183-72 0 0,181-28-494 0 0,-31 7 3 0 0,-112 15 379 0 0,127-31 65 0 0,-199 44-1 0 0,-5 2 7 0 0,0 0 0 0 0,0-1 0 0 0,0 1 0 0 0,0-1-1 0 0,0 1 1 0 0,0-1 0 0 0,0 0 0 0 0,0 0 0 0 0,0 0 0 0 0,0 0 0 0 0,0 0 0 0 0,0 0 0 0 0,2-2 0 0 0,-6 1 8 0 0,-1 0 1 0 0,1 1-1 0 0,-1-1 0 0 0,1 1 1 0 0,-1 0-1 0 0,1 0 1 0 0,-1 0-1 0 0,0 0 0 0 0,1 0 1 0 0,-5 0-1 0 0,1-1-29 0 0,2 1-8 0 0,1-1 0 0 0,-1 0 0 0 0,1 0 0 0 0,0 0 0 0 0,0 0 0 0 0,0 0 0 0 0,0 0 0 0 0,0-1 0 0 0,1 0 0 0 0,-1 1 1 0 0,1-1-1 0 0,-1 0 0 0 0,1 0 0 0 0,0 0 0 0 0,0-1 0 0 0,1 1 0 0 0,-1 0 0 0 0,1-1 0 0 0,-1 1 0 0 0,1-1 0 0 0,-1-4 1 0 0,-1-10 86 0 0,0 0 1 0 0,1 0 0 0 0,1-25 0 0 0,-4-21 543 0 0,5 63-629 0 0,-1-4 83 0 0,0-1 1 0 0,0 0-1 0 0,-1 1 0 0 0,1-1 0 0 0,-6-9 0 0 0,6 14-70 0 0,0-1 0 0 0,0 1 0 0 0,0 0 0 0 0,0 0-1 0 0,0-1 1 0 0,0 1 0 0 0,0 0 0 0 0,0 0 0 0 0,-1 0 0 0 0,1 0-1 0 0,0 1 1 0 0,-1-1 0 0 0,1 0 0 0 0,0 0 0 0 0,-1 1 0 0 0,1-1-1 0 0,-1 1 1 0 0,1 0 0 0 0,-1-1 0 0 0,0 1 0 0 0,1 0-1 0 0,-1 0 1 0 0,1 0 0 0 0,-1 0 0 0 0,1 0 0 0 0,-1 0 0 0 0,-2 1-1 0 0,-182 27 19 0 0,-208 23-220 0 0,360-49 7 0 0,12-1-205 0 0,0 0 0 0 0,0 2 0 0 0,0 0 1 0 0,-29 9-1 0 0,51-12 347 0 0,-1 1 1 0 0,1-1 0 0 0,-1 0-1 0 0,0 0 1 0 0,1 0 0 0 0,-1 0 0 0 0,1 0-1 0 0,-1 0 1 0 0,1 1 0 0 0,-1-1-1 0 0,1 0 1 0 0,-1 1 0 0 0,1-1 0 0 0,-1 0-1 0 0,1 1 1 0 0,-1-1 0 0 0,1 0-1 0 0,-1 1 1 0 0,1-1 0 0 0,0 1 0 0 0,-1-1-1 0 0,1 1 1 0 0,0-1 0 0 0,-1 1-1 0 0,1-1 1 0 0,0 1 0 0 0,0-1 0 0 0,-1 1-1 0 0,1 0 1 0 0,12 10-1507 0 0,-7-7 1306 0 0,2 0-492 0 0</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3:40:49.349"/>
    </inkml:context>
    <inkml:brush xml:id="br0">
      <inkml:brushProperty name="width" value="0.05" units="cm"/>
      <inkml:brushProperty name="height" value="0.05" units="cm"/>
    </inkml:brush>
  </inkml:definitions>
  <inkml:trace contextRef="#ctx0" brushRef="#br0">206 450 5789 0 0,'-9'-4'84'0'0,"0"1"1"0"0,0 0 0 0 0,-1 0 0 0 0,1 1 0 0 0,0 0-1 0 0,-1 0 1 0 0,1 2 0 0 0,-1-1 0 0 0,0 1-1 0 0,-14 1 1 0 0,24-1-75 0 0,-9 1 137 0 0,0 0-1 0 0,1 0 0 0 0,-1 1 0 0 0,1 0 0 0 0,-1 1 1 0 0,1 0-1 0 0,0 0 0 0 0,-9 5 0 0 0,17-8-129 0 0,-1 0-1 0 0,1 0 0 0 0,0 0 1 0 0,0 1-1 0 0,0-1 0 0 0,0 0 1 0 0,0 0-1 0 0,-1 0 1 0 0,1 0-1 0 0,0 0 0 0 0,0 0 1 0 0,0 1-1 0 0,0-1 0 0 0,0 0 1 0 0,0 0-1 0 0,0 0 0 0 0,0 0 1 0 0,0 0-1 0 0,0 1 0 0 0,0-1 1 0 0,0 0-1 0 0,0 0 0 0 0,0 0 1 0 0,-1 0-1 0 0,1 1 0 0 0,0-1 1 0 0,1 0-1 0 0,-1 0 0 0 0,0 0 1 0 0,0 0-1 0 0,0 1 0 0 0,0-1 1 0 0,0 0-1 0 0,0 0 0 0 0,0 0 1 0 0,0 0-1 0 0,0 0 1 0 0,0 1-1 0 0,0-1 0 0 0,0 0 1 0 0,0 0-1 0 0,0 0 0 0 0,1 0 1 0 0,-1 0-1 0 0,0 0 0 0 0,0 1 1 0 0,12 3 463 0 0,20 1 91 0 0,-26-4-412 0 0,236 12 1680 0 0,5-21-1390 0 0,-224 7-397 0 0,1364-97 1224 0 0,-728 44-895 0 0,1343-68 590 0 0,2 75 476 0 0,461 101-654 0 0,-2414-53-709 0 0,-320-34-54 0 0,-182-36 69 0 0,442 67-91 0 0,-38-11-28 0 0,44 12 5 0 0,1 0 0 0 0,0 0 0 0 0,-1 0 0 0 0,1 0 0 0 0,0-1 0 0 0,0 1 0 0 0,0 0 0 0 0,0-1 0 0 0,0 0 0 0 0,0 1 0 0 0,0-1 0 0 0,1 0 0 0 0,-1 0 0 0 0,0 0 0 0 0,-1-4 0 0 0,2 5-2 0 0,1 0 0 0 0,0 0 1 0 0,0 0-1 0 0,0 0 0 0 0,0 0 0 0 0,0 0 1 0 0,1 0-1 0 0,-1 0 0 0 0,0 0 0 0 0,0 0 1 0 0,1 0-1 0 0,-1 0 0 0 0,0 0 0 0 0,1 0 1 0 0,-1 0-1 0 0,1 0 0 0 0,0 0 0 0 0,-1 0 1 0 0,1 0-1 0 0,-1 1 0 0 0,1-1 0 0 0,0 0 1 0 0,0 0-1 0 0,0 1 0 0 0,-1-1 0 0 0,1 1 1 0 0,0-1-1 0 0,0 0 0 0 0,0 1 0 0 0,0 0 1 0 0,1-1-1 0 0,32-14-246 0 0,-14 10 168 0 0,1 0-1 0 0,0 2 0 0 0,23-2 1 0 0,-8 1-19 0 0,-20 4-98 0 0,-16 0 202 0 0,0 1 0 0 0,0-1 0 0 0,0 0 0 0 0,0 1-1 0 0,0-1 1 0 0,0 0 0 0 0,0 1 0 0 0,0-1 0 0 0,-1 0 0 0 0,1 1 0 0 0,0-1 0 0 0,0 0 0 0 0,0 1 0 0 0,0-1 0 0 0,-1 0 0 0 0,1 0 0 0 0,0 1 0 0 0,0-1 0 0 0,-1 0 0 0 0,1 0 0 0 0,0 0 0 0 0,0 1 0 0 0,-1-1 0 0 0,1 0-1 0 0,0 0 1 0 0,-1 0 0 0 0,1 0 0 0 0,0 1 0 0 0,0-1 0 0 0,-1 0 0 0 0,1 0 0 0 0,-1 0 0 0 0,0 0 7 0 0,0 1 0 0 0,0-1 1 0 0,1 1-1 0 0,-1-1 0 0 0,0 1 0 0 0,0 0 0 0 0,1-1 0 0 0,-1 1 0 0 0,0 0 1 0 0,1 0-1 0 0,-1-1 0 0 0,0 1 0 0 0,1 0 0 0 0,-1 0 0 0 0,1 0 0 0 0,-1 0 1 0 0,1 0-1 0 0,0 0 0 0 0,-1-1 0 0 0,1 3 0 0 0,5 17-50 0 0,-1-11 47 0 0,18 59 142 0 0,22 112 1 0 0,-5 75 142 0 0,11 369 595 0 0,-49-590-882 0 0,-2-1 0 0 0,-10 64 0 0 0,10-96-1 0 0,1 0-1 0 0,0 1 1 0 0,-1-1 0 0 0,1 0 0 0 0,-1 0 0 0 0,0 0 0 0 0,1 0-1 0 0,-1 0 1 0 0,0 0 0 0 0,1 0 0 0 0,-1 0 0 0 0,0 0-1 0 0,0 0 1 0 0,0 0 0 0 0,0 0 0 0 0,0-1 0 0 0,0 1 0 0 0,0 0-1 0 0,0-1 1 0 0,0 1 0 0 0,0-1 0 0 0,0 1 0 0 0,0-1-1 0 0,-1 1 1 0 0,1-1 0 0 0,0 0 0 0 0,0 0 0 0 0,-1 0 0 0 0,1 1-1 0 0,0-1 1 0 0,0 0 0 0 0,-1 0 0 0 0,1-1 0 0 0,0 1-1 0 0,0 0 1 0 0,0 0 0 0 0,-2-1 0 0 0,-5-1-81 0 0,-1 0-1 0 0,1-1 1 0 0,0 0 0 0 0,-9-4 0 0 0,12 4 65 0 0,-18-8-154 0 0,1-2 0 0 0,1-1 1 0 0,0 0-1 0 0,-30-28 0 0 0,27 22-394 0 0,0 1-1 0 0,-41-24 1 0 0,-42-7-1664 0 0,48 27 863 0 0</inkml:trace>
</inkml:ink>
</file>

<file path=ppt/ink/ink5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11:57.603"/>
    </inkml:context>
    <inkml:brush xml:id="br0">
      <inkml:brushProperty name="width" value="0.05" units="cm"/>
      <inkml:brushProperty name="height" value="0.05" units="cm"/>
    </inkml:brush>
  </inkml:definitions>
  <inkml:trace contextRef="#ctx0" brushRef="#br0">0 305 6313 0 0,'0'0'48'0'0,"5"-2"25"0"0,16-8 20 0 0,-16 7 1137 0 0,-2 0-971 0 0,9-11 26 0 0,-9 11 2569 0 0,-1 9-2799 0 0,7 14-36 0 0,-4-10-17 0 0,0 1 1 0 0,-1 0-1 0 0,0 0 0 0 0,-1 1 1 0 0,0-1-1 0 0,-1 1 1 0 0,0-1-1 0 0,0 19 0 0 0,-3-6 5 0 0,-1 0 0 0 0,-2 0 0 0 0,-9 37 0 0 0,12-58-16 0 0,1-2 7 0 0,-1 0-1 0 0,1 0 1 0 0,0-1 0 0 0,-1 1 0 0 0,1 0 0 0 0,0-1 0 0 0,0 1 0 0 0,0 0 0 0 0,0 0-1 0 0,0-1 1 0 0,0 1 0 0 0,0 0 0 0 0,0 0 0 0 0,0-1 0 0 0,0 1 0 0 0,0 1 0 0 0,1-2 0 0 0,0 1 0 0 0,0-1 0 0 0,0 1 0 0 0,0-1 0 0 0,-1 0 1 0 0,1 1-1 0 0,0-1 0 0 0,0 0 0 0 0,0 0 0 0 0,0 0 1 0 0,0 0-1 0 0,0 0 0 0 0,0 0 0 0 0,0 0 0 0 0,0 0 1 0 0,0 0-1 0 0,0 0 0 0 0,0 0 0 0 0,0-1 0 0 0,-1 1 0 0 0,1 0 1 0 0,0-1-1 0 0,1 0 0 0 0,50-16-81 0 0,-40 12-7 0 0,27-5-46 0 0,121-32 110 0 0,-145 37 27 0 0,0 2 0 0 0,0-1 0 0 0,18 0 0 0 0,-18 3 0 0 0,244-24 23 0 0,215-25-8 0 0,20-30 91 0 0,-450 71-113 0 0,49-8 39 0 0,-80 17 68 0 0,-15 2 128 0 0,-1-2-206 0 0,1 1 0 0 0,-1-1-1 0 0,1 0 1 0 0,-1 1 0 0 0,1-1 0 0 0,-1 0-1 0 0,1-1 1 0 0,-4 1 0 0 0,-6-5-34 0 0,17-1 75 0 0,10-7-70 0 0,-14 12 10 0 0,-1 0 0 0 0,1 1 0 0 0,0-1 0 0 0,-1 0 0 0 0,1 0 0 0 0,-1 0 0 0 0,1 0 0 0 0,-1 0 0 0 0,1 0-1 0 0,-1 0 1 0 0,0 0 0 0 0,1-1 0 0 0,-1 1 0 0 0,0 0 0 0 0,0 0 0 0 0,0 0 0 0 0,0 0 0 0 0,0 0 0 0 0,0 0 0 0 0,0 0 0 0 0,0-1 0 0 0,0 1 0 0 0,-1 0 0 0 0,1 0 0 0 0,0 0-1 0 0,-1 0 1 0 0,1 0 0 0 0,-1 0 0 0 0,1 0 0 0 0,-1 0 0 0 0,0 0 0 0 0,-1-1 0 0 0,2 1 220 0 0,-8-5-157 0 0,-21-15-18 0 0,27 20-43 0 0,0-1 0 0 0,0 0-1 0 0,0 0 1 0 0,0 0 0 0 0,0 0 0 0 0,1 0-1 0 0,-1 0 1 0 0,1 0 0 0 0,0 0 0 0 0,-2-5-1 0 0,-48-77 11 0 0,29 41-50 0 0,20 39 28 0 0,0 0 0 0 0,0 0 0 0 0,-1 0 0 0 0,1 0 0 0 0,-1 0 0 0 0,0 1 0 0 0,0-1 0 0 0,-6-4 0 0 0,-2 5-49 0 0,-121-9-22 0 0,11 10 27 0 0,68 3 16 0 0,-269 18-58 0 0,-23 35-76 0 0,212-31 101 0 0,-171 33-1483 0 0,285-52 1011 0 0,16-3-30 0 0</inkml:trace>
</inkml:ink>
</file>

<file path=ppt/ink/ink5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11:58.922"/>
    </inkml:context>
    <inkml:brush xml:id="br0">
      <inkml:brushProperty name="width" value="0.05" units="cm"/>
      <inkml:brushProperty name="height" value="0.05" units="cm"/>
    </inkml:brush>
  </inkml:definitions>
  <inkml:trace contextRef="#ctx0" brushRef="#br0">332 231 6973 0 0,'-3'-1'123'0'0,"-1"0"0"0"0,1 0 0 0 0,0 0 0 0 0,0 0 0 0 0,0-1 0 0 0,0 1 0 0 0,0-1 0 0 0,0 0 0 0 0,1 0 0 0 0,-5-4 0 0 0,4 4 66 0 0,1 1 0 0 0,0-1-1 0 0,0 0 1 0 0,0 0 0 0 0,0-1 0 0 0,1 1-1 0 0,-1 0 1 0 0,0-1 0 0 0,1 1-1 0 0,0-1 1 0 0,-1 1 0 0 0,1-1 0 0 0,0 1-1 0 0,1-1 1 0 0,-1 0 0 0 0,-1-5-1 0 0,2 7-66 0 0,0 0-1 0 0,0 0 1 0 0,0 0-1 0 0,-1 0 0 0 0,1 0 1 0 0,0 0-1 0 0,-1 0 1 0 0,1 0-1 0 0,-1 0 0 0 0,1 0 1 0 0,-1 0-1 0 0,0 0 1 0 0,1 0-1 0 0,-2 0 0 0 0,-2-8 810 0 0,4 8-921 0 0,1 1 0 0 0,0-1 0 0 0,-1 0 0 0 0,1 1 0 0 0,0-1 0 0 0,0 1 0 0 0,-1-1 0 0 0,1 1 0 0 0,0-1 0 0 0,0 1 0 0 0,0 0 1 0 0,-1-1-1 0 0,1 1 0 0 0,0 0 0 0 0,0 0 0 0 0,0 0 0 0 0,1-1 0 0 0,83-16-121 0 0,107-7 0 0 0,-83 12-179 0 0,9-5-567 0 0,116-31 0 0 0,-227 47 820 0 0,-6 1 28 0 0,1 0 0 0 0,-1 0 1 0 0,1 0-1 0 0,-1-1 0 0 0,0 1 0 0 0,1 0 0 0 0,-1-1 1 0 0,1 1-1 0 0,-1-1 0 0 0,1 1 0 0 0,1-3 0 0 0,-4 3 10 0 0,0-1 0 0 0,0 0-1 0 0,0 0 1 0 0,-1 1-1 0 0,1-1 1 0 0,0 1-1 0 0,-1-1 1 0 0,1 1-1 0 0,0 0 1 0 0,-1 0-1 0 0,1-1 1 0 0,0 1-1 0 0,-1 0 1 0 0,1 0-1 0 0,-2 0 1 0 0,-1 0-24 0 0,-3-1 117 0 0,0 0 0 0 0,-1 1 0 0 0,1 0 0 0 0,0 0 0 0 0,0 1 0 0 0,0-1 0 0 0,-11 4 0 0 0,18-4-79 0 0,-1 0-1 0 0,1 1 1 0 0,-1-1 0 0 0,1 0 0 0 0,-1 1 0 0 0,1-1-1 0 0,-1 1 1 0 0,1-1 0 0 0,-1 0 0 0 0,1 1-1 0 0,-1-1 1 0 0,1 1 0 0 0,-1-1 0 0 0,1 1 0 0 0,0-1-1 0 0,-1 1 1 0 0,1 0 0 0 0,0-1 0 0 0,0 1-1 0 0,0-1 1 0 0,-1 1 0 0 0,1 0 0 0 0,0-1 0 0 0,0 1-1 0 0,0 0 1 0 0,0-1 0 0 0,0 1 0 0 0,0-1-1 0 0,0 1 1 0 0,0 0 0 0 0,0-1 0 0 0,0 1 0 0 0,0 0-1 0 0,1 0 1 0 0,6 27 282 0 0,-4-19-176 0 0,3 14 127 0 0,15 35-1 0 0,-11-34-153 0 0,7 30 0 0 0,-8-22-91 0 0,-2 0 1 0 0,-2 1-1 0 0,3 40 1 0 0,-15-38 16 0 0,7-35-4 0 0,-18-8 8 0 0,-23 1-33 0 0,-1 2 1 0 0,-77 0-1 0 0,-84 15-28 0 0,124-4 33 0 0,-227 33 34 0 0,228-27-22 0 0,-41 12-2 0 0,118-24-14 0 0,0 0 1 0 0,0 0-1 0 0,1 0 0 0 0,-1 0 0 0 0,0 0 0 0 0,1 1 0 0 0,-1-1 1 0 0,0 0-1 0 0,1 0 0 0 0,-1 1 0 0 0,0-1 0 0 0,1 0 0 0 0,-1 1 0 0 0,0-1 1 0 0,1 0-1 0 0,-1 1 0 0 0,1-1 0 0 0,-1 1 0 0 0,1-1 0 0 0,-1 1 0 0 0,1 0-5 0 0,0-1 0 0 0,0 1 0 0 0,0-1 0 0 0,0 0 0 0 0,0 1 0 0 0,1-1 0 0 0,-1 0 0 0 0,0 1 0 0 0,0-1-1 0 0,0 0 1 0 0,1 1 0 0 0,-1-1 0 0 0,0 0 0 0 0,0 0 0 0 0,1 1 0 0 0,-1-1 0 0 0,0 0 0 0 0,1 0 0 0 0,-1 1 0 0 0,0-1-1 0 0,1 0 1 0 0,-1 0 0 0 0,0 0 0 0 0,1 1 0 0 0,1-1-10 0 0,0 1 0 0 0,0 0 1 0 0,0 0-1 0 0,-1-1 0 0 0,1 1 0 0 0,0-1 0 0 0,0 1 0 0 0,0-1 1 0 0,0 0-1 0 0,4 0 0 0 0,8-15-350 0 0,18-30 0 0 0,-2-3 359 0 0,-18 29 22 0 0,0 0 0 0 0,-2 0-1 0 0,0-1 1 0 0,9-26 0 0 0,-15 32-15 0 0,-2 10 1 0 0,0-1 0 0 0,-1 0 0 0 0,0 0 0 0 0,0 1 0 0 0,1-9 0 0 0,-2 13-1 0 0,-1 0 6 0 0,1 0-1 0 0,-1 1 1 0 0,1-1 0 0 0,0 0-1 0 0,-1 0 1 0 0,1 1-1 0 0,-1-1 1 0 0,1 0 0 0 0,0 1-1 0 0,-1-1 1 0 0,1 1-1 0 0,0-1 1 0 0,0 0 0 0 0,-1 1-1 0 0,1-1 1 0 0,0 1-1 0 0,0-1 1 0 0,0 1 0 0 0,-1-1-1 0 0,1 1 1 0 0,0-1-1 0 0,0 1 1 0 0,0-1 0 0 0,0 1-1 0 0,0-1 1 0 0,0 1 0 0 0,0-1-1 0 0,0 1 1 0 0,0-1-1 0 0,0 1 1 0 0,0 0 0 0 0,2 23-23 0 0,-1-17-36 0 0,-4 15-781 0 0,2-19 584 0 0,0 0-1 0 0,1-1 0 0 0,-1 1 1 0 0,1 0-1 0 0,0 0 1 0 0,-1-1-1 0 0,1 1 0 0 0,1 0 1 0 0,0 4-1 0 0,2 0-871 0 0</inkml:trace>
</inkml:ink>
</file>

<file path=ppt/ink/ink5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11:59.924"/>
    </inkml:context>
    <inkml:brush xml:id="br0">
      <inkml:brushProperty name="width" value="0.05" units="cm"/>
      <inkml:brushProperty name="height" value="0.05" units="cm"/>
    </inkml:brush>
  </inkml:definitions>
  <inkml:trace contextRef="#ctx0" brushRef="#br0">42 249 6345 0 0,'-25'4'773'0'0,"25"-3"-721"0"0,-1-1 0 0 0,0 0-1 0 0,0 0 1 0 0,0 0 0 0 0,0 0 0 0 0,0 0 0 0 0,0 0-1 0 0,0 0 1 0 0,0 0 0 0 0,1 0 0 0 0,-1 0 0 0 0,0 0-1 0 0,0 0 1 0 0,0-1 0 0 0,0 1 0 0 0,0 0 0 0 0,0-1-1 0 0,1 0-22 0 0,0 1 0 0 0,0 0-1 0 0,0-1 1 0 0,0 1-1 0 0,0-1 1 0 0,0 1-1 0 0,0 0 1 0 0,0-1 0 0 0,1 1-1 0 0,-1-1 1 0 0,0 1-1 0 0,0 0 1 0 0,0-1 0 0 0,1 1-1 0 0,-1 0 1 0 0,0 0-1 0 0,0-1 1 0 0,1 1 0 0 0,-1 0-1 0 0,0-1 1 0 0,1 1-1 0 0,-1 0 1 0 0,0 0 0 0 0,1 0-1 0 0,-1-1 1 0 0,33-15 431 0 0,283-44 267 0 0,-190 40-415 0 0,558-80 690 0 0,-376 58-866 0 0,-243 37 618 0 0,-96 13-420 0 0,-32 4 0 0 0,32-7-329 0 0,-33 11-1 0 0,70-13-2 0 0,1 1-1 0 0,-1-1 1 0 0,0 1 0 0 0,0 1 0 0 0,-1-1 0 0 0,1 1-1 0 0,-1 0 1 0 0,0 0 0 0 0,7 11 0 0 0,-6-3 27 0 0,-2 1 0 0 0,0-1 0 0 0,4 26 0 0 0,-7-29-3 0 0,1 0 0 0 0,0 0 0 0 0,0 0 0 0 0,1-1 0 0 0,1 1 0 0 0,0-1-1 0 0,0 1 1 0 0,9 13 0 0 0,13 16-78 0 0,-26-39 53 0 0,0 1 0 0 0,0-1-1 0 0,0 0 1 0 0,0 1 0 0 0,0-1-1 0 0,-1 1 1 0 0,1-1 0 0 0,0 0-1 0 0,0 1 1 0 0,0-1 0 0 0,-1 0 0 0 0,1 1-1 0 0,0-1 1 0 0,0 0 0 0 0,-1 1-1 0 0,1-1 1 0 0,0 0 0 0 0,-1 0-1 0 0,1 1 1 0 0,0-1 0 0 0,-1 0-1 0 0,1 0 1 0 0,0 0 0 0 0,-1 1 0 0 0,1-1-1 0 0,-1 0 1 0 0,1 0 0 0 0,0 0-1 0 0,-1 0 1 0 0,1 0 0 0 0,-1 0-1 0 0,1 0 1 0 0,-1 0 0 0 0,-19 4-6 0 0,18-4 3 0 0,-328 35-49 0 0,177-23 31 0 0,-478 33 48 0 0,451-34-9 0 0,82-7 21 0 0,97-3-43 0 0,1-1 0 0 0,-1 0 0 0 0,1 0 0 0 0,-1 0 0 0 0,0 0 0 0 0,1 0 1 0 0,-1 0-1 0 0,1 0 0 0 0,-1 0 0 0 0,1 0 0 0 0,-1 0 0 0 0,0 0 0 0 0,1 0 0 0 0,-1-1 0 0 0,1 1 1 0 0,-1 0-1 0 0,1 0 0 0 0,-1-1 0 0 0,1 1 0 0 0,-1 0 0 0 0,1-1 0 0 0,-1 1 0 0 0,1 0 0 0 0,-1-1 0 0 0,1 1 1 0 0,0 0-1 0 0,-1-1 0 0 0,0 0 0 0 0,1 0-5 0 0,1 0 1 0 0,-1 0-1 0 0,0 1 1 0 0,0-1-1 0 0,1 0 1 0 0,-1 0-1 0 0,0 1 1 0 0,1-1-1 0 0,-1 0 1 0 0,1 1-1 0 0,-1-1 1 0 0,1 0-1 0 0,-1 1 1 0 0,1-1-1 0 0,-1 1 1 0 0,2-2-1 0 0,26-18-128 0 0,11 3 113 0 0,1 1 0 0 0,59-14 0 0 0,-7 2 56 0 0,-72 18-20 0 0,-19 10-13 0 0,-1 0 1 0 0,0 0-1 0 0,1 0 0 0 0,-1 0 0 0 0,0-1 0 0 0,0 1 0 0 0,1 0 1 0 0,-1 0-1 0 0,0 0 0 0 0,0-1 0 0 0,0 1 0 0 0,1 0 0 0 0,-1 0 0 0 0,0-1 1 0 0,0 1-1 0 0,0 0 0 0 0,0 0 0 0 0,1-1 0 0 0,-1 1 0 0 0,0 0 1 0 0,0-1-1 0 0,0 1 0 0 0,0 0 0 0 0,0 0 0 0 0,0-1 0 0 0,0 1 0 0 0,0 0 1 0 0,0-1-1 0 0,0 1 0 0 0,0 0 0 0 0,0-1 0 0 0,0 1 0 0 0,0 0 1 0 0,0 0-1 0 0,0-1 0 0 0,0 1 0 0 0,0 0 0 0 0,-1-1 0 0 0,1 1 0 0 0,0 0 1 0 0,0 0-1 0 0,0-1 0 0 0,0 1 0 0 0,-1 0 0 0 0,1 0 0 0 0,0 0 1 0 0,0-1-1 0 0,-1 1 0 0 0,1 0 0 0 0,0 0 0 0 0,0 0 0 0 0,-1-1 0 0 0,1 1 1 0 0,0 0-1 0 0,0 0 0 0 0,-1 0 0 0 0,1 0 0 0 0,0 0 0 0 0,-1 0 1 0 0,-26-13-16 0 0,-52-15 0 0 0,77 29-131 0 0,0-1-1 0 0,0 1 0 0 0,0 0 0 0 0,0-1 1 0 0,0 1-1 0 0,0 0 0 0 0,0 0 1 0 0,0 0-1 0 0,1 1 0 0 0,-1-1 1 0 0,0 0-1 0 0,1 1 0 0 0,-1-1 1 0 0,1 1-1 0 0,-1-1 0 0 0,1 1 1 0 0,-2 2-1 0 0,-13 12-1635 0 0,5-9 686 0 0</inkml:trace>
</inkml:ink>
</file>

<file path=ppt/ink/ink5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7T04:12:00.627"/>
    </inkml:context>
    <inkml:brush xml:id="br0">
      <inkml:brushProperty name="width" value="0.05" units="cm"/>
      <inkml:brushProperty name="height" value="0.05" units="cm"/>
    </inkml:brush>
  </inkml:definitions>
  <inkml:trace contextRef="#ctx0" brushRef="#br0">1 23 7197,'0'2'54,"0"-1"0,0 1 0,0 0 0,0-1 1,1 1-1,-1 0 0,1-1 0,-1 1 0,1-1 0,1 4 1,3-3 908,-1-10-409,-3 5-452,0 1 0,1-1 0,-1 0 0,1 1 0,0-1 0,-1 1 0,1 0 0,0-1 0,1 1 0,-1 0 0,0 0 0,1 1 0,-1-1 0,1 0 0,4-2 0,-7 4-105,-3 0 523,5 40 1534,2 58-405,7 67-137,34 213 305,-37-308-1576,8 47-189,-16-116-85,0-1-1,0 0 0,0 1 1,0-1-1,0 1 0,1-1 0,-1 0 1,0 1-1,0-1 0,0 1 1,0-1-1,0 0 0,1 1 1,-1-1-1,0 0 0,0 1 0,0-1 1,1 0-1,-1 1 0,0-1 1,1 0-1,-1 1 0,0-1 1,1 0-1,-1 0 0,0 0 0,1 1 1,-1-1-1,1 0 0,8-9-1582,6-27-1928,-12 29 2791,12-30-2129,-7 17 1225</inkml:trace>
</inkml:ink>
</file>

<file path=ppt/ink/ink5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7T04:12:01.276"/>
    </inkml:context>
    <inkml:brush xml:id="br0">
      <inkml:brushProperty name="width" value="0.05" units="cm"/>
      <inkml:brushProperty name="height" value="0.05" units="cm"/>
    </inkml:brush>
  </inkml:definitions>
  <inkml:trace contextRef="#ctx0" brushRef="#br0">0 7 6625,'1'1'15,"-1"-1"1,1 0-1,-1 0 1,1 1-1,-1-1 1,1 1-1,-1-1 1,0 0-1,1 1 1,-1-1-1,0 1 1,0-1-1,1 0 1,-1 1-1,0-1 1,0 1 0,1-1-1,-1 1 1,0-1-1,0 1 1,0 0-1,0-1 1,0 1-1,0-1 1,0 1-1,0 0 1,0 3 795,0-13 558,-1-5 1883,0 31-539,1-9-3318,0-1 3089,8 26-2114,27 98-28,-26-98 339,0 4-388,27 119-47,-7-4 492,-18-80-476,-10-69-255,3 21 30,15 45 0,-18-67-118,4 9-34,-1-5-1669</inkml:trace>
</inkml:ink>
</file>

<file path=ppt/ink/ink5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12:01.826"/>
    </inkml:context>
    <inkml:brush xml:id="br0">
      <inkml:brushProperty name="width" value="0.05" units="cm"/>
      <inkml:brushProperty name="height" value="0.05" units="cm"/>
    </inkml:brush>
  </inkml:definitions>
  <inkml:trace contextRef="#ctx0" brushRef="#br0">44 409 6409 0 0,'-14'9'34'0'0,"12"-7"-28"0"0,-1 0-1 0 0,1-1 0 0 0,0 0 0 0 0,0 1 0 0 0,0-1 1 0 0,-1 0-1 0 0,1 0 0 0 0,-1 0 0 0 0,1 0 0 0 0,-4 0 1 0 0,11-4 305 0 0,11 0-139 0 0,199-16 638 0 0,-173 13-601 0 0,151-16 584 0 0,130-17 553 0 0,1224-172 978 0 0,-1479 204-2295 0 0,646-65 778 0 0,2 25 484 0 0,-538 44-1139 0 0,-160 5-155 0 0,-18-2 1 0 0,0 0 1 0 0,0 0-1 0 0,0 0 1 0 0,0 0-1 0 0,0 0 1 0 0,0 0-1 0 0,0 1 1 0 0,0-1 0 0 0,0 0-1 0 0,0 0 1 0 0,0 0-1 0 0,0 0 1 0 0,0 0-1 0 0,1 0 1 0 0,-1 0-1 0 0,0 0 1 0 0,0 0-1 0 0,0 1 1 0 0,0-1-1 0 0,0 0 1 0 0,0 0-1 0 0,0 0 1 0 0,0 0-1 0 0,0 0 1 0 0,0 0-1 0 0,0 0 1 0 0,0 0-1 0 0,-1 1 1 0 0,1-1-1 0 0,0 0 1 0 0,0 0-1 0 0,0 0 1 0 0,0 0-1 0 0,0 0 1 0 0,0 0-1 0 0,0 0 1 0 0,0 0 0 0 0,0 0-1 0 0,0 0 1 0 0,0 1-1 0 0,0-1 1 0 0,0 0-1 0 0,0 0 1 0 0,0 0-1 0 0,-1 0 1 0 0,1 0-1 0 0,0 0 1 0 0,0 0-1 0 0,0 0 1 0 0,0 0-1 0 0,0 0 1 0 0,0 0-1 0 0,0 0 1 0 0,0 0-1 0 0,-1 0 1 0 0,1 0-1 0 0,0 0 1 0 0,0 0-1 0 0,0 0 1 0 0,0 0-1 0 0,0 0 1 0 0,0 0-1 0 0,-28 9-321 0 0,-215 62-3543 0 0,176-48 2618 0 0,12-4 106 0 0</inkml:trace>
</inkml:ink>
</file>

<file path=ppt/ink/ink5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7T04:12:02.312"/>
    </inkml:context>
    <inkml:brush xml:id="br0">
      <inkml:brushProperty name="width" value="0.05" units="cm"/>
      <inkml:brushProperty name="height" value="0.05" units="cm"/>
    </inkml:brush>
  </inkml:definitions>
  <inkml:trace contextRef="#ctx0" brushRef="#br0">3 421 6001,'-1'1'13,"1"-1"0,0 0 0,0 1 0,0-1 0,-1 1 0,1-1 0,0 0 0,0 1 0,0-1 0,0 0 0,0 1 1,0-1-1,0 1 0,0-1 0,0 1 0,0-1 0,0 0 0,0 1 0,0-1 0,0 1 0,0-1 0,1 0 0,-1 1 0,0-1 1,0 0-1,0 1 0,1-1 0,-1 0 0,0 1 0,0-1 0,1 0 0,-1 1 0,0-1 0,0 0 0,1 0 0,-1 1 1,1-1-1,-1 0 0,2 1 56,-1 0 1,1 0-1,-1 0 1,1 0-1,-1 0 1,1 0-1,-1-1 1,1 1-1,0-1 1,3 2-1,39-1 302,0-1-1,-1-3 1,63-10-1,-38 4-142,718-97 1990,-402 53-1285,-16 3-153,1268-150 946,-1629 199-1715,70-6 244,81 3 1,-151 5-180,-7 1-22,-13 3 2,-23 3-55,36-8-1,-101 16-492,54-10-971,-55 15 0,94-19 907,0-1 0,0 1 0,-12-1 1,1 0-870</inkml:trace>
</inkml:ink>
</file>

<file path=ppt/ink/ink5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7T04:12:02.811"/>
    </inkml:context>
    <inkml:brush xml:id="br0">
      <inkml:brushProperty name="width" value="0.05" units="cm"/>
      <inkml:brushProperty name="height" value="0.05" units="cm"/>
    </inkml:brush>
  </inkml:definitions>
  <inkml:trace contextRef="#ctx0" brushRef="#br0">282 101 6469,'0'0'12,"0"0"0,-1 0 0,1 0 1,0 0-1,-1 0 0,1 0 0,0-1 1,-1 1-1,1 0 0,0 0 1,-1 0-1,1 0 0,0 0 0,-1 1 1,1-1-1,0 0 0,-1 0 0,1 0 1,0 0-1,-1 0 0,1 0 1,0 1-1,-1-1 0,1 0 0,0 0 1,-1 1-1,1-1 4,0 0 1,-1 0-1,1 1 0,-1-1 0,1 0 1,0 0-1,-1 1 0,1-1 1,-1 0-1,1 0 0,-1 0 1,1 0-1,0 0 0,-1 0 1,1 0-1,-1 0 0,1 0 1,-1 0-1,1 0 0,-1 0 0,1 0 1,0 0-1,-1 0 0,1 0 1,-1-1-1,-5-1 270,0 0 0,1 0 0,-1-1 0,1 0 0,0 0 0,-10-7 1,2 0 162,10 9-375,1-1 1,0 1 0,-1 0 0,1 0 0,-1 0 0,1 0 0,-1 0 0,0 0-1,1 1 1,-1 0 0,0-1 0,1 1 0,-1 0 0,0 0 0,0 0-1,-4 1 1,2 1 49,-1 0 0,0-1-1,1 2 1,-1-1-1,1 1 1,0 0 0,-7 4-1,-2 4 210,1 0 0,0 0 0,0 1-1,-15 21 1,26-31-282,0 1 0,0 0 0,0 0-1,0-1 1,1 1 0,-1 0 0,1 0 0,0 1-1,0-1 1,0 0 0,0 0 0,0 1-1,1-1 1,-1 0 0,1 5 0,0-5-12,1 0-1,-1-1 1,1 1 0,0 0 0,0-1 0,0 1-1,0 0 1,0-1 0,1 0 0,-1 1-1,1-1 1,-1 0 0,1 1 0,0-1 0,2 2-1,2 0 11,-1 1-1,1-1 0,1-1 1,-1 1-1,0-1 0,1 0 1,0 0-1,-1-1 0,1 1 1,0-2-1,0 1 0,15 1 1,-12-3-42,0 0 1,0-1-1,0 0 1,0 0-1,0-1 1,0-1-1,-1 1 1,1-2-1,-1 1 1,1-1-1,9-6 1,8-6-55,-1-2 1,28-24-1,-38 29 9,-14 12 31,0-1-1,1 0 1,-2 0 0,1 0 0,0 0 0,0 0 0,-1 0-1,1 0 1,-1-1 0,1 1 0,-1-1 0,0 1 0,0-1-1,0 1 1,0-1 0,-1 1 0,1-1 0,-1 0 0,1 1-1,-1-1 1,0 0 0,0 0 0,0 1 0,-1-1 0,1 0-1,-1 1 1,1-1 0,-3-5 0,0 2-1,0 0 0,0-1 0,-1 1 0,0 0 0,0 0 0,-1 1 0,1-1 0,-1 1 0,-1 0 0,-5-4 0,6 5-102,-1 0 1,0 1 0,0-1-1,0 1 1,0 0 0,-1 1-1,1 0 1,-1 0 0,1 0-1,-1 1 1,0 0 0,1 0-1,-1 1 1,0-1 0,0 2-1,0-1 1,1 1 0,-1 0-1,0 0 1,1 1 0,-1 0-1,1 0 1,-1 0-1,1 1 1,0 0 0,0 0-1,0 1 1,0 0 0,-7 6-1,-35 43-2705,31-32 1577</inkml:trace>
</inkml:ink>
</file>

<file path=ppt/ink/ink5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7T04:12:03.859"/>
    </inkml:context>
    <inkml:brush xml:id="br0">
      <inkml:brushProperty name="width" value="0.05" units="cm"/>
      <inkml:brushProperty name="height" value="0.05" units="cm"/>
    </inkml:brush>
  </inkml:definitions>
  <inkml:trace contextRef="#ctx0" brushRef="#br0">25 201 5849,'0'-8'240,"0"7"-188,1 1 0,-1-1 1,0 0-1,0 0 0,0 0 0,1 0 1,-1 0-1,0 0 0,0-1 0,-1 1 0,1 0 1,0 0-1,0 1 0,0-1 0,-1 0 1,1 0-1,0 0 0,-1 0 0,1 0 0,-1 0 1,1 0-1,-1 0 0,0 1 0,1-1 0,-1 0 1,0 0-1,0 1 0,0-2 0,-9 1 1223,4-1-650,6-1 65,1 5-494,1 1-1,0 0 1,-1 0 0,0 0-1,0 0 1,0 0 0,1 4-1,7 45 299,-3 0 0,-3 0-1,-3 70 1,-5-63-485,2-39-6,1-1 0,1 1-1,1 0 1,0-1 0,5 28 0,-4-46-5,-1-1 0,1 1 0,-1-1 0,1 0 0,0 1 0,-1-1 0,1 0 0,0 0 0,-1 0 0,1 0 0,0 1 1,-1-1-1,1 0 0,0 0 0,-1 0 0,1 0 0,0 0 0,-1-1 0,1 1 0,0 0 0,-1 0 0,1 0 0,0 0 1,-1-1-1,1 1 0,-1 0 0,1-1 0,-1 1 0,1 0 0,0-1 0,33-16-107,-20 10 68,35-12-116,1 2 1,0 3-1,83-14 0,-61 14 114,521-82 240,-573 94-166,3-2 8,-13 2-15,-1 0 1,1 0-1,0 1 1,0 1-1,0 0 1,0 0-1,14 3 1,-66-6 179,38 3-207,0-1 0,0 1 0,0-1 0,0 0 0,1 0 0,-1-1 0,0 1 0,1-1 0,-1 0 0,1 0 0,-1 0 0,1 0 0,0-1 1,0 1-1,0-1 0,0 0 0,1 0 0,-1 0 0,1 0 0,0 0 0,-1-1 0,2 1 0,-1-1 0,0 1 0,1-1 0,-1 0 0,1 1 0,-1-5 0,0-10-22,0 0-1,1 0 0,0 0 0,2 0 1,2-19-1,0-32 12,-5 56 8,0 0-1,-2 0 1,1 0 0,-1 1-1,-1-1 1,0 1 0,-1 0-1,-1 0 1,1 1 0,-2 0-1,-8-10 1,15 19 6,-1 0 1,0 1-1,0-1 0,0 1 0,1-1 1,-1 1-1,-1 0 0,1 0 1,0 0-1,0 0 0,0 0 1,0 0-1,-1 1 0,1-1 1,0 1-1,-1 0 0,1-1 1,0 1-1,-1 0 0,1 0 1,0 1-1,-1-1 0,1 0 1,0 1-1,-1 0 0,1-1 1,0 1-1,0 0 0,0 0 1,-4 2-1,-23 12 15,-1 0 0,-1-3 0,0 0 0,-42 9-1,-132 17 57,149-30-15,5 2-229,-57 18 0,105-28 45,-1 4-2704,-11 11 2431,12-11-53</inkml:trace>
</inkml:ink>
</file>

<file path=ppt/ink/ink5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7T04:12:04.201"/>
    </inkml:context>
    <inkml:brush xml:id="br0">
      <inkml:brushProperty name="width" value="0.05" units="cm"/>
      <inkml:brushProperty name="height" value="0.05" units="cm"/>
    </inkml:brush>
  </inkml:definitions>
  <inkml:trace contextRef="#ctx0" brushRef="#br0">1 0 8365,'0'0'4061,"1"19"-3948,0-13-104,3 42 51,-3 52 1,-1-94-90,-2 75 85,3-73-386,-1 0 0,1 1 1,0-1-1,1 0 1,0-1-1,0 1 0,6 13 1,-7-21 156,-1 1 0,1 0 0,0 0 0,0 0-1,0-1 1,0 1 0,0 0 0,0-1 0,0 1 0,0-1 0,0 1 0,0-1 0,0 1-1,0-1 1,0 0 0,0 0 0,1 1 0,0-1 0,4-4-1008</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3:40:50.803"/>
    </inkml:context>
    <inkml:brush xml:id="br0">
      <inkml:brushProperty name="width" value="0.05" units="cm"/>
      <inkml:brushProperty name="height" value="0.05" units="cm"/>
    </inkml:brush>
  </inkml:definitions>
  <inkml:trace contextRef="#ctx0" brushRef="#br0">161 299 9029 0 0,'-1'-4'230'0'0,"1"1"1"0"0,0-1-1 0 0,1 1 1 0 0,-1-1-1 0 0,0 1 1 0 0,1-1-1 0 0,0 1 1 0 0,0-1-1 0 0,0 1 1 0 0,2-5-1 0 0,-7 42 755 0 0,-17 63-860 0 0,11-44 17 0 0,-2-1 1 0 0,-20 50-1 0 0,18-66-68 0 0,-1-1 0 0 0,-1 0-1 0 0,-25 37 1 0 0,41-72-70 0 0,0 0-1 0 0,0 0 1 0 0,0 0 0 0 0,0 0-1 0 0,0 0 1 0 0,0 0 0 0 0,-1-1-1 0 0,1 1 1 0 0,0 0 0 0 0,0 0-1 0 0,0 0 1 0 0,0 0 0 0 0,0 0-1 0 0,0 0 1 0 0,0 0 0 0 0,0 0-1 0 0,0 0 1 0 0,0 0 0 0 0,0 0-1 0 0,0 0 1 0 0,-1 0 0 0 0,1 0-1 0 0,0 0 1 0 0,0 0 0 0 0,0 0-1 0 0,0 0 1 0 0,0 0 0 0 0,0 0-1 0 0,0 1 1 0 0,0-1 0 0 0,0 0 0 0 0,0 0-1 0 0,0 0 1 0 0,0 0 0 0 0,0 0-1 0 0,0 0 1 0 0,-1 0 0 0 0,1 0-1 0 0,0 0 1 0 0,0 0 0 0 0,0 0-1 0 0,0 0 1 0 0,0 0 0 0 0,0 0-1 0 0,3-12-31 0 0,6-15-172 0 0,11-18-183 0 0,1 1-1 0 0,41-63 1 0 0,-40 73 327 0 0,-1-1-1 0 0,-2 0 0 0 0,-2-2 0 0 0,22-65 0 0 0,-23 32 161 0 0,-9 35 82 0 0,15-43 1 0 0,-19 68-149 0 0,1 1 0 0 0,0 0 0 0 0,0 0 0 0 0,1 0 0 0 0,0 1 0 0 0,1-1 0 0 0,0 1 0 0 0,0 0 0 0 0,9-8 0 0 0,-13 15-38 0 0,-1-1 0 0 0,1 1 0 0 0,0 0 1 0 0,-1-1-1 0 0,1 1 0 0 0,0 0 0 0 0,0 0 1 0 0,0 0-1 0 0,-1 0 0 0 0,1 1 0 0 0,0-1 0 0 0,0 0 1 0 0,0 1-1 0 0,0 0 0 0 0,1-1 0 0 0,-1 1 1 0 0,0 0-1 0 0,0 0 0 0 0,0 0 0 0 0,0 0 0 0 0,3 1 1 0 0,-1 0-3 0 0,-1 0 0 0 0,0 0 0 0 0,0 1-1 0 0,0 0 1 0 0,0-1 0 0 0,0 1 0 0 0,0 0 0 0 0,-1 1 0 0 0,1-1 0 0 0,-1 0 0 0 0,1 1 0 0 0,1 2 0 0 0,5 7 3 0 0,0 0 0 0 0,-2 1 1 0 0,1 0-1 0 0,9 26 0 0 0,13 47 31 0 0,26 126 0 0 0,-18-61-39 0 0,10 11-380 0 0,-39-116-417 0 0,-9-43 650 0 0,0-1 0 0 0,0 1 0 0 0,0 0 0 0 0,0-1 0 0 0,0 1 1 0 0,-1 0-1 0 0,1-1 0 0 0,-1 1 0 0 0,0-1 0 0 0,0 1 1 0 0,0-1-1 0 0,0 1 0 0 0,0-1 0 0 0,-2 4 0 0 0,-7-1-1455 0 0,5-1 677 0 0</inkml:trace>
</inkml:ink>
</file>

<file path=ppt/ink/ink5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7T04:12:04.547"/>
    </inkml:context>
    <inkml:brush xml:id="br0">
      <inkml:brushProperty name="width" value="0.05" units="cm"/>
      <inkml:brushProperty name="height" value="0.05" units="cm"/>
    </inkml:brush>
  </inkml:definitions>
  <inkml:trace contextRef="#ctx0" brushRef="#br0">1 16 7453,'4'-16'-108,"-4"17"277,0 7 58,4 205 1145,-4-210-1446,0-1 0,0 1 0,0-1 0,0 1 0,1-1 0,0 1 0,-1-1 0,1 1 0,0-1 0,0 0 0,1 3 0,-1-4 0,0 0-1,-1-1 0,1 1 0,0 0 1,-1-1-1,1 1 0,0 0 0,0-1 1,0 1-1,0-1 0,-1 1 0,1-1 0,0 1 1,0-1-1,0 0 0,0 1 0,0-1 1,0 0-1,0 0 0,0 0 0,0 0 1,0 0-1,0 0 0,0 0 0,0 0 1,0 0-1,0-1 0,0 1 0,0 0 1,1-1-1,8-4-841</inkml:trace>
  <inkml:trace contextRef="#ctx0" brushRef="#br0" timeOffset="1">225 75 6973,'1'0'10,"-1"0"0,0 0-1,1 0 1,-1 0 0,0 0 0,1 0 0,-1 1 0,0-1 0,1 0 0,-1 0 0,0 0 0,0 1 0,1-1 0,-1 0 0,0 1 0,0-1 0,0 0 0,1 0 0,-1 1 0,0-1 0,0 0-1,0 1 1,0-1 0,0 0 0,0 1 0,1-1 0,-1 0 0,0 1 0,0-1 0,0 0 0,0 1 0,0-1 0,0 0 0,0 1 0,-1-1 0,1 1 0,0-1 0,0 0 0,0 1 0,0-1 0,0 0-1,-8 29 613,-1 13-35,5-1-313,2-15-722,1 37-1,0-47-99,-2 1-227</inkml:trace>
</inkml:ink>
</file>

<file path=ppt/ink/ink5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7T04:12:04.889"/>
    </inkml:context>
    <inkml:brush xml:id="br0">
      <inkml:brushProperty name="width" value="0.05" units="cm"/>
      <inkml:brushProperty name="height" value="0.05" units="cm"/>
    </inkml:brush>
  </inkml:definitions>
  <inkml:trace contextRef="#ctx0" brushRef="#br0">1 78 7261,'19'3'55,"1"-1"0,-1-1 0,1-1 0,-1 0 0,1-2 1,24-4-1,11-1 191,138-25 698,5 0-738,-185 30-300,-10 1 12,0 1 1,0-1 0,0 1-1,1-1 1,-1 1 0,0 0-1,0 0 1,0 1 0,0-1-1,0 0 1,0 1 0,0 0-1,4 1 1,-6 7-870,-5-3 209</inkml:trace>
</inkml:ink>
</file>

<file path=ppt/ink/ink5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7T04:12:05.293"/>
    </inkml:context>
    <inkml:brush xml:id="br0">
      <inkml:brushProperty name="width" value="0.05" units="cm"/>
      <inkml:brushProperty name="height" value="0.05" units="cm"/>
    </inkml:brush>
  </inkml:definitions>
  <inkml:trace contextRef="#ctx0" brushRef="#br0">0 9 7453,'7'2'4,"-9"-3"203,2 1-193,0 0-1,0 0 1,0 0 0,0 0-1,1 0 1,-1 0 0,0 0-1,0 0 1,0 0 0,0 0-1,0 0 1,1 0 0,-1 0-1,0 0 1,0 0 0,0 0-1,0 0 1,0-1 0,0 1-1,1 0 1,-1 0 0,0 0-1,0 0 1,0 0 0,0 0-1,0 0 1,0-1 0,0 1-1,0 0 1,0 0 0,1 0-1,-1 0 1,0 0 0,0 0-1,0-1 1,0 1 0,0 0-1,0 0 1,0 0 0,0 0-1,0 0 1,0-1 0,0 1-1,0 0 1,0 0 0,0 0-1,0 0 1,0 0 0,-1-1-1,1 1 1,0 0 0,0 0-1,0 0 1,0 0 0,0 0-1,0 0 1,0-1 0,0 1-1,0 0 1,0 0 0,-1 0-1,1 0 1,0 0 0,0 0-1,0 0 1,0 0 0,0 0-1,0 0 1,-1-1 0,2 0 405,0-1-461,0 22 3704,4 60-4395,-4-30-154,-2 76-115,-1-67-223,-2-27-319</inkml:trace>
</inkml:ink>
</file>

<file path=ppt/ink/ink5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15:32.798"/>
    </inkml:context>
    <inkml:brush xml:id="br0">
      <inkml:brushProperty name="width" value="0.05" units="cm"/>
      <inkml:brushProperty name="height" value="0.05" units="cm"/>
    </inkml:brush>
  </inkml:definitions>
  <inkml:trace contextRef="#ctx0" brushRef="#br0">57 40 4728 0 0,'4'-13'87'0'0,"0"-1"137"0"0,-4 13-199 0 0,0 1-1 0 0,0-1 0 0 0,0 1 1 0 0,0 0-1 0 0,0-1 0 0 0,0 1 0 0 0,0 0 1 0 0,0-1-1 0 0,0 1 0 0 0,0 0 1 0 0,0-1-1 0 0,0 1 0 0 0,0 0 1 0 0,0-1-1 0 0,-1 1 0 0 0,1 0 0 0 0,0-1 1 0 0,0 1-1 0 0,0 0 0 0 0,-1-1 1 0 0,1 1-1 0 0,0 0 0 0 0,0 0 1 0 0,-1-1-1 0 0,1 1 0 0 0,0 0 0 0 0,0 0 1 0 0,-1 0-1 0 0,1-1 0 0 0,0 1 1 0 0,-1 0-1 0 0,0 0 0 0 0,0-1 21 0 0,-1 1 0 0 0,0 0 0 0 0,1-1-1 0 0,-1 1 1 0 0,1 0 0 0 0,-1 0 0 0 0,0 0 0 0 0,1 0 0 0 0,-1 0-1 0 0,0 0 1 0 0,1 1 0 0 0,-1-1 0 0 0,0 0 0 0 0,1 1-1 0 0,-3 0 1 0 0,3 0-37 0 0,1-1 0 0 0,-1 0 0 0 0,1 1 0 0 0,-1-1-1 0 0,1 1 1 0 0,-1-1 0 0 0,1 1 0 0 0,-1-1 0 0 0,1 1 0 0 0,-1-1-1 0 0,1 1 1 0 0,0-1 0 0 0,-1 1 0 0 0,1 0 0 0 0,0-1-1 0 0,-1 1 1 0 0,1-1 0 0 0,0 1 0 0 0,0 0 0 0 0,0-1 0 0 0,-1 1-1 0 0,1 0 1 0 0,0-1 0 0 0,0 1 0 0 0,0 0 0 0 0,0-1 0 0 0,0 1-1 0 0,0 0 1 0 0,1-1 0 0 0,-1 1 0 0 0,0 0 0 0 0,0-1-1 0 0,0 1 1 0 0,1 0 0 0 0,-1 0 0 0 0,16 39 482 0 0,-2 1 1 0 0,-2-1-1 0 0,-2 2 1 0 0,7 63-1 0 0,1 171 529 0 0,-16-123-830 0 0,-6-1 0 0 0,-7 0 0 0 0,-7 0 0 0 0,-37 151 0 0 0,47-273-415 0 0,2 0 0 0 0,1 1 0 0 0,0 36 0 0 0,5-67 209 0 0,0 0 1 0 0,0 0-1 0 0,0 0 0 0 0,0 0 0 0 0,0 0 0 0 0,0 0 0 0 0,0 0 0 0 0,0 0 0 0 0,0 0 0 0 0,0 0 1 0 0,0 0-1 0 0,0 0 0 0 0,0 0 0 0 0,0 0 0 0 0,0 0 0 0 0,0 0 0 0 0,0 0 0 0 0,0 0 1 0 0,0 0-1 0 0,0 0 0 0 0,0 0 0 0 0,1 0 0 0 0,-1 0 0 0 0,0 0 0 0 0,0 0 0 0 0,0 0 1 0 0,0 0-1 0 0,0 0 0 0 0,0 0 0 0 0,0 0 0 0 0,0 0 0 0 0,0 0 0 0 0,0 0 0 0 0,0 0 0 0 0,0 0 1 0 0,0 0-1 0 0,0 0 0 0 0,0 0 0 0 0,0 0 0 0 0,0 0 0 0 0,0 0 0 0 0,0 0 0 0 0,1 0 1 0 0,-1 0-1 0 0,0 0 0 0 0,0 0 0 0 0,0 0 0 0 0,0 0 0 0 0,0 0 0 0 0,0 0 0 0 0,0 0 1 0 0,0 0-1 0 0,0 1 0 0 0,0-1 0 0 0,0 0 0 0 0,0 0 0 0 0,0 0 0 0 0,0 0 0 0 0,0 0 0 0 0,0 0 1 0 0,0 0-1 0 0,5-7-681 0 0,5-11-419 0 0,-1 5 39 0 0</inkml:trace>
</inkml:ink>
</file>

<file path=ppt/ink/ink5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15:33.498"/>
    </inkml:context>
    <inkml:brush xml:id="br0">
      <inkml:brushProperty name="width" value="0.05" units="cm"/>
      <inkml:brushProperty name="height" value="0.05" units="cm"/>
    </inkml:brush>
  </inkml:definitions>
  <inkml:trace contextRef="#ctx0" brushRef="#br0">23 971 6189 0 0,'-18'-17'73'0'0,"18"16"-70"0"0,-1 0 0 0 0,1 1-1 0 0,-1-1 1 0 0,1 0 0 0 0,0 0 0 0 0,-1 1 0 0 0,1-1 0 0 0,0 0 0 0 0,-1 0-1 0 0,1 0 1 0 0,0 0 0 0 0,0 1 0 0 0,0-1 0 0 0,0 0 0 0 0,0 0-1 0 0,0 0 1 0 0,0 0 0 0 0,0 0 0 0 0,0 0 0 0 0,0 1 0 0 0,0-1 0 0 0,0 0-1 0 0,1 0 1 0 0,-1 0 0 0 0,1-1 0 0 0,2 0 2 0 0,0 1 0 0 0,0-1 1 0 0,0 1-1 0 0,0-1 0 0 0,0 1 1 0 0,0 0-1 0 0,0 0 0 0 0,1 1 1 0 0,-1-1-1 0 0,0 1 0 0 0,1-1 0 0 0,-1 1 1 0 0,6 1-1 0 0,11-3 18 0 0,341-80 666 0 0,-134 27-300 0 0,1419-268 75 0 0,-84 109-290 0 0,3 44 46 0 0,-1564 170-220 0 0,3 0 1 0 0,840-70 509 0 0,-835 69-507 0 0,28-1 23 0 0,69 6 0 0 0,-105-4-20 0 0,0 0 0 0 0,0 0 0 0 0,-1 0 0 0 0,1 0 0 0 0,0 0 0 0 0,0 0-1 0 0,0 0 1 0 0,-1 0 0 0 0,1 0 0 0 0,0 1 0 0 0,0-1 0 0 0,0 0-1 0 0,-1 0 1 0 0,1 1 0 0 0,0-1 0 0 0,-1 1 0 0 0,1-1 0 0 0,0 0-1 0 0,-1 1 1 0 0,1-1 0 0 0,0 1 0 0 0,-1 0 0 0 0,1-1 0 0 0,-1 1 0 0 0,1 0-1 0 0,-1 0 3 0 0,-1 0 1 0 0,1 0-1 0 0,0 0 0 0 0,-1-1 0 0 0,1 1 0 0 0,-1 0 0 0 0,0-1 0 0 0,1 1 0 0 0,-1 0 0 0 0,0-1 0 0 0,1 1 0 0 0,-1-1 0 0 0,0 1 0 0 0,0-1 0 0 0,1 1 1 0 0,-1-1-1 0 0,-1 1 0 0 0,-45 17 239 0 0,46-17-239 0 0,-42 10 335 0 0,-1-1 0 0 0,-79 8 0 0 0,102-19 153 0 0,21-1-100 0 0,13 1-300 0 0,-8 2-88 0 0,0 0 0 0 0,0 0 1 0 0,0 0-1 0 0,1 0 0 0 0,-1 1 0 0 0,0 0 0 0 0,-1 0 1 0 0,1 0-1 0 0,0 1 0 0 0,-1 0 0 0 0,1 0 0 0 0,-1 0 0 0 0,0 0 1 0 0,0 1-1 0 0,0-1 0 0 0,0 1 0 0 0,-1 0 0 0 0,0 0 1 0 0,4 6-1 0 0,5 8 108 0 0,0 1 0 0 0,-2 0 0 0 0,12 26 1 0 0,-1 10 222 0 0,26 94 0 0 0,0 62-46 0 0,-35-150-229 0 0,-1-14-24 0 0,-5-25-23 0 0,-1 0 0 0 0,-1 0 0 0 0,-1 1 0 0 0,-1-1 0 0 0,-1 39 0 0 0,-2-57-15 0 0,0 0 0 0 0,0 0 1 0 0,0 0-1 0 0,-1 0 0 0 0,0-1 0 0 0,0 1 0 0 0,0-1 0 0 0,0 1 0 0 0,0-1 0 0 0,-6 6 0 0 0,1 0 6 0 0,-1-1 0 0 0,-16 12 1 0 0,1-4-5 0 0,-1-1 1 0 0,0-1-1 0 0,-30 12 1 0 0,-84 28 22 0 0,91-36-23 0 0,-626 183-560 0 0,459-144-914 0 0,101-22-321 0 0,67-22 685 0 0</inkml:trace>
</inkml:ink>
</file>

<file path=ppt/ink/ink5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13:00.947"/>
    </inkml:context>
    <inkml:brush xml:id="br0">
      <inkml:brushProperty name="width" value="0.05" units="cm"/>
      <inkml:brushProperty name="height" value="0.05" units="cm"/>
    </inkml:brush>
  </inkml:definitions>
  <inkml:trace contextRef="#ctx0" brushRef="#br0">458 1 4576 0 0,'-11'1'116'0'0,"0"0"-1"0"0,0 1 0 0 0,-18 6 0 0 0,-16 2 298 0 0,-44 0-133 0 0,27-3-286 0 0,-64 14 1 0 0,106-17-379 0 0,16-4 218 0 0,-1 1 0 0 0,1-1 1 0 0,0 1-1 0 0,-1 0 1 0 0,1 1-1 0 0,0-1 0 0 0,0 1 1 0 0,0-1-1 0 0,0 1 1 0 0,-5 4-1 0 0,6-4-143 0 0</inkml:trace>
</inkml:ink>
</file>

<file path=ppt/ink/ink5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13:01.321"/>
    </inkml:context>
    <inkml:brush xml:id="br0">
      <inkml:brushProperty name="width" value="0.05" units="cm"/>
      <inkml:brushProperty name="height" value="0.05" units="cm"/>
    </inkml:brush>
  </inkml:definitions>
  <inkml:trace contextRef="#ctx0" brushRef="#br0">0 537 4164 0 0,'48'-9'1551'0'0,"388"-40"-1000"0"0,-385 45-540 0 0,710-38-45 0 0,-336 20 68 0 0,2835-178 686 0 0,-2288 139-651 0 0,241-16-28 0 0,-950 57-38 0 0,544-31-107 0 0,-796 51 101 0 0,-5-1 4 0 0,0 1-1 0 0,0 0 1 0 0,0 0 0 0 0,1 0 0 0 0,9 3-1 0 0,-63 12-418 0 0,23-10 74 0 0</inkml:trace>
</inkml:ink>
</file>

<file path=ppt/ink/ink5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13:57.098"/>
    </inkml:context>
    <inkml:brush xml:id="br0">
      <inkml:brushProperty name="width" value="0.05" units="cm"/>
      <inkml:brushProperty name="height" value="0.05" units="cm"/>
    </inkml:brush>
  </inkml:definitions>
  <inkml:trace contextRef="#ctx0" brushRef="#br0">3 62 3872 0 0,'0'0'2843'0'0,"-1"-3"-2729"0"0,0-4 504 0 0,1-1 0 0 0,0 1 0 0 0,0 0 0 0 0,0 0-1 0 0,4-15 3100 0 0,4 51-3531 0 0,1 2-133 0 0,42 160 213 0 0,-33-78-10 0 0,-1-10-155 0 0,-6-53-92 0 0,-9-35-265 0 0,0-1 1 0 0,2 0-1 0 0,0 0 1 0 0,0 0-1 0 0,1 0 1 0 0,1-1-1 0 0,8 14 1 0 0,-1-6-3813 0 0,-15-16 2843 0 0</inkml:trace>
</inkml:ink>
</file>

<file path=ppt/ink/ink5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13:57.517"/>
    </inkml:context>
    <inkml:brush xml:id="br0">
      <inkml:brushProperty name="width" value="0.05" units="cm"/>
      <inkml:brushProperty name="height" value="0.05" units="cm"/>
    </inkml:brush>
  </inkml:definitions>
  <inkml:trace contextRef="#ctx0" brushRef="#br0">21 150 6689 0 0,'-14'-13'154'0'0,"13"12"-102"0"0,1 1 0 0 0,-1 0 0 0 0,1-1 0 0 0,0 1 0 0 0,-1 0-1 0 0,1-1 1 0 0,-1 1 0 0 0,1-1 0 0 0,0 1 0 0 0,-1 0-1 0 0,1-1 1 0 0,0 1 0 0 0,0-1 0 0 0,-1 1 0 0 0,1-1 0 0 0,0 0-1 0 0,0 1 1 0 0,0-1 0 0 0,0 1 0 0 0,-1-1 0 0 0,1 1 0 0 0,0-1-1 0 0,0 1 1 0 0,0-1 0 0 0,0 0 0 0 0,0 1 0 0 0,0-1-1 0 0,1 1 1 0 0,-1-1 0 0 0,1 1 54 0 0,1 0 1 0 0,-1 0-1 0 0,1 0 1 0 0,0 0-1 0 0,-1 0 0 0 0,1 1 1 0 0,-1-1-1 0 0,0 1 0 0 0,1-1 1 0 0,-1 1-1 0 0,1 0 0 0 0,-1 0 1 0 0,0-1-1 0 0,3 3 1 0 0,5 2 277 0 0,70 17 593 0 0,-54-16-943 0 0,36 13-1 0 0,-51-17-334 0 0,0 0-1 0 0,0 0 1 0 0,0-1-1 0 0,0 0 1 0 0,0-1-1 0 0,0 0 1 0 0,0 0-1 0 0,0-1 1 0 0,0-1-1 0 0,0 0 0 0 0,0 0 1 0 0,0-1-1 0 0,-1 0 1 0 0,12-5-1 0 0,-13 3 348 0 0,0 1 0 0 0,-1-2 0 0 0,1 1 0 0 0,-1-1 0 0 0,0 0 0 0 0,-1-1 0 0 0,0 0-1 0 0,0 0 1 0 0,0 0 0 0 0,-1-1 0 0 0,0 1 0 0 0,0-1 0 0 0,-1 0 0 0 0,0-1 0 0 0,0 1 0 0 0,-1-1 0 0 0,0 0-1 0 0,2-11 1 0 0,-5 19 59 0 0,0-1 0 0 0,1 1 0 0 0,-1 0 1 0 0,0-1-1 0 0,0 1 0 0 0,0 0 0 0 0,0 0 0 0 0,-1-1 0 0 0,1 1 0 0 0,0 0 0 0 0,-1 0 0 0 0,1-1 0 0 0,0 1 0 0 0,-2-2 0 0 0,2 2-30 0 0,-1 1-1 0 0,1 0 1 0 0,-1 0-1 0 0,1 0 1 0 0,0 0 0 0 0,-1 0-1 0 0,1 0 1 0 0,-1-1-1 0 0,1 1 1 0 0,0 0-1 0 0,-1 0 1 0 0,1 0 0 0 0,-1 0-1 0 0,1 0 1 0 0,-1 1-1 0 0,1-1 1 0 0,0 0 0 0 0,-1 0-1 0 0,1 0 1 0 0,-1 0-1 0 0,1 0 1 0 0,0 0 0 0 0,-1 1-1 0 0,1-1 1 0 0,0 0-1 0 0,-1 0 1 0 0,1 1-1 0 0,0-1 1 0 0,-1 0 0 0 0,1 0-1 0 0,0 1 1 0 0,0-1-1 0 0,-1 0 1 0 0,1 1 0 0 0,0-1-1 0 0,0 0 1 0 0,-1 1-1 0 0,1-1 1 0 0,0 1 0 0 0,0-1-1 0 0,-7 31 2962 0 0,-6-10-2829 0 0,0-1 1 0 0,-2 0 0 0 0,0-1-1 0 0,-1-1 1 0 0,-19 18 0 0 0,-10 11-513 0 0,-38 31-2912 0 0,63-57 1709 0 0</inkml:trace>
</inkml:ink>
</file>

<file path=ppt/ink/ink5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14:01.792"/>
    </inkml:context>
    <inkml:brush xml:id="br0">
      <inkml:brushProperty name="width" value="0.05" units="cm"/>
      <inkml:brushProperty name="height" value="0.05" units="cm"/>
    </inkml:brush>
  </inkml:definitions>
  <inkml:trace contextRef="#ctx0" brushRef="#br0">14 224 6409 0 0,'-3'-12'164'0'0,"1"0"1"0"0,0 0 0 0 0,0-16-1 0 0,-1-13 571 0 0,1 11 402 0 0,2 1-1 0 0,4-30 1 0 0,10 298 493 0 0,-13-223-1606 0 0,4 38 29 0 0,6 110-13 0 0,-11-158-38 0 0,0 0 1 0 0,0 0 0 0 0,-1 0 0 0 0,0 0 0 0 0,0 0 0 0 0,0-1 0 0 0,-1 1 0 0 0,0 0 0 0 0,-3 5 0 0 0,10-43-35 0 0,-4 21 37 0 0,1 0 0 0 0,5-22 1 0 0,5 0-8 0 0,23-42 0 0 0,-27 59-9 0 0,1 1 1 0 0,0 1 0 0 0,2-1 0 0 0,20-22 0 0 0,-29 35 7 0 0,0 0 1 0 0,1 0 0 0 0,-1 0 0 0 0,1 0 0 0 0,-1 0 0 0 0,1 0-1 0 0,-1 1 1 0 0,1-1 0 0 0,0 1 0 0 0,0 0 0 0 0,0 0 0 0 0,0 0 0 0 0,0 0-1 0 0,0 0 1 0 0,0 1 0 0 0,0 0 0 0 0,3-1 0 0 0,-3 2 1 0 0,-1-1 1 0 0,1 1-1 0 0,-1-1 1 0 0,1 1-1 0 0,-1 0 1 0 0,0 0-1 0 0,1 0 0 0 0,-1 0 1 0 0,0 0-1 0 0,0 1 1 0 0,1-1-1 0 0,-1 1 1 0 0,0-1-1 0 0,0 1 1 0 0,-1 0-1 0 0,1 0 1 0 0,0 0-1 0 0,-1 0 0 0 0,1 0 1 0 0,-1 0-1 0 0,2 3 1 0 0,2 5 9 0 0,-1 1 1 0 0,0-1-1 0 0,-1 1 1 0 0,0 1-1 0 0,0-1 1 0 0,-1 0 0 0 0,-1 1-1 0 0,0-1 1 0 0,0 22-1 0 0,-1-12 10 0 0,5 30 1 0 0,-4-50-20 0 0,2 17 5 0 0,0 0 1 0 0,2-1-1 0 0,7 20 1 0 0,-11-35-10 0 0,0 1 9 0 0,1 1 0 0 0,-1-1 0 0 0,1 1 0 0 0,0-1 0 0 0,0 0 0 0 0,0 0 0 0 0,5 6 0 0 0,-6-9-26 0 0,0 1 0 0 0,0-1 1 0 0,-1 1-1 0 0,1-1 0 0 0,0 0 0 0 0,0 1 0 0 0,0-1 0 0 0,0 0 0 0 0,0 1 0 0 0,0-1 1 0 0,0 0-1 0 0,0 0 0 0 0,0 0 0 0 0,0 0 0 0 0,1 0 0 0 0,-1 0 0 0 0,0 0 1 0 0,0-1-1 0 0,0 1 0 0 0,0 0 0 0 0,0-1 0 0 0,0 1 0 0 0,-1 0 0 0 0,1-1 1 0 0,0 1-1 0 0,0-1 0 0 0,0 1 0 0 0,0-1 0 0 0,0 0 0 0 0,-1 1 0 0 0,1-1 1 0 0,0 0-1 0 0,0 0 0 0 0,-1 1 0 0 0,2-2 0 0 0,6-7-155 0 0,0-1 0 0 0,-1 1 0 0 0,0-1 0 0 0,0 0 0 0 0,-1-1 0 0 0,-1 1 0 0 0,0-1 0 0 0,0 0 0 0 0,-1-1 0 0 0,4-13 0 0 0,2-6 151 0 0,-9 27 44 0 0,1 0-1 0 0,-1 1 1 0 0,1-1 0 0 0,0 1-1 0 0,0-1 1 0 0,0 1-1 0 0,1 0 1 0 0,3-4-1 0 0,-5 6-1 0 0,-1 1-1 0 0,1-1 1 0 0,-1 1-1 0 0,1-1 0 0 0,-1 1 1 0 0,1 0-1 0 0,-1-1 1 0 0,1 1-1 0 0,0 0 0 0 0,-1 0 1 0 0,1 0-1 0 0,-1-1 1 0 0,1 1-1 0 0,0 0 0 0 0,-1 0 1 0 0,1 0-1 0 0,0 0 1 0 0,-1 0-1 0 0,1 0 0 0 0,0 0 1 0 0,1 0-1 0 0,-1 1 11 0 0,0-1 0 0 0,0 1 0 0 0,0 0 0 0 0,0 0 0 0 0,0-1 0 0 0,0 1 0 0 0,0 0 0 0 0,0 0 0 0 0,-1 0 0 0 0,1 0 0 0 0,0 0 1 0 0,0 0-1 0 0,-1 0 0 0 0,1 0 0 0 0,-1 0 0 0 0,1 2 0 0 0,3 6 39 0 0,0 1 1 0 0,-1 0 0 0 0,0 0 0 0 0,1 12-1 0 0,-2-11-192 0 0,0 1-1 0 0,7 17 1 0 0,-7-22-298 0 0,3 3-886 0 0,-5-10 1220 0 0,0 1 1 0 0,1-1-1 0 0,-1 0 0 0 0,0 0 1 0 0,0 0-1 0 0,1 0 0 0 0,-1 0 0 0 0,0 1 1 0 0,1-1-1 0 0,-1 0 0 0 0,0 0 1 0 0,0 0-1 0 0,1 0 0 0 0,-1 0 0 0 0,0 0 1 0 0,1 0-1 0 0,-1 0 0 0 0,0 0 1 0 0,1 0-1 0 0,-1 0 0 0 0,0 0 0 0 0,1 0 1 0 0,-1-1-1 0 0,0 1 0 0 0,0 0 1 0 0,1 0-1 0 0,-1 0 0 0 0,0 0 0 0 0,0 0 1 0 0,1-1-1 0 0,-1 1 0 0 0,0 0 1 0 0,1 0-1 0 0,2-4-713 0 0</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3:40:52.272"/>
    </inkml:context>
    <inkml:brush xml:id="br0">
      <inkml:brushProperty name="width" value="0.05" units="cm"/>
      <inkml:brushProperty name="height" value="0.05" units="cm"/>
    </inkml:brush>
  </inkml:definitions>
  <inkml:trace contextRef="#ctx0" brushRef="#br0">241 323 6501 0 0,'-8'-3'82'0'0,"-1"1"1"0"0,1-1-1 0 0,0 2 1 0 0,-1-1-1 0 0,1 1 1 0 0,-1 1 0 0 0,0 0-1 0 0,1 0 1 0 0,-14 2-1 0 0,-5 2 571 0 0,-42 13 0 0 0,57-13-462 0 0,8-3-107 0 0,1 0-1 0 0,0 0 1 0 0,-1 1 0 0 0,1-1 0 0 0,0 1-1 0 0,0 0 1 0 0,-4 2 0 0 0,7-3-65 0 0,0-1-1 0 0,-1 0 1 0 0,1 0 0 0 0,0 1-1 0 0,-1-1 1 0 0,1 0 0 0 0,0 1-1 0 0,-1-1 1 0 0,1 0 0 0 0,0 1 0 0 0,0-1-1 0 0,0 0 1 0 0,-1 1 0 0 0,1-1-1 0 0,0 1 1 0 0,0-1 0 0 0,0 0-1 0 0,0 1 1 0 0,0-1 0 0 0,0 1 0 0 0,0-1-1 0 0,0 0 1 0 0,0 1 0 0 0,0 0-1 0 0,0 0 6 0 0,1-1-1 0 0,-1 1 0 0 0,1-1 1 0 0,-1 1-1 0 0,1 0 0 0 0,-1-1 0 0 0,1 1 1 0 0,0-1-1 0 0,-1 1 0 0 0,1-1 1 0 0,0 0-1 0 0,-1 1 0 0 0,1-1 0 0 0,0 0 1 0 0,0 1-1 0 0,-1-1 0 0 0,1 0 1 0 0,1 1-1 0 0,19 4 199 0 0,1-1 1 0 0,-1 0-1 0 0,1-1 1 0 0,0-2 0 0 0,0 0-1 0 0,0-1 1 0 0,40-6-1 0 0,7-6-283 0 0,75-23 1 0 0,-112 26 191 0 0,0-1 0 0 0,-1-1 0 0 0,-1-2 0 0 0,44-25 0 0 0,-71 36-121 0 0,1 0 1 0 0,-1 1-1 0 0,0-1 0 0 0,1 1 0 0 0,-1-1 1 0 0,1 1-1 0 0,0 0 0 0 0,-1 1 0 0 0,1-1 1 0 0,0 0-1 0 0,0 1 0 0 0,-1 0 0 0 0,1 0 1 0 0,0 0-1 0 0,0 1 0 0 0,4 0 0 0 0,-2 1-6 0 0,-1-1 0 0 0,1 1-1 0 0,-1 1 1 0 0,0-1 0 0 0,1 1 0 0 0,-1 0-1 0 0,-1 0 1 0 0,1 0 0 0 0,8 8 0 0 0,-6-4-6 0 0,0 0 1 0 0,0 1 0 0 0,-1 0 0 0 0,0 0 0 0 0,-1 0 0 0 0,1 1 0 0 0,-2-1 0 0 0,1 1 0 0 0,-1 1 0 0 0,-1-1 0 0 0,1 0 0 0 0,2 14 0 0 0,-6 13 50 0 0,0-35-40 0 0,-1 1 1 0 0,1 0-1 0 0,0 0 1 0 0,-1 0-1 0 0,1 0 1 0 0,-1 0-1 0 0,1-1 1 0 0,-1 1-1 0 0,0 0 1 0 0,0-1 0 0 0,1 1-1 0 0,-1 0 1 0 0,-1-1-1 0 0,1 1 1 0 0,0-1-1 0 0,-2 2 1 0 0,3-9 62 0 0,5-6-64 0 0,-4 9-16 0 0,4-6-3 0 0,-1-1 0 0 0,1 1 1 0 0,0 0-1 0 0,1 1 0 0 0,0-1 0 0 0,14-13 0 0 0,50-44-28 0 0,-39 39 33 0 0,-21 17-6 0 0,1 0-1 0 0,0 1 0 0 0,0 1 1 0 0,1-1-1 0 0,26-11 0 0 0,-37 19 13 0 0,0 1 1 0 0,0-1-1 0 0,0 1 0 0 0,0 0 1 0 0,1 0-1 0 0,-1-1 0 0 0,0 1 1 0 0,0 0-1 0 0,0 0 0 0 0,0 0 0 0 0,1 0 1 0 0,-1 0-1 0 0,0 0 0 0 0,0 1 1 0 0,0-1-1 0 0,0 0 0 0 0,1 1 0 0 0,-1-1 1 0 0,0 1-1 0 0,0-1 0 0 0,0 1 1 0 0,0-1-1 0 0,1 2 0 0 0,0-1 9 0 0,0 1-1 0 0,0 0 1 0 0,0 0 0 0 0,-1 1-1 0 0,1-1 1 0 0,-1 0-1 0 0,1 0 1 0 0,-1 1 0 0 0,2 4-1 0 0,1 5 62 0 0,-1 0 0 0 0,0 0 0 0 0,2 17 0 0 0,-5-29-69 0 0,4 40 167 0 0,9 53 49 0 0,-11-85-209 0 0,0 0 0 0 0,0-1 0 0 0,1 1 0 0 0,0-1 0 0 0,0 0 0 0 0,1 0 0 0 0,0 0 0 0 0,0 0 1 0 0,7 7-1 0 0,-9-11-22 0 0,1 0 1 0 0,0-1 0 0 0,0 1 0 0 0,0-1 0 0 0,0 0 0 0 0,1 0-1 0 0,-1 0 1 0 0,1 0 0 0 0,-1-1 0 0 0,1 1 0 0 0,-1-1-1 0 0,1 0 1 0 0,0 0 0 0 0,0 0 0 0 0,0-1 0 0 0,-1 1 0 0 0,1-1-1 0 0,0 0 1 0 0,0 0 0 0 0,0-1 0 0 0,0 1 0 0 0,0-1-1 0 0,-1 1 1 0 0,8-3 0 0 0,6-3-216 0 0,0-1 1 0 0,-1 0-1 0 0,0-1 0 0 0,16-10 1 0 0,-21 11 80 0 0,25-14-352 0 0,70-42-587 0 0,-91 52 1073 0 0,0 1 0 0 0,-2-2 0 0 0,1 0 0 0 0,19-23 0 0 0,-29 30 95 0 0,0 1 0 0 0,-1-1 0 0 0,0 0 0 0 0,0 0-1 0 0,0 0 1 0 0,-1-1 0 0 0,0 1 0 0 0,0-1 0 0 0,0 1 0 0 0,0-1 0 0 0,-1 0 0 0 0,0 1 0 0 0,0-1 0 0 0,-1 0 0 0 0,0 0-1 0 0,0 0 1 0 0,0 0 0 0 0,-2-9 0 0 0,0 10 8 0 0,1-1-1 0 0,-1 1 0 0 0,0 0 1 0 0,0 0-1 0 0,-1 0 1 0 0,0 1-1 0 0,0-1 1 0 0,0 0-1 0 0,0 1 0 0 0,-1 0 1 0 0,1 0-1 0 0,-1 0 1 0 0,0 0-1 0 0,-1 1 0 0 0,1-1 1 0 0,-1 1-1 0 0,1 0 1 0 0,-1 0-1 0 0,-9-3 1 0 0,11 4-74 0 0,0 1 0 0 0,-1 0 0 0 0,1 0 0 0 0,0 0 0 0 0,-1 0 0 0 0,1 0 0 0 0,-1 1 0 0 0,1 0 0 0 0,-1-1 0 0 0,1 1 0 0 0,-1 1 0 0 0,1-1 0 0 0,-1 0 0 0 0,1 1 0 0 0,-1 0 0 0 0,1 0 0 0 0,-5 1 0 0 0,3 1-8 0 0,0-1 0 0 0,0 1 0 0 0,1 0 0 0 0,-1 0 0 0 0,1 1 0 0 0,0 0 0 0 0,0-1 0 0 0,0 1 0 0 0,1 0 0 0 0,-5 6 0 0 0,-2 6 21 0 0,1-1 0 0 0,1 2 1 0 0,0-1-1 0 0,1 1 0 0 0,-9 31 0 0 0,12-34 5 0 0,1 1 0 0 0,-2 17 0 0 0,5-26-16 0 0,-1 0 0 0 0,1 0 0 0 0,0 0 0 0 0,1 0 0 0 0,-1 0 0 0 0,1 0 0 0 0,1 0 0 0 0,2 8 0 0 0,-4-13-13 0 0,1 0 1 0 0,-1 0-1 0 0,1 0 1 0 0,-1 0 0 0 0,1 0-1 0 0,0 0 1 0 0,0 0-1 0 0,0 0 1 0 0,-1 0 0 0 0,1 0-1 0 0,0 0 1 0 0,0 0-1 0 0,0-1 1 0 0,0 1 0 0 0,0 0-1 0 0,1-1 1 0 0,-1 1-1 0 0,0-1 1 0 0,0 1 0 0 0,0-1-1 0 0,0 0 1 0 0,1 1-1 0 0,-1-1 1 0 0,0 0 0 0 0,0 0-1 0 0,1 0 1 0 0,-1 0-1 0 0,0 0 1 0 0,0 0 0 0 0,1 0-1 0 0,-1 0 1 0 0,0-1-1 0 0,0 1 1 0 0,0 0 0 0 0,1-1-1 0 0,1 0 1 0 0,6-3 2 0 0,0 0-1 0 0,-1 0 1 0 0,16-10 0 0 0,-12 6-30 0 0,5-3-16 0 0,-1-1-1 0 0,0-1 1 0 0,0 0-1 0 0,12-15 1 0 0,0 0 26 0 0,-27 28 10 0 0,-1-1-1 0 0,1 1 0 0 0,-1-1 0 0 0,1 1 0 0 0,0-1 1 0 0,-1 1-1 0 0,1 0 0 0 0,0-1 0 0 0,-1 1 0 0 0,1 0 1 0 0,0-1-1 0 0,-1 1 0 0 0,1 0 0 0 0,0 0 1 0 0,0 0-1 0 0,-1 0 0 0 0,1-1 0 0 0,0 1 0 0 0,0 0 1 0 0,-1 0-1 0 0,1 0 0 0 0,0 1 0 0 0,0-1 0 0 0,-1 0 1 0 0,1 0-1 0 0,0 0 0 0 0,-1 0 0 0 0,1 1 0 0 0,0-1 1 0 0,0 0-1 0 0,-1 1 0 0 0,1-1 0 0 0,-1 1 1 0 0,1-1-1 0 0,0 0 0 0 0,-1 1 0 0 0,1 0 0 0 0,-1-1 1 0 0,1 1-1 0 0,-1-1 0 0 0,1 1 0 0 0,-1-1 0 0 0,0 1 1 0 0,1 0-1 0 0,-1-1 0 0 0,0 1 0 0 0,1 1 0 0 0,3 5 7 0 0,-1 0-1 0 0,0 1 1 0 0,4 12-1 0 0,-4-9 46 0 0,0-3-19 0 0,1 5 26 0 0,2 0 1 0 0,9 18 0 0 0,-14-28-41 0 0,1 0 1 0 0,0 0 0 0 0,0-1-1 0 0,0 1 1 0 0,0 0 0 0 0,0-1-1 0 0,1 1 1 0 0,-1-1 0 0 0,1 0-1 0 0,0 0 1 0 0,0 0 0 0 0,-1 0-1 0 0,1-1 1 0 0,0 1 0 0 0,6 1-1 0 0,-7-3 5 0 0,0 1-1 0 0,0-1 1 0 0,0 0-1 0 0,0-1 1 0 0,0 1-1 0 0,0 0 0 0 0,0-1 1 0 0,0 1-1 0 0,0-1 1 0 0,0 1-1 0 0,0-1 1 0 0,-1 0-1 0 0,1 0 0 0 0,0 0 1 0 0,0 0-1 0 0,-1 0 1 0 0,2-2-1 0 0,29-24 161 0 0,-26 21-169 0 0,5-5-20 0 0,-1 0 0 0 0,0-1-1 0 0,-1 0 1 0 0,0-1 0 0 0,-1 0-1 0 0,-1 0 1 0 0,0-1 0 0 0,0 0 0 0 0,5-20-1 0 0,3-2-47 0 0,-11 28 60 0 0,0 0-1 0 0,-1-1 1 0 0,1 0-1 0 0,-2 0 1 0 0,1 0-1 0 0,-1 0 1 0 0,-1 0-1 0 0,0 0 1 0 0,0 0 0 0 0,-1-14-1 0 0,-1 13 57 0 0,-1 0 0 0 0,0 0 0 0 0,-1 0 0 0 0,0 1 0 0 0,-1-1 0 0 0,0 1 0 0 0,0 0 0 0 0,-1 0 0 0 0,-8-13-1 0 0,12 22-56 0 0,1-1 0 0 0,0 1 0 0 0,0-1 0 0 0,0 1 0 0 0,-1 0 0 0 0,1-1 0 0 0,0 1 0 0 0,-1-1 0 0 0,1 1 0 0 0,0 0 0 0 0,-1-1 0 0 0,1 1-1 0 0,0 0 1 0 0,-1 0 0 0 0,1-1 0 0 0,-1 1 0 0 0,1 0 0 0 0,0 0 0 0 0,-1 0 0 0 0,1-1 0 0 0,-1 1 0 0 0,1 0 0 0 0,-1 0 0 0 0,1 0 0 0 0,-1 0-1 0 0,1 0 1 0 0,-1 0 0 0 0,1 0 0 0 0,0 0 0 0 0,-1 0 0 0 0,1 0 0 0 0,-1 0 0 0 0,1 0 0 0 0,-1 0 0 0 0,0 1-6 0 0,-1 0 0 0 0,1 0 0 0 0,0 0 0 0 0,0 0 0 0 0,0 0 0 0 0,1 0 0 0 0,-1 0 0 0 0,0 0 1 0 0,0 0-1 0 0,0 1 0 0 0,0 1 0 0 0,-2 4-12 0 0,0 1 0 0 0,0-1 0 0 0,-2 13-1 0 0,3 0 29 0 0,0 1-1 0 0,1-1 0 0 0,1 1 1 0 0,1-1-1 0 0,3 23 0 0 0,26 100 165 0 0,-30-140-173 0 0,1-1-1 0 0,-1 0 0 0 0,1 0 0 0 0,0 1 0 0 0,0-1 0 0 0,0 0 1 0 0,0 0-1 0 0,0 0 0 0 0,0 0 0 0 0,1 0 0 0 0,-1 0 0 0 0,0 0 1 0 0,1 0-1 0 0,0-1 0 0 0,-1 1 0 0 0,1-1 0 0 0,0 1 0 0 0,0-1 1 0 0,0 1-1 0 0,0-1 0 0 0,0 0 0 0 0,0 0 0 0 0,0 0 0 0 0,5 1 1 0 0,-3-1-35 0 0,0-1 0 0 0,0 0 1 0 0,1 0-1 0 0,-1 0 0 0 0,0-1 1 0 0,0 1-1 0 0,0-1 1 0 0,0 0-1 0 0,0 0 0 0 0,0-1 1 0 0,0 1-1 0 0,0-1 0 0 0,5-3 1 0 0,1 0 32 0 0,-2 0 1 0 0,1 0-1 0 0,0-1 1 0 0,-1-1-1 0 0,0 1 1 0 0,-1-1-1 0 0,1 0 1 0 0,-1-1-1 0 0,-1 0 1 0 0,1 0-1 0 0,-2-1 1 0 0,1 1-1 0 0,-1-1 1 0 0,0 0-1 0 0,-1-1 1 0 0,0 1-1 0 0,0-1 1 0 0,2-10-1 0 0,-4 11 109 0 0,8-28 376 0 0,-9 35-467 0 0,-1 0 1 0 0,1 0-1 0 0,0 0 1 0 0,0 0-1 0 0,0 1 0 0 0,0-1 1 0 0,0 0-1 0 0,0 1 1 0 0,0-1-1 0 0,1 1 0 0 0,-1-1 1 0 0,1 1-1 0 0,-1 0 1 0 0,1 0-1 0 0,2-2 1 0 0,-3 3-21 0 0,-1 0 1 0 0,1 0-1 0 0,-1 0 1 0 0,0 0-1 0 0,1 0 1 0 0,-1 0-1 0 0,1 0 1 0 0,-1 0-1 0 0,0 0 1 0 0,1 0-1 0 0,-1 0 1 0 0,1 0-1 0 0,-1 1 1 0 0,0-1-1 0 0,1 0 1 0 0,-1 0-1 0 0,0 0 1 0 0,1 1-1 0 0,-1-1 1 0 0,0 0-1 0 0,1 1 1 0 0,-1-1-1 0 0,0 0 1 0 0,0 1-1 0 0,1-1 1 0 0,-1 0-1 0 0,0 1 1 0 0,0-1-1 0 0,1 0 1 0 0,-1 1-1 0 0,0-1 1 0 0,0 1-1 0 0,0-1 1 0 0,0 1-1 0 0,6 20 10 0 0,-4-15-15 0 0,-2-4 7 0 0,31 83 9 0 0,-26-74-10 0 0,1-1 0 0 0,-1 1 0 0 0,2-2 1 0 0,-1 1-1 0 0,14 15 0 0 0,-17-22 0 0 0,0 0 3 0 0,-1 0-1 0 0,1 0 1 0 0,1 0 0 0 0,-1 0 0 0 0,0 0 0 0 0,1-1 0 0 0,-1 1 0 0 0,1-1 0 0 0,0 0 0 0 0,7 3 0 0 0,-11-5-2 0 0,1 0-1 0 0,0 0 1 0 0,0 0 0 0 0,-1 0-1 0 0,1 0 1 0 0,0 0 0 0 0,-1-1-1 0 0,1 1 1 0 0,0 0 0 0 0,-1 0-1 0 0,1 0 1 0 0,-1-1 0 0 0,1 1-1 0 0,0 0 1 0 0,-1-1 0 0 0,1 1 0 0 0,-1-1-1 0 0,1 1 1 0 0,-1-1 0 0 0,1 1-1 0 0,-1-1 1 0 0,1 0 0 0 0,11-14 11 0 0,-11 12-7 0 0,38-49 7 0 0,-20 26-22 0 0,28-46 0 0 0,-46 70 10 0 0,22-38-19 0 0,-20 36 11 0 0,-1 4 1 0 0,-9 23 0 0 0,-62 222 15 0 0,40-136-1 0 0,18-70 5 0 0,0-3-13 0 0,2 1 0 0 0,-9 67 1 0 0,18-102-82 0 0,-1 0 0 0 0,1 0 1 0 0,0 0-1 0 0,0 0 1 0 0,0-1-1 0 0,0 1 1 0 0,1 0-1 0 0,-1 0 1 0 0,0 0-1 0 0,1-1 1 0 0,-1 1-1 0 0,1 0 1 0 0,0 0-1 0 0,0-1 1 0 0,-1 1-1 0 0,3 2 1 0 0,-2-4-38 0 0,0 1 0 0 0,0-1 0 0 0,0 0 0 0 0,0 1 0 0 0,0-1 0 0 0,0 0 0 0 0,0 1 0 0 0,0-1 0 0 0,0 0 0 0 0,0 0 0 0 0,0 0 0 0 0,0 0 0 0 0,0 0 0 0 0,0 0 1 0 0,0 0-1 0 0,0-1 0 0 0,0 1 0 0 0,0 0 0 0 0,0 0 0 0 0,0-1 0 0 0,0 1 0 0 0,0-1 0 0 0,0 1 0 0 0,0-1 0 0 0,0 1 0 0 0,-1-1 0 0 0,1 0 0 0 0,1 0 0 0 0,10-6-1388 0 0</inkml:trace>
</inkml:ink>
</file>

<file path=ppt/ink/ink5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14:02.140"/>
    </inkml:context>
    <inkml:brush xml:id="br0">
      <inkml:brushProperty name="width" value="0.05" units="cm"/>
      <inkml:brushProperty name="height" value="0.05" units="cm"/>
    </inkml:brush>
  </inkml:definitions>
  <inkml:trace contextRef="#ctx0" brushRef="#br0">89 50 6689 0 0,'-2'-7'18'0'0,"0"0"1"0"0,-1 1 0 0 0,-7-12-1 0 0,10 17 1 0 0,0 1 0 0 0,-1-1 1 0 0,1 0-1 0 0,0 1 0 0 0,-1-1 0 0 0,1 0 0 0 0,-1 1 0 0 0,1-1 0 0 0,-1 1 0 0 0,1-1 0 0 0,-1 1 0 0 0,1-1 0 0 0,-1 1 0 0 0,0-1 0 0 0,1 1 0 0 0,-1 0 0 0 0,0-1 0 0 0,1 1 0 0 0,-1 0 0 0 0,0-1 0 0 0,0 1 0 0 0,1 0 0 0 0,-1 0 0 0 0,0 0 0 0 0,0 0 0 0 0,1 0 0 0 0,-1 0 0 0 0,0 0 0 0 0,0 0 0 0 0,1 0 0 0 0,-1 0 1 0 0,0 0-1 0 0,0 0 0 0 0,1 0 0 0 0,-1 1 0 0 0,0-1 0 0 0,1 0 0 0 0,-1 1 0 0 0,0-1 0 0 0,1 0 0 0 0,-1 1 0 0 0,0-1 0 0 0,1 1 0 0 0,-1-1 0 0 0,1 1 0 0 0,-2 0 0 0 0,-2 3-83 0 0,0 0 0 0 0,1 0 0 0 0,-1 1 0 0 0,1-1 0 0 0,0 1-1 0 0,0 0 1 0 0,0 0 0 0 0,0 0 0 0 0,1 0 0 0 0,0 1 0 0 0,0-1 0 0 0,1 1 0 0 0,-1-1 0 0 0,1 1-1 0 0,0-1 1 0 0,1 1 0 0 0,-1 0 0 0 0,1 0 0 0 0,1-1 0 0 0,-1 1 0 0 0,1 0 0 0 0,-1-1 0 0 0,2 1 0 0 0,-1-1-1 0 0,1 1 1 0 0,4 9 0 0 0,-1-4-667 0 0</inkml:trace>
</inkml:ink>
</file>

<file path=ppt/ink/ink5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14:02.622"/>
    </inkml:context>
    <inkml:brush xml:id="br0">
      <inkml:brushProperty name="width" value="0.05" units="cm"/>
      <inkml:brushProperty name="height" value="0.05" units="cm"/>
    </inkml:brush>
  </inkml:definitions>
  <inkml:trace contextRef="#ctx0" brushRef="#br0">53 160 6469 0 0,'1'-2'29'0'0,"1"1"0"0"0,-1-1 0 0 0,1 0 0 0 0,0 0 0 0 0,0 1 0 0 0,0-1 0 0 0,0 1 0 0 0,0-1 0 0 0,0 1 0 0 0,4-2 0 0 0,-5 3 23 0 0,1-1 0 0 0,-1 1 0 0 0,0-1 0 0 0,1 0 0 0 0,-1 1 1 0 0,0-1-1 0 0,1 0 0 0 0,-1 0 0 0 0,0 0 0 0 0,0 0 0 0 0,0 0 0 0 0,0 0 0 0 0,0 0 0 0 0,0 0 0 0 0,0-1 0 0 0,0 1 0 0 0,-1 0 0 0 0,1-1 0 0 0,0 1 0 0 0,-1 0 1 0 0,1-1-1 0 0,-1 1 0 0 0,0-1 0 0 0,1 1 0 0 0,-1-1 0 0 0,0 1 0 0 0,0-1 0 0 0,0-1 0 0 0,0-97 1631 0 0,0 100-1672 0 0,0 0 0 0 0,0 0 0 0 0,0-1-1 0 0,0 1 1 0 0,0 0 0 0 0,0 0 0 0 0,0-1 0 0 0,0 1 0 0 0,0 0 0 0 0,0 0 0 0 0,0-1 0 0 0,0 1 0 0 0,0 0-1 0 0,0 0 1 0 0,-1-1 0 0 0,1 1 0 0 0,0 0 0 0 0,0 0 0 0 0,0 0 0 0 0,0 0 0 0 0,0-1 0 0 0,-1 1-1 0 0,1 0 1 0 0,0 0 0 0 0,0 0 0 0 0,0 0 0 0 0,-1 0 0 0 0,1-1 0 0 0,0 1 0 0 0,0 0 0 0 0,-1 0-1 0 0,1 0 1 0 0,0 0 0 0 0,0 0 0 0 0,-1 0 0 0 0,1 0 0 0 0,0 0 0 0 0,0 0 0 0 0,-1 0 0 0 0,1 0-1 0 0,0 0 1 0 0,0 0 0 0 0,-1 0 0 0 0,1 0 0 0 0,0 0 0 0 0,0 0 0 0 0,0 0 0 0 0,-1 0 0 0 0,1 1 0 0 0,0-1-1 0 0,0 0 1 0 0,-1 0 0 0 0,1 0 0 0 0,0 0 0 0 0,0 0 0 0 0,0 1 0 0 0,0-1 0 0 0,-1 0 0 0 0,1 0-1 0 0,0 0 1 0 0,0 1 0 0 0,0-1 0 0 0,-1 0 0 0 0,-17 16 317 0 0,14-12-192 0 0,-2 3 18 0 0,-1-1 1 0 0,1 1 0 0 0,0 0 0 0 0,1 1-1 0 0,0-1 1 0 0,0 1 0 0 0,0 0 0 0 0,-6 18-1 0 0,9-20-124 0 0,-1 0 0 0 0,2 1-1 0 0,-1-1 1 0 0,1 1 0 0 0,0-1-1 0 0,0 1 1 0 0,1 0 0 0 0,-1 0-1 0 0,2-1 1 0 0,-1 1 0 0 0,1 0-1 0 0,0-1 1 0 0,2 8 0 0 0,-2-11-25 0 0,1 1 1 0 0,0-1-1 0 0,-1 0 1 0 0,1 0-1 0 0,0 0 1 0 0,1 0-1 0 0,-1-1 1 0 0,1 1-1 0 0,-1 0 1 0 0,1-1-1 0 0,0 0 1 0 0,0 0-1 0 0,3 3 1 0 0,-4-4-3 0 0,0 0 1 0 0,0 1-1 0 0,0-1 1 0 0,1 0-1 0 0,-1 0 1 0 0,0-1-1 0 0,1 1 1 0 0,-1 0-1 0 0,0-1 1 0 0,1 1-1 0 0,-1-1 1 0 0,1 0-1 0 0,-1 0 0 0 0,0 0 1 0 0,1 0-1 0 0,-1 0 1 0 0,1 0-1 0 0,-1-1 1 0 0,1 1-1 0 0,2-2 1 0 0,-3 0-16 0 0,1 0-1 0 0,-1 0 1 0 0,-1-1 0 0 0,1 1-1 0 0,0-1 1 0 0,0 1 0 0 0,-1-1-1 0 0,0 0 1 0 0,2-3 0 0 0,6-11-48 0 0,-6 12 56 0 0,0 1-1 0 0,0-1 1 0 0,-1 1 0 0 0,0-1-1 0 0,1 0 1 0 0,-2 0-1 0 0,3-7 1 0 0,2 44-35 0 0,-6-30 38 0 0,6 364 520 0 0,-6-353-508 0 0,0 0 0 0 0,0 1 0 0 0,-1-1 0 0 0,-1 0 0 0 0,0 0 1 0 0,-1 0-1 0 0,-8 22 0 0 0,9-32-7 0 0,1-1 0 0 0,0 1 0 0 0,-1-1-1 0 0,0 1 1 0 0,0-1 0 0 0,0 0 0 0 0,0 0 0 0 0,-2 2 0 0 0,4-4-4 0 0,-1 1 1 0 0,1-1-1 0 0,0 0 1 0 0,-1 0-1 0 0,1 1 1 0 0,0-1-1 0 0,-1 0 1 0 0,1 0-1 0 0,0 0 0 0 0,-1 1 1 0 0,1-1-1 0 0,0 0 1 0 0,-1 0-1 0 0,1 0 1 0 0,-1 0-1 0 0,1 0 1 0 0,0 0-1 0 0,-1 0 1 0 0,1 0-1 0 0,-1 0 1 0 0,1 0-1 0 0,0 0 1 0 0,-1 0-1 0 0,1 0 1 0 0,-1 0-1 0 0,1 0 1 0 0,0 0-1 0 0,-1 0 0 0 0,1-1 1 0 0,-1 1-1 0 0,1 0 1 0 0,0 0-1 0 0,-1 0 1 0 0,1-1-1 0 0,0 1 1 0 0,-1 0-1 0 0,1 0 1 0 0,0-1-1 0 0,0 1 1 0 0,-1 0-1 0 0,1-1 1 0 0,0 1-1 0 0,0 0 1 0 0,-1-1-1 0 0,1 1 1 0 0,0 0-1 0 0,0-1 0 0 0,0 1 1 0 0,0-1-1 0 0,0 1 1 0 0,0 0-1 0 0,0-1 1 0 0,-1 1-1 0 0,1-1 1 0 0,0 1-1 0 0,0 0 1 0 0,0-1-1 0 0,1 1 1 0 0,-1-1-1 0 0,0 1 1 0 0,0 0-1 0 0,0-1 1 0 0,-2-10 0 0 0,0 1 0 0 0,-1 0 0 0 0,-1 0 0 0 0,1 0 0 0 0,-6-10 0 0 0,4 9 0 0 0,0 0 0 0 0,1 0 0 0 0,-5-22 0 0 0,5 3-13 0 0,2 0 0 0 0,0 0 0 0 0,2-1 0 0 0,6-46 0 0 0,-5 73-94 0 0,0 0 1 0 0,0 0-1 0 0,0 0 0 0 0,0 0 0 0 0,0 0 0 0 0,1 1 1 0 0,0-1-1 0 0,0 0 0 0 0,0 1 0 0 0,0-1 0 0 0,0 1 1 0 0,1 0-1 0 0,-1 0 0 0 0,1 0 0 0 0,0 0 0 0 0,0 0 1 0 0,0 1-1 0 0,6-5 0 0 0,2 1-425 0 0,1 0-1 0 0,-1 1 1 0 0,1 0 0 0 0,17-4-1 0 0,-21 7 429 0 0,8-1-833 0 0,3 4-126 0 0</inkml:trace>
</inkml:ink>
</file>

<file path=ppt/ink/ink5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14:04.185"/>
    </inkml:context>
    <inkml:brush xml:id="br0">
      <inkml:brushProperty name="width" value="0.05" units="cm"/>
      <inkml:brushProperty name="height" value="0.05" units="cm"/>
    </inkml:brush>
  </inkml:definitions>
  <inkml:trace contextRef="#ctx0" brushRef="#br0">74 193 6753 0 0,'-21'-74'431'0'0,"-4"-12"1745"0"0,25 86-2134 0 0,0 0 1 0 0,0-1 0 0 0,0 1 0 0 0,-1-1 0 0 0,1 1 0 0 0,0-1 0 0 0,0 1 0 0 0,0 0-1 0 0,0-1 1 0 0,0 1 0 0 0,0-1 0 0 0,0 1 0 0 0,0-1 0 0 0,0 1 0 0 0,0-1 0 0 0,0 1 0 0 0,0 0-1 0 0,0-1 1 0 0,1 1 0 0 0,-1-1 0 0 0,0 1 0 0 0,0-1 0 0 0,0 1 0 0 0,0 0 0 0 0,1-1-1 0 0,-1 1 1 0 0,0 0 0 0 0,1-1 0 0 0,0 0 0 0 0,-1 2-9 0 0,0-1 1 0 0,1 0-1 0 0,-1 1 0 0 0,0-1 1 0 0,1 0-1 0 0,-1 1 0 0 0,0-1 1 0 0,0 1-1 0 0,1-1 0 0 0,-1 0 1 0 0,0 1-1 0 0,0-1 0 0 0,0 1 1 0 0,0-1-1 0 0,1 1 0 0 0,-1-1 0 0 0,0 1 1 0 0,0-1-1 0 0,0 1 0 0 0,0-1 1 0 0,0 0-1 0 0,0 1 0 0 0,0-1 1 0 0,0 1-1 0 0,0-1 0 0 0,-1 1 1 0 0,1 0-1 0 0,-7 117 1438 0 0,2-71-1089 0 0,-16 231 620 0 0,21-267-977 0 0,0-4-15 0 0,0-1 1 0 0,0 1-1 0 0,0 0 1 0 0,3 8 0 0 0,-3-14-13 0 0,0-1 0 0 0,0 0-1 0 0,0 0 1 0 0,0 0 0 0 0,0 0 0 0 0,0 0 0 0 0,0 0 0 0 0,0 1 0 0 0,0-1 0 0 0,0 0 0 0 0,0 0 0 0 0,0 0 0 0 0,0 0 0 0 0,0 0 0 0 0,0 0 0 0 0,1 0-1 0 0,-1 1 1 0 0,0-1 0 0 0,0 0 0 0 0,0 0 0 0 0,0 0 0 0 0,0 0 0 0 0,0 0 0 0 0,0 0 0 0 0,1 0 0 0 0,-1 0 0 0 0,0 0 0 0 0,0 0 0 0 0,0 0 0 0 0,0 0-1 0 0,0 0 1 0 0,0 0 0 0 0,1 0 0 0 0,-1 0 0 0 0,0 0 0 0 0,0 0 0 0 0,0 0 0 0 0,0 0 0 0 0,0 0 0 0 0,0 0 0 0 0,1 0 0 0 0,-1 0 0 0 0,0 0 0 0 0,0 0 0 0 0,7-6-77 0 0,5-12-101 0 0,-11 17 147 0 0,21-38-389 0 0,35-81 1 0 0,-57 119 418 0 0,6-12-17 0 0,-1 1 1 0 0,2-1-1 0 0,8-12 0 0 0,-13 23 16 0 0,-1 0 0 0 0,1-1-1 0 0,-1 1 1 0 0,1 0 0 0 0,0 0 0 0 0,-1 1 0 0 0,1-1-1 0 0,0 0 1 0 0,0 1 0 0 0,1-1 0 0 0,-1 1 0 0 0,0-1-1 0 0,0 1 1 0 0,1 0 0 0 0,-1 0 0 0 0,0 0 0 0 0,1 0-1 0 0,-1 1 1 0 0,1-1 0 0 0,0 1 0 0 0,-1-1 0 0 0,1 1-1 0 0,-1 0 1 0 0,5 0 0 0 0,-5 1 24 0 0,1 0-1 0 0,-1 0 1 0 0,0 1 0 0 0,1-1 0 0 0,-1 0-1 0 0,0 1 1 0 0,0 0 0 0 0,0-1 0 0 0,0 1-1 0 0,0 0 1 0 0,-1 0 0 0 0,1 0 0 0 0,0 0 0 0 0,-1 0-1 0 0,0 1 1 0 0,1-1 0 0 0,-1 0 0 0 0,0 1-1 0 0,1 3 1 0 0,3 8 137 0 0,0 0 1 0 0,2 15-1 0 0,-7-28-149 0 0,5 19 95 0 0,-1 2-12 0 0,2-1 1 0 0,12 34-1 0 0,-16-50-85 0 0,0 0 0 0 0,1 0 0 0 0,0 0-1 0 0,0 0 1 0 0,0-1 0 0 0,0 1 0 0 0,1-1 0 0 0,-1 0-1 0 0,1 0 1 0 0,0 0 0 0 0,0 0 0 0 0,1-1-1 0 0,-1 1 1 0 0,1-1 0 0 0,8 4 0 0 0,-11-6-44 0 0,-1-1 0 0 0,1 1 0 0 0,0-1 0 0 0,-1 1 0 0 0,1-1 0 0 0,0 0 0 0 0,-1 0-1 0 0,1 0 1 0 0,0 0 0 0 0,0 0 0 0 0,-1 0 0 0 0,1 0 0 0 0,0 0 0 0 0,-1 0 0 0 0,1-1 0 0 0,0 1 0 0 0,-1-1 0 0 0,1 0 0 0 0,-1 1 0 0 0,1-1 0 0 0,-1 0 0 0 0,3-1 0 0 0,1-2-333 0 0,0 0 0 0 0,-1-1 0 0 0,1 1 0 0 0,6-10 0 0 0,4-4-926 0 0,-9 10 903 0 0,0 1 0 0 0,-1-1 0 0 0,0 0 0 0 0,-1 0 0 0 0,0-1 0 0 0,0 1 0 0 0,5-19 0 0 0,-2 4 76 0 0,7-48 0 0 0,-9 27 185 0 0,-2 9 121 0 0,2 0 0 0 0,2 1 0 0 0,12-40 0 0 0,-25 90 1221 0 0,2 0-1 0 0,-1 0 1 0 0,-2 28 251 0 0,9-45-1440 0 0,-1 0 0 0 0,1 0 0 0 0,0 0 0 0 0,0-1 0 0 0,-1 1 1 0 0,1-1-1 0 0,-1 1 0 0 0,1-1 0 0 0,-1 0 0 0 0,0 0 0 0 0,0 1 0 0 0,1-1 0 0 0,-1 0 0 0 0,1-4 0 0 0,9-11-18 0 0,-4 4-26 0 0,-7 12 22 0 0,1 0 0 0 0,-1 0 0 0 0,0 0 0 0 0,1 0 0 0 0,-1 0 0 0 0,1 0 0 0 0,-1 0 0 0 0,1 0 0 0 0,0 0 0 0 0,-1 0 0 0 0,1 0 0 0 0,0 0 0 0 0,0 0 0 0 0,0 1 0 0 0,-1-1 0 0 0,1 0 0 0 0,0 1-1 0 0,0-1 1 0 0,2-1 0 0 0,-3 2 22 0 0,15-31 22 0 0,-13 26 79 0 0,-1-1-1 0 0,1 0 0 0 0,-1 1 0 0 0,0-1 1 0 0,0 0-1 0 0,-1 0 0 0 0,0 0 0 0 0,0-8 1 0 0,0 2 137 0 0,-2 33 214 0 0,0 0-1 0 0,-6 23 1 0 0,-2 16 155 0 0,5-22-265 0 0,0-8-185 0 0,2 0 0 0 0,1 33 0 0 0,2-55-167 0 0,0 1 0 0 0,1-1 0 0 0,0 1 0 0 0,1-1 0 0 0,0 1 0 0 0,1-1 0 0 0,-1 0 1 0 0,1 0-1 0 0,1 0 0 0 0,0-1 0 0 0,0 1 0 0 0,5 7 0 0 0,-6-12-57 0 0,0 1-1 0 0,0-1 1 0 0,1 0-1 0 0,-1 0 1 0 0,1 0-1 0 0,0 0 1 0 0,0 0-1 0 0,0-1 1 0 0,0 0-1 0 0,0 0 1 0 0,0 0-1 0 0,1 0 1 0 0,-1-1-1 0 0,1 1 1 0 0,-1-1 0 0 0,10 1-1 0 0,-11-2 1 0 0,-1 0-1 0 0,1 0 1 0 0,0 0 0 0 0,0 0-1 0 0,-1-1 1 0 0,1 1 0 0 0,0-1 0 0 0,-1 1-1 0 0,1-1 1 0 0,0 0 0 0 0,-1 0-1 0 0,1 0 1 0 0,-1 0 0 0 0,0-1-1 0 0,1 1 1 0 0,-1-1 0 0 0,0 1-1 0 0,0-1 1 0 0,0 0 0 0 0,0 0-1 0 0,0 0 1 0 0,0 0 0 0 0,0 0 0 0 0,-1 0-1 0 0,1 0 1 0 0,-1-1 0 0 0,1 1-1 0 0,-1-1 1 0 0,1-4 0 0 0,4-9 34 0 0,-1 0 0 0 0,-1 0 0 0 0,0-1 0 0 0,-1 1 0 0 0,-1-1 0 0 0,-1 0 0 0 0,0 0 0 0 0,-1 0 0 0 0,-5-29 0 0 0,6 28-31 0 0,-1 16 11 0 0,-1 9 51 0 0,0-6-10 0 0,-2 9 76 0 0,0 0 0 0 0,1 0 1 0 0,0 1-1 0 0,1-1 0 0 0,0 0 0 0 0,1 0 0 0 0,0 1 0 0 0,2 15 1 0 0,-1-22-74 0 0,0 0 1 0 0,0 0 0 0 0,0 0 0 0 0,1 0-1 0 0,0 0 1 0 0,-1 0 0 0 0,2 0-1 0 0,-1 0 1 0 0,0-1 0 0 0,1 1 0 0 0,-1-1-1 0 0,1 1 1 0 0,0-1 0 0 0,0 0 0 0 0,1 0-1 0 0,-1-1 1 0 0,0 1 0 0 0,1-1-1 0 0,0 1 1 0 0,0-1 0 0 0,-1 0 0 0 0,9 2-1 0 0,-5-1-7 0 0,-1-2-1 0 0,1 1 0 0 0,0-1 0 0 0,-1 0 1 0 0,1 0-1 0 0,0-1 0 0 0,0 1 1 0 0,0-2-1 0 0,-1 1 0 0 0,1-1 0 0 0,0 0 1 0 0,-1 0-1 0 0,1-1 0 0 0,10-4 0 0 0,-8 3-9 0 0,-1-1-1 0 0,1 0 1 0 0,-1-1-1 0 0,-1 0 1 0 0,1 0-1 0 0,-1-1 1 0 0,1 0-1 0 0,-2 0 1 0 0,1-1-1 0 0,6-7 1 0 0,1-1-10 0 0,-9 15 17 0 0,-4 12 56 0 0,-18 425 3403 0 0,17-425-3452 0 0,0 27 55 0 0,-2 0-1 0 0,-7 39 0 0 0,7-63-59 0 0,-2 0 0 0 0,1-1 0 0 0,-2 0 1 0 0,0 0-1 0 0,-1 0 0 0 0,0 0 0 0 0,-1-1 1 0 0,-12 18-1 0 0,18-29-3 0 0,0 0-1 0 0,-1 0 1 0 0,0 0 0 0 0,1 0 0 0 0,-1 0-1 0 0,0-1 1 0 0,0 1 0 0 0,0-1 0 0 0,0 1 0 0 0,0-1-1 0 0,-1 0 1 0 0,1 1 0 0 0,0-1 0 0 0,0 0 0 0 0,-1-1-1 0 0,1 1 1 0 0,-1 0 0 0 0,1-1 0 0 0,-1 1-1 0 0,-2-1 1 0 0,3 0-2 0 0,-1 0 1 0 0,1-1-1 0 0,0 1 0 0 0,0-1 0 0 0,0 0 0 0 0,0 0 1 0 0,0 1-1 0 0,0-1 0 0 0,0 0 0 0 0,0-1 0 0 0,0 1 1 0 0,0 0-1 0 0,0-1 0 0 0,1 1 0 0 0,-1-1 0 0 0,1 1 1 0 0,-1-1-1 0 0,1 0 0 0 0,-1 1 0 0 0,1-1 0 0 0,0 0 1 0 0,-2-4-1 0 0,-3-7-10 0 0,1 0-1 0 0,0 0 1 0 0,1 0 0 0 0,1 0 0 0 0,0-1 0 0 0,1 0 0 0 0,0 1 0 0 0,0-21 0 0 0,3-5-168 0 0,8-68 0 0 0,-2 63-32 0 0,1 0-1 0 0,17-51 1 0 0,-20 78 141 0 0,1 1 1 0 0,1 0-1 0 0,1 0 0 0 0,0 1 1 0 0,0 0-1 0 0,2 1 1 0 0,0 0-1 0 0,21-23 1 0 0,-25 31-47 0 0,1 1 0 0 0,0-1 0 0 0,0 1 0 0 0,1 1 0 0 0,-1 0 0 0 0,1 0 0 0 0,0 0 0 0 0,0 1 1 0 0,0 0-1 0 0,0 1 0 0 0,16-3 0 0 0,4 1-1823 0 0,1 1 1 0 0,33 2-1 0 0,-46 2 385 0 0</inkml:trace>
</inkml:ink>
</file>

<file path=ppt/ink/ink5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14:06.897"/>
    </inkml:context>
    <inkml:brush xml:id="br0">
      <inkml:brushProperty name="width" value="0.05" units="cm"/>
      <inkml:brushProperty name="height" value="0.05" units="cm"/>
    </inkml:brush>
  </inkml:definitions>
  <inkml:trace contextRef="#ctx0" brushRef="#br0">255 480 6565 0 0,'22'-28'291'0'0,"-19"25"-163"0"0,0 0 0 0 0,0-1-1 0 0,0 1 1 0 0,-1-1 0 0 0,1 1 0 0 0,-1-1 0 0 0,0 0 0 0 0,0 0 0 0 0,3-8 0 0 0,2-9 512 0 0,-5 18-520 0 0,-1 0 1 0 0,0 0 0 0 0,1 0-1 0 0,-1 0 1 0 0,-1 0 0 0 0,1 0 0 0 0,0 0-1 0 0,-1-5 1 0 0,0 4-69 0 0,0 1 1 0 0,0-1 0 0 0,-1 1-1 0 0,1-1 1 0 0,-1 1-1 0 0,0 0 1 0 0,0-1 0 0 0,0 1-1 0 0,-1 0 1 0 0,1 0-1 0 0,-1 0 1 0 0,1-1 0 0 0,-1 2-1 0 0,0-1 1 0 0,0 0-1 0 0,-1 0 1 0 0,1 1 0 0 0,-1-1-1 0 0,1 1 1 0 0,-1 0-1 0 0,0 0 1 0 0,0 0 0 0 0,1 0-1 0 0,-1 0 1 0 0,-1 0-1 0 0,1 1 1 0 0,-5-2 0 0 0,4 2-21 0 0,0-1 1 0 0,-1 1 0 0 0,1 1 0 0 0,-1-1 0 0 0,1 1 0 0 0,-1-1 0 0 0,1 1 0 0 0,-1 1 0 0 0,1-1 0 0 0,-1 1 0 0 0,1-1 0 0 0,-1 1-1 0 0,1 0 1 0 0,0 1 0 0 0,-1-1 0 0 0,1 1 0 0 0,0 0 0 0 0,0 0 0 0 0,0 0 0 0 0,0 1 0 0 0,-4 3 0 0 0,-4 5 122 0 0,1 0-1 0 0,0 1 1 0 0,1 1 0 0 0,0 0-1 0 0,1 0 1 0 0,1 0 0 0 0,-8 16 0 0 0,-40 105 1006 0 0,51-119-1032 0 0,1 0 0 0 0,0 1 0 0 0,1-1 0 0 0,0 1 0 0 0,1-1 0 0 0,1 1-1 0 0,1 0 1 0 0,2 29 0 0 0,-1-39-105 0 0,0 1 0 0 0,1-1 0 0 0,0 1 0 0 0,0-1 0 0 0,0 0 0 0 0,0 0 1 0 0,1 0-1 0 0,0 0 0 0 0,1 0 0 0 0,-1 0 0 0 0,1-1 0 0 0,0 0 0 0 0,1 0 0 0 0,-1 0 0 0 0,1 0 0 0 0,0-1 0 0 0,0 0 0 0 0,6 4 0 0 0,-3-3-43 0 0,1 0 1 0 0,0-1 0 0 0,0 0 0 0 0,0 0 0 0 0,1-1 0 0 0,-1 0 0 0 0,1-1 0 0 0,0 0-1 0 0,-1 0 1 0 0,1-1 0 0 0,14 0 0 0 0,-5-2-185 0 0,1 0-1 0 0,-1-2 1 0 0,1 0-1 0 0,-1-1 1 0 0,0-1-1 0 0,-1-1 1 0 0,1 0-1 0 0,-1-2 1 0 0,0 0 0 0 0,-1-1-1 0 0,0-1 1 0 0,17-12-1 0 0,-16 9 124 0 0,0 0 0 0 0,-2-1-1 0 0,24-25 1 0 0,-33 30 78 0 0,0 1 1 0 0,-1-1 0 0 0,0 0-1 0 0,-1-1 1 0 0,0 1-1 0 0,0-1 1 0 0,-1 0-1 0 0,0 0 1 0 0,2-13-1 0 0,-3 9 4 0 0,-1 0 1 0 0,0 0-1 0 0,-1 0 0 0 0,-1-1 1 0 0,0 1-1 0 0,-3-22 0 0 0,3 36-2 0 0,0 0 0 0 0,0 0 0 0 0,0 0 0 0 0,0 0 1 0 0,0 0-1 0 0,0 0 0 0 0,1 0 0 0 0,-1-1 0 0 0,0 1 0 0 0,0 0 0 0 0,0 0 0 0 0,0 0 0 0 0,0 0 0 0 0,0 0 0 0 0,0-1 0 0 0,0 1 0 0 0,0 0 0 0 0,0 0 0 0 0,0 0 1 0 0,0 0-1 0 0,0 0 0 0 0,0 0 0 0 0,0-1 0 0 0,-1 1 0 0 0,1 0 0 0 0,0 0 0 0 0,0 0 0 0 0,0 0 0 0 0,0 0 0 0 0,0 0 0 0 0,0 0 0 0 0,0-1 0 0 0,0 1 1 0 0,0 0-1 0 0,0 0 0 0 0,0 0 0 0 0,-1 0 0 0 0,1 0 0 0 0,0 0 0 0 0,0 0 0 0 0,0 0 0 0 0,0 0 0 0 0,0 0 0 0 0,0 0 0 0 0,-1-1 0 0 0,1 1 0 0 0,0 0 0 0 0,0 0 1 0 0,0 0-1 0 0,0 0 0 0 0,0 0 0 0 0,0 0 0 0 0,-1 0 0 0 0,1 0 0 0 0,0 0 0 0 0,0 0 0 0 0,0 0 0 0 0,0 0 0 0 0,0 1 0 0 0,0-1 0 0 0,-1 0 0 0 0,1 0 0 0 0,0 0 1 0 0,0 0-1 0 0,0 0 0 0 0,0 0 0 0 0,0 0 0 0 0,-8 14 111 0 0,-9 31 260 0 0,14-36-264 0 0,-3 8 97 0 0,1 0 0 0 0,0 1 1 0 0,2-1-1 0 0,0 1 0 0 0,1-1 0 0 0,1 1 1 0 0,1 0-1 0 0,3 35 0 0 0,-2-48-157 0 0,0-1-1 0 0,0 1 1 0 0,0 0-1 0 0,1 0 1 0 0,0-1-1 0 0,0 1 1 0 0,0-1-1 0 0,1 0 1 0 0,-1 0-1 0 0,1 1 0 0 0,0-2 1 0 0,0 1-1 0 0,1 0 1 0 0,-1-1-1 0 0,1 1 1 0 0,5 3-1 0 0,-3-3-23 0 0,0-1 0 0 0,0 1 0 0 0,1-2 0 0 0,-1 1 0 0 0,1-1 0 0 0,-1 1 0 0 0,1-2 0 0 0,0 1 0 0 0,0-1 0 0 0,11 1 0 0 0,-6-2-35 0 0,0 0 0 0 0,0-1 1 0 0,0 0-1 0 0,0-1 0 0 0,0 0 0 0 0,0-1 0 0 0,-1 0 0 0 0,0-1 0 0 0,1 0 0 0 0,-1-1 0 0 0,-1 0 0 0 0,1-1 0 0 0,12-8 0 0 0,-19 11-28 0 0,-1-1 0 0 0,0 1 0 0 0,0-1-1 0 0,0 1 1 0 0,0-1 0 0 0,0 0 0 0 0,-1 0-1 0 0,1 0 1 0 0,-1-1 0 0 0,0 1 0 0 0,-1-1-1 0 0,1 1 1 0 0,-1-1 0 0 0,0 1 0 0 0,0-1 0 0 0,0 0-1 0 0,-1 1 1 0 0,1-1 0 0 0,-1 0 0 0 0,0 1-1 0 0,-1-1 1 0 0,1 0 0 0 0,-3-7 0 0 0,0-3-45 0 0,-1 1 1 0 0,0-1 0 0 0,-1 1-1 0 0,-1 0 1 0 0,0 1 0 0 0,-11-17-1 0 0,10 18 45 0 0,-1 1 0 0 0,0 0 0 0 0,-12-11-1 0 0,18 19 35 0 0,-1 0-1 0 0,1 0 0 0 0,-1 1 0 0 0,0 0 1 0 0,0-1-1 0 0,0 1 0 0 0,0 0 1 0 0,0 0-1 0 0,-1 1 0 0 0,1-1 0 0 0,0 1 1 0 0,-1 0-1 0 0,1-1 0 0 0,-1 2 0 0 0,0-1 1 0 0,-6-1-1 0 0,8 3 6 0 0,-1 0 1 0 0,1 0-1 0 0,-1 0 1 0 0,1 0 0 0 0,-1 0-1 0 0,1 1 1 0 0,0-1-1 0 0,-1 0 1 0 0,1 1-1 0 0,0 0 1 0 0,0 0-1 0 0,0 0 1 0 0,1 0-1 0 0,-1 0 1 0 0,0 0-1 0 0,1 0 1 0 0,-1 0-1 0 0,1 0 1 0 0,0 1-1 0 0,-1-1 1 0 0,0 5-1 0 0,-1 0 6 0 0,0 0-1 0 0,1 0 1 0 0,0 1 0 0 0,0-1-1 0 0,0 0 1 0 0,0 14-1 0 0,2-17 6 0 0,0 0 0 0 0,0 0-1 0 0,1 0 1 0 0,-1 0-1 0 0,1 0 1 0 0,0 0 0 0 0,0 0-1 0 0,1 0 1 0 0,-1 0 0 0 0,1-1-1 0 0,-1 1 1 0 0,1-1 0 0 0,0 1-1 0 0,1-1 1 0 0,-1 0-1 0 0,0 0 1 0 0,1 0 0 0 0,0 0-1 0 0,0 0 1 0 0,0 0 0 0 0,0-1-1 0 0,0 1 1 0 0,0-1-1 0 0,1 0 1 0 0,-1 0 0 0 0,6 2-1 0 0,-2-2 7 0 0,-1 0 0 0 0,0 0 0 0 0,1-1-1 0 0,-1 0 1 0 0,1 0 0 0 0,-1 0 0 0 0,1-1-1 0 0,-1 0 1 0 0,1 0 0 0 0,-1-1 0 0 0,1 0-1 0 0,-1 0 1 0 0,1 0 0 0 0,-1-1 0 0 0,9-3-1 0 0,6-3-9 0 0,0-1-1 0 0,-1-1 0 0 0,0-1 1 0 0,-1-1-1 0 0,0-1 0 0 0,0 0 1 0 0,-2-1-1 0 0,29-30 0 0 0,-42 39-10 0 0,0 1 0 0 0,1-1 0 0 0,-1 1 0 0 0,1 0-1 0 0,0 0 1 0 0,0 0 0 0 0,0 0 0 0 0,0 1 0 0 0,12-5-1 0 0,-17 8 6 0 0,1 0-1 0 0,-1 0 1 0 0,1 0-1 0 0,-1 0 1 0 0,1 0-1 0 0,-1 1 1 0 0,1-1-1 0 0,-1 0 0 0 0,1 0 1 0 0,-1 1-1 0 0,0-1 1 0 0,1 0-1 0 0,-1 0 1 0 0,1 1-1 0 0,-1-1 1 0 0,0 0-1 0 0,1 1 0 0 0,-1-1 1 0 0,0 1-1 0 0,1-1 1 0 0,-1 0-1 0 0,0 1 1 0 0,1-1-1 0 0,-1 1 1 0 0,0-1-1 0 0,0 1 1 0 0,0-1-1 0 0,0 1 0 0 0,1-1 1 0 0,-1 1-1 0 0,0-1 1 0 0,0 1-1 0 0,0-1 1 0 0,0 1-1 0 0,0-1 1 0 0,0 1-1 0 0,0-1 0 0 0,0 1 1 0 0,-1-1-1 0 0,1 2 1 0 0,-2 22 11 0 0,-8 10 52 0 0,5-20 9 0 0,1 0 0 0 0,0 1-1 0 0,1-1 1 0 0,-1 26 0 0 0,3-39-71 0 0,1 0 0 0 0,0 0 0 0 0,0 0 0 0 0,0 0 0 0 0,0 0 0 0 0,1 0 0 0 0,-1 0 0 0 0,0 0 0 0 0,0 0 0 0 0,0 0 0 0 0,1 0 0 0 0,-1 0 0 0 0,0-1 0 0 0,1 1 0 0 0,-1 0 0 0 0,1 0 0 0 0,-1 0 1 0 0,1-1-1 0 0,-1 1 0 0 0,1 0 0 0 0,0 0 0 0 0,-1-1 0 0 0,1 1 0 0 0,0-1 0 0 0,0 1 0 0 0,-1 0 0 0 0,2 0 0 0 0,0-1 3 0 0,0 0-1 0 0,0 1 1 0 0,0-1 0 0 0,-1 0 0 0 0,1 0-1 0 0,0 0 1 0 0,0 0 0 0 0,0 0 0 0 0,-1-1-1 0 0,1 1 1 0 0,0-1 0 0 0,0 1 0 0 0,2-2-1 0 0,4-1 12 0 0,0-1 0 0 0,0 0-1 0 0,0 0 1 0 0,12-11 0 0 0,15-15-23 0 0,-22 17 1 0 0,1 1 0 0 0,0 1 0 0 0,29-17 0 0 0,-40 26 6 0 0,-1 1 0 0 0,2 0-1 0 0,-1-1 1 0 0,0 1 0 0 0,0 1 0 0 0,0-1 0 0 0,0 0 0 0 0,1 1 0 0 0,-1 0 0 0 0,5-1 0 0 0,-7 2 0 0 0,1-1 1 0 0,0 0 0 0 0,-1 0-1 0 0,1 1 1 0 0,-1-1 0 0 0,1 1-1 0 0,-1 0 1 0 0,0-1 0 0 0,1 1-1 0 0,-1 0 1 0 0,0 0 0 0 0,1 0 0 0 0,-1 0-1 0 0,0 0 1 0 0,0 0 0 0 0,0 0-1 0 0,0 0 1 0 0,0 0 0 0 0,0 1-1 0 0,0-1 1 0 0,0 0 0 0 0,1 3-1 0 0,0 0 1 0 0,4 9 87 0 0,1 1 0 0 0,0-1-1 0 0,1 0 1 0 0,19 22-1 0 0,-25-32-75 0 0,1-1 0 0 0,0 1 0 0 0,0 0 0 0 0,0-1-1 0 0,0 0 1 0 0,0 0 0 0 0,1 0 0 0 0,-1 0-1 0 0,1 0 1 0 0,-1-1 0 0 0,1 0 0 0 0,-1 0 0 0 0,1 1-1 0 0,0-2 1 0 0,0 1 0 0 0,0 0 0 0 0,-1-1 0 0 0,1 0-1 0 0,0 0 1 0 0,0 0 0 0 0,0 0 0 0 0,0-1 0 0 0,-1 0-1 0 0,6-1 1 0 0,-4 1-12 0 0,-1-1 0 0 0,1 1-1 0 0,-1-1 1 0 0,0 0 0 0 0,0 0 0 0 0,0 0-1 0 0,0-1 1 0 0,0 0 0 0 0,-1 1 0 0 0,1-1-1 0 0,-1-1 1 0 0,0 1 0 0 0,1 0 0 0 0,3-6-1 0 0,-2 1-64 0 0,-1-1 1 0 0,1 1-1 0 0,-1-1 0 0 0,-1 0 0 0 0,5-17 0 0 0,1 0-247 0 0,18-39 0 0 0,5-14-76 0 0,17-104-105 0 0,-43 151 452 0 0,-1 0 0 0 0,-2 0 0 0 0,-2-60 0 0 0,0 91 41 0 0,-1 0 1 0 0,0 0 0 0 0,0 0-1 0 0,0-1 1 0 0,-1 1 0 0 0,1 0 0 0 0,0 0-1 0 0,0 0 1 0 0,-1 0 0 0 0,1 0-1 0 0,0 0 1 0 0,-1 0 0 0 0,1 0-1 0 0,-1 0 1 0 0,1 0 0 0 0,-1 0 0 0 0,0 0-1 0 0,0 0 1 0 0,0-1 0 0 0,0 2-1 0 0,0 0 0 0 0,1 0 0 0 0,-1 0 0 0 0,1 0 0 0 0,-1 0 0 0 0,0 0 0 0 0,1 0 0 0 0,-1 0 0 0 0,1 0 0 0 0,-1 0 0 0 0,0 0 0 0 0,1 0 0 0 0,-1 0 0 0 0,1 0 0 0 0,-1 1 0 0 0,1-1 0 0 0,-1 0 0 0 0,0 1 0 0 0,1-1 0 0 0,-1 0 0 0 0,1 1 0 0 0,-1-1 1 0 0,1 0-1 0 0,-1 2 0 0 0,-3 2 6 0 0,0 0 0 0 0,0 1 0 0 0,0-1 0 0 0,1 1 0 0 0,-6 9 0 0 0,-7 21 159 0 0,1 1 0 0 0,1 1 0 0 0,3 0 0 0 0,0 1 0 0 0,3 0 1 0 0,1 0-1 0 0,2 1 0 0 0,-1 70 0 0 0,10 13 224 0 0,29 177 0 0 0,-24-235-532 0 0,-5-29-525 0 0,-1-1 1 0 0,-2 44-1 0 0,-1-75 518 0 0,-1-1 0 0 0,1 1 1 0 0,0-1-1 0 0,-1 1 0 0 0,1-1 0 0 0,-1 0 1 0 0,0 1-1 0 0,0-1 0 0 0,0 0 0 0 0,0 0 0 0 0,0 0 1 0 0,0 1-1 0 0,-1-1 0 0 0,1 0 0 0 0,-1-1 1 0 0,1 1-1 0 0,-1 0 0 0 0,0 0 0 0 0,1-1 1 0 0,-1 1-1 0 0,0-1 0 0 0,-4 3 0 0 0,4-3 20 0 0,0-1-1 0 0,1 1 1 0 0,-1-1-1 0 0,0 0 1 0 0,0 1-1 0 0,0-1 0 0 0,0 0 1 0 0,1 0-1 0 0,-1 0 1 0 0,0 0-1 0 0,0-1 1 0 0,0 1-1 0 0,0 0 1 0 0,1-1-1 0 0,-1 1 1 0 0,0-1-1 0 0,0 0 1 0 0,1 1-1 0 0,-1-1 0 0 0,1 0 1 0 0,-1 0-1 0 0,0 0 1 0 0,1 0-1 0 0,0 0 1 0 0,-1-1-1 0 0,1 1 1 0 0,0 0-1 0 0,-1-1 1 0 0,1 1-1 0 0,-1-3 1 0 0,-6-8-234 0 0,1 1 1 0 0,1-1 0 0 0,-6-14-1 0 0,-1-3 13 0 0,5 13 196 0 0,2-1 0 0 0,0 0 1 0 0,1 0-1 0 0,0-1 0 0 0,2 1 0 0 0,-3-28 0 0 0,4 11 437 0 0,2 0 0 0 0,5-51 0 0 0,-3 71 0 0 0,0 0 0 0 0,1 1 0 0 0,1-1-1 0 0,0 0 1 0 0,9-17 0 0 0,-10 24-59 0 0,1 0 0 0 0,-1 1 1 0 0,1-1-1 0 0,0 1 0 0 0,1 0 0 0 0,-1 0 0 0 0,1 1 0 0 0,1 0 1 0 0,-1-1-1 0 0,1 2 0 0 0,11-9 0 0 0,-12 11-115 0 0,0 0-1 0 0,0 0 1 0 0,0 1-1 0 0,1-1 1 0 0,-1 1-1 0 0,1 1 1 0 0,-1-1-1 0 0,0 1 1 0 0,1 0-1 0 0,-1 0 1 0 0,1 0-1 0 0,7 2 1 0 0,11 3-101 0 0,32 9 0 0 0,-44-10 15 0 0,4 0-105 0 0,0 0 0 0 0,-1 1 0 0 0,0 1 0 0 0,0 1 0 0 0,0 0 0 0 0,-1 1 0 0 0,0 0 0 0 0,14 12 0 0 0,-25-25 162 0 0,-3 2-4 0 0,1 1-1 0 0,0-1 1 0 0,-1 1-1 0 0,1 0 1 0 0,0 0-1 0 0,0-1 1 0 0,1 1-1 0 0,-1 0 1 0 0,0 0-1 0 0,1 0 1 0 0,-1 0-1 0 0,1 0 1 0 0,0 1-1 0 0,0-1 1 0 0,-1 0-1 0 0,1 1 1 0 0,0-1-1 0 0,4-1 1 0 0,-5 3-44 0 0,-1 0 0 0 0,0 0-1 0 0,1 1 1 0 0,-1-1 0 0 0,1 0 0 0 0,-1 0-1 0 0,1 0 1 0 0,-1 1 0 0 0,0-1 0 0 0,1 0-1 0 0,-1 1 1 0 0,0-1 0 0 0,1 0 0 0 0,-1 1-1 0 0,0-1 1 0 0,1 0 0 0 0,-1 1 0 0 0,0-1-1 0 0,0 1 1 0 0,1-1 0 0 0,-1 1 0 0 0,0-1-1 0 0,0 0 1 0 0,0 1 0 0 0,0-1 0 0 0,0 1-1 0 0,0-1 1 0 0,0 1 0 0 0,0-1 0 0 0,0 1-1 0 0,0-1 1 0 0,0 1 0 0 0,2 23 368 0 0,-1-17-261 0 0,2 20 114 0 0,-3-22-275 0 0,1 0-1 0 0,-1 1 1 0 0,1-1 0 0 0,0 0 0 0 0,0 0-1 0 0,0 0 1 0 0,1 1 0 0 0,0-1 0 0 0,0-1 0 0 0,0 1-1 0 0,1 0 1 0 0,-1 0 0 0 0,1-1 0 0 0,0 0-1 0 0,6 7 1 0 0,-8-11-28 0 0,-1 1 0 0 0,0-1 0 0 0,0 0-1 0 0,1 0 1 0 0,-1 1 0 0 0,0-1 0 0 0,0 0 0 0 0,1 1-1 0 0,-1-1 1 0 0,0 0 0 0 0,0 0 0 0 0,0 1 0 0 0,0-1-1 0 0,1 0 1 0 0,-1 1 0 0 0,0-1 0 0 0,0 1 0 0 0,0-1-1 0 0,0 0 1 0 0,0 1 0 0 0,0-1 0 0 0,0 0 0 0 0,0 1 0 0 0,0-1-1 0 0,0 1 1 0 0,1-7-2913 0 0</inkml:trace>
</inkml:ink>
</file>

<file path=ppt/ink/ink5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14:07.549"/>
    </inkml:context>
    <inkml:brush xml:id="br0">
      <inkml:brushProperty name="width" value="0.05" units="cm"/>
      <inkml:brushProperty name="height" value="0.05" units="cm"/>
    </inkml:brush>
  </inkml:definitions>
  <inkml:trace contextRef="#ctx0" brushRef="#br0">4 103 7293 0 0,'1'-84'982'0'0,"-4"68"19"0"0,2 14-292 0 0,4 12-461 0 0,1 8-316 0 0,4 31-1 0 0,-7-34-211 0 0,1 0 0 0 0,1 0 0 0 0,8 25-1 0 0,-6-29 38 0 0,0-1-1 0 0,1 1 0 0 0,0-1 0 0 0,1 0 1 0 0,0 0-1 0 0,14 14 0 0 0,55 47-218 0 0,-51-50 506 0 0,-22-18-46 0 0,2 1 104 0 0,0 0 1 0 0,0 0-1 0 0,0 0 0 0 0,7 3 0 0 0,-10-6-57 0 0,-1 0 0 0 0,0-1-1 0 0,1 1 1 0 0,-1-1-1 0 0,1 1 1 0 0,-1-1-1 0 0,0 0 1 0 0,1 1-1 0 0,-1-1 1 0 0,1 0-1 0 0,-1 0 1 0 0,1 0-1 0 0,-1 0 1 0 0,1-1 0 0 0,-1 1-1 0 0,1 0 1 0 0,-1-1-1 0 0,0 1 1 0 0,1 0-1 0 0,-1-1 1 0 0,0 0-1 0 0,1 1 1 0 0,1-3-1 0 0,10-6 367 0 0,0 0 0 0 0,-1-1 0 0 0,-1 0-1 0 0,17-20 1 0 0,-23 23-303 0 0,0 1 0 0 0,-1-1 1 0 0,0 0-1 0 0,-1 0 0 0 0,0 0 1 0 0,0-1-1 0 0,0 1 0 0 0,-1-1 1 0 0,0 1-1 0 0,0-1 0 0 0,0-9 0 0 0,0 6 0 0 0,-1 0 0 0 0,0 0 0 0 0,-1 0 0 0 0,0 0-1 0 0,-1 0 1 0 0,0 0 0 0 0,0 0 0 0 0,-5-16 0 0 0,6 27-101 0 0,-1-1 1 0 0,1 0-1 0 0,0 1 1 0 0,0-1-1 0 0,-1 0 1 0 0,1 1-1 0 0,0-1 1 0 0,-1 0-1 0 0,1 1 1 0 0,-1-1-1 0 0,1 1 1 0 0,-1-1-1 0 0,1 1 1 0 0,-1-1-1 0 0,1 1 1 0 0,-1-1-1 0 0,1 1 1 0 0,-1-1-1 0 0,0 1 1 0 0,1 0-1 0 0,-1-1 1 0 0,0 1-1 0 0,1 0 1 0 0,-1 0-1 0 0,0-1 1 0 0,0 1-1 0 0,1 0 1 0 0,-1 0-1 0 0,0 0 1 0 0,-1 0-1 0 0,0 0 10 0 0,1 1-1 0 0,-1 0 0 0 0,0-1 1 0 0,0 1-1 0 0,0 0 0 0 0,1 0 0 0 0,-1 0 1 0 0,0 0-1 0 0,1 0 0 0 0,-1 0 0 0 0,-1 3 1 0 0,-6 5 174 0 0,1 0 0 0 0,-12 18 0 0 0,19-26-155 0 0,-4 6 76 0 0,1 0 1 0 0,0 1-1 0 0,1-1 0 0 0,-1 1 1 0 0,1 0-1 0 0,1 0 0 0 0,0 1 0 0 0,0-1 1 0 0,0 0-1 0 0,1 1 0 0 0,0-1 1 0 0,1 0-1 0 0,0 1 0 0 0,0-1 1 0 0,3 14-1 0 0,-2-15-102 0 0,0-1 0 0 0,1 1 0 0 0,0-1 0 0 0,0 0 0 0 0,1 1 0 0 0,0-1 0 0 0,0 0 0 0 0,0-1 0 0 0,0 1 0 0 0,1 0 0 0 0,0-1 0 0 0,0 0 0 0 0,1 0 0 0 0,-1 0 0 0 0,1-1 0 0 0,0 1 0 0 0,1-1 0 0 0,-1 0 0 0 0,1-1 0 0 0,7 4 0 0 0,5-1 20 0 0,-17-6-30 0 0,1 0 0 0 0,-1 0 1 0 0,0 1-1 0 0,0-1 0 0 0,0 0 0 0 0,0 1 0 0 0,0-1 1 0 0,1 0-1 0 0,-1 1 0 0 0,0-1 0 0 0,0 1 1 0 0,0 0-1 0 0,0-1 0 0 0,0 1 0 0 0,-1 0 1 0 0,1 0-1 0 0,0-1 0 0 0,0 1 0 0 0,0 0 1 0 0,-1 0-1 0 0,1 0 0 0 0,0 0 0 0 0,-1 0 0 0 0,1 0 1 0 0,-1 0-1 0 0,1 0 0 0 0,-1 0 0 0 0,1 1 1 0 0,-1-1-1 0 0,0 2 0 0 0,32 116 744 0 0,7 46-102 0 0,-36-145-614 0 0,-1 0 0 0 0,0 0-1 0 0,-2 0 1 0 0,-1 0 0 0 0,0 0 0 0 0,-6 30-1 0 0,5-42-19 0 0,0 0-1 0 0,0-1 0 0 0,-1 1 0 0 0,0-1 1 0 0,0 1-1 0 0,-6 9 0 0 0,7-14-2 0 0,0-1-1 0 0,1 0 0 0 0,-1 1 1 0 0,0-1-1 0 0,0 0 0 0 0,0-1 0 0 0,-1 1 1 0 0,1 0-1 0 0,0 0 0 0 0,-1-1 1 0 0,1 0-1 0 0,-1 1 0 0 0,1-1 1 0 0,-1 0-1 0 0,0 0 0 0 0,1 0 1 0 0,-1-1-1 0 0,0 1 0 0 0,0-1 1 0 0,0 1-1 0 0,-4-1 0 0 0,-8 0 5 0 0,0 0-1 0 0,0-1 1 0 0,0-1-1 0 0,0 0 1 0 0,-17-5-1 0 0,27 5-8 0 0,1 1 0 0 0,0-1 0 0 0,0 0 1 0 0,0 0-1 0 0,0 0 0 0 0,0 0 0 0 0,0-1 0 0 0,1 0 0 0 0,-1 0 0 0 0,1 0 0 0 0,0 0 0 0 0,0 0 0 0 0,0-1 0 0 0,0 1 0 0 0,0-1 0 0 0,1 0 0 0 0,-1 1 0 0 0,1-1 0 0 0,0-1 0 0 0,1 1 0 0 0,-3-7 0 0 0,1-2-110 0 0,1 1 0 0 0,0-1 0 0 0,1 0 0 0 0,1 0 0 0 0,0 0 0 0 0,0 0 0 0 0,1 1-1 0 0,1-1 1 0 0,0 0 0 0 0,6-18 0 0 0,6-11-1077 0 0,31-66 0 0 0,-35 86 556 0 0,1 0 0 0 0,1 1 1 0 0,1 0-1 0 0,1 1 0 0 0,1 0 0 0 0,0 1 0 0 0,2 1 0 0 0,0 0 0 0 0,38-28 0 0 0,-30 32-482 0 0</inkml:trace>
</inkml:ink>
</file>

<file path=ppt/ink/ink5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14:07.912"/>
    </inkml:context>
    <inkml:brush xml:id="br0">
      <inkml:brushProperty name="width" value="0.05" units="cm"/>
      <inkml:brushProperty name="height" value="0.05" units="cm"/>
    </inkml:brush>
  </inkml:definitions>
  <inkml:trace contextRef="#ctx0" brushRef="#br0">69 55 9229 0 0,'-8'-16'160'0'0,"-6"-10"430"0"0,13 25-449 0 0,0 0-1 0 0,0 0 0 0 0,0 0 0 0 0,0 0 0 0 0,0 0 0 0 0,0 1 0 0 0,0-1 0 0 0,0 0 0 0 0,0 1 1 0 0,0-1-1 0 0,-1 0 0 0 0,1 1 0 0 0,0-1 0 0 0,0 1 0 0 0,-1 0 0 0 0,1-1 0 0 0,0 1 1 0 0,-1 0-1 0 0,-1 0 0 0 0,2 0-54 0 0,0 1 1 0 0,0-1 0 0 0,0 0-1 0 0,0 1 1 0 0,0 0-1 0 0,0-1 1 0 0,0 1-1 0 0,0-1 1 0 0,0 1 0 0 0,1 0-1 0 0,-1 0 1 0 0,0 0-1 0 0,0-1 1 0 0,1 1-1 0 0,-1 0 1 0 0,0 0 0 0 0,1 0-1 0 0,-1 0 1 0 0,1 0-1 0 0,-1 0 1 0 0,1 0-1 0 0,0 0 1 0 0,-1 0 0 0 0,1 0-1 0 0,0 0 1 0 0,0 1-1 0 0,0-1 1 0 0,-1 0-1 0 0,2 1 1 0 0,-4 37 769 0 0,3-38-835 0 0,1 18 226 0 0,2 1 0 0 0,0 0 0 0 0,1-1 0 0 0,1 0 0 0 0,1 0 0 0 0,14 32 0 0 0,-17-47-282 0 0,-1 1 1 0 0,0-1-1 0 0,1 0 0 0 0,0 0 1 0 0,0 0-1 0 0,0 0 0 0 0,1-1 1 0 0,-1 1-1 0 0,1-1 0 0 0,0 1 0 0 0,0-1 1 0 0,0-1-1 0 0,0 1 0 0 0,0-1 1 0 0,1 1-1 0 0,-1-1 0 0 0,1 0 1 0 0,-1-1-1 0 0,1 1 0 0 0,0-1 1 0 0,0 0-1 0 0,0 0 0 0 0,0 0 1 0 0,0-1-1 0 0,0 0 0 0 0,0 0 1 0 0,0 0-1 0 0,0 0 0 0 0,0-1 1 0 0,-1 0-1 0 0,1 0 0 0 0,0 0 0 0 0,0-1 1 0 0,0 0-1 0 0,-1 0 0 0 0,1 0 1 0 0,-1 0-1 0 0,0-1 0 0 0,1 1 1 0 0,-1-1-1 0 0,0 0 0 0 0,-1 0 1 0 0,1-1-1 0 0,0 1 0 0 0,-1-1 1 0 0,0 0-1 0 0,0 0 0 0 0,0 0 1 0 0,0 0-1 0 0,-1 0 0 0 0,3-8 0 0 0,-1 4-13 0 0,-2 0 0 0 0,1-1 0 0 0,-1 0 0 0 0,0 1 0 0 0,-1-1 0 0 0,0 0 0 0 0,-1 0 0 0 0,1 0 0 0 0,-3-11 0 0 0,0 0 20 0 0,-1 0 0 0 0,-12-37 0 0 0,2 33 75 0 0,5 16-557 0 0,8 8 478 0 0,0 0 0 0 0,0 0 1 0 0,0 0-1 0 0,0 0 0 0 0,0-1 0 0 0,0 1 1 0 0,0 0-1 0 0,0 0 0 0 0,0 0 0 0 0,0 0 0 0 0,-1 0 1 0 0,1 0-1 0 0,0 0 0 0 0,0 0 0 0 0,0 0 1 0 0,0 0-1 0 0,0 0 0 0 0,0 0 0 0 0,0 0 1 0 0,0 0-1 0 0,0 0 0 0 0,0 0 0 0 0,-1 0 0 0 0,1 0 1 0 0,0 0-1 0 0,0 0 0 0 0,0 0 0 0 0,0 0 1 0 0,0 0-1 0 0,0 0 0 0 0,0 0 0 0 0,0 0 0 0 0,0 0 1 0 0,0 0-1 0 0,-1 0 0 0 0,1 1 0 0 0,0-1 1 0 0,0 0-1 0 0,0 0 0 0 0,0 0 0 0 0,0 0 1 0 0,0 0-1 0 0,0 0 0 0 0,0 0 0 0 0,0 0 0 0 0,0 0 1 0 0,0 0-1 0 0,0 0 0 0 0,0 1 0 0 0,0-1 1 0 0,0 0-1 0 0,0 0 0 0 0,0 0 0 0 0,0 0 0 0 0,0 0 1 0 0,0 0-1 0 0,0 0 0 0 0,0 0 0 0 0,0 0 1 0 0,0 0-1 0 0,0 1 0 0 0,0-1 0 0 0,0 0 1 0 0,0 0-1 0 0,0 0 0 0 0,0 0 0 0 0,-7 36-5126 0 0,8-27 4084 0 0</inkml:trace>
</inkml:ink>
</file>

<file path=ppt/ink/ink5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14:09.085"/>
    </inkml:context>
    <inkml:brush xml:id="br0">
      <inkml:brushProperty name="width" value="0.05" units="cm"/>
      <inkml:brushProperty name="height" value="0.05" units="cm"/>
    </inkml:brush>
  </inkml:definitions>
  <inkml:trace contextRef="#ctx0" brushRef="#br0">1 517 7101 0 0,'3'-5'205'0'0,"-1"1"0"0"0,1-1 0 0 0,1 1 1 0 0,-1 0-1 0 0,1 0 0 0 0,-1 1 0 0 0,8-6 0 0 0,-10 7-23 0 0,1 1 0 0 0,-1 0 0 0 0,0 0 0 0 0,1 0 0 0 0,-1 0 0 0 0,1 0 0 0 0,-1 0 0 0 0,1 0 0 0 0,0 0 0 0 0,0 1 0 0 0,-1-1 0 0 0,1 1 0 0 0,0-1 0 0 0,0 1 0 0 0,-1 0 0 0 0,1-1 0 0 0,0 1 0 0 0,0 0 0 0 0,0 0-1 0 0,-1 0 1 0 0,1 1 0 0 0,0-1 0 0 0,0 0 0 0 0,3 2 0 0 0,-1 0 99 0 0,0 0-173 0 0,-1 0 0 0 0,0 0 0 0 0,1 1 1 0 0,-1-1-1 0 0,0 1 0 0 0,0-1 1 0 0,-1 1-1 0 0,1 0 0 0 0,0 0 0 0 0,-1 0 1 0 0,0 0-1 0 0,3 7 0 0 0,4 6-80 0 0,-2 0 0 0 0,0 1 0 0 0,-2 0 0 0 0,1 0 0 0 0,-2 1 0 0 0,-1 0 0 0 0,0 0 0 0 0,-1 0 0 0 0,0 26 0 0 0,-2-44-27 0 0,0 1-1 0 0,0-1 0 0 0,0 0 1 0 0,0 1-1 0 0,1-1 0 0 0,-1 0 1 0 0,0 1-1 0 0,0-1 0 0 0,0 0 0 0 0,0 1 1 0 0,-1-1-1 0 0,1 0 0 0 0,0 1 1 0 0,0-1-1 0 0,0 1 0 0 0,0-1 1 0 0,0 0-1 0 0,0 1 0 0 0,0-1 0 0 0,-1 0 1 0 0,1 0-1 0 0,0 1 0 0 0,0-1 1 0 0,-1 0-1 0 0,1 1 0 0 0,0-1 1 0 0,0 0-1 0 0,-1 0 0 0 0,1 1 1 0 0,0-1-1 0 0,-1 0 0 0 0,-8-6 23 0 0,7 3-19 0 0,0 1 0 0 0,0-1 0 0 0,0 0 1 0 0,1 1-1 0 0,-1-1 0 0 0,1 0 0 0 0,-2-6 0 0 0,3 5-47 0 0,0 0 0 0 0,0 0 0 0 0,0 0-1 0 0,0 0 1 0 0,1 1 0 0 0,0-1-1 0 0,0 0 1 0 0,0 0 0 0 0,0 0 0 0 0,0 1-1 0 0,3-5 1 0 0,25-39-993 0 0,-21 36 772 0 0,-1-1-1 0 0,8-15 1 0 0,-8 10-135 0 0,-2 3-238 0 0,1 1 1 0 0,14-22 0 0 0,-18 31 536 0 0,1 1 1 0 0,-1-1-1 0 0,1 1 0 0 0,0 0 1 0 0,0 0-1 0 0,0 0 0 0 0,0 1 1 0 0,1-1-1 0 0,-1 1 0 0 0,1-1 1 0 0,-1 1-1 0 0,1 0 0 0 0,0 1 1 0 0,5-3-1 0 0,11 0-105 0 0,34-4-1 0 0,-41 7 406 0 0,0-1 0 0 0,0 1 0 0 0,0-2 0 0 0,0 0 0 0 0,0-1 0 0 0,-1 0-1 0 0,22-11 1 0 0,-34 15-182 0 0,1 0 0 0 0,-1 0-1 0 0,0 0 1 0 0,1-1-1 0 0,-1 1 1 0 0,0 0 0 0 0,1 0-1 0 0,-1-1 1 0 0,0 1 0 0 0,1 0-1 0 0,-1 0 1 0 0,0-1-1 0 0,1 1 1 0 0,-1 0 0 0 0,0-1-1 0 0,0 1 1 0 0,0-1 0 0 0,1 1-1 0 0,-1 0 1 0 0,0-1-1 0 0,0 1 1 0 0,0 0 0 0 0,0-1-1 0 0,0 1 1 0 0,0-1 0 0 0,0 1-1 0 0,0-1 1 0 0,0 1-1 0 0,0 0 1 0 0,0-1 0 0 0,0 1-1 0 0,0-1 1 0 0,0 1 0 0 0,0-1-1 0 0,0 1 1 0 0,-14-13 377 0 0,8 11-282 0 0,1-1 0 0 0,0 1 0 0 0,-1 0 0 0 0,0 0 0 0 0,-7-1 0 0 0,7 3-20 0 0,0 0-1 0 0,0 0 1 0 0,0 1-1 0 0,0 0 1 0 0,0 0-1 0 0,0 0 0 0 0,1 1 1 0 0,-1-1-1 0 0,0 1 1 0 0,1 1-1 0 0,0-1 1 0 0,-1 1-1 0 0,1 0 0 0 0,0 0 1 0 0,-7 7-1 0 0,1-1 74 0 0,0 1-1 0 0,1 0 1 0 0,0 0 0 0 0,1 1-1 0 0,-12 17 1 0 0,15-19-83 0 0,1 1 1 0 0,0 0-1 0 0,0 0 1 0 0,1 0-1 0 0,-4 14 1 0 0,6-17-64 0 0,1-1-1 0 0,0 0 1 0 0,0 0 0 0 0,0 1 0 0 0,1-1 0 0 0,0 0 0 0 0,0 1-1 0 0,1-1 1 0 0,-1 0 0 0 0,4 12 0 0 0,-3-16-17 0 0,-1 0 0 0 0,1 0-1 0 0,0 0 1 0 0,0 0 0 0 0,0 0 0 0 0,1 0 0 0 0,-1 0-1 0 0,0 0 1 0 0,1-1 0 0 0,-1 1 0 0 0,1 0-1 0 0,-1-1 1 0 0,1 1 0 0 0,0-1 0 0 0,0 0 0 0 0,-1 1-1 0 0,1-1 1 0 0,4 2 0 0 0,-2-2-5 0 0,0 0 1 0 0,0 0-1 0 0,0 0 0 0 0,0-1 1 0 0,0 1-1 0 0,0-1 0 0 0,0 0 1 0 0,0 0-1 0 0,7-1 0 0 0,0-1-88 0 0,1-1 0 0 0,-1 0 0 0 0,0 0 0 0 0,0-1 0 0 0,-1-1-1 0 0,14-7 1 0 0,-19 10 63 0 0,0-1 1 0 0,-1-1-1 0 0,1 1 0 0 0,-1 0 0 0 0,0-1 0 0 0,0 0 0 0 0,0 0 0 0 0,0 0 0 0 0,0-1 0 0 0,-1 1 1 0 0,0-1-1 0 0,0 0 0 0 0,0 0 0 0 0,-1 0 0 0 0,0 0 0 0 0,0 0 0 0 0,0-1 0 0 0,0 1 0 0 0,-1-1 1 0 0,0 1-1 0 0,0-1 0 0 0,0 1 0 0 0,-1-9 0 0 0,-2-5 31 0 0,-1 18-51 0 0,0 11-37 0 0,-3 49 106 0 0,5-55-19 0 0,1 0 0 0 0,0-1-1 0 0,1 1 1 0 0,-1 0 0 0 0,1-1-1 0 0,-1 1 1 0 0,1 0 0 0 0,0-1-1 0 0,0 1 1 0 0,1-1 0 0 0,-1 1-1 0 0,1-1 1 0 0,3 6 0 0 0,-4-8-66 0 0,1 0 0 0 0,-1 0 0 0 0,0 0 0 0 0,0 0 1 0 0,1 0-1 0 0,-1-1 0 0 0,0 1 0 0 0,1 0 0 0 0,-1-1 0 0 0,1 1 1 0 0,-1-1-1 0 0,1 0 0 0 0,-1 1 0 0 0,1-1 0 0 0,-1 0 1 0 0,1 0-1 0 0,-1 0 0 0 0,1 0 0 0 0,-1 0 0 0 0,1 0 0 0 0,-1 0 1 0 0,1-1-1 0 0,-1 1 0 0 0,1-1 0 0 0,-1 1 0 0 0,1-1 1 0 0,-1 1-1 0 0,0-1 0 0 0,1 0 0 0 0,-1 0 0 0 0,0 1 0 0 0,1-1 1 0 0,-1 0-1 0 0,2-2 0 0 0,5-4-843 0 0,0 0-1 0 0,0-1 1 0 0,10-12 0 0 0,-15 17 704 0 0,5-7 114 0 0,1 1 1 0 0,-2-1-1 0 0,0-1 1 0 0,0 0-1 0 0,0 0 1 0 0,-2 0 0 0 0,1 0-1 0 0,-1-1 1 0 0,-1 0-1 0 0,0 0 1 0 0,3-22-1 0 0,16-191 126 0 0,-13 96 483 0 0,-9 122-541 0 0,2-21 686 0 0,-1 25-137 0 0,0 17-34 0 0,5 179 2375 0 0,-2-27-1393 0 0,1-90-1056 0 0,2 65-195 0 0,-11-119-203 0 0,7-37 19 0 0,-2 7-50 0 0,1 0 0 0 0,1 1 1 0 0,-1-1-1 0 0,1 1 1 0 0,1-1-1 0 0,-1 1 0 0 0,1 0 1 0 0,0 1-1 0 0,1-1 0 0 0,0 1 1 0 0,0 0-1 0 0,0 1 1 0 0,9-6-1 0 0,-12 8 6 0 0,0 1 0 0 0,0 0 0 0 0,0 0 0 0 0,1 1 0 0 0,-1-1 0 0 0,1 1 0 0 0,-1 0 0 0 0,1 0 0 0 0,0 0 0 0 0,-1 0 0 0 0,1 0 0 0 0,0 1 0 0 0,-1 0 1 0 0,1 0-1 0 0,0 0 0 0 0,0 0 0 0 0,-1 0 0 0 0,1 1 0 0 0,0-1 0 0 0,-1 1 0 0 0,1 0 0 0 0,0 1 0 0 0,-1-1 0 0 0,1 0 0 0 0,-1 1 0 0 0,0 0 0 0 0,1 0 0 0 0,-1 0 0 0 0,0 0 0 0 0,0 0 0 0 0,3 4 0 0 0,-1-1 8 0 0,-1 1 1 0 0,0-1-1 0 0,0 1 0 0 0,0 0 0 0 0,0 0 0 0 0,-1 0 0 0 0,0 0 1 0 0,0 1-1 0 0,-1-1 0 0 0,3 10 0 0 0,-4-11 6 0 0,0 0 1 0 0,0 0-1 0 0,0 1 0 0 0,0-1 0 0 0,-1 0 1 0 0,0 0-1 0 0,0 1 0 0 0,-1-1 1 0 0,1 0-1 0 0,-1 0 0 0 0,0 0 0 0 0,0 0 1 0 0,-1 0-1 0 0,-2 7 0 0 0,3-10-7 0 0,0-1-1 0 0,0 1 1 0 0,-1 0-1 0 0,1-1 0 0 0,0 1 1 0 0,0-1-1 0 0,-1 0 1 0 0,1 1-1 0 0,-1-1 0 0 0,1 0 1 0 0,-1 0-1 0 0,0 0 1 0 0,0 0-1 0 0,1 0 0 0 0,-1 0 1 0 0,0-1-1 0 0,0 1 1 0 0,0 0-1 0 0,-2-1 1 0 0,1 1 8 0 0,-1-1 1 0 0,0 0-1 0 0,0 1 1 0 0,0-2 0 0 0,0 1-1 0 0,0 0 1 0 0,1-1 0 0 0,-1 0-1 0 0,-6-2 1 0 0,6 2-33 0 0,1 0 0 0 0,-1-1 0 0 0,0 1 0 0 0,0-1 0 0 0,1 0 1 0 0,-1 0-1 0 0,1 0 0 0 0,0 0 0 0 0,0-1 0 0 0,0 0 0 0 0,0 1 0 0 0,0-1 0 0 0,0 0 0 0 0,1 0 0 0 0,-1-1 1 0 0,1 1-1 0 0,0 0 0 0 0,0-1 0 0 0,-2-5 0 0 0,3 1-432 0 0,0 0 0 0 0,0 0 1 0 0,1 0-1 0 0,1 0 0 0 0,-1 0 0 0 0,1 0 1 0 0,1 0-1 0 0,-1 0 0 0 0,1 0 0 0 0,1 0 0 0 0,3-9 1 0 0,0 0-348 0 0,0-7-406 0 0</inkml:trace>
</inkml:ink>
</file>

<file path=ppt/ink/ink5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14:09.430"/>
    </inkml:context>
    <inkml:brush xml:id="br0">
      <inkml:brushProperty name="width" value="0.05" units="cm"/>
      <inkml:brushProperty name="height" value="0.05" units="cm"/>
    </inkml:brush>
  </inkml:definitions>
  <inkml:trace contextRef="#ctx0" brushRef="#br0">86 0 7165 0 0,'0'2'62'0'0,"1"-1"0"0"0,-1 1 0 0 0,0 0-1 0 0,0-1 1 0 0,0 1 0 0 0,0-1 0 0 0,0 1 0 0 0,0 0 0 0 0,0-1 0 0 0,-1 1 0 0 0,1-1 0 0 0,-1 1 0 0 0,1-1 0 0 0,-2 3 0 0 0,-10 23 882 0 0,11-24-798 0 0,-12 24 865 0 0,1 1 1 0 0,1 0 0 0 0,2 0-1 0 0,-8 38 1 0 0,14-51-822 0 0,1 0 0 0 0,1 0 0 0 0,0 0 0 0 0,1 0 0 0 0,0 1 0 0 0,1-1 0 0 0,1 0 0 0 0,1 0 0 0 0,0 0 0 0 0,6 18-1 0 0,13 30 17 0 0,-5-12-1118 0 0,26 54 0 0 0,-36-91-1009 0 0,-1 1 0 0 0,6 20 0 0 0,-10-28 356 0 0</inkml:trace>
</inkml:ink>
</file>

<file path=ppt/ink/ink5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14:09.773"/>
    </inkml:context>
    <inkml:brush xml:id="br0">
      <inkml:brushProperty name="width" value="0.05" units="cm"/>
      <inkml:brushProperty name="height" value="0.05" units="cm"/>
    </inkml:brush>
  </inkml:definitions>
  <inkml:trace contextRef="#ctx0" brushRef="#br0">0 142 8429 0 0,'0'-1'23'0'0,"1"0"-1"0"0,-1 0 1 0 0,0 0 0 0 0,1-1 0 0 0,-1 1 0 0 0,1 0 0 0 0,-1 0 0 0 0,1 0 0 0 0,0 0-1 0 0,-1 0 1 0 0,1 0 0 0 0,0 0 0 0 0,1-1 0 0 0,-2 2 13 0 0,0 0 1 0 0,1 0 0 0 0,-1-1-1 0 0,1 1 1 0 0,-1 0 0 0 0,0 0-1 0 0,1 0 1 0 0,-1 0 0 0 0,1 0-1 0 0,-1 0 1 0 0,0 0 0 0 0,1 0-1 0 0,-1 0 1 0 0,1 0-1 0 0,-1 0 1 0 0,1 0 0 0 0,-1 0-1 0 0,0 0 1 0 0,1 0 0 0 0,-1 0-1 0 0,1 0 1 0 0,-1 1 0 0 0,0-1-1 0 0,1 0 1 0 0,0 1-1 0 0,2 2 353 0 0,1 0-1 0 0,-1 1 0 0 0,1-1 1 0 0,-1 1-1 0 0,4 6 0 0 0,11 11 277 0 0,-14-18-629 0 0,1 0 1 0 0,-1-1 0 0 0,1 1-1 0 0,0-1 1 0 0,0 0 0 0 0,0-1-1 0 0,0 1 1 0 0,0-1 0 0 0,1 0-1 0 0,-1 0 1 0 0,0-1 0 0 0,0 0-1 0 0,1 1 1 0 0,-1-2-1 0 0,0 1 1 0 0,1-1 0 0 0,-1 0-1 0 0,0 0 1 0 0,0 0 0 0 0,9-4-1 0 0,-7 3-34 0 0,0-1-1 0 0,0 1 1 0 0,0-2 0 0 0,0 1-1 0 0,0-1 1 0 0,-1 0-1 0 0,0 0 1 0 0,0-1-1 0 0,0 0 1 0 0,0 0 0 0 0,-1-1-1 0 0,1 1 1 0 0,7-13-1 0 0,-11 16-1 0 0,-1-1 0 0 0,0 1 1 0 0,0-1-1 0 0,0 1 0 0 0,0-1 0 0 0,0 0 0 0 0,0 1 0 0 0,-1-1 0 0 0,1 0 0 0 0,-1 0 0 0 0,0 1 1 0 0,0-1-1 0 0,0 0 0 0 0,0 0 0 0 0,0 0 0 0 0,-1 1 0 0 0,1-1 0 0 0,-1 0 0 0 0,0 1 0 0 0,0-1 1 0 0,-1-3-1 0 0,0 2-8 0 0,-1 1 1 0 0,1-1 0 0 0,-1 1 0 0 0,1 0 0 0 0,-1 0 0 0 0,0 0-1 0 0,0 0 1 0 0,0 0 0 0 0,-1 0 0 0 0,1 1 0 0 0,-1 0 0 0 0,1-1-1 0 0,-6-1 1 0 0,5 2 23 0 0,-1 0-1 0 0,0 1 1 0 0,0-1 0 0 0,0 1-1 0 0,0 0 1 0 0,0 0-1 0 0,0 0 1 0 0,0 1-1 0 0,0 0 1 0 0,0 0 0 0 0,-6 0-1 0 0,8 1 31 0 0,0-1-1 0 0,-1 1 0 0 0,1 0 1 0 0,0 0-1 0 0,0 0 1 0 0,0 0-1 0 0,0 1 1 0 0,1-1-1 0 0,-1 1 1 0 0,0 0-1 0 0,1-1 1 0 0,-1 1-1 0 0,1 1 1 0 0,-1-1-1 0 0,1 0 1 0 0,0 0-1 0 0,0 1 1 0 0,-3 3-1 0 0,2 0 69 0 0,0 0 0 0 0,0 0 0 0 0,0 0 0 0 0,1 1 0 0 0,0-1 0 0 0,0 0-1 0 0,1 1 1 0 0,-1 0 0 0 0,1-1 0 0 0,1 1 0 0 0,0 12 0 0 0,0-9-8 0 0,2 1-1 0 0,-1-1 1 0 0,2 0 0 0 0,-1 0-1 0 0,1 0 1 0 0,1 0-1 0 0,5 11 1 0 0,-2-7-174 0 0,0-2 0 0 0,1 1-1 0 0,0-1 1 0 0,1 0 0 0 0,0 0 0 0 0,1-1-1 0 0,0-1 1 0 0,1 0 0 0 0,0 0 0 0 0,25 16-1 0 0,-14-12-856 0 0,13 8-2070 0 0,-23-18 1523 0 0</inkml:trace>
</inkml:ink>
</file>

<file path=ppt/ink/ink5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14:10.175"/>
    </inkml:context>
    <inkml:brush xml:id="br0">
      <inkml:brushProperty name="width" value="0.05" units="cm"/>
      <inkml:brushProperty name="height" value="0.05" units="cm"/>
    </inkml:brush>
  </inkml:definitions>
  <inkml:trace contextRef="#ctx0" brushRef="#br0">9 85 10081 0 0,'-1'0'20'0'0,"0"-1"-1"0"0,0 0 1 0 0,1 1 0 0 0,-1-1 0 0 0,1 0 0 0 0,-1 0-1 0 0,0 0 1 0 0,1 1 0 0 0,-1-1 0 0 0,1 0 0 0 0,0 0-1 0 0,-1 0 1 0 0,1 0 0 0 0,0 0 0 0 0,0 0 0 0 0,-1 0-1 0 0,1 0 1 0 0,0 0 0 0 0,0 0 0 0 0,0 0-1 0 0,0 0 1 0 0,0 0 0 0 0,0 0 0 0 0,0 1 0 0 0,1-1-1 0 0,-1 0 1 0 0,0 0 0 0 0,1 0 0 0 0,-1 0 0 0 0,0 0-1 0 0,1 0 1 0 0,-1 0 0 0 0,1 0 0 0 0,-1 1-1 0 0,1-1 1 0 0,0 0 0 0 0,-1 0 0 0 0,1 1 0 0 0,0-1-1 0 0,-1 0 1 0 0,1 1 0 0 0,0-1 0 0 0,0 1 0 0 0,0-1-1 0 0,-1 1 1 0 0,1-1 0 0 0,1 1 0 0 0,5-4 132 0 0,-1 1 1 0 0,1 0 0 0 0,0 0 0 0 0,0 1-1 0 0,11-3 1 0 0,40-4 1069 0 0,116-2 0 0 0,-100 8-836 0 0,428 0 1500 0 0,0 33-394 0 0,232 53 704 0 0,-2 28-10 0 0,-167-23-941 0 0,1860 208 546 0 0,-1342-245-174 0 0,-896-55-1410 0 0,-261-5-340 0 0,47 5-76 0 0,-140-33-2587 0 0,114 22-1153 0 0,-68-9-1 0 0,86 19 1715 0 0,6-2-1 0 0</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3:40:52.605"/>
    </inkml:context>
    <inkml:brush xml:id="br0">
      <inkml:brushProperty name="width" value="0.05" units="cm"/>
      <inkml:brushProperty name="height" value="0.05" units="cm"/>
    </inkml:brush>
  </inkml:definitions>
  <inkml:trace contextRef="#ctx0" brushRef="#br0">90 21 11485 0 0,'-6'-4'331'0'0,"-1"1"-1"0"0,0 1 1 0 0,1-1 0 0 0,-1 1-1 0 0,0 0 1 0 0,0 0-1 0 0,-12 0 1 0 0,18 1-269 0 0,0 1 1 0 0,0 0-1 0 0,0 0 0 0 0,0 0 0 0 0,0 0 1 0 0,0 1-1 0 0,1-1 0 0 0,-1 0 1 0 0,0 0-1 0 0,0 0 0 0 0,0 1 1 0 0,0-1-1 0 0,1 0 0 0 0,-1 1 0 0 0,0-1 1 0 0,0 1-1 0 0,1-1 0 0 0,-1 1 1 0 0,0-1-1 0 0,1 1 0 0 0,-1 0 1 0 0,0-1-1 0 0,1 1 0 0 0,-1 0 0 0 0,1-1 1 0 0,-1 1-1 0 0,1 0 0 0 0,-1 0 1 0 0,1-1-1 0 0,0 1 0 0 0,-1 0 0 0 0,1 0 1 0 0,0 0-1 0 0,0 0 0 0 0,0-1 1 0 0,0 1-1 0 0,-1 1 0 0 0,1 4 12 0 0,1 0 0 0 0,-1-1 0 0 0,1 1 1 0 0,0-1-1 0 0,2 7 0 0 0,1 10 129 0 0,36 425-644 0 0,-26-348-3095 0 0,-2-46-347 0 0,-12-42 2419 0 0</inkml:trace>
</inkml:ink>
</file>

<file path=ppt/ink/ink5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14:10.581"/>
    </inkml:context>
    <inkml:brush xml:id="br0">
      <inkml:brushProperty name="width" value="0.05" units="cm"/>
      <inkml:brushProperty name="height" value="0.05" units="cm"/>
    </inkml:brush>
  </inkml:definitions>
  <inkml:trace contextRef="#ctx0" brushRef="#br0">5767 37 10253 0 0,'-23'-8'233'0'0,"-1"0"0"0"0,0 2 1 0 0,-1 1-1 0 0,1 1 0 0 0,-1 2 0 0 0,0 0 0 0 0,0 1 1 0 0,0 1-1 0 0,-43 7 0 0 0,-216 34 1465 0 0,-295 84 0 0 0,-1536 450 4834 0 0,1964-532-6151 0 0,-882 263 666 0 0,869-254-985 0 0,-197 60-200 0 0,77-27 115 0 0,75-21 15 0 0,-49 22 216 0 0,250-83-181 0 0,6-2-9 0 0,0 0-1 0 0,0 0 1 0 0,0 0 0 0 0,-1-1-1 0 0,1 1 1 0 0,0-1-1 0 0,-1 1 1 0 0,1-1-1 0 0,0 0 1 0 0,-1 0-1 0 0,1 0 1 0 0,-4 0 0 0 0,7-2 12 0 0,0 0-1 0 0,1 1 1 0 0,-1-1 0 0 0,0 1 0 0 0,0-1 0 0 0,1 1 0 0 0,-1-1 0 0 0,1 1 0 0 0,0 0 0 0 0,-1 0 0 0 0,3-1 0 0 0,-3 1 9 0 0,43-30 200 0 0,73-39-1 0 0,-101 62-675 0 0,0 1 0 0 0,0 0 1 0 0,1 1-1 0 0,0 0 0 0 0,1 2 1 0 0,-1 0-1 0 0,1 1 0 0 0,27-1 1 0 0,-37 5-1438 0 0,-7 4-529 0 0</inkml:trace>
</inkml:ink>
</file>

<file path=ppt/ink/ink5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12:17.863"/>
    </inkml:context>
    <inkml:brush xml:id="br0">
      <inkml:brushProperty name="width" value="0.05" units="cm"/>
      <inkml:brushProperty name="height" value="0.05" units="cm"/>
    </inkml:brush>
  </inkml:definitions>
  <inkml:trace contextRef="#ctx0" brushRef="#br0">0 196 5817 0 0,'5'-46'672'0'0,"-4"34"-384"0"0,1 1 1 0 0,-2 0-1 0 0,0-12 1 0 0,-3 1 399 0 0,2 17-506 0 0,0 0 0 0 0,0 0 1 0 0,1 0-1 0 0,-1 0 0 0 0,1 0 0 0 0,0 0 0 0 0,1 0 1 0 0,-1-1-1 0 0,1 1 0 0 0,0 0 0 0 0,3-9 1 0 0,1 19-47 0 0,-1 0 0 0 0,1 0 0 0 0,-1 1 0 0 0,0-1 0 0 0,3 8 0 0 0,13 37 239 0 0,-2 0-1 0 0,-2 1 1 0 0,16 98 0 0 0,4 165-51 0 0,-28-228-288 0 0,-3-5-152 0 0,-5 119 0 0 0,-23-16-3154 0 0,11-121 392 0 0,9-51 2066 0 0</inkml:trace>
</inkml:ink>
</file>

<file path=ppt/ink/ink5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12:18.205"/>
    </inkml:context>
    <inkml:brush xml:id="br0">
      <inkml:brushProperty name="width" value="0.05" units="cm"/>
      <inkml:brushProperty name="height" value="0.05" units="cm"/>
    </inkml:brush>
  </inkml:definitions>
  <inkml:trace contextRef="#ctx0" brushRef="#br0">11 10 7709 0 0,'0'0'-1'0'0,"0"-1"-1"0"0,0 1 1 0 0,0-1 0 0 0,0 1 0 0 0,0 0 0 0 0,0-1-1 0 0,0 1 1 0 0,0 0 0 0 0,0-1 0 0 0,-1 1 0 0 0,1-1-1 0 0,0 1 1 0 0,0 0 0 0 0,0-1 0 0 0,-1 1 0 0 0,1 0-1 0 0,0 0 1 0 0,0-1 0 0 0,-1 1 0 0 0,1 0 0 0 0,0-1 0 0 0,-1 1-1 0 0,1 0 1 0 0,0 0 0 0 0,-1 0 0 0 0,1-1 0 0 0,0 1-1 0 0,-1 0 1 0 0,1 0 0 0 0,0 0 0 0 0,-1 0 0 0 0,1 0-1 0 0,-1 0 1 0 0,1 0 0 0 0,0 0 0 0 0,-1 0 0 0 0,1 0 11 0 0,-1 1 1 0 0,1-1 0 0 0,0 1-1 0 0,0-1 1 0 0,0 1-1 0 0,-1-1 1 0 0,1 1 0 0 0,0-1-1 0 0,0 1 1 0 0,0-1 0 0 0,0 1-1 0 0,0 0 1 0 0,0-1 0 0 0,0 1-1 0 0,1-1 1 0 0,-1 1 0 0 0,0-1-1 0 0,0 1 1 0 0,0-1 0 0 0,0 1-1 0 0,1-1 1 0 0,-1 1-1 0 0,0-1 1 0 0,1 2 0 0 0,8 16 177 0 0,1 1 0 0 0,0-1 0 0 0,2-1-1 0 0,0 0 1 0 0,1-1 0 0 0,0 0 0 0 0,30 26 0 0 0,-27-29-261 0 0,2 0-1 0 0,0-1 1 0 0,29 15-1 0 0,-39-24 44 0 0,1 0 0 0 0,-1 0 0 0 0,1 0-1 0 0,0-1 1 0 0,0 0 0 0 0,0-1 0 0 0,0 0 0 0 0,0 0 0 0 0,0-1-1 0 0,0 0 1 0 0,10-2 0 0 0,-9 0 71 0 0,-1 0 0 0 0,1 0 0 0 0,0-1 0 0 0,-1 0 0 0 0,1 0 0 0 0,-1-1 0 0 0,0-1 0 0 0,0 1 0 0 0,0-1 0 0 0,-1-1 0 0 0,0 0 0 0 0,0 0 0 0 0,0-1 0 0 0,-1 1 0 0 0,0-2 0 0 0,0 1 0 0 0,-1-1 0 0 0,0 0 0 0 0,0 0 0 0 0,-1-1 0 0 0,0 0 0 0 0,-1 1 0 0 0,0-2 0 0 0,0 1 0 0 0,-1 0 0 0 0,0-1 0 0 0,0 0 0 0 0,-1 0 0 0 0,0 1 0 0 0,-1-1 0 0 0,0-15 0 0 0,-1 16 200 0 0,0-6 690 0 0,-4 15-571 0 0,-3 7-293 0 0,-90 110-1722 0 0,77-92 790 0 0</inkml:trace>
</inkml:ink>
</file>

<file path=ppt/ink/ink5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12:19.374"/>
    </inkml:context>
    <inkml:brush xml:id="br0">
      <inkml:brushProperty name="width" value="0.05" units="cm"/>
      <inkml:brushProperty name="height" value="0.05" units="cm"/>
    </inkml:brush>
  </inkml:definitions>
  <inkml:trace contextRef="#ctx0" brushRef="#br0">294 178 6065 0 0,'0'0'1016'0'0,"1"-7"-588"0"0,1-1-201 0 0,0-5-41 0 0,0-10 3404 0 0,1-12-3264 0 0,-2 26 394 0 0,-4 1-633 0 0,1 3-84 0 0,0 0-1 0 0,0 0 0 0 0,0 1 1 0 0,-1-1-1 0 0,0 1 1 0 0,0 0-1 0 0,0 0 1 0 0,0 0-1 0 0,-1 0 0 0 0,0 1 1 0 0,1-1-1 0 0,-1 1 1 0 0,-1 0-1 0 0,1 0 0 0 0,0 0 1 0 0,-1 1-1 0 0,1-1 1 0 0,-8-2-1 0 0,10 5 0 0 0,1 0-1 0 0,-1-1 1 0 0,1 1 0 0 0,-1 0-1 0 0,1 0 1 0 0,-1 0-1 0 0,1 0 1 0 0,-1 0 0 0 0,1 0-1 0 0,-1 0 1 0 0,1 0-1 0 0,-1 1 1 0 0,1-1 0 0 0,-1 1-1 0 0,1-1 1 0 0,-1 1-1 0 0,1 0 1 0 0,0-1 0 0 0,-1 1-1 0 0,-1 1 1 0 0,-19 22 45 0 0,16-17-26 0 0,-10 13 132 0 0,1 0 1 0 0,1 2 0 0 0,0-1-1 0 0,-14 35 1 0 0,8-11 355 0 0,-17 64-1 0 0,30-85-332 0 0,1 0 1 0 0,-4 35-1 0 0,9-51-139 0 0,1 0 1 0 0,-1 0-1 0 0,2 0 0 0 0,-1 0 0 0 0,1 0 0 0 0,0 0 0 0 0,1-1 0 0 0,-1 1 0 0 0,2 0 0 0 0,-1-1 0 0 0,6 13 0 0 0,-5-17-34 0 0,0 1 0 0 0,0 0 0 0 0,0-1 0 0 0,0 0 0 0 0,0 1 0 0 0,1-1-1 0 0,-1-1 1 0 0,1 1 0 0 0,0 0 0 0 0,0-1 0 0 0,0 0 0 0 0,0 0 0 0 0,0 0 0 0 0,1 0 0 0 0,-1-1 0 0 0,0 0 0 0 0,1 0-1 0 0,-1 0 1 0 0,1 0 0 0 0,6 0 0 0 0,2 0-177 0 0,1-1-1 0 0,-1-1 0 0 0,1 0 1 0 0,-1 0-1 0 0,24-6 0 0 0,1-6-1023 0 0,-1-1 0 0 0,-1-1-1 0 0,0-3 1 0 0,37-23-1 0 0,-21 12-241 0 0,-21 10 432 0 0</inkml:trace>
</inkml:ink>
</file>

<file path=ppt/ink/ink5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12:19.716"/>
    </inkml:context>
    <inkml:brush xml:id="br0">
      <inkml:brushProperty name="width" value="0.05" units="cm"/>
      <inkml:brushProperty name="height" value="0.05" units="cm"/>
    </inkml:brush>
  </inkml:definitions>
  <inkml:trace contextRef="#ctx0" brushRef="#br0">14 1 5881 0 0,'0'0'37'0'0,"0"0"0"0"0,0 0 0 0 0,0 1 0 0 0,0-1 0 0 0,0 0 0 0 0,0 1 0 0 0,0-1 1 0 0,-1 0-1 0 0,1 1 0 0 0,0-1 0 0 0,0 0 0 0 0,0 0 0 0 0,0 1 0 0 0,0-1 0 0 0,0 0 1 0 0,0 0-1 0 0,-1 1 0 0 0,1-1 0 0 0,0 0 0 0 0,0 0 0 0 0,0 1 0 0 0,-1-1 0 0 0,1 0 1 0 0,0 0-1 0 0,0 0 0 0 0,-1 1 0 0 0,1-1 0 0 0,0 0 0 0 0,0 0 0 0 0,-1 0 0 0 0,1 0 1 0 0,0 0-1 0 0,-1 0 0 0 0,1 0 0 0 0,0 0 0 0 0,0 0 0 0 0,-1 1 0 0 0,1-1 0 0 0,0 0 1 0 0,-1 0-1 0 0,1-1 0 0 0,0 1 0 0 0,0 0 0 0 0,-1 0 0 0 0,1 0 0 0 0,0 0 0 0 0,-1 0 1 0 0,1 0-1 0 0,0 0 0 0 0,0 0 0 0 0,-1 0 0 0 0,1-1 0 0 0,0 1 0 0 0,0 0 0 0 0,-1 0 1 0 0,1 0-1 0 0,0-1 0 0 0,0 1 0 0 0,0 0 0 0 0,-1 0 0 0 0,1 0 0 0 0,0-1 0 0 0,0 1 1 0 0,0 0-1 0 0,-1-1 0 0 0,3 6 138 0 0,0 1-1 0 0,1-1 1 0 0,-1 0 0 0 0,1 0 0 0 0,0-1 0 0 0,0 1 0 0 0,5 5-1 0 0,13 22 284 0 0,-15-22-461 0 0,-1 1 0 0 0,-1 0 1 0 0,0 0-1 0 0,0 0 0 0 0,-1 0 0 0 0,0 1 0 0 0,-1-1 0 0 0,0 1 1 0 0,-1 0-1 0 0,-1 0 0 0 0,1 0 0 0 0,-2-1 0 0 0,-1 13 1 0 0,1-19-286 0 0,1 0 1 0 0,0 0 0 0 0,0 0 0 0 0,0 0 0 0 0,0 0 0 0 0,2 7-1 0 0,0-1-739 0 0,-2-4 114 0 0</inkml:trace>
</inkml:ink>
</file>

<file path=ppt/ink/ink5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12:20.062"/>
    </inkml:context>
    <inkml:brush xml:id="br0">
      <inkml:brushProperty name="width" value="0.05" units="cm"/>
      <inkml:brushProperty name="height" value="0.05" units="cm"/>
    </inkml:brush>
  </inkml:definitions>
  <inkml:trace contextRef="#ctx0" brushRef="#br0">137 366 5481 0 0,'-64'-76'744'0'0,"55"64"-624"0"0,0 0 0 0 0,1 0 0 0 0,0 0-1 0 0,1-1 1 0 0,1 0 0 0 0,-7-20 0 0 0,10 25-75 0 0,1 1 0 0 0,0 0 0 0 0,0-1 0 0 0,1 0 0 0 0,0 1 0 0 0,0-1 0 0 0,1 0 0 0 0,0 1 0 0 0,0-1 0 0 0,1 0 1 0 0,0 1-1 0 0,0-1 0 0 0,4-12 0 0 0,-3 16-9 0 0,0 0 0 0 0,0 0 1 0 0,0 0-1 0 0,0 1 0 0 0,1-1 0 0 0,-1 1 1 0 0,1 0-1 0 0,0-1 0 0 0,0 1 0 0 0,0 0 1 0 0,0 0-1 0 0,1 1 0 0 0,-1-1 1 0 0,1 1-1 0 0,-1 0 0 0 0,1 0 0 0 0,0 0 1 0 0,0 0-1 0 0,0 1 0 0 0,0-1 0 0 0,0 1 1 0 0,0 0-1 0 0,1 0 0 0 0,-1 1 1 0 0,0-1-1 0 0,1 1 0 0 0,-1 0 0 0 0,0 0 1 0 0,9 2-1 0 0,0 0 60 0 0,0 0 0 0 0,0 1 0 0 0,0 1 0 0 0,0 0 0 0 0,-1 0 0 0 0,0 2 0 0 0,0-1 0 0 0,18 12 0 0 0,-5 0 50 0 0,0 1 0 0 0,0 1 0 0 0,28 30 1 0 0,-45-40-133 0 0,1 0 1 0 0,-1 1 0 0 0,-1 0 0 0 0,1 1 0 0 0,-2-1 0 0 0,0 1 0 0 0,0 1-1 0 0,-1-1 1 0 0,0 1 0 0 0,6 23 0 0 0,-10-30-16 0 0,-1 0 0 0 0,1 0 1 0 0,-1 0-1 0 0,1 0 0 0 0,-2 1 0 0 0,1-1 1 0 0,0 0-1 0 0,-1 0 0 0 0,0 0 0 0 0,0-1 1 0 0,-1 1-1 0 0,1 0 0 0 0,-5 9 0 0 0,2-8 5 0 0,1-1 0 0 0,-1 1 0 0 0,-1 0 0 0 0,1-1-1 0 0,-1 0 1 0 0,0 0 0 0 0,0 0 0 0 0,0-1 0 0 0,-7 4 0 0 0,-10 5-55 0 0,0-1 0 0 0,-1-1 0 0 0,-1-1 0 0 0,-32 10 1 0 0,42-16-33 0 0,2 1-140 0 0,0-2 1 0 0,1 0 0 0 0,-2 0-1 0 0,1-1 1 0 0,0-1 0 0 0,-19 0-1 0 0,29-1 128 0 0,1 0-1 0 0,-1-1 0 0 0,0 1 1 0 0,1-1-1 0 0,-1 1 1 0 0,1-1-1 0 0,-1 0 0 0 0,1 1 1 0 0,-1-1-1 0 0,1 0 0 0 0,-1 0 1 0 0,1 0-1 0 0,0 0 0 0 0,0-1 1 0 0,-1 1-1 0 0,-1-3 0 0 0,-1-5-698 0 0</inkml:trace>
</inkml:ink>
</file>

<file path=ppt/ink/ink5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12:20.402"/>
    </inkml:context>
    <inkml:brush xml:id="br0">
      <inkml:brushProperty name="width" value="0.05" units="cm"/>
      <inkml:brushProperty name="height" value="0.05" units="cm"/>
    </inkml:brush>
  </inkml:definitions>
  <inkml:trace contextRef="#ctx0" brushRef="#br0">203 148 7805 0 0,'17'-10'41'0'0,"1"-1"0"0"0,18-15 1 0 0,-32 23 37 0 0,0 0 0 0 0,0 0 1 0 0,-1-1-1 0 0,1 1 0 0 0,-1-1 1 0 0,0 0-1 0 0,0 0 0 0 0,0 0 0 0 0,0-1 1 0 0,-1 1-1 0 0,0-1 0 0 0,0 1 1 0 0,0-1-1 0 0,2-8 0 0 0,-4 12-73 0 0,0 0 0 0 0,0 0 0 0 0,1 0 0 0 0,-1 0 0 0 0,0 0-1 0 0,0-1 1 0 0,-1 1 0 0 0,1 0 0 0 0,0 0 0 0 0,0 0 0 0 0,0 0 0 0 0,-1 0 0 0 0,1 0 0 0 0,-1 0-1 0 0,1 0 1 0 0,-1 0 0 0 0,1 0 0 0 0,-1 0 0 0 0,1 0 0 0 0,-1 0 0 0 0,0 0 0 0 0,1 0 0 0 0,-1 1-1 0 0,-1-2 1 0 0,0 1-8 0 0,0 0 0 0 0,0 0 0 0 0,0 1-1 0 0,0-1 1 0 0,1 0 0 0 0,-1 1 0 0 0,0-1-1 0 0,0 1 1 0 0,0 0 0 0 0,0 0 0 0 0,0 0 0 0 0,-4 0-1 0 0,-1 1-8 0 0,0 0 1 0 0,-1 1-1 0 0,1-1 0 0 0,0 1 0 0 0,0 1 1 0 0,-9 4-1 0 0,10-4 13 0 0,0 0 0 0 0,1 1 1 0 0,-1 0-1 0 0,1 0 0 0 0,0 0 1 0 0,0 0-1 0 0,0 1 0 0 0,1 0 1 0 0,0 0-1 0 0,0 0 0 0 0,0 1 1 0 0,1-1-1 0 0,-1 1 0 0 0,-3 8 1 0 0,6-9 33 0 0,-1 0 0 0 0,1 0 0 0 0,0-1 1 0 0,0 1-1 0 0,1 0 0 0 0,-1 0 1 0 0,1 0-1 0 0,0 0 0 0 0,1 0 0 0 0,-1-1 1 0 0,1 1-1 0 0,0 0 0 0 0,0 0 1 0 0,0 0-1 0 0,1-1 0 0 0,-1 1 0 0 0,1-1 1 0 0,0 1-1 0 0,1-1 0 0 0,2 5 1 0 0,6 5 152 0 0,1 0 0 0 0,1 0 0 0 0,0-1 0 0 0,1-1 0 0 0,1 0 0 0 0,-1-1 0 0 0,26 15 0 0 0,33 26 85 0 0,-70-50-262 0 0,-1 0 0 0 0,1 0-1 0 0,-1 0 1 0 0,0 0-1 0 0,0 1 1 0 0,0-1-1 0 0,0 1 1 0 0,0-1-1 0 0,-1 1 1 0 0,1 0 0 0 0,-1 0-1 0 0,1 0 1 0 0,-1 0-1 0 0,0-1 1 0 0,0 2-1 0 0,0-1 1 0 0,-1 0-1 0 0,1 0 1 0 0,-1 5 0 0 0,0-4-7 0 0,-1-1 0 0 0,0 0 1 0 0,1 0-1 0 0,-1 0 1 0 0,-1 0-1 0 0,1 0 0 0 0,0-1 1 0 0,-1 1-1 0 0,1 0 1 0 0,-1-1-1 0 0,0 1 0 0 0,0-1 1 0 0,0 1-1 0 0,0-1 1 0 0,-1 0-1 0 0,1 0 1 0 0,0 0-1 0 0,-1 0 0 0 0,-4 2 1 0 0,-11 7-7 0 0,0-1-1 0 0,-1-1 1 0 0,0 0 0 0 0,-1-2 0 0 0,0 0-1 0 0,0-1 1 0 0,-1-1 0 0 0,0-1 0 0 0,1-1 0 0 0,-32 1-1 0 0,46-5-114 0 0,0 0 0 0 0,-1 0-1 0 0,1-1 1 0 0,0 1-1 0 0,0-1 1 0 0,0-1 0 0 0,0 1-1 0 0,0-1 1 0 0,0 0-1 0 0,1 0 1 0 0,0-1-1 0 0,-1 1 1 0 0,1-1 0 0 0,0 0-1 0 0,1-1 1 0 0,-1 1-1 0 0,-3-6 1 0 0,6 8-12 0 0,1 0 0 0 0,0 0 0 0 0,0-1 0 0 0,0 1 0 0 0,0 0 0 0 0,1 0 0 0 0,-1 0 0 0 0,1-1 0 0 0,-1 1-1 0 0,1 0 1 0 0,0-1 0 0 0,0 1 0 0 0,0 0 0 0 0,0-1 0 0 0,0 1 0 0 0,0 0 0 0 0,1-1 0 0 0,-1 1 0 0 0,1 0 0 0 0,1-3 0 0 0,1-9-805 0 0</inkml:trace>
</inkml:ink>
</file>

<file path=ppt/ink/ink5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12:20.727"/>
    </inkml:context>
    <inkml:brush xml:id="br0">
      <inkml:brushProperty name="width" value="0.05" units="cm"/>
      <inkml:brushProperty name="height" value="0.05" units="cm"/>
    </inkml:brush>
  </inkml:definitions>
  <inkml:trace contextRef="#ctx0" brushRef="#br0">50 8 8861 0 0,'0'0'76'0'0,"-1"-1"407"0"0,0 0 1 0 0,-1 1 0 0 0,1-1 0 0 0,0 0-1 0 0,-1 0 1 0 0,1 1 0 0 0,-1-1 0 0 0,1 1-1 0 0,-1 0 1 0 0,1-1 0 0 0,-1 1 0 0 0,-1 0-1 0 0,3 0-450 0 0,1 0 0 0 0,-1 0 1 0 0,0 1-1 0 0,0-1 0 0 0,1 0 0 0 0,-1 1 0 0 0,0-1 0 0 0,1 0 0 0 0,-1 0 0 0 0,0 1 0 0 0,0-1 0 0 0,1 1 0 0 0,-1-1 0 0 0,0 0 0 0 0,0 1 0 0 0,0-1 0 0 0,0 0 0 0 0,0 1 0 0 0,1-1 0 0 0,-1 1 0 0 0,0-1 0 0 0,0 1 0 0 0,0-1 1 0 0,0 0-1 0 0,0 1 0 0 0,0-1 0 0 0,0 1 0 0 0,0-1 0 0 0,-1 0 0 0 0,1 1 0 0 0,0 0 0 0 0,-3 18-18 0 0,2-15 61 0 0,0 3-60 0 0,-2 12-168 0 0,0-1 0 0 0,-1 1-1 0 0,-11 26 1 0 0,14-42-267 0 0,-2 4 715 0 0</inkml:trace>
</inkml:ink>
</file>

<file path=ppt/ink/ink5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12:21.259"/>
    </inkml:context>
    <inkml:brush xml:id="br0">
      <inkml:brushProperty name="width" value="0.05" units="cm"/>
      <inkml:brushProperty name="height" value="0.05" units="cm"/>
    </inkml:brush>
  </inkml:definitions>
  <inkml:trace contextRef="#ctx0" brushRef="#br0">23 384 9365 0 0,'86'-65'146'0'0,"-69"53"2217"0"0,1-4-1931 0 0,52-45-106 0 0,-53 45-146 0 0,-1-2-74 0 0,47-56-49 0 0,-61 71-56 0 0,1 0 0 0 0,-1 0 0 0 0,1-1 0 0 0,-1 1 0 0 0,0 0 0 0 0,0-1 0 0 0,-1 1 0 0 0,1-1 0 0 0,-1 0 0 0 0,0 1 0 0 0,1-1-1 0 0,-2 0 1 0 0,2-5 0 0 0,-2 6-2 0 0,-1 0 0 0 0,1 0 0 0 0,-1 0 0 0 0,0 0-1 0 0,1 0 1 0 0,-1 0 0 0 0,0 0 0 0 0,-1 1 0 0 0,1-1-1 0 0,-3-4 1 0 0,1 2-5 0 0,2 3 4 0 0,-1 0 0 0 0,1 0-1 0 0,-1 0 1 0 0,1 0 0 0 0,-1 1 0 0 0,0-1-1 0 0,0 0 1 0 0,0 1 0 0 0,0-1-1 0 0,0 1 1 0 0,0 0 0 0 0,0 0 0 0 0,-1 0-1 0 0,1 0 1 0 0,0 0 0 0 0,-1 0-1 0 0,1 1 1 0 0,0-1 0 0 0,-1 1 0 0 0,1-1-1 0 0,-1 1 1 0 0,1 0 0 0 0,-1 0-1 0 0,1 0 1 0 0,-1 0 0 0 0,1 1 0 0 0,-1-1-1 0 0,1 1 1 0 0,-5 1 0 0 0,-4 1 20 0 0,1 0 1 0 0,-1 1-1 0 0,1 1 1 0 0,0 0-1 0 0,-12 7 1 0 0,6-1 106 0 0,1 0 1 0 0,0 1-1 0 0,0 1 0 0 0,1 0 0 0 0,1 1 1 0 0,-16 21-1 0 0,22-25-30 0 0,0 0-1 0 0,0 0 1 0 0,1 1 0 0 0,1 0-1 0 0,-1 0 1 0 0,2 0 0 0 0,0 1-1 0 0,0 0 1 0 0,1 0-1 0 0,0 0 1 0 0,0 12 0 0 0,3-18-72 0 0,0-1 0 0 0,0 0 1 0 0,1 0-1 0 0,0 0 0 0 0,0 0 0 0 0,0 0 1 0 0,1 0-1 0 0,-1 0 0 0 0,1 0 1 0 0,0-1-1 0 0,1 1 0 0 0,-1 0 1 0 0,5 4-1 0 0,-6-7-24 0 0,0 0 1 0 0,1 0-1 0 0,0 0 0 0 0,0 0 1 0 0,-1 0-1 0 0,1 0 1 0 0,0-1-1 0 0,0 1 0 0 0,0-1 1 0 0,1 0-1 0 0,-1 1 1 0 0,0-1-1 0 0,0 0 0 0 0,1 0 1 0 0,-1-1-1 0 0,1 1 1 0 0,-1 0-1 0 0,1-1 0 0 0,-1 1 1 0 0,1-1-1 0 0,-1 0 1 0 0,1 0-1 0 0,-1 0 0 0 0,1 0 1 0 0,-1 0-1 0 0,1-1 1 0 0,-1 1-1 0 0,5-2 0 0 0,1-1-46 0 0,-1-1 0 0 0,1 1 0 0 0,-1-1-1 0 0,0 0 1 0 0,0-1 0 0 0,-1 0-1 0 0,1 0 1 0 0,-1 0 0 0 0,0-1-1 0 0,-1 0 1 0 0,1 0 0 0 0,-1 0 0 0 0,0-1-1 0 0,0 1 1 0 0,-1-1 0 0 0,5-11-1 0 0,0-3 25 0 0,-1 0-1 0 0,-1-1 0 0 0,-1 0 0 0 0,6-38 1 0 0,-6 33 20 0 0,-2 23-9 0 0,2 17-24 0 0,-3 8 56 0 0,-1 0-1 0 0,-1 0 1 0 0,-1 1-1 0 0,-6 41 1 0 0,4-44-86 0 0,0 0 0 0 0,1 1 0 0 0,1-1 0 0 0,1 1 0 0 0,0-1 0 0 0,5 22 0 0 0,5-11-1553 0 0,-11-28 1378 0 0,1-1-1 0 0,-1 1 1 0 0,1-1-1 0 0,0 1 1 0 0,0-1 0 0 0,0 1-1 0 0,0-1 1 0 0,0 1-1 0 0,0-1 1 0 0,1 0-1 0 0,-1 0 1 0 0,0 1-1 0 0,1-1 1 0 0,2 1-1 0 0,0 0-944 0 0</inkml:trace>
</inkml:ink>
</file>

<file path=ppt/ink/ink5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12:21.679"/>
    </inkml:context>
    <inkml:brush xml:id="br0">
      <inkml:brushProperty name="width" value="0.05" units="cm"/>
      <inkml:brushProperty name="height" value="0.05" units="cm"/>
    </inkml:brush>
  </inkml:definitions>
  <inkml:trace contextRef="#ctx0" brushRef="#br0">0 76 6033 0 0,'10'-68'1238'0'0,"-10"68"-1218"0"0,0 0-1 0 0,0 0 1 0 0,0 0-1 0 0,0 0 0 0 0,0 0 1 0 0,0 0-1 0 0,0 0 1 0 0,0-1-1 0 0,0 1 0 0 0,0 0 1 0 0,0 0-1 0 0,0 0 1 0 0,0 0-1 0 0,0 0 0 0 0,0 0 1 0 0,0 0-1 0 0,0 0 1 0 0,0 0-1 0 0,0 0 0 0 0,0 0 1 0 0,0 0-1 0 0,1-1 1 0 0,-1 1-1 0 0,0 0 0 0 0,0 0 1 0 0,0 0-1 0 0,0 0 1 0 0,0 0-1 0 0,0 0 0 0 0,0 0 1 0 0,0 0-1 0 0,0 0 1 0 0,0 0-1 0 0,0 0 0 0 0,0 0 1 0 0,1 0-1 0 0,-1 0 1 0 0,0 0-1 0 0,0 0 0 0 0,0 0 1 0 0,0 0-1 0 0,0 0 1 0 0,0 0-1 0 0,0 0 0 0 0,0 0 1 0 0,0 0-1 0 0,0 0 1 0 0,1 0-1 0 0,-1 0 0 0 0,0 0 1 0 0,0 0-1 0 0,0 0 1 0 0,0 0-1 0 0,0 0 0 0 0,0 0 1 0 0,0 0-1 0 0,0 1 1 0 0,0-1-1 0 0,0 0 0 0 0,0 0 1 0 0,0 0-1 0 0,0 0 1 0 0,0 0-1 0 0,0 0 0 0 0,1 0 1 0 0,4 9 649 0 0,4 11 56 0 0,1 10-102 0 0,-1 0 0 0 0,-1 1 0 0 0,-2-1 0 0 0,-1 1 0 0 0,2 60 1 0 0,-9-48-289 0 0,-12 69 0 0 0,15-111-386 0 0,1-5-18 0 0,6-18-111 0 0,10-29-265 0 0,-14 36 334 0 0,46-143-494 0 0,-39 131 564 0 0,0 0-1 0 0,2 0 0 0 0,25-38 1 0 0,-36 61 35 0 0,1 1 0 0 0,0-1 1 0 0,0 0-1 0 0,1 1 0 0 0,-1 0 1 0 0,1 0-1 0 0,-1 0 0 0 0,1 0 0 0 0,5-2 1 0 0,-8 4 6 0 0,0 1 0 0 0,0-1 0 0 0,0 1 1 0 0,1-1-1 0 0,-1 1 0 0 0,0 0 0 0 0,0 0 1 0 0,0 0-1 0 0,0-1 0 0 0,0 1 0 0 0,1 0 1 0 0,-1 0-1 0 0,0 1 0 0 0,0-1 0 0 0,0 0 0 0 0,0 0 1 0 0,0 0-1 0 0,1 1 0 0 0,-1-1 0 0 0,0 1 1 0 0,0-1-1 0 0,0 1 0 0 0,0-1 0 0 0,0 1 1 0 0,0 0-1 0 0,0-1 0 0 0,-1 1 0 0 0,1 0 0 0 0,0 0 1 0 0,0 0-1 0 0,0-1 0 0 0,-1 1 0 0 0,1 0 1 0 0,0 0-1 0 0,-1 0 0 0 0,1 0 0 0 0,-1 0 1 0 0,1 0-1 0 0,-1 1 0 0 0,0-1 0 0 0,1 2 1 0 0,4 11 48 0 0,-1 0 1 0 0,0 0 0 0 0,-1 1 0 0 0,-1-1 0 0 0,0 1 0 0 0,-1 20 0 0 0,-9 95 171 0 0,1-17-985 0 0,5-69-3247 0 0,2-38 2803 0 0</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3:40:52.947"/>
    </inkml:context>
    <inkml:brush xml:id="br0">
      <inkml:brushProperty name="width" value="0.05" units="cm"/>
      <inkml:brushProperty name="height" value="0.05" units="cm"/>
    </inkml:brush>
  </inkml:definitions>
  <inkml:trace contextRef="#ctx0" brushRef="#br0">1 242 8069 0 0,'1'-38'384'0'0,"2"0"0"0"0,2 1 0 0 0,10-41 0 0 0,-14 75-308 0 0,0-1-1 0 0,0 0 1 0 0,0 1-1 0 0,0-1 1 0 0,1 1 0 0 0,-1 0-1 0 0,1-1 1 0 0,0 1 0 0 0,0 0-1 0 0,0 0 1 0 0,4-4-1 0 0,-5 6-64 0 0,1 0 0 0 0,-1 1 0 0 0,0-1 0 0 0,0 0-1 0 0,0 1 1 0 0,1-1 0 0 0,-1 1 0 0 0,0-1-1 0 0,1 1 1 0 0,-1 0 0 0 0,0 0 0 0 0,1 0-1 0 0,-1-1 1 0 0,0 1 0 0 0,1 0 0 0 0,-1 1-1 0 0,0-1 1 0 0,1 0 0 0 0,-1 0 0 0 0,0 0-1 0 0,1 1 1 0 0,-1-1 0 0 0,0 1 0 0 0,0-1-1 0 0,1 1 1 0 0,-1 0 0 0 0,0-1 0 0 0,0 1 0 0 0,0 0-1 0 0,0 0 1 0 0,0 0 0 0 0,0 0 0 0 0,1 1-1 0 0,8 7-5 0 0,0 1 0 0 0,-1 0-1 0 0,0 1 1 0 0,-1 0-1 0 0,13 23 1 0 0,15 21 19 0 0,-36-55-19 0 0,1 0 1 0 0,-1 0 0 0 0,0 0 0 0 0,1 0 0 0 0,-1 0-1 0 0,0 0 1 0 0,1 0 0 0 0,-1 0 0 0 0,0 0 0 0 0,1 0-1 0 0,-1 0 1 0 0,0 0 0 0 0,1 0 0 0 0,-1 0 0 0 0,0 0 0 0 0,1 0-1 0 0,-1-1 1 0 0,0 1 0 0 0,0 0 0 0 0,1 0 0 0 0,-1 0-1 0 0,0 0 1 0 0,1-1 0 0 0,-1 1 0 0 0,0 0 0 0 0,0 0-1 0 0,0-1 1 0 0,1 1 0 0 0,-1 0 0 0 0,0 0 0 0 0,0-1-1 0 0,0 1 1 0 0,1 0 0 0 0,-1-1 0 0 0,0 1 0 0 0,0 0-1 0 0,0-1 1 0 0,0 1 0 0 0,13-23 211 0 0,-3 6 205 0 0,-10 16-394 0 0,0 1 0 0 0,1-1-1 0 0,-1 1 1 0 0,0-1 0 0 0,1 1 0 0 0,-1-1 0 0 0,0 1 0 0 0,1-1-1 0 0,-1 1 1 0 0,0-1 0 0 0,1 1 0 0 0,-1-1 0 0 0,1 1-1 0 0,-1 0 1 0 0,1-1 0 0 0,-1 1 0 0 0,1 0 0 0 0,-1-1-1 0 0,1 1 1 0 0,-1 0 0 0 0,1 0 0 0 0,-1 0 0 0 0,1 0-1 0 0,0-1 1 0 0,-1 1 0 0 0,1 0 0 0 0,-1 0 0 0 0,1 0-1 0 0,-1 0 1 0 0,1 0 0 0 0,0 0 0 0 0,-1 0 0 0 0,1 0-1 0 0,-1 1 1 0 0,1-1 0 0 0,-1 0 0 0 0,1 0 0 0 0,0 0-1 0 0,-1 1 1 0 0,1-1 0 0 0,-1 0 0 0 0,1 1 0 0 0,-1-1-1 0 0,1 0 1 0 0,-1 1 0 0 0,0-1 0 0 0,1 0 0 0 0,-1 1-1 0 0,1-1 1 0 0,-1 1 0 0 0,0-1 0 0 0,1 1 0 0 0,-1-1-1 0 0,0 1 1 0 0,0-1 0 0 0,1 1 0 0 0,-1-1 0 0 0,0 1-1 0 0,0 0 1 0 0,0-1 0 0 0,0 1 0 0 0,3 8 199 0 0,0 1 1 0 0,-1-1-1 0 0,2 12 0 0 0,-2-9-47 0 0,3 20 97 0 0,0 64 0 0 0,0-7-464 0 0,-4-82-19 0 0,0-1 0 0 0,1 1 0 0 0,0-1 0 0 0,0 0 0 0 0,5 9 1 0 0,-1 0-1265 0 0,-3-9 308 0 0,2-5-209 0 0</inkml:trace>
</inkml:ink>
</file>

<file path=ppt/ink/ink5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12:22.116"/>
    </inkml:context>
    <inkml:brush xml:id="br0">
      <inkml:brushProperty name="width" value="0.05" units="cm"/>
      <inkml:brushProperty name="height" value="0.05" units="cm"/>
    </inkml:brush>
  </inkml:definitions>
  <inkml:trace contextRef="#ctx0" brushRef="#br0">7 65 7937 0 0,'-6'-64'1247'0'0,"15"104"1165"0"0,-7-17-2194 0 0,-1 0 0 0 0,-2 31-1 0 0,0-8 116 0 0,-7 34-81 0 0,8-80-241 0 0,12-20 9 0 0,16-26-54 0 0,-9 16-100 0 0,19-42 0 0 0,-34 63 102 0 0,18-36-59 0 0,-21 42 87 0 0,1 0 0 0 0,0 0 0 0 0,0 0 0 0 0,0 1-1 0 0,0-1 1 0 0,0 1 0 0 0,1-1 0 0 0,-1 1 0 0 0,1 0-1 0 0,0 0 1 0 0,-1 0 0 0 0,5-2 0 0 0,-6 4 5 0 0,0 0 0 0 0,-1 0 0 0 0,1-1 0 0 0,0 1 0 0 0,0 0 1 0 0,-1 0-1 0 0,1 0 0 0 0,0 0 0 0 0,0 0 0 0 0,-1 0 0 0 0,1 0 0 0 0,0 0 0 0 0,0 0 1 0 0,-1 1-1 0 0,1-1 0 0 0,0 0 0 0 0,0 0 0 0 0,-1 1 0 0 0,1-1 0 0 0,0 0 0 0 0,-1 1 1 0 0,1-1-1 0 0,-1 1 0 0 0,1-1 0 0 0,1 1 0 0 0,-1 1 4 0 0,1 0 0 0 0,0 1-1 0 0,-1-1 1 0 0,1 0 0 0 0,-1 0 0 0 0,0 1 0 0 0,2 3-1 0 0,1 5 33 0 0,-1-1 0 0 0,3 21 0 0 0,3 37-184 0 0,2 96 0 0 0,-11-148-1315 0 0,-2 0 1 0 0,-3 21-1 0 0,4-33 450 0 0</inkml:trace>
</inkml:ink>
</file>

<file path=ppt/ink/ink5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12:22.522"/>
    </inkml:context>
    <inkml:brush xml:id="br0">
      <inkml:brushProperty name="width" value="0.05" units="cm"/>
      <inkml:brushProperty name="height" value="0.05" units="cm"/>
    </inkml:brush>
  </inkml:definitions>
  <inkml:trace contextRef="#ctx0" brushRef="#br0">65 65 7969 0 0,'0'-1'-29'0'0,"0"-8"-78"0"0,-1 12 306 0 0,-4 22 464 0 0,1-17-446 0 0,-9 21 567 0 0,1 0 0 0 0,-10 39 1 0 0,19-58-605 0 0,2 0 0 0 0,-1 0 0 0 0,1 0 1 0 0,0 0-1 0 0,1 0 0 0 0,0 0 0 0 0,1 0 1 0 0,0 0-1 0 0,1 0 0 0 0,0 0 1 0 0,4 14-1 0 0,-4-20-108 0 0,-1 0-1 0 0,1 1 1 0 0,0-1 0 0 0,0 0 0 0 0,0 0 0 0 0,1 0-1 0 0,0 0 1 0 0,-1-1 0 0 0,7 7 0 0 0,-7-8-68 0 0,0-1 1 0 0,0 0 0 0 0,0 0-1 0 0,0 0 1 0 0,0 0 0 0 0,1 0-1 0 0,-1 0 1 0 0,0 0 0 0 0,0-1-1 0 0,1 1 1 0 0,-1-1 0 0 0,0 0-1 0 0,1 1 1 0 0,-1-1 0 0 0,0 0 0 0 0,1 0-1 0 0,-1-1 1 0 0,0 1 0 0 0,1 0-1 0 0,-1-1 1 0 0,4-1 0 0 0,0 0-94 0 0,0 0 0 0 0,-1 0 0 0 0,1-1 0 0 0,-1 1 0 0 0,1-1 0 0 0,-1-1 0 0 0,0 1 0 0 0,0-1 0 0 0,0 0 0 0 0,-1 0 0 0 0,1 0 0 0 0,-1-1 0 0 0,0 1 0 0 0,0-1 0 0 0,-1 0 0 0 0,0-1 0 0 0,1 1 0 0 0,-2 0 0 0 0,4-8 0 0 0,-2 3-12 0 0,-1 0 0 0 0,0 0 0 0 0,-1-1-1 0 0,0 1 1 0 0,-1 0 0 0 0,0-1 0 0 0,-1 1-1 0 0,0-1 1 0 0,0 1 0 0 0,-3-16 0 0 0,-2-7 29 0 0,-10-46-11 0 0,13 71 74 0 0,-1 0 1 0 0,1 0-1 0 0,-2 1 0 0 0,1-1 1 0 0,-1 1-1 0 0,0-1 0 0 0,-7-8 1 0 0,10 15 6 0 0,1 0-1 0 0,-1 1 1 0 0,1-1 0 0 0,-1 1 0 0 0,0-1 0 0 0,1 0-1 0 0,-1 1 1 0 0,1-1 0 0 0,-1 1 0 0 0,0 0 0 0 0,0-1-1 0 0,1 1 1 0 0,-1-1 0 0 0,0 1 0 0 0,0 0 0 0 0,1 0 0 0 0,-1-1-1 0 0,0 1 1 0 0,0 0 0 0 0,0 0 0 0 0,0 0 0 0 0,1 0-1 0 0,-1 0 1 0 0,0 0 0 0 0,0 0 0 0 0,-1 1 0 0 0,0-1-1 0 0,0 1 0 0 0,1 0-1 0 0,-1 0 1 0 0,0 0 0 0 0,0 0 0 0 0,1 0 0 0 0,-1 0 0 0 0,1 1 0 0 0,-1-1 0 0 0,-2 3 0 0 0,-1 3-4 0 0,0 0 0 0 0,0 1 0 0 0,0-1 0 0 0,-4 10 0 0 0,-4 11 39 0 0,-10 35-1 0 0,20-54-224 0 0,0 0 1 0 0,1 0-1 0 0,0 1 0 0 0,1-1 0 0 0,0 0 0 0 0,1 1 0 0 0,0-1 0 0 0,2 14 1 0 0,5-2-1197 0 0,-4-12 539 0 0</inkml:trace>
</inkml:ink>
</file>

<file path=ppt/ink/ink5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12:22.895"/>
    </inkml:context>
    <inkml:brush xml:id="br0">
      <inkml:brushProperty name="width" value="0.05" units="cm"/>
      <inkml:brushProperty name="height" value="0.05" units="cm"/>
    </inkml:brush>
  </inkml:definitions>
  <inkml:trace contextRef="#ctx0" brushRef="#br0">1 8 7101 0 0,'7'-8'338'0'0,"-3"13"83"0"0,-3 20 414 0 0,-2-9-489 0 0,5 98 1252 0 0,0 188-307 0 0,-5-175-2095 0 0,-1-44-2715 0 0,2-71 2421 0 0</inkml:trace>
</inkml:ink>
</file>

<file path=ppt/ink/ink5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12:23.602"/>
    </inkml:context>
    <inkml:brush xml:id="br0">
      <inkml:brushProperty name="width" value="0.05" units="cm"/>
      <inkml:brushProperty name="height" value="0.05" units="cm"/>
    </inkml:brush>
  </inkml:definitions>
  <inkml:trace contextRef="#ctx0" brushRef="#br0">0 509 8165 0 0,'0'-51'523'0'0,"9"47"-362"0"0,0 1 0 0 0,0-1 0 0 0,13-2 0 0 0,4 1-170 0 0,-1 1 0 0 0,31-2 1 0 0,19-2 12 0 0,-62 6 52 0 0,21-4-130 0 0,45-13 1 0 0,-71 17 158 0 0,0-1 1 0 0,0 0-1 0 0,0 0 0 0 0,0-1 1 0 0,-1 0-1 0 0,0-1 0 0 0,0 1 1 0 0,0-1-1 0 0,0-1 0 0 0,-1 1 1 0 0,7-8-1 0 0,-13 13-64 0 0,0 0 0 0 0,0 0 0 0 0,0-1 0 0 0,0 1 0 0 0,0 0 0 0 0,0 0 0 0 0,0 0 0 0 0,0 0 0 0 0,0 0 1 0 0,0-1-1 0 0,0 1 0 0 0,0 0 0 0 0,0 0 0 0 0,0 0 0 0 0,0 0 0 0 0,0 0 0 0 0,0-1 0 0 0,0 1 0 0 0,0 0 0 0 0,0 0 0 0 0,0 0 0 0 0,0 0 0 0 0,0 0 0 0 0,-1 0 1 0 0,1-1-1 0 0,0 1 0 0 0,0 0 0 0 0,0 0 0 0 0,0 0 0 0 0,0 0 0 0 0,0 0 0 0 0,0 0 0 0 0,-1 0 0 0 0,1 0 0 0 0,0 0 0 0 0,0 0 0 0 0,0 0 0 0 0,0 0 0 0 0,0 0 0 0 0,-1 0 1 0 0,1 0-1 0 0,0-1 0 0 0,0 1 0 0 0,0 0 0 0 0,0 0 0 0 0,0 1 0 0 0,-1-1 0 0 0,-13-3 306 0 0,-16 2-192 0 0,24 2-49 0 0,-1 1 1 0 0,1-1-1 0 0,0 1 0 0 0,0 0 0 0 0,0 0 0 0 0,0 1 0 0 0,0 0 0 0 0,0 0 0 0 0,1 0 0 0 0,-1 1 0 0 0,1 0 0 0 0,0 0 0 0 0,0 0 0 0 0,1 0 0 0 0,-1 1 0 0 0,1 0 1 0 0,0 0-1 0 0,-5 7 0 0 0,4-4 14 0 0,1 0 0 0 0,0 0 0 0 0,0 0 0 0 0,0 1 0 0 0,1 0 0 0 0,0-1-1 0 0,1 1 1 0 0,0 0 0 0 0,0 0 0 0 0,1 1 0 0 0,0-1 0 0 0,1 13 0 0 0,1-11-37 0 0,0 1 0 0 0,1 0 0 0 0,0-1 0 0 0,0 0 0 0 0,2 1 0 0 0,5 13 0 0 0,-8-22-64 0 0,0 0 0 0 0,1 0 0 0 0,0 0 0 0 0,-1 0 0 0 0,1 0 0 0 0,0 0 0 0 0,0 0 0 0 0,1-1 0 0 0,-1 1 0 0 0,1-1-1 0 0,-1 1 1 0 0,1-1 0 0 0,0 0 0 0 0,0 0 0 0 0,0 0 0 0 0,0 0 0 0 0,0-1 0 0 0,0 1 0 0 0,0-1 0 0 0,0 0 0 0 0,1 0-1 0 0,-1 0 1 0 0,1 0 0 0 0,-1-1 0 0 0,6 1 0 0 0,-6-1-53 0 0,1-1-1 0 0,-1 1 1 0 0,0-1 0 0 0,0 0-1 0 0,0 0 1 0 0,0 0-1 0 0,0-1 1 0 0,0 1 0 0 0,0-1-1 0 0,0 1 1 0 0,-1-1 0 0 0,1 0-1 0 0,-1 0 1 0 0,1 0 0 0 0,2-4-1 0 0,33-40-680 0 0,-36 43 704 0 0,7-11-33 0 0,-1 1 1 0 0,-1-1-1 0 0,0-1 1 0 0,0 0-1 0 0,5-21 1 0 0,16-81 34 0 0,-21 85-8 0 0,-5 21 68 0 0,-4 19 42 0 0,-11 45 274 0 0,8-38-187 0 0,0 1 0 0 0,1-1 0 0 0,-3 32 0 0 0,7-41-134 0 0,-1 0 1 0 0,1 0-1 0 0,1 0 0 0 0,-1 0 0 0 0,1 0 1 0 0,0 0-1 0 0,0 0 0 0 0,1-1 0 0 0,-1 1 1 0 0,1 0-1 0 0,1-1 0 0 0,-1 1 0 0 0,1-1 1 0 0,3 5-1 0 0,-4-8-42 0 0,0 0-1 0 0,0 0 1 0 0,0 0 0 0 0,0 0 0 0 0,1-1-1 0 0,-1 1 1 0 0,0-1 0 0 0,1 0 0 0 0,-1 0-1 0 0,1 1 1 0 0,0-2 0 0 0,-1 1-1 0 0,1 0 1 0 0,0 0 0 0 0,0-1 0 0 0,-1 0-1 0 0,1 1 1 0 0,0-1 0 0 0,0 0 0 0 0,0 0-1 0 0,-1-1 1 0 0,1 1 0 0 0,0 0-1 0 0,0-1 1 0 0,-1 0 0 0 0,1 0 0 0 0,2-1-1 0 0,6-1-273 0 0,0-2 0 0 0,0 1 0 0 0,-1-1 0 0 0,0-1 0 0 0,12-8 0 0 0,-15 9 149 0 0,0-1 0 0 0,0 0 0 0 0,0-1 1 0 0,-1 1-1 0 0,0-1 0 0 0,-1 0 0 0 0,1-1 0 0 0,-1 1 1 0 0,-1-1-1 0 0,1 0 0 0 0,-1-1 0 0 0,-1 1 0 0 0,0-1 1 0 0,0 1-1 0 0,0-1 0 0 0,-1 0 0 0 0,1-14 0 0 0,0-10 148 0 0,-2 0-1 0 0,-1-1 0 0 0,-8-49 1 0 0,1-6 344 0 0,6 61-168 0 0,0 5 156 0 0,0 1 0 0 0,4-30 0 0 0,0 49-46 0 0,0 11-125 0 0,2 12 21 0 0,1 25 114 0 0,-2 1 0 0 0,-3 0 0 0 0,-4 57 0 0 0,1 35 237 0 0,30 113-2227 0 0,-18-225-1962 0 0,-10-25 2440 0 0</inkml:trace>
</inkml:ink>
</file>

<file path=ppt/ink/ink5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12:23.960"/>
    </inkml:context>
    <inkml:brush xml:id="br0">
      <inkml:brushProperty name="width" value="0.05" units="cm"/>
      <inkml:brushProperty name="height" value="0.05" units="cm"/>
    </inkml:brush>
  </inkml:definitions>
  <inkml:trace contextRef="#ctx0" brushRef="#br0">1 153 6533 0 0,'0'-2'46'0'0,"0"1"0"0"0,-1-1 0 0 0,1 1 0 0 0,0-1 1 0 0,0 1-1 0 0,0-1 0 0 0,0 1 0 0 0,0-1 0 0 0,1 1 0 0 0,-1-1 1 0 0,0 1-1 0 0,1-1 0 0 0,-1 1 0 0 0,1-1 0 0 0,-1 1 0 0 0,1-1 1 0 0,0 1-1 0 0,0 0 0 0 0,-1 0 0 0 0,1-1 0 0 0,2 0 1 0 0,0-2 44 0 0,0-1 0 0 0,0 2 0 0 0,1-1 0 0 0,-1 0 0 0 0,7-4 0 0 0,12-5-55 0 0,0 1 1 0 0,1 1-1 0 0,0 1 1 0 0,48-13-1 0 0,-6 6 757 0 0,-52 15-361 0 0,-1-1 2822 0 0,-12 3-3184 0 0,-1 0 0 0 0,1 0 1 0 0,0 1-1 0 0,-1-1 0 0 0,1 0 1 0 0,0 0-1 0 0,-1 0 0 0 0,1 1 1 0 0,0-1-1 0 0,0 0 0 0 0,-1 1 1 0 0,1-1-1 0 0,0 0 0 0 0,0 1 1 0 0,-1-1-1 0 0,1 0 0 0 0,0 1 1 0 0,0-1-1 0 0,0 0 0 0 0,0 1 1 0 0,0-1-1 0 0,-1 0 0 0 0,1 1 1 0 0,0-1-1 0 0,0 1 0 0 0,0-1 1 0 0,0 0-1 0 0,0 1 0 0 0,0-1 1 0 0,0 1-1 0 0,0-1 0 0 0,0 0 1 0 0,1 1-1 0 0,-1-1 0 0 0,0 0 1 0 0,0 1-1 0 0,0 0 0 0 0,6 24 407 0 0,-3-8-138 0 0,12 57 505 0 0,0 12-272 0 0,-9 5-631 0 0,-1-66-1039 0 0,-4-20-3243 0 0,-1-7 3838 0 0,-1 0-1 0 0,1 0 0 0 0,-1-1 0 0 0,1 1 0 0 0,0-1 0 0 0,0 1 0 0 0,0 0 0 0 0,0-4 0 0 0,0 0-338 0 0,0-8-266 0 0</inkml:trace>
</inkml:ink>
</file>

<file path=ppt/ink/ink5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12:24.303"/>
    </inkml:context>
    <inkml:brush xml:id="br0">
      <inkml:brushProperty name="width" value="0.05" units="cm"/>
      <inkml:brushProperty name="height" value="0.05" units="cm"/>
    </inkml:brush>
  </inkml:definitions>
  <inkml:trace contextRef="#ctx0" brushRef="#br0">11 126 6657 0 0,'16'-126'306'0'0,"-17"139"-320"0"0,-1 0 0 0 0,-3 15 0 0 0,1-16 27 0 0,0-3-199 0 0,1 1 0 0 0,1 0-1 0 0,-3 19 1 0 0,4-12-394 0 0</inkml:trace>
</inkml:ink>
</file>

<file path=ppt/ink/ink5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12:25.052"/>
    </inkml:context>
    <inkml:brush xml:id="br0">
      <inkml:brushProperty name="width" value="0.05" units="cm"/>
      <inkml:brushProperty name="height" value="0.05" units="cm"/>
    </inkml:brush>
  </inkml:definitions>
  <inkml:trace contextRef="#ctx0" brushRef="#br0">1 95 7905 0 0,'27'-14'120'0'0,"-15"5"1045"0"0,-12 9-1117 0 0,0 0 0 0 0,1 0 0 0 0,-1 0-1 0 0,0-1 1 0 0,0 1 0 0 0,0 0-1 0 0,0 0 1 0 0,0 0 0 0 0,0 0 0 0 0,0 0-1 0 0,0 0 1 0 0,0 0 0 0 0,1-1-1 0 0,-1 1 1 0 0,0 0 0 0 0,0 0 0 0 0,0 0-1 0 0,0 0 1 0 0,0 0 0 0 0,0 0-1 0 0,0-1 1 0 0,0 1 0 0 0,0 0 0 0 0,0 0-1 0 0,0 0 1 0 0,0 0 0 0 0,0 0-1 0 0,0-1 1 0 0,0 1 0 0 0,0 0 0 0 0,0 0-1 0 0,0 0 1 0 0,0 0 0 0 0,-1 0-1 0 0,1-1 1 0 0,0 1 0 0 0,0 0 0 0 0,0 0-1 0 0,0 0 1 0 0,0 0 0 0 0,0 0-1 0 0,0 0 1 0 0,0 0 0 0 0,0-1 0 0 0,-1 1-1 0 0,1 0 1 0 0,0 0 0 0 0,0 0-1 0 0,0 0 1 0 0,0 0 0 0 0,0 0 0 0 0,0 0-1 0 0,-1 0 1 0 0,1 0 0 0 0,0 0-1 0 0,-2 51 3076 0 0,1-27-2893 0 0,2 0 0 0 0,1 1 0 0 0,1-1-1 0 0,1 0 1 0 0,1 0 0 0 0,0-1 0 0 0,19 46 0 0 0,-22-65-223 0 0,21 42 69 0 0,-22-44-76 0 0,1 1-1 0 0,-1-1 1 0 0,1 1-1 0 0,0-1 1 0 0,0 0 0 0 0,0 0-1 0 0,1 0 1 0 0,-1 0-1 0 0,0 0 1 0 0,1-1 0 0 0,-1 1-1 0 0,1-1 1 0 0,-1 1-1 0 0,6 1 1 0 0,-6-3-32 0 0,0 0 0 0 0,0 0 0 0 0,0 0 0 0 0,0 0 0 0 0,0-1 1 0 0,0 1-1 0 0,0 0 0 0 0,0-1 0 0 0,0 1 0 0 0,0-1 0 0 0,-1 0 0 0 0,1 0 0 0 0,0 0 0 0 0,0 0 0 0 0,-1 0 1 0 0,1 0-1 0 0,0 0 0 0 0,-1 0 0 0 0,1-1 0 0 0,-1 1 0 0 0,1-1 0 0 0,1-1 0 0 0,3-5-212 0 0,0 1 0 0 0,-1-1-1 0 0,6-9 1 0 0,0-1-28 0 0,-1 0 0 0 0,0-1 0 0 0,-2 0 1 0 0,0 0-1 0 0,-1-1 0 0 0,-1 0 0 0 0,3-21 0 0 0,-4-2 69 0 0,-2-67-1 0 0,-3 109 201 0 0,0 0 0 0 0,1 0 0 0 0,-1 0 0 0 0,0 0 0 0 0,0 0 0 0 0,-1 1 0 0 0,1-1 0 0 0,0 0 0 0 0,0 0 0 0 0,0 0 0 0 0,0 0 0 0 0,-1 0 0 0 0,1 0 0 0 0,0 1 0 0 0,-1-1 0 0 0,1 0 0 0 0,-1 0 0 0 0,1 0 0 0 0,-1 1 0 0 0,1-1 0 0 0,-1 0 0 0 0,-1 0 0 0 0,1 0 4 0 0,1 1 0 0 0,-1 0 0 0 0,0 0 0 0 0,0 0-1 0 0,0 0 1 0 0,1 0 0 0 0,-1 0 0 0 0,0 0 0 0 0,0 0 0 0 0,1 1 0 0 0,-1-1 0 0 0,0 0-1 0 0,0 0 1 0 0,1 1 0 0 0,-1-1 0 0 0,0 0 0 0 0,0 1 0 0 0,1-1 0 0 0,-1 1-1 0 0,0 0 1 0 0,-7 5 51 0 0,1 0 1 0 0,0 0-1 0 0,-8 11 0 0 0,11-12 6 0 0,-2 2 2 0 0,0 0 0 0 0,0 1 1 0 0,1-1-1 0 0,1 2 0 0 0,-1-1 0 0 0,1 0 1 0 0,1 1-1 0 0,-1 0 0 0 0,2-1 0 0 0,-1 1 0 0 0,1 0 1 0 0,0 1-1 0 0,1-1 0 0 0,0 0 0 0 0,1 0 1 0 0,0 1-1 0 0,0-1 0 0 0,1 0 0 0 0,0 1 1 0 0,1-1-1 0 0,-1 0 0 0 0,7 16 0 0 0,-7-23-57 0 0,-1-1-1 0 0,0 0 0 0 0,1 1 1 0 0,0-1-1 0 0,-1 0 1 0 0,1 0-1 0 0,0 1 0 0 0,0-1 1 0 0,0 0-1 0 0,0 0 1 0 0,0 0-1 0 0,0 0 0 0 0,0 0 1 0 0,0 0-1 0 0,0 0 0 0 0,0 0 1 0 0,0-1-1 0 0,1 1 1 0 0,-1 0-1 0 0,0-1 0 0 0,0 1 1 0 0,1-1-1 0 0,1 1 1 0 0,0-1-23 0 0,-1 0 1 0 0,0 0 0 0 0,0 0-1 0 0,0 0 1 0 0,0-1 0 0 0,0 1-1 0 0,0-1 1 0 0,0 0 0 0 0,0 0 0 0 0,0 1-1 0 0,0-1 1 0 0,0 0 0 0 0,0-1-1 0 0,2 0 1 0 0,2-3-68 0 0,0 0 0 0 0,0 0 0 0 0,-1-1 1 0 0,0 0-1 0 0,0 0 0 0 0,0 0 0 0 0,-1 0 0 0 0,5-9 0 0 0,0-7-26 0 0,10-34 0 0 0,-15 43 104 0 0,0-1 0 0 0,1 0-1 0 0,0 1 1 0 0,1 0 0 0 0,1 0-1 0 0,0 1 1 0 0,17-23 0 0 0,-18 27 0 0 0,-3 4 4 0 0,1 0 0 0 0,-1 0-1 0 0,1 0 1 0 0,7-5 0 0 0,-10 8 5 0 0,0 1 0 0 0,-1-1 0 0 0,1 1 0 0 0,0-1 0 0 0,0 1 0 0 0,0 0 0 0 0,-1 0 0 0 0,1-1 0 0 0,0 1 0 0 0,0 0 0 0 0,0 0 0 0 0,0 0 0 0 0,-1 0 0 0 0,1 0 0 0 0,0 0 0 0 0,0 0 0 0 0,0 0 0 0 0,0 0 0 0 0,0 0 0 0 0,-1 0-1 0 0,1 0 1 0 0,0 1 0 0 0,0-1 0 0 0,0 0 0 0 0,-1 1 0 0 0,1-1 0 0 0,0 0 0 0 0,0 1 0 0 0,-1-1 0 0 0,1 1 0 0 0,0-1 0 0 0,-1 1 0 0 0,1 0 0 0 0,0-1 0 0 0,0 2 0 0 0,4 5 93 0 0,0 0 0 0 0,0 1 0 0 0,-1-1 0 0 0,0 1 0 0 0,0 0-1 0 0,-1 1 1 0 0,0-1 0 0 0,-1 0 0 0 0,1 1 0 0 0,-2 0 0 0 0,1-1 0 0 0,0 19 0 0 0,15 93 566 0 0,-17-118-654 0 0,4 16 63 0 0,0-19-72 0 0,1-10-42 0 0,6-15-15 0 0,-2 5 38 0 0,0 0-1 0 0,2 1 0 0 0,22-34 0 0 0,-22 38 21 0 0,-8 11 3 0 0,0 0 1 0 0,0 1-1 0 0,0 0 0 0 0,1 0 1 0 0,0 0-1 0 0,-1 0 0 0 0,2 0 0 0 0,-1 1 1 0 0,0 0-1 0 0,0 0 0 0 0,7-3 0 0 0,-9 5 1 0 0,0 0 0 0 0,0 0 0 0 0,0 0 0 0 0,1 0 0 0 0,-1 1 0 0 0,0-1 0 0 0,0 1 0 0 0,0 0 0 0 0,1-1 0 0 0,1 1 0 0 0,-3 0 3 0 0,-1 0 1 0 0,0 1-1 0 0,1-1 0 0 0,-1 0 1 0 0,1 0-1 0 0,-1 0 0 0 0,0 1 1 0 0,1-1-1 0 0,-1 0 0 0 0,0 0 1 0 0,1 1-1 0 0,-1-1 0 0 0,0 0 1 0 0,1 1-1 0 0,-1-1 0 0 0,0 0 1 0 0,1 1-1 0 0,-1-1 0 0 0,0 0 1 0 0,0 1-1 0 0,0-1 0 0 0,1 1 1 0 0,0 17 208 0 0,-4 5 98 0 0,1-9-118 0 0,0 0 0 0 0,1 0 0 0 0,1 0 0 0 0,1 17 0 0 0,1-4 41 0 0,-2-21-209 0 0,0-1 1 0 0,0 1-1 0 0,0 0 1 0 0,1-1 0 0 0,0 1-1 0 0,0 0 1 0 0,0-1-1 0 0,1 1 1 0 0,0-1 0 0 0,0 1-1 0 0,0-1 1 0 0,5 7 0 0 0,-6-11-26 0 0,0 0 0 0 0,0-1 0 0 0,0 1 0 0 0,0-1 1 0 0,1 1-1 0 0,-1-1 0 0 0,0 1 0 0 0,0-1 1 0 0,0 0-1 0 0,0 0 0 0 0,1 1 0 0 0,-1-1 0 0 0,0 0 1 0 0,0 0-1 0 0,0 0 0 0 0,1 0 0 0 0,-1-1 0 0 0,0 1 1 0 0,0 0-1 0 0,0 0 0 0 0,1-1 0 0 0,-1 1 1 0 0,0 0-1 0 0,0-1 0 0 0,0 0 0 0 0,0 1 0 0 0,0-1 1 0 0,0 1-1 0 0,0-1 0 0 0,2-2 0 0 0,29-25-84 0 0,29-31-711 0 0,11 2-2633 0 0,-76 50 57 0 0,1 7 2304 0 0</inkml:trace>
</inkml:ink>
</file>

<file path=ppt/ink/ink5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12:28.601"/>
    </inkml:context>
    <inkml:brush xml:id="br0">
      <inkml:brushProperty name="width" value="0.05" units="cm"/>
      <inkml:brushProperty name="height" value="0.05" units="cm"/>
    </inkml:brush>
  </inkml:definitions>
  <inkml:trace contextRef="#ctx0" brushRef="#br0">1 55 5633 0 0,'0'-2'-4'0'0,"0"0"8"0"0,2 0-4 0 0,-4 2 16 0 0,4-2 0 0 0,0 1 4 0 0,0-3-4 0 0,4-2 0 0 0,-2 5 16 0 0,6-4-12 0 0,-2 0-16 0 0,6 2 8 0 0,1-3-28 0 0,-1 3-48 0 0,2-1-92 0 0,2 1-97 0 0,-2-2-251 0 0</inkml:trace>
</inkml:ink>
</file>

<file path=ppt/ink/ink5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12:29.604"/>
    </inkml:context>
    <inkml:brush xml:id="br0">
      <inkml:brushProperty name="width" value="0.05" units="cm"/>
      <inkml:brushProperty name="height" value="0.05" units="cm"/>
    </inkml:brush>
  </inkml:definitions>
  <inkml:trace contextRef="#ctx0" brushRef="#br0">1 269 7005 0 0,'0'0'341'0'0,"1"-12"-95"0"0,3-33 73 0 0,-3 33 559 0 0,4-10-300 0 0,17-72-113 0 0,-18 78-629 0 0,5-14 3110 0 0,-8 35-1302 0 0,0 3 141 0 0,-7 38-1525 0 0,-20 146-21 0 0,22-166-47 0 0,-2 51 1 0 0,6-62-114 0 0,0 4 39 0 0,0 1 0 0 0,1-1 0 0 0,1 1 0 0 0,1-1 0 0 0,1 0-1 0 0,1 0 1 0 0,0 0 0 0 0,14 31 0 0 0,-17-46-110 0 0,0 0 0 0 0,1 0-1 0 0,0 0 1 0 0,-1-1 0 0 0,1 1 0 0 0,0-1 0 0 0,1 0-1 0 0,-1 0 1 0 0,1 0 0 0 0,-1 0 0 0 0,1 0 0 0 0,0-1-1 0 0,7 4 1 0 0,-4-3-18 0 0,1-1 0 0 0,-1 1-1 0 0,1-1 1 0 0,0 0-1 0 0,0-1 1 0 0,0 0 0 0 0,10 0-1 0 0,0-1-111 0 0,0-1 0 0 0,1-1 0 0 0,-2-1-1 0 0,1 0 1 0 0,0-1 0 0 0,20-8 0 0 0,-16 3-209 0 0,-1-1 1 0 0,-1 0 0 0 0,0-1-1 0 0,0-2 1 0 0,-1 0 0 0 0,-1 0 0 0 0,30-30-1 0 0,-35 30 215 0 0,0-1 0 0 0,-2 0 0 0 0,0 0-1 0 0,0-1 1 0 0,-2 0 0 0 0,0-1 0 0 0,0 0-1 0 0,-2-1 1 0 0,0 1 0 0 0,7-26 0 0 0,-11 27 105 0 0,-1-1 0 0 0,-1 1 0 0 0,0 0 0 0 0,-1-1 0 0 0,0 1 0 0 0,-2-1 1 0 0,-5-27-1 0 0,3 24 0 0 0,-1 0 1 0 0,-1 0-1 0 0,-1 0 1 0 0,-1 1-1 0 0,-16-29 1 0 0,-6 5-26 0 0,22 40-19 0 0,-20 4 33 0 0,28-2 21 0 0,-1 0 0 0 0,0 0 0 0 0,1 0 1 0 0,-1 1-1 0 0,1-1 0 0 0,-1 0 0 0 0,1 1 0 0 0,-1-1 0 0 0,1 0 1 0 0,-1 1-1 0 0,1-1 0 0 0,-1 1 0 0 0,1-1 0 0 0,-1 1 1 0 0,1-1-1 0 0,0 1 0 0 0,-1-1 0 0 0,1 1 0 0 0,0-1 0 0 0,-1 1 1 0 0,1 0-1 0 0,0-1 0 0 0,0 1 0 0 0,0-1 0 0 0,-1 1 0 0 0,1 0 1 0 0,0-1-1 0 0,0 1 0 0 0,0 0 0 0 0,0 0 0 0 0,2 20-88 0 0,-1-18 47 0 0,0 6-200 0 0,1 0 0 0 0,1 0 0 0 0,0-1 0 0 0,0 1-1 0 0,0-1 1 0 0,7 11 0 0 0,-7-15 7 0 0,-1 1 1 0 0,1-1-1 0 0,0 0 0 0 0,0-1 1 0 0,0 1-1 0 0,1 0 0 0 0,-1-1 1 0 0,1 0-1 0 0,0 0 0 0 0,0 0 1 0 0,0 0-1 0 0,0-1 0 0 0,6 4 1 0 0,5 0-542 0 0,-2 0-136 0 0</inkml:trace>
</inkml:ink>
</file>

<file path=ppt/ink/ink5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12:29.949"/>
    </inkml:context>
    <inkml:brush xml:id="br0">
      <inkml:brushProperty name="width" value="0.05" units="cm"/>
      <inkml:brushProperty name="height" value="0.05" units="cm"/>
    </inkml:brush>
  </inkml:definitions>
  <inkml:trace contextRef="#ctx0" brushRef="#br0">11 30 6409 0 0,'-10'-26'2418'0'0,"9"23"-260"0"0,4 18-1176 0 0,4 38 211 0 0,-1 54-1 0 0,1 18-497 0 0,-1-57-623 0 0,4 24-548 0 0,0-32-3357 0 0,-10-60 3771 0 0,0 0 0 0 0,0 1 0 0 0,0-1 0 0 0,0 0-1 0 0,0 0 1 0 0,0 0 0 0 0,0 1 0 0 0,0-1 0 0 0,0 0 0 0 0,0 0-1 0 0,0 0 1 0 0,0 0 0 0 0,1 1 0 0 0,-1-1 0 0 0,0 0 0 0 0,0 0-1 0 0,0 0 1 0 0,0 0 0 0 0,0 0 0 0 0,0 1 0 0 0,0-1-1 0 0,0 0 1 0 0,1 0 0 0 0,-1 0 0 0 0,0 0 0 0 0,0 0 0 0 0,0 0-1 0 0,0 0 1 0 0,0 1 0 0 0,1-1 0 0 0,-1 0 0 0 0,0 0 0 0 0,0 0-1 0 0,0 0 1 0 0,0 0 0 0 0,1 0 0 0 0,-1 0 0 0 0,0 0-1 0 0,0 0 1 0 0,0 0 0 0 0,1 0 0 0 0,-1 0 0 0 0,0 0 0 0 0,0 0-1 0 0,0 0 1 0 0,0 0 0 0 0,1 0 0 0 0,-1 0 0 0 0,0 0 0 0 0,0-1-1 0 0</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3:40:53.306"/>
    </inkml:context>
    <inkml:brush xml:id="br0">
      <inkml:brushProperty name="width" value="0.05" units="cm"/>
      <inkml:brushProperty name="height" value="0.05" units="cm"/>
    </inkml:brush>
  </inkml:definitions>
  <inkml:trace contextRef="#ctx0" brushRef="#br0">19 0 6597 0 0,'-2'9'148'0'0,"2"4"-152"0"0,-4 1 140 0 0,4 5-264 0 0,-6-2-52 0 0,0 4-324 0 0</inkml:trace>
  <inkml:trace contextRef="#ctx0" brushRef="#br0" timeOffset="1">248 444 7841 0 0,'1'0'51'0'0,"0"-1"1"0"0,0 0 0 0 0,1 0-1 0 0,-1 0 1 0 0,0 0 0 0 0,0-1-1 0 0,0 1 1 0 0,0 0 0 0 0,0 0-1 0 0,0-1 1 0 0,-1 1 0 0 0,1 0-1 0 0,0-1 1 0 0,-1 1 0 0 0,1-1-1 0 0,-1 1 1 0 0,1-1 0 0 0,-1 1-1 0 0,0-1 1 0 0,0 1 0 0 0,1-1-1 0 0,-1 1 1 0 0,0-1 0 0 0,0 1-1 0 0,-1-1 1 0 0,1 1 0 0 0,0-1-1 0 0,-1-1 1 0 0,1-1 200 0 0,-1-1 0 0 0,0 1 0 0 0,1 0 1 0 0,-1 0-1 0 0,-1 1 0 0 0,1-1 0 0 0,-1 0 1 0 0,1 0-1 0 0,-1 1 0 0 0,-3-5 0 0 0,4 7-166 0 0,0 0 1 0 0,0 0-1 0 0,0 0 0 0 0,0 0 0 0 0,-1 0 1 0 0,1 1-1 0 0,0-1 0 0 0,-1 0 0 0 0,1 1 1 0 0,-1-1-1 0 0,1 0 0 0 0,-1 1 0 0 0,1 0 1 0 0,-1-1-1 0 0,1 1 0 0 0,-1 0 0 0 0,1 0 1 0 0,-1 0-1 0 0,1 0 0 0 0,-1 0 0 0 0,1 0 1 0 0,-1 0-1 0 0,1 1 0 0 0,-1-1 0 0 0,1 0 1 0 0,-1 1-1 0 0,1-1 0 0 0,-1 1 0 0 0,1 0 1 0 0,0-1-1 0 0,-1 1 0 0 0,1 0 0 0 0,0 0 1 0 0,0 0-1 0 0,-2 1 0 0 0,-5 5 51 0 0,-1 0-1 0 0,2 1 0 0 0,-14 15 0 0 0,15-16 31 0 0,-2 2-24 0 0,1 1-1 0 0,0 0 1 0 0,0 1-1 0 0,1 0 1 0 0,0 0 0 0 0,1 0-1 0 0,0 1 1 0 0,1-1-1 0 0,0 1 1 0 0,1 0-1 0 0,-3 17 1 0 0,6-24-70 0 0,-1 1-1 0 0,1-1 1 0 0,0 1 0 0 0,0-1 0 0 0,1 1-1 0 0,0-1 1 0 0,0 1 0 0 0,0-1-1 0 0,0 1 1 0 0,1-1 0 0 0,0 0-1 0 0,0 0 1 0 0,0 0 0 0 0,1 0-1 0 0,0 0 1 0 0,0 0 0 0 0,0-1 0 0 0,0 1-1 0 0,1-1 1 0 0,0 0 0 0 0,0 0-1 0 0,0 0 1 0 0,0-1 0 0 0,1 1-1 0 0,-1-1 1 0 0,1 0 0 0 0,8 4-1 0 0,1-1 13 0 0,0-1 0 0 0,0 0 0 0 0,0-1-1 0 0,0-1 1 0 0,1 0 0 0 0,0-1 0 0 0,-1 0-1 0 0,1-1 1 0 0,0-1 0 0 0,16-1 0 0 0,-18 0-384 0 0,0-1 1 0 0,0 0-1 0 0,-1 0 1 0 0,1-2 0 0 0,0 1-1 0 0,-1-2 1 0 0,0 0-1 0 0,0 0 1 0 0,0-1-1 0 0,-1 0 1 0 0,18-13 0 0 0,-18 5-1422 0 0,-2-5-407 0 0</inkml:trace>
</inkml:ink>
</file>

<file path=ppt/ink/ink5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12:30.322"/>
    </inkml:context>
    <inkml:brush xml:id="br0">
      <inkml:brushProperty name="width" value="0.05" units="cm"/>
      <inkml:brushProperty name="height" value="0.05" units="cm"/>
    </inkml:brush>
  </inkml:definitions>
  <inkml:trace contextRef="#ctx0" brushRef="#br0">112 129 6001 0 0,'4'-7'106'0'0,"-1"0"0"0"0,1 0 0 0 0,0 0 0 0 0,1 1 0 0 0,6-8 1 0 0,11-15 1095 0 0,-31 42-243 0 0,-4 8-450 0 0,1 1 1 0 0,0-1 0 0 0,2 2-1 0 0,-12 34 1 0 0,20-49-494 0 0,1-1 0 0 0,-1 0 0 0 0,1 0 1 0 0,1 1-1 0 0,-1-1 0 0 0,1 0 0 0 0,1 1 0 0 0,2 13 0 0 0,-2-16 56 0 0,0 0 0 0 0,1 0 1 0 0,0 0-1 0 0,0 0 0 0 0,1 0 0 0 0,-1-1 0 0 0,1 1 0 0 0,0-1 0 0 0,0 0 0 0 0,1 0 0 0 0,-1 0 1 0 0,1 0-1 0 0,8 6 0 0 0,-3-4-16 0 0,0-1 1 0 0,0 0-1 0 0,1-1 1 0 0,0 0-1 0 0,0-1 0 0 0,0 0 1 0 0,0 0-1 0 0,16 1 1 0 0,31 10 151 0 0,-44-9-113 0 0,-1 0-1 0 0,0 1 1 0 0,0 0-1 0 0,-1 1 1 0 0,12 9 0 0 0,-19-14-70 0 0,-1 1 0 0 0,0 0 0 0 0,1 0 0 0 0,-1 0 0 0 0,0 0-1 0 0,0 0 1 0 0,0 1 0 0 0,-1-1 0 0 0,1 1 0 0 0,-1 0 0 0 0,0 0 0 0 0,0 0 0 0 0,-1 0 0 0 0,1 0 0 0 0,-1 0 0 0 0,1 0 0 0 0,-1 1 0 0 0,0 6 0 0 0,-1-7-21 0 0,-1 1 0 0 0,0-1 0 0 0,0 0 0 0 0,0 0 0 0 0,0-1 0 0 0,-1 1 0 0 0,1 0 0 0 0,-1 0 0 0 0,0-1 0 0 0,0 1 0 0 0,-1-1 0 0 0,1 1 0 0 0,-1-1 0 0 0,1 0 0 0 0,-1 0 0 0 0,0 0 0 0 0,0-1 0 0 0,-1 1 0 0 0,1-1 0 0 0,-4 3 0 0 0,-5 2-122 0 0,0 0 0 0 0,0 0 1 0 0,-1-2-1 0 0,-22 9 0 0 0,12-7-602 0 0,0-2 0 0 0,0 0 0 0 0,-26 2 0 0 0,41-6 413 0 0,0 0 0 0 0,0-1 0 0 0,0 0-1 0 0,0-1 1 0 0,0 0 0 0 0,0 0 0 0 0,0 0-1 0 0,1-1 1 0 0,-1-1 0 0 0,0 1 0 0 0,1-1-1 0 0,0 0 1 0 0,-8-5 0 0 0,11 5 212 0 0,-1-1 0 0 0,1 0 1 0 0,1 0-1 0 0,-1 0 0 0 0,0 0 0 0 0,1-1 1 0 0,0 1-1 0 0,0-1 0 0 0,0 0 0 0 0,1 0 1 0 0,-1 0-1 0 0,1 0 0 0 0,0 0 0 0 0,1-1 1 0 0,-1 1-1 0 0,1-1 0 0 0,0 1 0 0 0,1-1 1 0 0,-1 1-1 0 0,1-1 0 0 0,0-7 0 0 0,2-8 67 0 0,0 1-1 0 0,1 0 0 0 0,1 0 0 0 0,10-29 0 0 0,0 2 331 0 0,2 1 0 0 0,25-48-1 0 0,-34 79-113 0 0,2 0 0 0 0,0 0-1 0 0,1 1 1 0 0,1 0 0 0 0,0 1 0 0 0,0 0-1 0 0,2 1 1 0 0,-1 1 0 0 0,24-17-1 0 0,-28 22-37 0 0,11-7 485 0 0,27-14 0 0 0,-40 24-439 0 0,0 1 0 0 0,0-1 0 0 0,0 1 0 0 0,0 1 0 0 0,0-1 0 0 0,0 1 0 0 0,1 0 1 0 0,-1 0-1 0 0,11 0 0 0 0,-15 2-173 0 0,0-1 0 0 0,0 0 1 0 0,0 1-1 0 0,0-1 1 0 0,0 1-1 0 0,0 0 1 0 0,0 0-1 0 0,0 0 0 0 0,-1 0 1 0 0,1 0-1 0 0,0 0 1 0 0,0 0-1 0 0,-1 1 1 0 0,1-1-1 0 0,-1 1 0 0 0,1-1 1 0 0,-1 1-1 0 0,2 2 1 0 0,18 35-1324 0 0,-14-25 379 0 0,-1 0-202 0 0</inkml:trace>
</inkml:ink>
</file>

<file path=ppt/ink/ink5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12:31.427"/>
    </inkml:context>
    <inkml:brush xml:id="br0">
      <inkml:brushProperty name="width" value="0.05" units="cm"/>
      <inkml:brushProperty name="height" value="0.05" units="cm"/>
    </inkml:brush>
  </inkml:definitions>
  <inkml:trace contextRef="#ctx0" brushRef="#br0">66 455 6721 0 0,'28'-25'64'0'0,"33"-38"1"0"0,-48 48 94 0 0,-2 0 1 0 0,0-1-1 0 0,0-1 1 0 0,-2 1-1 0 0,0-2 1 0 0,-1 1-1 0 0,9-29 1 0 0,-13 33-55 0 0,-1 1 0 0 0,0-1 0 0 0,-1 1 0 0 0,0-1 0 0 0,-1 0 0 0 0,-1 0 0 0 0,0 0 0 0 0,0 1 0 0 0,-2-1 0 0 0,1 0 0 0 0,-2 0 0 0 0,-4-15 1 0 0,7 26-93 0 0,-1 1 0 0 0,1 0 0 0 0,0-1 1 0 0,-1 1-1 0 0,1 0 0 0 0,-1 0 0 0 0,0 0 1 0 0,1-1-1 0 0,-1 1 0 0 0,0 0 1 0 0,0 0-1 0 0,0 0 0 0 0,0 0 0 0 0,0 0 1 0 0,0 0-1 0 0,0 0 0 0 0,0 1 0 0 0,0-1 1 0 0,0 0-1 0 0,0 0 0 0 0,0 1 1 0 0,-1-1-1 0 0,1 1 0 0 0,-1-1 0 0 0,0 1 6 0 0,0 0 0 0 0,0 0-1 0 0,0 0 1 0 0,1 1-1 0 0,-1-1 1 0 0,0 1 0 0 0,1-1-1 0 0,-1 1 1 0 0,0-1 0 0 0,1 1-1 0 0,-1 0 1 0 0,1 0-1 0 0,-1 0 1 0 0,1 0 0 0 0,-3 2-1 0 0,-3 4 61 0 0,0 0 0 0 0,0 0 0 0 0,1 1 1 0 0,0-1-1 0 0,-7 12 0 0 0,-1 9 66 0 0,0-1 0 0 0,2 2 0 0 0,2-1 0 0 0,0 2 0 0 0,2-1 0 0 0,1 1 0 0 0,-4 41 0 0 0,-2 217 957 0 0,19-143-50 0 0,48 270-1 0 0,-47-378-1297 0 0,-2 0 0 0 0,-2 1 0 0 0,-3 65 0 0 0,0-102 191 0 0,0-1 0 0 0,0 1 0 0 0,0-1 0 0 0,0 1 0 0 0,0-1-1 0 0,0 1 1 0 0,0-1 0 0 0,0 1 0 0 0,0-1 0 0 0,0 1 0 0 0,-1-1 0 0 0,1 1 0 0 0,0-1 0 0 0,0 0 0 0 0,-1 1 0 0 0,1-1 0 0 0,0 1 0 0 0,0-1 0 0 0,-1 0 0 0 0,1 1 0 0 0,0-1 0 0 0,-1 1 0 0 0,1-1 0 0 0,-1 0 0 0 0,1 0 0 0 0,-1 1 0 0 0,1-1 0 0 0,0 0 0 0 0,-1 0 0 0 0,1 1 0 0 0,-2-1 0 0 0,1 0-54 0 0,0 0 0 0 0,-1 0-1 0 0,1-1 1 0 0,-1 1 0 0 0,1 0 0 0 0,0-1 0 0 0,0 1 0 0 0,-1 0 0 0 0,1-1-1 0 0,0 0 1 0 0,-3-1 0 0 0,-32-26-1557 0 0,35 26 1584 0 0,-5-4-59 0 0,1 0 0 0 0,-1-1 0 0 0,1 1 0 0 0,1-1 1 0 0,-1-1-1 0 0,1 1 0 0 0,1-1 0 0 0,-1 1 0 0 0,1-1 1 0 0,0 0-1 0 0,1 0 0 0 0,0-1 0 0 0,-2-14 0 0 0,1-11 13 0 0,2 1 0 0 0,2-41 0 0 0,1 38 46 0 0,-2-10 130 0 0,2 0 0 0 0,3 0 0 0 0,1 1 0 0 0,21-76 1 0 0,-25 116 19 0 0,-1-1 1 0 0,2 1-1 0 0,-1 0 1 0 0,1 0-1 0 0,-1 0 1 0 0,2 0-1 0 0,-1 0 1 0 0,0 1-1 0 0,1-1 0 0 0,0 1 1 0 0,8-7-1 0 0,-8 8 11 0 0,0 1 0 0 0,1-1-1 0 0,-1 1 1 0 0,0 0 0 0 0,1 0-1 0 0,-1 1 1 0 0,1-1 0 0 0,0 1-1 0 0,-1 0 1 0 0,1 1 0 0 0,0-1-1 0 0,0 1 1 0 0,-1 0 0 0 0,10 0-1 0 0,36 2 380 0 0,-33-2-311 0 0,1 1 0 0 0,0 0 0 0 0,0 2 0 0 0,26 6 0 0 0,-39-8-136 0 0,0 1 1 0 0,1 1-1 0 0,-1-1 0 0 0,0 1 1 0 0,0 0-1 0 0,0 0 1 0 0,-1 0-1 0 0,1 1 1 0 0,-1-1-1 0 0,1 1 0 0 0,-1 0 1 0 0,-1 1-1 0 0,1-1 1 0 0,0 1-1 0 0,-1-1 0 0 0,0 1 1 0 0,0 0-1 0 0,3 8 1 0 0,-3-5-4 0 0,0 0 0 0 0,-1 0 0 0 0,0 0 0 0 0,0 1 1 0 0,0-1-1 0 0,-1 1 0 0 0,0 11 0 0 0,-1-17-13 0 0,0-1 0 0 0,0 1 0 0 0,0-1 0 0 0,0 1 0 0 0,-1-1-1 0 0,1 0 1 0 0,0 1 0 0 0,-1-1 0 0 0,0 0 0 0 0,0 1 0 0 0,0-1 0 0 0,0 0 0 0 0,0 0-1 0 0,0 0 1 0 0,0 0 0 0 0,0 0 0 0 0,-1 0 0 0 0,1 0 0 0 0,-1 0 0 0 0,0 0 0 0 0,0-1-1 0 0,1 1 1 0 0,-1 0 0 0 0,0-1 0 0 0,0 0 0 0 0,0 1 0 0 0,-1-1 0 0 0,1 0 0 0 0,0 0-1 0 0,-5 1 1 0 0,6-2-16 0 0,0 0 0 0 0,0 1 0 0 0,0-1 0 0 0,0 0 0 0 0,0 0 0 0 0,0 0 0 0 0,0 0 0 0 0,0 0 0 0 0,0 0 0 0 0,0 0 0 0 0,0 0 0 0 0,0 0 0 0 0,0 0 0 0 0,0-1 0 0 0,0 1 0 0 0,0 0 0 0 0,0-1 0 0 0,1 1 0 0 0,-1-1 0 0 0,0 1 0 0 0,0-1 0 0 0,0 1 0 0 0,0-1-1 0 0,0-1 1 0 0,0 1-4 0 0,0 0-1 0 0,0-1 0 0 0,1 1 0 0 0,-1 0 0 0 0,1-1 0 0 0,-1 1 0 0 0,1-1 0 0 0,-1 1 0 0 0,1-1 0 0 0,0 1 0 0 0,0-1 0 0 0,0 1 0 0 0,0-1 0 0 0,0-2 0 0 0,1-3-26 0 0,0 1-1 0 0,1-1 1 0 0,0 0 0 0 0,0 0-1 0 0,0 1 1 0 0,4-7 0 0 0,13-19-174 0 0,1 2 1 0 0,41-48 0 0 0,-53 69 189 0 0,7-10-35 0 0,63-70-281 0 0,-69 81 365 0 0,0-1 1 0 0,1 1-1 0 0,0 1 1 0 0,0 0-1 0 0,1 1 0 0 0,-1-1 1 0 0,17-5-1 0 0,-9 10 193 0 0,-12 3 23 0 0,-8 0 110 0 0,-1 3-305 0 0,-4 1 1 0 0,-16 0 244 0 0,21-5-231 0 0,0 0-1 0 0,0 0 1 0 0,0 0 0 0 0,1 0 0 0 0,-1 0 0 0 0,0 1-1 0 0,0-1 1 0 0,0 1 0 0 0,1 0 0 0 0,-1-1 0 0 0,0 1-1 0 0,1 0 1 0 0,-1 0 0 0 0,1 0 0 0 0,-1 0 0 0 0,1 0-1 0 0,-1 0 1 0 0,1 1 0 0 0,-1-1 0 0 0,1 0 0 0 0,0 1-1 0 0,0-1 1 0 0,0 1 0 0 0,0-1 0 0 0,0 1 0 0 0,0-1-1 0 0,0 1 1 0 0,1 0 0 0 0,-1 0 0 0 0,1-1 0 0 0,-1 3-1 0 0,-3 11 283 0 0,1 1-1 0 0,0-1 1 0 0,1 0-1 0 0,1 27 0 0 0,1-35-284 0 0,0 0 0 0 0,1 1-1 0 0,0-1 1 0 0,1 0-1 0 0,-1 0 1 0 0,1-1-1 0 0,0 1 1 0 0,1 0-1 0 0,0-1 1 0 0,0 1-1 0 0,0-1 1 0 0,8 10 0 0 0,-11-15-75 0 0,1 0 1 0 0,-1-1 0 0 0,1 1 0 0 0,-1 0 0 0 0,1 0 0 0 0,0 0 0 0 0,0 0 0 0 0,-1-1 0 0 0,1 1 0 0 0,0 0 0 0 0,0 0 0 0 0,0-1 0 0 0,0 1 0 0 0,0-1 0 0 0,0 1 0 0 0,0-1-1 0 0,0 0 1 0 0,0 1 0 0 0,0-1 0 0 0,0 0 0 0 0,0 1 0 0 0,0-1 0 0 0,0 0 0 0 0,1 0 0 0 0,-1 0 0 0 0,0 0 0 0 0,0 0 0 0 0,0 0 0 0 0,0-1 0 0 0,0 1 0 0 0,0 0 0 0 0,0 0-1 0 0,0-1 1 0 0,0 1 0 0 0,0-1 0 0 0,0 1 0 0 0,0-1 0 0 0,0 1 0 0 0,0-1 0 0 0,0 0 0 0 0,0 1 0 0 0,0-1 0 0 0,-1 0 0 0 0,1 0 0 0 0,0 1 0 0 0,0-1 0 0 0,-1 0 0 0 0,1 0-1 0 0,0-2 1 0 0,5-6-419 0 0,-1 0-1 0 0,0 0 1 0 0,0-1-1 0 0,3-12 1 0 0,-4 13 356 0 0,31-95-383 0 0,-17 46 493 0 0,-17 56-11 0 0,0 0 1 0 0,0 0-1 0 0,-1 0 0 0 0,1 0 0 0 0,1 0 1 0 0,-1 0-1 0 0,0 0 0 0 0,0 1 0 0 0,1-1 0 0 0,1-1 1 0 0,-3 2 17 0 0,1 0 0 0 0,0 1 0 0 0,-1 0 1 0 0,1-1-1 0 0,0 1 0 0 0,0-1 0 0 0,-1 1 0 0 0,1 0 1 0 0,0 0-1 0 0,0-1 0 0 0,-1 1 0 0 0,1 0 1 0 0,0 0-1 0 0,0 0 0 0 0,0 0 0 0 0,-1 0 0 0 0,1 0 1 0 0,0 0-1 0 0,1 0 0 0 0,0 1 30 0 0,0 0-1 0 0,0 0 1 0 0,0 0-1 0 0,0 0 1 0 0,0 0-1 0 0,0 1 1 0 0,-1-1-1 0 0,1 1 1 0 0,0-1-1 0 0,-1 1 1 0 0,1 0 0 0 0,-1-1-1 0 0,0 1 1 0 0,1 0-1 0 0,-1 0 1 0 0,0 0-1 0 0,0 0 1 0 0,1 3-1 0 0,10 26 449 0 0,8 36 0 0 0,-12-39-508 0 0,1 0 1 0 0,14 30 0 0 0,-22-56-21 0 0,5 12-890 0 0,2 0 1 0 0,-1-1 0 0 0,14 18 0 0 0,-15-25 18 0 0</inkml:trace>
</inkml:ink>
</file>

<file path=ppt/ink/ink5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12:32.579"/>
    </inkml:context>
    <inkml:brush xml:id="br0">
      <inkml:brushProperty name="width" value="0.05" units="cm"/>
      <inkml:brushProperty name="height" value="0.05" units="cm"/>
    </inkml:brush>
  </inkml:definitions>
  <inkml:trace contextRef="#ctx0" brushRef="#br0">3 227 6813 0 0,'0'-4'15'0'0,"-1"-8"9"0"0,0 0 1 0 0,0 0 0 0 0,3-17 0 0 0,-2 27 34 0 0,0 0 0 0 0,0 0 0 0 0,0 0 0 0 0,1 0 0 0 0,-1 0 0 0 0,1 0 0 0 0,-1 1 0 0 0,1-1 0 0 0,0 0-1 0 0,-1 0 1 0 0,1 0 0 0 0,0 1 0 0 0,1-1 0 0 0,-1 0 0 0 0,0 1 0 0 0,0-1 0 0 0,1 1 0 0 0,-1-1 0 0 0,0 1 0 0 0,1 0 0 0 0,0-1 0 0 0,-1 1 0 0 0,1 0 0 0 0,0 0 0 0 0,-1 0 0 0 0,1 0 0 0 0,0 1 0 0 0,2-2 0 0 0,-2 2-3 0 0,-1 0 1 0 0,0 0-1 0 0,0 1 1 0 0,1-1-1 0 0,-1 0 0 0 0,0 1 1 0 0,0-1-1 0 0,0 0 1 0 0,0 1-1 0 0,0-1 1 0 0,1 1-1 0 0,-1 0 0 0 0,0-1 1 0 0,0 1-1 0 0,0 0 1 0 0,0 0-1 0 0,-1 0 1 0 0,1 0-1 0 0,0-1 0 0 0,0 1 1 0 0,0 0-1 0 0,-1 0 1 0 0,1 1-1 0 0,-1-1 1 0 0,1 0-1 0 0,0 0 0 0 0,-1 0 1 0 0,1 2-1 0 0,11 36 769 0 0,-3 21-197 0 0,-3 0 0 0 0,-2 104 0 0 0,-3-146-795 0 0,1-17-363 0 0,0-11-219 0 0,1-5 76 0 0,2-1 0 0 0,0 1 0 0 0,8-19 0 0 0,6-14 94 0 0,17-92-111 0 0,-35 138 684 0 0,-1 0 1 0 0,1 1 0 0 0,-1-1-1 0 0,1 0 1 0 0,0 1 0 0 0,0-1-1 0 0,0 1 1 0 0,0-1 0 0 0,0 1-1 0 0,0-1 1 0 0,0 1 0 0 0,0 0-1 0 0,3-3 1 0 0,-4 4 12 0 0,1 0 0 0 0,0-1 0 0 0,-1 1 0 0 0,1 0 0 0 0,0-1 0 0 0,0 1 0 0 0,-1 0 0 0 0,1 0 0 0 0,0 0 0 0 0,0 0 0 0 0,0-1 0 0 0,-1 1 0 0 0,1 0 0 0 0,0 0 0 0 0,0 1 0 0 0,-1-1 0 0 0,1 0 0 0 0,0 0 0 0 0,0 0 0 0 0,-1 0 0 0 0,1 1 0 0 0,1-1 0 0 0,0 2 29 0 0,-1-1 0 0 0,1 0-1 0 0,0 1 1 0 0,-1-1-1 0 0,1 1 1 0 0,-1-1 0 0 0,1 1-1 0 0,-1 0 1 0 0,0 0 0 0 0,0-1-1 0 0,1 1 1 0 0,-1 0-1 0 0,-1 0 1 0 0,1 0 0 0 0,0 0-1 0 0,0 1 1 0 0,-1-1 0 0 0,1 0-1 0 0,-1 0 1 0 0,1 4-1 0 0,4 39 409 0 0,1 26-37 0 0,-4-69-354 0 0,3-6-21 0 0,12-18-14 0 0,16-31-17 0 0,-26 38 3 0 0,20-34-10 0 0,-24 45 2 0 0,-1 0 0 0 0,1 1 0 0 0,0-1 0 0 0,0 1 0 0 0,0-1 0 0 0,1 1 0 0 0,-1 0 0 0 0,1 1 0 0 0,7-5 0 0 0,-11 6 9 0 0,1 1 0 0 0,0-1 0 0 0,-1 1 0 0 0,1 0 0 0 0,0-1-1 0 0,-1 1 1 0 0,1 0 0 0 0,0-1 0 0 0,0 1 0 0 0,-1 0 0 0 0,1 0 0 0 0,0 0 0 0 0,0 0 0 0 0,0 0-1 0 0,-1 0 1 0 0,1 0 0 0 0,0 0 0 0 0,0 0 0 0 0,-1 0 0 0 0,1 0 0 0 0,0 0 0 0 0,0 1 0 0 0,0-1-1 0 0,-1 0 1 0 0,1 0 0 0 0,1 1 0 0 0,-1 0 39 0 0,-1 0 0 0 0,1 1 1 0 0,-1-1-1 0 0,1 0 0 0 0,-1 0 0 0 0,1 0 0 0 0,-1 0 0 0 0,1 0 1 0 0,-1 1-1 0 0,0-1 0 0 0,0 0 0 0 0,0 0 0 0 0,0 0 1 0 0,0 1-1 0 0,0 0 0 0 0,0 9 13 0 0,0 0 0 0 0,1-1-1 0 0,0 1 1 0 0,0 0 0 0 0,2-1 0 0 0,-1 0 0 0 0,1 1-1 0 0,0-1 1 0 0,10 18 0 0 0,-12-25-30 0 0,0-2-43 0 0,-1 1 1 0 0,1-1 0 0 0,0 0-1 0 0,0 1 1 0 0,0-1-1 0 0,0 0 1 0 0,0 0 0 0 0,0 1-1 0 0,0-1 1 0 0,0 0 0 0 0,2 1-1 0 0,-1-2-22 0 0,-1 1 0 0 0,0-1 0 0 0,0 0 0 0 0,0 0 0 0 0,0 0-1 0 0,1-1 1 0 0,-1 1 0 0 0,0 0 0 0 0,0 0 0 0 0,0-1 0 0 0,0 1 0 0 0,0 0 0 0 0,0-1 0 0 0,0 1-1 0 0,0-1 1 0 0,0 0 0 0 0,0 1 0 0 0,2-3 0 0 0,0 2 26 0 0,1-1 1 0 0,-1-1-1 0 0,0 1 1 0 0,0 0-1 0 0,0-1 1 0 0,0 1-1 0 0,-1-1 1 0 0,1 0-1 0 0,-1 0 1 0 0,0 0-1 0 0,1 0 1 0 0,-1-1-1 0 0,-1 1 1 0 0,1 0-1 0 0,0-1 1 0 0,-1 0-1 0 0,1-3 1 0 0,22-69-11 0 0,-24 75 33 0 0,1 1 0 0 0,-1-1-1 0 0,0 0 1 0 0,0 0 0 0 0,1 1 0 0 0,-1-1-1 0 0,0 0 1 0 0,1 0 0 0 0,-1 1-1 0 0,1-1 1 0 0,-1 0 0 0 0,1 1 0 0 0,-1-1-1 0 0,1 1 1 0 0,-1-1 0 0 0,1 1 0 0 0,0-1-1 0 0,-1 1 1 0 0,1-1 0 0 0,1 0-1 0 0,-2 1 0 0 0,1 0-1 0 0,-1 0 0 0 0,1 0 0 0 0,-1 0 1 0 0,0 0-1 0 0,1 0 0 0 0,-1 0 1 0 0,1 0-1 0 0,-1 0 0 0 0,1 1 0 0 0,-1-1 1 0 0,0 0-1 0 0,1 0 0 0 0,-1 0 0 0 0,0 1 1 0 0,1-1-1 0 0,-1 0 0 0 0,0 0 0 0 0,1 1 1 0 0,-1-1-1 0 0,0 0 0 0 0,1 0 1 0 0,-1 1-1 0 0,0-1 0 0 0,0 1 0 0 0,1-1 1 0 0,4 10 56 0 0,0-3 332 0 0,13-6 163 0 0,-1 3-510 0 0,-15-3-53 0 0,-1-1-1 0 0,1 1 0 0 0,-1 0 1 0 0,1-1-1 0 0,-1 0 1 0 0,1 1-1 0 0,-1-1 0 0 0,1 0 1 0 0,-1 0-1 0 0,1 0 0 0 0,0 0 1 0 0,-1 0-1 0 0,1 0 1 0 0,-1 0-1 0 0,1 0 0 0 0,-1-1 1 0 0,1 1-1 0 0,-1 0 1 0 0,1-1-1 0 0,-1 0 0 0 0,1 1 1 0 0,-1-1-1 0 0,1 0 1 0 0,1-1-1 0 0,7-6-129 0 0,1 0-1 0 0,-1-1 1 0 0,-1-1-1 0 0,0 1 1 0 0,10-14 0 0 0,-16 18 113 0 0,0 0 0 0 0,0 0 0 0 0,0 0 0 0 0,-1 0 0 0 0,1 0 0 0 0,-1-1 0 0 0,0 0 0 0 0,-1 1 0 0 0,1-1 0 0 0,-1 0 0 0 0,0 1 0 0 0,-1-1 0 0 0,0 0 0 0 0,0-10 0 0 0,0 15 16 0 0,0-1 0 0 0,0 1 0 0 0,0 0 0 0 0,0-1 0 0 0,0 1 0 0 0,-1 0 0 0 0,1 0 0 0 0,0-1 0 0 0,-1 1-1 0 0,1 0 1 0 0,-1 0 0 0 0,1 0 0 0 0,-1-1 0 0 0,0 1 0 0 0,0 0 0 0 0,1 0 0 0 0,-1 0 0 0 0,0 0 0 0 0,0 0 0 0 0,-2-1 0 0 0,2 2 6 0 0,1 0 0 0 0,-1-1 1 0 0,0 1-1 0 0,0 0 1 0 0,0 0-1 0 0,0 0 0 0 0,0 0 1 0 0,0 0-1 0 0,0 0 0 0 0,0 1 1 0 0,0-1-1 0 0,0 0 1 0 0,1 0-1 0 0,-1 1 0 0 0,0-1 1 0 0,0 0-1 0 0,0 1 1 0 0,0-1-1 0 0,1 1 0 0 0,-1-1 1 0 0,-1 2-1 0 0,-2 1 61 0 0,-1 1 0 0 0,1 0-1 0 0,0 0 1 0 0,1 1 0 0 0,-1-1 0 0 0,1 1-1 0 0,0 0 1 0 0,-3 5 0 0 0,-7 21 506 0 0,2 1 1 0 0,1 0-1 0 0,1 1 1 0 0,2 0 0 0 0,-5 57-1 0 0,12-81-474 0 0,-1 0 0 0 0,2 0-1 0 0,-1 1 1 0 0,1-1-1 0 0,1 0 1 0 0,0 0 0 0 0,0 0-1 0 0,1 0 1 0 0,0 0-1 0 0,5 11 1 0 0,-6-17-236 0 0,-1 0 0 0 0,1 0 1 0 0,0 0-1 0 0,0-1 0 0 0,0 1 0 0 0,0-1 1 0 0,0 1-1 0 0,0-1 0 0 0,1 0 0 0 0,-1 1 1 0 0,1-1-1 0 0,-1-1 0 0 0,1 1 0 0 0,0 0 1 0 0,0-1-1 0 0,0 1 0 0 0,0-1 0 0 0,0 0 1 0 0,0 0-1 0 0,0 0 0 0 0,1 0 0 0 0,-1-1 1 0 0,0 1-1 0 0,0-1 0 0 0,1 0 0 0 0,-1 0 1 0 0,0 0-1 0 0,0 0 0 0 0,1-1 0 0 0,-1 1 0 0 0,0-1 1 0 0,4-1-1 0 0,10-3-1097 0 0,2 0-150 0 0</inkml:trace>
</inkml:ink>
</file>

<file path=ppt/ink/ink5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12:33.201"/>
    </inkml:context>
    <inkml:brush xml:id="br0">
      <inkml:brushProperty name="width" value="0.05" units="cm"/>
      <inkml:brushProperty name="height" value="0.05" units="cm"/>
    </inkml:brush>
  </inkml:definitions>
  <inkml:trace contextRef="#ctx0" brushRef="#br0">32 107 7069 0 0,'0'0'32'0'0,"0"-1"0"0"0,0 1 1 0 0,0 0-1 0 0,0 0 0 0 0,-1-1 0 0 0,1 1 1 0 0,0 0-1 0 0,0 0 0 0 0,0 0 1 0 0,0-1-1 0 0,0 1 0 0 0,0 0 0 0 0,0 0 1 0 0,-1 0-1 0 0,1 0 0 0 0,0-1 1 0 0,0 1-1 0 0,0 0 0 0 0,0 0 0 0 0,-1 0 1 0 0,1 0-1 0 0,0 0 0 0 0,0-1 1 0 0,0 1-1 0 0,-1 0 0 0 0,1 0 0 0 0,0 0 1 0 0,0 0-1 0 0,-1 0 0 0 0,1 0 1 0 0,0 0-1 0 0,0 0 0 0 0,0 0 0 0 0,-1 0 1 0 0,1 0-1 0 0,0 0 0 0 0,0 0 1 0 0,-1 0-1 0 0,1 0 0 0 0,0 0 0 0 0,0 0 1 0 0,0 0-1 0 0,-1 0 0 0 0,1 1 8 0 0,0-1-1 0 0,-1 0 0 0 0,1 0 0 0 0,0 0 1 0 0,0 0-1 0 0,0 0 0 0 0,-1 0 1 0 0,1 0-1 0 0,0 0 0 0 0,0 0 0 0 0,0 0 1 0 0,-1 0-1 0 0,1 0 0 0 0,0 0 1 0 0,0 0-1 0 0,0 0 0 0 0,-1 0 0 0 0,1 0 1 0 0,0 0-1 0 0,0-1 0 0 0,0 1 0 0 0,-1 0 1 0 0,1 0-1 0 0,0 0 0 0 0,0 0 1 0 0,0 0-1 0 0,-1 0 0 0 0,1 0 0 0 0,0-1 1 0 0,0 1-1 0 0,0 0 0 0 0,0 0 1 0 0,0 0-1 0 0,0-1 0 0 0,-1 1 0 0 0,1 0 1 0 0,0 0-1 0 0,0 0 0 0 0,0 0 0 0 0,0-1 1 0 0,0 1-1 0 0,0 0 0 0 0,-1 11 838 0 0,0 1 0 0 0,-5 21 0 0 0,4-26-735 0 0,0 0-1 0 0,0 1 1 0 0,1-1-1 0 0,0 0 1 0 0,1 1-1 0 0,0-1 1 0 0,0 1-1 0 0,0-1 1 0 0,1 0-1 0 0,0 1 1 0 0,3 9-1 0 0,-2-12-94 0 0,-1 0-1 0 0,1-1 0 0 0,0 1 0 0 0,0-1 0 0 0,1 1 1 0 0,0-1-1 0 0,-1 0 0 0 0,8 7 0 0 0,-8-9-74 0 0,0-1 0 0 0,0 1 0 0 0,0-1-1 0 0,1 0 1 0 0,-1 0 0 0 0,0 0 0 0 0,1 0 0 0 0,-1 0 0 0 0,1 0 0 0 0,-1-1-1 0 0,1 1 1 0 0,0-1 0 0 0,-1 0 0 0 0,1 1 0 0 0,-1-1 0 0 0,1-1-1 0 0,0 1 1 0 0,-1 0 0 0 0,3-1 0 0 0,-1 0-73 0 0,0 1 0 0 0,-1-1 0 0 0,0 0 0 0 0,1 0 0 0 0,-1 0 0 0 0,1 0 0 0 0,-1-1 0 0 0,0 0 0 0 0,0 1 0 0 0,0-1 0 0 0,0 0 0 0 0,0 0 1 0 0,0-1-1 0 0,-1 1 0 0 0,1-1 0 0 0,-1 1 0 0 0,1-1 0 0 0,-1 0 0 0 0,3-4 0 0 0,0-3-50 0 0,0-1 0 0 0,-1 1 0 0 0,0-1 0 0 0,4-19 0 0 0,5-14 231 0 0,2 4-122 0 0,-7 63 292 0 0,2 49 1101 0 0,-10-63-1216 0 0,1 0 0 0 0,0-1 0 0 0,1 0 0 0 0,5 16 0 0 0,-6-22-123 0 0,-1 0 0 0 0,1 0 1 0 0,0 0-1 0 0,0 0 0 0 0,0 0 1 0 0,1-1-1 0 0,-1 1 0 0 0,0 0 1 0 0,1-1-1 0 0,-1 1 0 0 0,1-1 1 0 0,-1 1-1 0 0,1-1 0 0 0,0 0 1 0 0,-1 1-1 0 0,1-1 1 0 0,0 0-1 0 0,0 0 0 0 0,0-1 1 0 0,0 1-1 0 0,0 0 0 0 0,0-1 1 0 0,0 1-1 0 0,0-1 0 0 0,2 1 1 0 0,4-1-88 0 0,-1-1 1 0 0,0 1 0 0 0,1-1-1 0 0,-1-1 1 0 0,0 1-1 0 0,0-1 1 0 0,0-1 0 0 0,0 1-1 0 0,0-1 1 0 0,-1 0 0 0 0,1-1-1 0 0,-1 1 1 0 0,0-1-1 0 0,8-7 1 0 0,-5 4-87 0 0,-1 0-1 0 0,1-1 1 0 0,-1 0 0 0 0,-1 0-1 0 0,0-1 1 0 0,0 0 0 0 0,-1 0-1 0 0,10-19 1 0 0,-15 24 155 0 0,1-1 0 0 0,-1 1 0 0 0,0-1 0 0 0,-1 0 0 0 0,1 1 0 0 0,-1-1 0 0 0,0 0 0 0 0,-1 1 0 0 0,1-1 0 0 0,-1 0 0 0 0,1 1 0 0 0,-1-1 0 0 0,-3-5 0 0 0,-2-10 15 0 0,-14-28-1 0 0,20 46-7 0 0,-1 0 1 0 0,0 1-1 0 0,0-1 0 0 0,1 0 0 0 0,-1 1 0 0 0,0-1 0 0 0,-1 0 0 0 0,1 1 0 0 0,0-1 0 0 0,0 1 0 0 0,0 0 0 0 0,-1-1 0 0 0,1 1 0 0 0,-1 0 0 0 0,1 0 0 0 0,-1 0 1 0 0,0 0-1 0 0,1 0 0 0 0,-1 0 0 0 0,0 1 0 0 0,1-1 0 0 0,-1 0 0 0 0,0 1 0 0 0,0-1 0 0 0,0 1 0 0 0,0 0 0 0 0,0 0 0 0 0,1 0 0 0 0,-4 0 0 0 0,2 1-9 0 0,-1-1-1 0 0,1 2 1 0 0,0-1-1 0 0,0 0 0 0 0,0 1 1 0 0,1-1-1 0 0,-1 1 0 0 0,0 0 1 0 0,1 0-1 0 0,-1 0 0 0 0,1 0 1 0 0,-1 0-1 0 0,1 0 1 0 0,0 1-1 0 0,0-1 0 0 0,-2 5 1 0 0,1-4-123 0 0,1 0 1 0 0,0 0-1 0 0,0 1 0 0 0,1-1 1 0 0,-1 0-1 0 0,1 1 1 0 0,-2 4-1 0 0,3-6 2 0 0,0-1 0 0 0,0 1 0 0 0,0 0 1 0 0,0-1-1 0 0,0 1 0 0 0,0 0 0 0 0,0-1 0 0 0,0 1 0 0 0,1-1 0 0 0,-1 1 1 0 0,1-1-1 0 0,-1 1 0 0 0,1 0 0 0 0,0-1 0 0 0,-1 0 0 0 0,1 1 0 0 0,0-1 1 0 0,2 3-1 0 0,9 13-1456 0 0,-1-11 680 0 0</inkml:trace>
</inkml:ink>
</file>

<file path=ppt/ink/ink5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12:34.452"/>
    </inkml:context>
    <inkml:brush xml:id="br0">
      <inkml:brushProperty name="width" value="0.05" units="cm"/>
      <inkml:brushProperty name="height" value="0.05" units="cm"/>
    </inkml:brush>
  </inkml:definitions>
  <inkml:trace contextRef="#ctx0" brushRef="#br0">16 601 6785 0 0,'37'-17'263'0'0,"-35"15"-139"0"0,-1-1 1 0 0,1 1-1 0 0,-1-1 1 0 0,0 0-1 0 0,1 0 0 0 0,-1 1 1 0 0,0-1-1 0 0,-1 0 1 0 0,1 0-1 0 0,0 0 1 0 0,-1 0-1 0 0,0 0 0 0 0,0 0 1 0 0,0 0-1 0 0,0 0 1 0 0,0 0-1 0 0,0 0 0 0 0,-1 0 1 0 0,0 0-1 0 0,1 0 1 0 0,-1 0-1 0 0,0 0 0 0 0,0 0 1 0 0,-3-5-1 0 0,3 8-110 0 0,1 0 0 0 0,0 0 0 0 0,0-1 0 0 0,0 1-1 0 0,-1 0 1 0 0,1 0 0 0 0,0 0 0 0 0,0 0 0 0 0,-1 0 0 0 0,1 0-1 0 0,0-1 1 0 0,0 1 0 0 0,-1 0 0 0 0,1 0 0 0 0,0 0 0 0 0,0 0-1 0 0,-1 0 1 0 0,1 0 0 0 0,0 0 0 0 0,0 0 0 0 0,-1 0 0 0 0,1 0-1 0 0,0 0 1 0 0,0 0 0 0 0,-1 1 0 0 0,1-1 0 0 0,0 0 0 0 0,0 0-1 0 0,0 0 1 0 0,-1 0 0 0 0,1 0 0 0 0,0 0 0 0 0,0 0 0 0 0,-1 1-1 0 0,1-1 1 0 0,0 0 0 0 0,0 1 0 0 0,-11 11 335 0 0,-5 16 204 0 0,12-17-358 0 0,0 1-1 0 0,0 0 1 0 0,1 0-1 0 0,1 0 1 0 0,0 1 0 0 0,1-1-1 0 0,0 17 1 0 0,1-27-178 0 0,1-1 0 0 0,-1 0 0 0 0,0 0 1 0 0,1 1-1 0 0,-1-1 0 0 0,1 0 0 0 0,0 0 1 0 0,-1 1-1 0 0,1-1 0 0 0,0 0 0 0 0,0 0 1 0 0,-1 0-1 0 0,1 0 0 0 0,0 0 0 0 0,0 0 1 0 0,0 0-1 0 0,0-1 0 0 0,0 1 0 0 0,1 0 1 0 0,-1 0-1 0 0,0-1 0 0 0,0 1 0 0 0,3 0 1 0 0,0 1-8 0 0,-1-1 1 0 0,1 0 0 0 0,0 1-1 0 0,0-2 1 0 0,0 1 0 0 0,8 0-1 0 0,-6-1-48 0 0,0-1-1 0 0,-1 0 1 0 0,1 0 0 0 0,0 0-1 0 0,-1-1 1 0 0,1 0-1 0 0,8-4 1 0 0,-7 3-173 0 0,0 0 0 0 0,0 1 0 0 0,13-4 0 0 0,-19 6 197 0 0,-1 0 1 0 0,1-1-1 0 0,-1 1 1 0 0,1 0-1 0 0,-1-1 0 0 0,1 1 1 0 0,-1 0-1 0 0,0-1 1 0 0,1 1-1 0 0,-1-1 1 0 0,1 1-1 0 0,-1-1 1 0 0,0 1-1 0 0,1-1 0 0 0,-1 1 1 0 0,0-1-1 0 0,0 0 1 0 0,1 1-1 0 0,-1-1 1 0 0,0 1-1 0 0,0-1 1 0 0,0 1-1 0 0,0-1 0 0 0,0 0 1 0 0,0 1-1 0 0,0-1 1 0 0,0 0-1 0 0,0 1 1 0 0,0-1-1 0 0,0 1 1 0 0,0-1-1 0 0,0 0 0 0 0,-1 1 1 0 0,1-1-1 0 0,0 1 1 0 0,0-1-1 0 0,-1 1 1 0 0,1-1-1 0 0,-1 0 1 0 0,-10-25-35 0 0,-56-102 332 0 0,118 122 373 0 0,-17 2-574 0 0,12-2 32 0 0,72 0 0 0 0,-112 7-99 0 0,-1-1 1 0 0,0 1-1 0 0,0 0 1 0 0,0 0-1 0 0,1 1 1 0 0,-1-1-1 0 0,0 1 1 0 0,0 0-1 0 0,-1 1 1 0 0,1-1-1 0 0,0 1 1 0 0,-1 0-1 0 0,0 0 1 0 0,7 6-1 0 0,-8-6 4 0 0,0 0 0 0 0,-1 0 0 0 0,0 0 0 0 0,1 0 0 0 0,-1 0 0 0 0,0 0 0 0 0,-1 1-1 0 0,1-1 1 0 0,-1 1 0 0 0,1-1 0 0 0,-1 1 0 0 0,0-1 0 0 0,0 1 0 0 0,-1 0-1 0 0,1 0 1 0 0,-1 0 0 0 0,0-1 0 0 0,0 1 0 0 0,0 0 0 0 0,0 0 0 0 0,-1 4 0 0 0,-1-2-18 0 0,1 0 0 0 0,-1-1 0 0 0,0 1 0 0 0,0 0 0 0 0,-1-1 1 0 0,0 0-1 0 0,0 0 0 0 0,-4 6 0 0 0,6-9-5 0 0,-1 0-1 0 0,1-1 1 0 0,0 1 0 0 0,-1-1-1 0 0,1 1 1 0 0,-1-1 0 0 0,1 0-1 0 0,-1 1 1 0 0,0-1 0 0 0,1 0-1 0 0,-1 0 1 0 0,0 0-1 0 0,0-1 1 0 0,0 1 0 0 0,0 0-1 0 0,0-1 1 0 0,0 1 0 0 0,0-1-1 0 0,0 1 1 0 0,0-1-1 0 0,0 0 1 0 0,0 0 0 0 0,0 0-1 0 0,0 0 1 0 0,0-1 0 0 0,0 1-1 0 0,-2-1 1 0 0,3-2-74 0 0,0 0 1 0 0,1-1-1 0 0,-1 1 1 0 0,1 0-1 0 0,0-1 1 0 0,0 1-1 0 0,0 0 1 0 0,1-1-1 0 0,-1 1 1 0 0,2-4 0 0 0,3-10-318 0 0,1 1 0 0 0,0-1 1 0 0,1 2-1 0 0,1-1 1 0 0,13-19-1 0 0,56-65-1728 0 0,-36 49 1702 0 0,-23 26 319 0 0,-1 1 1 0 0,26-51 0 0 0,-36 60 221 0 0,0-1 0 0 0,-1-1 0 0 0,0 1 0 0 0,-2-1 0 0 0,0 0 0 0 0,2-23 0 0 0,-3 14 216 0 0,-1 16-37 0 0,-1 0-1 0 0,-1-1 0 0 0,0-17 1 0 0,0 27-286 0 0,0 1 1 0 0,0 0-1 0 0,0 0 1 0 0,0 0-1 0 0,0 0 1 0 0,0 0-1 0 0,0 0 1 0 0,0-1-1 0 0,0 1 1 0 0,0 0-1 0 0,0 0 1 0 0,0 0-1 0 0,0 0 1 0 0,0 0 0 0 0,0 0-1 0 0,0-1 1 0 0,0 1-1 0 0,0 0 1 0 0,0 0-1 0 0,0 0 1 0 0,0 0-1 0 0,0 0 1 0 0,0 0-1 0 0,0-1 1 0 0,0 1-1 0 0,0 0 1 0 0,0 0-1 0 0,-1 0 1 0 0,1 0-1 0 0,0 0 1 0 0,0 0 0 0 0,0 0-1 0 0,0 0 1 0 0,0-1-1 0 0,0 1 1 0 0,0 0-1 0 0,0 0 1 0 0,-1 0-1 0 0,1 0 1 0 0,0 0-1 0 0,0 0 1 0 0,0 0-1 0 0,0 0 1 0 0,0 0-1 0 0,0 0 1 0 0,-1 0-1 0 0,1 0 1 0 0,0 0 0 0 0,0 0-1 0 0,0 0 1 0 0,0 0-1 0 0,-1 0 1 0 0,-4 8 420 0 0,-6 16-44 0 0,11-23-348 0 0,-9 25 91 0 0,1-1 0 0 0,1 1-1 0 0,1 0 1 0 0,1 1 0 0 0,2-1 0 0 0,0 1-1 0 0,2-1 1 0 0,1 1 0 0 0,4 28 0 0 0,13 66 85 0 0,-13-86-226 0 0,-3-28-11 0 0,-1 0 1 0 0,1 0-1 0 0,0 0 0 0 0,1 0 0 0 0,3 11 1 0 0,-5-18-5 0 0,1 0 0 0 0,-1 0 0 0 0,0 0 0 0 0,0 0 0 0 0,0 0 0 0 0,0 0 0 0 0,1 0 0 0 0,-1 0 1 0 0,0 0-1 0 0,0 0 0 0 0,0 1 0 0 0,1-1 0 0 0,-1 0 0 0 0,0 0 0 0 0,0 0 0 0 0,0 0 1 0 0,1 0-1 0 0,-1 0 0 0 0,0-1 0 0 0,0 1 0 0 0,0 0 0 0 0,0 0 0 0 0,1 0 0 0 0,-1 0 0 0 0,0 0 1 0 0,0 0-1 0 0,0 0 0 0 0,1 0 0 0 0,-1 0 0 0 0,0 0 0 0 0,0-1 0 0 0,0 1 0 0 0,0 0 0 0 0,0 0 1 0 0,1 0-1 0 0,-1 0 0 0 0,0 0 0 0 0,0-1 0 0 0,0 1 0 0 0,0 0 0 0 0,0 0 0 0 0,0 0 1 0 0,0 0-1 0 0,0-1 0 0 0,0 1 0 0 0,0 0 0 0 0,0 0 0 0 0,0 0 0 0 0,1-1 0 0 0,-1 1 0 0 0,0 0 1 0 0,0 0-1 0 0,-1 0 0 0 0,1-1 0 0 0,9-18-912 0 0,-4 9 195 0 0,20-24 102 0 0,-1-2 0 0 0,20-40 0 0 0,-38 66 715 0 0,-3 3 339 0 0,-16 16-109 0 0,-104 70 760 0 0,114-77-1060 0 0,-1 0-1 0 0,1 0 1 0 0,0-1-1 0 0,-1 1 1 0 0,1-1-1 0 0,-1 0 1 0 0,-4 1-1 0 0,23-8 234 0 0,-12 5-190 0 0,1 0 0 0 0,0 1 0 0 0,0-1 0 0 0,0 1 0 0 0,0 0 0 0 0,7 0 0 0 0,-4 2 50 0 0,-1-1 1 0 0,0 2 0 0 0,1-1-1 0 0,-1 1 1 0 0,0 0 0 0 0,0 0-1 0 0,0 0 1 0 0,-1 1 0 0 0,1 0-1 0 0,-1 0 1 0 0,0 1-1 0 0,0-1 1 0 0,-1 1 0 0 0,1 0-1 0 0,3 6 1 0 0,3 4 101 0 0,-1 0 0 0 0,-1 1 0 0 0,0 0 0 0 0,8 23 0 0 0,-14-31-99 0 0,0 0 0 0 0,1-1 1 0 0,7 10-1 0 0,-11-15-81 0 0,1-1 0 0 0,0 0-1 0 0,0 1 1 0 0,0-1 0 0 0,0 0 0 0 0,0 0 0 0 0,0 0 0 0 0,1 1 0 0 0,-1-1-1 0 0,0 0 1 0 0,1-1 0 0 0,-1 1 0 0 0,0 0 0 0 0,1 0 0 0 0,-1-1 0 0 0,1 1-1 0 0,-1 0 1 0 0,1-1 0 0 0,-1 0 0 0 0,1 1 0 0 0,0-1 0 0 0,-1 0 0 0 0,1 0-1 0 0,2 0 1 0 0,0-3-3 0 0,0 0-1 0 0,0-1 1 0 0,-1 1-1 0 0,0-1 0 0 0,1 0 1 0 0,-1 0-1 0 0,-1 0 1 0 0,5-8-1 0 0,2-4-42 0 0,-1-1-1 0 0,-1 0 1 0 0,0 0-1 0 0,4-19 1 0 0,-9 29-32 0 0,5-33-876 0 0,-6 39 853 0 0,-1-1 1 0 0,0 1-1 0 0,0-1 1 0 0,0 1-1 0 0,-1 0 1 0 0,1-1-1 0 0,0 1 0 0 0,0 0 1 0 0,-1-1-1 0 0,1 1 1 0 0,0 0-1 0 0,-1 0 1 0 0,0-1-1 0 0,1 1 1 0 0,-1 0-1 0 0,0 0 0 0 0,1 0 1 0 0,-1 0-1 0 0,0 0 1 0 0,0 0-1 0 0,0 0 1 0 0,0 0-1 0 0,0 0 1 0 0,0 0-1 0 0,-2 0 0 0 0,2 1-56 0 0,-1 0-1 0 0,1 0 1 0 0,-1 1-1 0 0,1-1 1 0 0,-1 1-1 0 0,1-1 1 0 0,-1 1-1 0 0,1 0 1 0 0,-1-1-1 0 0,1 1 1 0 0,0 0-1 0 0,0 0 1 0 0,-3 2-1 0 0,-2 1-487 0 0,-3-1-322 0 0</inkml:trace>
</inkml:ink>
</file>

<file path=ppt/ink/ink5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12:36.346"/>
    </inkml:context>
    <inkml:brush xml:id="br0">
      <inkml:brushProperty name="width" value="0.05" units="cm"/>
      <inkml:brushProperty name="height" value="0.05" units="cm"/>
    </inkml:brush>
  </inkml:definitions>
  <inkml:trace contextRef="#ctx0" brushRef="#br0">77 144 5941 0 0,'-16'0'826'0'0,"-15"0"595"0"0,30 0-1348 0 0,0 0 1 0 0,1 0 0 0 0,-1 0 0 0 0,0 0 0 0 0,1 0 0 0 0,-1 0 0 0 0,0 0 0 0 0,0 0 0 0 0,1 0 0 0 0,-1-1 0 0 0,1 1 0 0 0,-1 0 0 0 0,0 0 0 0 0,1-1 0 0 0,-1 1 0 0 0,1-1 0 0 0,-1 1 0 0 0,0 0-1 0 0,1-1 1 0 0,-1 1 0 0 0,1-1 0 0 0,0 1 0 0 0,-1-1 0 0 0,1 1 0 0 0,-1-1 0 0 0,1 0 0 0 0,0 1 0 0 0,-1-1 0 0 0,1 1 0 0 0,0-1 0 0 0,0 0 0 0 0,0 1 0 0 0,-1-2 0 0 0,1 2 20 0 0,0 0 0 0 0,-1 0 1 0 0,1-1-1 0 0,0 1 0 0 0,-1 0 0 0 0,1 0 1 0 0,0 0-1 0 0,-1 0 0 0 0,1 0 1 0 0,0 0-1 0 0,-1 0 0 0 0,1-1 0 0 0,0 1 1 0 0,-1 0-1 0 0,1 0 0 0 0,0 0 1 0 0,-1 1-1 0 0,1-1 0 0 0,0 0 1 0 0,-1 0-1 0 0,1 0 0 0 0,0 0 0 0 0,-1 0 1 0 0,1 0-1 0 0,0 0 0 0 0,-1 1 1 0 0,1-1-1 0 0,0 0 0 0 0,-1 0 0 0 0,1 1 1 0 0,-1-1 404 0 0,7-4-18 0 0,-6 4-467 0 0,16-8 126 0 0,0 1-1 0 0,0 1 1 0 0,1 1-1 0 0,-1 1 0 0 0,35-6 1 0 0,-39 8-99 0 0,548-64 72 0 0,-438 56-129 0 0,49 1-20 0 0,-171 9 33 0 0,0 0 0 0 0,0 0 0 0 0,0 0 0 0 0,0 0 0 0 0,0 0 0 0 0,0 0 0 0 0,0 1 0 0 0,0-1 0 0 0,0 0 0 0 0,0 0 0 0 0,0 0 0 0 0,0 0 0 0 0,0 0 0 0 0,0 0 0 0 0,0 0 0 0 0,0 0 0 0 0,1 0 0 0 0,-1 0 0 0 0,0 0 0 0 0,0 0 0 0 0,0 0 0 0 0,0 0 0 0 0,0 0 0 0 0,0 1 0 0 0,0-1 0 0 0,0 0 0 0 0,0 0 0 0 0,0 0 0 0 0,0 0 0 0 0,0 0 0 0 0,0 0 0 0 0,0 0 0 0 0,0 0 0 0 0,1 0 0 0 0,-1 0 0 0 0,0 0 0 0 0,0 0 0 0 0,0 0 0 0 0,-13 4-119 0 0,-18 2-220 0 0,5-4-229 0 0,-2-1-1409 0 0,-37-2-1 0 0,54-1 1033 0 0,9 1-68 0 0</inkml:trace>
</inkml:ink>
</file>

<file path=ppt/ink/ink5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12:36.719"/>
    </inkml:context>
    <inkml:brush xml:id="br0">
      <inkml:brushProperty name="width" value="0.05" units="cm"/>
      <inkml:brushProperty name="height" value="0.05" units="cm"/>
    </inkml:brush>
  </inkml:definitions>
  <inkml:trace contextRef="#ctx0" brushRef="#br0">27 33 8133 0 0,'0'0'354'0'0,"-4"-5"-64"0"0,-18-18 4565 0 0,29 22-4772 0 0,1-1-62 0 0,35 0 85 0 0,-33 2-92 0 0,112 4 19 0 0,-89-3-27 0 0,-23-1-1 0 0,0 0 1 0 0,0 0-1 0 0,-1 1 0 0 0,1 1 1 0 0,0 0-1 0 0,0 0 0 0 0,-1 0 1 0 0,0 1-1 0 0,12 6 1 0 0,-19-8 17 0 0,-1 1 0 0 0,1-1 0 0 0,-1 1 0 0 0,0 0 0 0 0,1-1 0 0 0,-1 1 0 0 0,0 0 0 0 0,0 0 0 0 0,0 0 1 0 0,-1 0-1 0 0,1 0 0 0 0,0 0 0 0 0,-1 0 0 0 0,1 0 0 0 0,-1 0 0 0 0,0 0 0 0 0,0 0 0 0 0,1 0 0 0 0,-2 0 0 0 0,1 0 1 0 0,0 1-1 0 0,0-1 0 0 0,0 0 0 0 0,-1 0 0 0 0,0 2 0 0 0,-1 3 91 0 0,0 0 1 0 0,0 0-1 0 0,0 0 0 0 0,-1 0 0 0 0,-6 12 1 0 0,1-11 36 0 0,1 1 1 0 0,-1-1 0 0 0,0 0 0 0 0,-1-1-1 0 0,0 0 1 0 0,0 0 0 0 0,0-1-1 0 0,-1 0 1 0 0,-13 5 0 0 0,-12 10-73 0 0,24-15-134 0 0,-19 11 211 0 0,30-16-191 0 0,-1-1 0 0 0,0 1 0 0 0,0-1 0 0 0,1 1 1 0 0,-1-1-1 0 0,0 1 0 0 0,0-1 0 0 0,1 1 0 0 0,-1 0 0 0 0,1 0 0 0 0,-1-1 0 0 0,1 1 1 0 0,-1 0-1 0 0,1 0 0 0 0,-1-1 0 0 0,1 1 0 0 0,0 0 0 0 0,-1 0 0 0 0,1 0 0 0 0,0 0 1 0 0,0 0-1 0 0,0 0 0 0 0,0-1 0 0 0,0 1 0 0 0,0 0 0 0 0,0 0 0 0 0,0 2 0 0 0,6 9-2775 0 0,-4-10 1346 0 0</inkml:trace>
</inkml:ink>
</file>

<file path=ppt/ink/ink5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12:38.792"/>
    </inkml:context>
    <inkml:brush xml:id="br0">
      <inkml:brushProperty name="width" value="0.05" units="cm"/>
      <inkml:brushProperty name="height" value="0.05" units="cm"/>
    </inkml:brush>
  </inkml:definitions>
  <inkml:trace contextRef="#ctx0" brushRef="#br0">20 73 6721 0 0,'0'-2'12'0'0,"1"-1"1"0"0,-1 1 0 0 0,1 0 0 0 0,0-1 0 0 0,0 1 0 0 0,0 0 0 0 0,0-1 0 0 0,0 1 0 0 0,3-3-1 0 0,7-21 579 0 0,-10 6 1557 0 0,-1 34-124 0 0,1 11-1493 0 0,-2 0 1 0 0,0 1 0 0 0,-2-2 0 0 0,-1 1 0 0 0,-8 31-1 0 0,-7 44 90 0 0,19-94-632 0 0,-2 8 44 0 0,1-1-1 0 0,0 24 1 0 0,2-33-134 0 0,-1 0-1 0 0,1 0 1 0 0,0 0 0 0 0,0 1 0 0 0,0-1-1 0 0,1 0 1 0 0,-1 0 0 0 0,1-1-1 0 0,0 1 1 0 0,0 0 0 0 0,1 0 0 0 0,3 4-1 0 0,-1-2-375 0 0,-4-4 292 0 0,0-1-1 0 0,0 0 0 0 0,0 0 0 0 0,0 0 0 0 0,0 0 0 0 0,0 0 0 0 0,0 0 0 0 0,0 0 0 0 0,0 0 0 0 0,0-1 0 0 0,1 1 0 0 0,-1 0 0 0 0,2 0 0 0 0,8 4-1186 0 0</inkml:trace>
</inkml:ink>
</file>

<file path=ppt/ink/ink5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12:39.194"/>
    </inkml:context>
    <inkml:brush xml:id="br0">
      <inkml:brushProperty name="width" value="0.05" units="cm"/>
      <inkml:brushProperty name="height" value="0.05" units="cm"/>
    </inkml:brush>
  </inkml:definitions>
  <inkml:trace contextRef="#ctx0" brushRef="#br0">4 36 7037 0 0,'3'1'463'0'0,"0"0"1"0"0,0-1 0 0 0,0 1 0 0 0,0-1 0 0 0,0 1 0 0 0,1-1-1 0 0,4-1 1 0 0,11 2 231 0 0,-19-1-692 0 0,1 0 1 0 0,-1 0-1 0 0,0 0 1 0 0,1 0-1 0 0,-1 0 1 0 0,1 0-1 0 0,-1 0 1 0 0,1 0-1 0 0,-1 0 1 0 0,0 0-1 0 0,1 0 1 0 0,-1 0-1 0 0,1 0 1 0 0,-1 0-1 0 0,1 0 1 0 0,-1 1-1 0 0,0-1 1 0 0,1 0-1 0 0,-1 0 1 0 0,0 1-1 0 0,1-1 1 0 0,-1 0-1 0 0,0 0 1 0 0,1 1-1 0 0,-1-1 1 0 0,0 0 0 0 0,1 1-1 0 0,-1-1 1 0 0,0 0-1 0 0,0 1 1 0 0,0-1-1 0 0,1 0 1 0 0,-1 1-1 0 0,0-1 1 0 0,0 1-1 0 0,0-1 1 0 0,0 0-1 0 0,0 1 1 0 0,0-1-1 0 0,1 1 1 0 0,-1-1-1 0 0,0 1 1 0 0,0-1-1 0 0,0 0 1 0 0,-1 1-1 0 0,1-1 1 0 0,0 1-1 0 0,0-1 1 0 0,0 0-1 0 0,0 1 1 0 0,0-1-1 0 0,0 1 1 0 0,-1-1-1 0 0,1 1 1 0 0,-1 0-5 0 0,0 1 1 0 0,0-1-1 0 0,0 0 1 0 0,-1 0-1 0 0,1 0 1 0 0,0 0-1 0 0,0 0 1 0 0,-1 0 0 0 0,1 0-1 0 0,0-1 1 0 0,-1 1-1 0 0,1 0 1 0 0,-1-1-1 0 0,-1 1 1 0 0,1 0 1 0 0,-1-1 1 0 0,1 0 0 0 0,0 1 0 0 0,0-1-1 0 0,-1 0 1 0 0,1 0 0 0 0,0 0 0 0 0,0-1-1 0 0,0 1 1 0 0,-1 0 0 0 0,1-1-1 0 0,0 1 1 0 0,0-1 0 0 0,-3-1 0 0 0,5 2 5 0 0,-1-1-1 0 0,1 1 1 0 0,-1-1 0 0 0,1 1 0 0 0,-1-1 0 0 0,1 1 0 0 0,-1-1 0 0 0,1 1 0 0 0,0-1 0 0 0,-1 1 0 0 0,1-1 0 0 0,0 1 0 0 0,-1-1-1 0 0,1 1 1 0 0,0-1 0 0 0,0 0 0 0 0,-1 1 0 0 0,1-1 0 0 0,0 0 0 0 0,0 0 0 0 0,0-1 32 0 0,0 1 0 0 0,0-1-1 0 0,1 1 1 0 0,-1-1 0 0 0,0 1 0 0 0,1-1 0 0 0,-1 1 0 0 0,1-1-1 0 0,-1 1 1 0 0,1-1 0 0 0,0 1 0 0 0,1-2 0 0 0,-1 1 33 0 0,1-1 0 0 0,0 1 1 0 0,0 0-1 0 0,0-1 0 0 0,1 1 1 0 0,-1 0-1 0 0,0 0 0 0 0,1 0 0 0 0,-1 1 1 0 0,1-1-1 0 0,0 1 0 0 0,0-1 1 0 0,-1 1-1 0 0,1 0 0 0 0,0 0 0 0 0,0 0 1 0 0,0 0-1 0 0,0 1 0 0 0,0-1 1 0 0,0 1-1 0 0,0 0 0 0 0,1 0 1 0 0,-1 0-1 0 0,0 0 0 0 0,0 1 0 0 0,0-1 1 0 0,3 1-1 0 0,-5 0-69 0 0,-1-1 1 0 0,1 1-1 0 0,-1-1 1 0 0,1 0-1 0 0,-1 1 0 0 0,1-1 1 0 0,-1 1-1 0 0,1-1 1 0 0,-1 1-1 0 0,1 0 1 0 0,-1-1-1 0 0,0 1 0 0 0,1-1 1 0 0,-1 1-1 0 0,0 0 1 0 0,0-1-1 0 0,1 1 1 0 0,-1 0-1 0 0,0-1 0 0 0,0 1 1 0 0,0 0-1 0 0,0-1 1 0 0,0 1-1 0 0,0 0 0 0 0,0-1 1 0 0,0 1-1 0 0,0 0 1 0 0,0-1-1 0 0,0 1 1 0 0,0 0-1 0 0,0-1 0 0 0,-1 1 1 0 0,1 0-1 0 0,0-1 1 0 0,-1 2-1 0 0,0 0-175 0 0,1 1-1 0 0,-1-1 1 0 0,0 0-1 0 0,0 1 1 0 0,0-1-1 0 0,0 0 1 0 0,-1 0-1 0 0,1 0 1 0 0,-3 2 0 0 0,-6 2-1809 0 0,7-3 752 0 0</inkml:trace>
</inkml:ink>
</file>

<file path=ppt/ink/ink5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12:40.325"/>
    </inkml:context>
    <inkml:brush xml:id="br0">
      <inkml:brushProperty name="width" value="0.05" units="cm"/>
      <inkml:brushProperty name="height" value="0.05" units="cm"/>
    </inkml:brush>
  </inkml:definitions>
  <inkml:trace contextRef="#ctx0" brushRef="#br0">113 211 5973 0 0,'0'0'1614'0'0,"-4"-4"-1168"0"0,-12-11 21 0 0,12 11 1128 0 0,5-12-1198 0 0,6-48-61 0 0,-7 62-296 0 0,0-1-1 0 0,0 1 0 0 0,1 0 0 0 0,-1-1 1 0 0,1 1-1 0 0,0 0 0 0 0,0-1 1 0 0,0 1-1 0 0,0 0 0 0 0,0 0 0 0 0,0 0 1 0 0,1 0-1 0 0,-1 0 0 0 0,1 0 0 0 0,-1 0 1 0 0,1 0-1 0 0,0 1 0 0 0,0-1 1 0 0,0 0-1 0 0,2 0 0 0 0,6-7 242 0 0,-3 2-147 0 0,1 0 0 0 0,-1 1-1 0 0,1 0 1 0 0,0 0 0 0 0,1 1-1 0 0,9-5 1 0 0,-16 9-90 0 0,1 0 0 0 0,0 0 1 0 0,0 0-1 0 0,0 0 0 0 0,0 0 0 0 0,0 1 1 0 0,0-1-1 0 0,0 1 0 0 0,0 0 0 0 0,6 0 1 0 0,-8 0-14 0 0,1 1 1 0 0,0-1 0 0 0,-1 1 0 0 0,1-1-1 0 0,-1 1 1 0 0,1 0 0 0 0,-1 0 0 0 0,1-1 0 0 0,-1 1-1 0 0,1 0 1 0 0,-1 0 0 0 0,0 1 0 0 0,1-1-1 0 0,-1 0 1 0 0,0 0 0 0 0,0 1 0 0 0,0-1 0 0 0,0 0-1 0 0,0 1 1 0 0,1 2 0 0 0,2 3 19 0 0,-1 1 1 0 0,1 1-1 0 0,-2-1 1 0 0,1 0-1 0 0,-1 1 0 0 0,-1-1 1 0 0,1 1-1 0 0,-1 0 1 0 0,-1-1-1 0 0,0 1 0 0 0,0 0 1 0 0,0 0-1 0 0,-1-1 1 0 0,-1 1-1 0 0,1 0 0 0 0,-2-1 1 0 0,-5 16-1 0 0,3-12-42 0 0,0 0 0 0 0,-1-1 1 0 0,-1 0-1 0 0,0 0 0 0 0,0 0 0 0 0,-1-1 0 0 0,0 0 0 0 0,-1-1 0 0 0,0 0 0 0 0,-1 0 1 0 0,-15 11-1 0 0,0-3-9 0 0,-41 27-16 0 0,59-39 14 0 0,-1-1 0 0 0,1-1 0 0 0,-1 0 0 0 0,0 0 0 0 0,-1 0 0 0 0,-15 2 0 0 0,24-5 2 0 0,0 0 0 0 0,0 0 1 0 0,0 0-1 0 0,0 0 0 0 0,0 0 0 0 0,0 0 0 0 0,0 0 0 0 0,-1 0 0 0 0,1 0 0 0 0,0 0 0 0 0,0 0 0 0 0,0 0 0 0 0,0 0 0 0 0,0 0 0 0 0,0 0 0 0 0,-1 0 0 0 0,1 0 0 0 0,0 0 0 0 0,0 0 1 0 0,0 0-1 0 0,0 0 0 0 0,0 0 0 0 0,0 0 0 0 0,0 0 0 0 0,0 0 0 0 0,-1 0 0 0 0,1-1 0 0 0,0 1 0 0 0,0 0 0 0 0,0 0 0 0 0,0 0 0 0 0,0 0 0 0 0,0 0 0 0 0,0 0 0 0 0,0 0 0 0 0,0 0 1 0 0,0-1-1 0 0,0 1 0 0 0,0 0 0 0 0,0 0 0 0 0,0 0 0 0 0,0 0 0 0 0,0 0 0 0 0,0 0 0 0 0,0-1 0 0 0,0 1 0 0 0,0 0 0 0 0,0 0 0 0 0,0 0 0 0 0,0 0 0 0 0,0 0 0 0 0,0 0 0 0 0,0-1 1 0 0,5-9 6 0 0,9-8 5 0 0,-6 10-10 0 0,0 0 0 0 0,0 1 0 0 0,1 0 0 0 0,0 1 0 0 0,0 0 0 0 0,1 1 0 0 0,0 0 0 0 0,0 0 0 0 0,12-4 0 0 0,-18 8 25 0 0,1-1 0 0 0,-1 1 0 0 0,1 0 0 0 0,-1 0 0 0 0,1 0 1 0 0,0 1-1 0 0,0-1 0 0 0,-1 1 0 0 0,1 0 0 0 0,0 1 0 0 0,-1-1 1 0 0,1 1-1 0 0,0 0 0 0 0,-1 0 0 0 0,1 0 0 0 0,-1 1 0 0 0,1 0 0 0 0,-1-1 1 0 0,0 2-1 0 0,0-1 0 0 0,0 0 0 0 0,0 1 0 0 0,6 5 0 0 0,-7-4 7 0 0,1 0-1 0 0,-1 0 0 0 0,-1 0 0 0 0,1 0 1 0 0,-1 1-1 0 0,1-1 0 0 0,-1 1 0 0 0,0 0 0 0 0,1 6 1 0 0,-2-6-108 0 0,1 0 1 0 0,0 0-1 0 0,0-1 1 0 0,0 1-1 0 0,1 0 1 0 0,-1-1 0 0 0,6 6-1 0 0,-7-8-185 0 0,0-1 1 0 0,0 1-1 0 0,1-1 1 0 0,-1 0-1 0 0,1 0 0 0 0,-1 0 1 0 0,1 0-1 0 0,-1 0 1 0 0,1 0-1 0 0,0 0 0 0 0,-1 0 1 0 0,1 0-1 0 0,0-1 1 0 0,0 1-1 0 0,0-1 0 0 0,0 0 1 0 0,-1 1-1 0 0,1-1 1 0 0,0 0-1 0 0,0 0 0 0 0,0 0 1 0 0,2-1-1 0 0,5 1-1016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7T03:40:22.364"/>
    </inkml:context>
    <inkml:brush xml:id="br0">
      <inkml:brushProperty name="width" value="0.05" units="cm"/>
      <inkml:brushProperty name="height" value="0.05" units="cm"/>
    </inkml:brush>
  </inkml:definitions>
  <inkml:trace contextRef="#ctx0" brushRef="#br0">51 80 12937,'-5'-4'146,"-27"-24"1360,30 27-1383,1 0-1,0 0 1,0 0 0,0-1 0,0 1 0,1 0-1,-1 0 1,0 0 0,0-1 0,1 1 0,-1 0 0,1-1-1,-1 1 1,1-1 0,-1 1 0,1-1 0,0 1-1,0-1 1,0 1 0,0-1 0,0 1 0,0 0-1,1-4 1,0 4-46,-1 0 0,1 0 0,0 0 0,0 0 0,0 0 0,1 1 0,-1-1 0,0 0 0,0 0 0,0 1-1,1-1 1,-1 1 0,0-1 0,1 1 0,-1-1 0,0 1 0,1 0 0,-1 0 0,0-1 0,1 1 0,-1 0 0,1 0 0,-1 1 0,0-1-1,2 0 1,2 1-46,0-1-1,0 1 0,-1 0 1,1 1-1,-1-1 0,6 3 0,-6-2-26,-1 1-1,0 0 0,0-1 0,0 1 0,0 0 0,0 1 0,-1-1 0,1 0 0,-1 1 0,0-1 1,0 1-1,0 0 0,0 0 0,-1 0 0,0 0 0,1 0 0,-1 5 0,3 12 1,-1-1-1,0 26 1,-2-35-11,0 210 10,-2-119-377,-3 14-3558,-2-95 1565,6-21 2241,0 1 0,0-1-1,0 1 1,0-1-1,0 1 1,-1-1-1,1 1 1,0-1 0,0 0-1,0 1 1,-1-1-1,1 1 1,0-1-1,-1 0 1,1 1 0,0-1-1,-1 0 1,1 1-1,0-1 1,-1 0-1,1 0 1,0 1 0,-1-1-1,1 0 1,-1 0-1,1 0 1,-1 1-1,1-1 1,-1 0 0,1 0-1,-1 0 1,1 0-1,0 0 1,-1 0 0,1 0-1,-1 0 1,1 0-1,-1 0 1,0-1-1,-5-5-1289</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3:40:54.697"/>
    </inkml:context>
    <inkml:brush xml:id="br0">
      <inkml:brushProperty name="width" value="0.05" units="cm"/>
      <inkml:brushProperty name="height" value="0.05" units="cm"/>
    </inkml:brush>
  </inkml:definitions>
  <inkml:trace contextRef="#ctx0" brushRef="#br0">693 187 8993 0 0,'13'-40'332'0'0,"-8"26"32"0"0,0 0-1 0 0,4-24 1 0 0,-9 34-205 0 0,1 0 0 0 0,-1 0 0 0 0,0 0 0 0 0,0 0 1 0 0,0 0-1 0 0,-1 0 0 0 0,1 0 0 0 0,-1 0 0 0 0,0 0 0 0 0,0 0 1 0 0,0 1-1 0 0,-1-1 0 0 0,0 0 0 0 0,-2-4 0 0 0,3 7-98 0 0,1-1 0 0 0,-1 1 0 0 0,0 0 0 0 0,0 0 0 0 0,0 0 0 0 0,0 0-1 0 0,0 0 1 0 0,0 0 0 0 0,0 0 0 0 0,0 1 0 0 0,0-1 0 0 0,0 0 0 0 0,-1 0 0 0 0,1 1 0 0 0,0-1 0 0 0,0 1-1 0 0,-1-1 1 0 0,1 1 0 0 0,0 0 0 0 0,-1-1 0 0 0,1 1 0 0 0,-3 0 0 0 0,1 0 3 0 0,1 0 0 0 0,-1 1 1 0 0,0 0-1 0 0,0-1 0 0 0,1 1 1 0 0,-1 0-1 0 0,0 0 0 0 0,1 0 0 0 0,-1 1 1 0 0,-3 1-1 0 0,-3 4 58 0 0,1-1-1 0 0,-1 1 1 0 0,2 0 0 0 0,-14 16-1 0 0,-9 16 101 0 0,3 0 0 0 0,-27 51-1 0 0,-36 92 136 0 0,73-146-311 0 0,-197 502 56 0 0,199-495-119 0 0,12-35 4 0 0,-123 322-3010 0 0,105-280 1576 0 0</inkml:trace>
</inkml:ink>
</file>

<file path=ppt/ink/ink6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12:40.697"/>
    </inkml:context>
    <inkml:brush xml:id="br0">
      <inkml:brushProperty name="width" value="0.05" units="cm"/>
      <inkml:brushProperty name="height" value="0.05" units="cm"/>
    </inkml:brush>
  </inkml:definitions>
  <inkml:trace contextRef="#ctx0" brushRef="#br0">92 105 5789 0 0,'3'-25'670'0'0,"0"0"1"0"0,10-30 0 0 0,-31 104 2688 0 0,-18 49-1991 0 0,33-88-1239 0 0,-3 8 147 0 0,1 1 1 0 0,0 0 0 0 0,2 1 0 0 0,0-1-1 0 0,1 0 1 0 0,1 1 0 0 0,2 25 0 0 0,-1-41-242 0 0,1-1-1 0 0,0 1 1 0 0,0-1 0 0 0,0 1 0 0 0,0-1 0 0 0,1 0 0 0 0,-1 0 0 0 0,1 0 0 0 0,-1 1-1 0 0,1-1 1 0 0,0-1 0 0 0,1 1 0 0 0,-1 0 0 0 0,0-1 0 0 0,1 1 0 0 0,5 3 0 0 0,-4-3-28 0 0,1 0 0 0 0,1 0 0 0 0,-1 0 0 0 0,0-1 0 0 0,1 0 0 0 0,-1 0 0 0 0,1-1 0 0 0,-1 1 0 0 0,10 0 0 0 0,-2-1-129 0 0,1-1 1 0 0,-1 0-1 0 0,0 0 0 0 0,1-2 0 0 0,-1 0 0 0 0,0 0 1 0 0,0-1-1 0 0,15-6 0 0 0,-26 9 100 0 0,0 0 1 0 0,-1-1-1 0 0,1 0 0 0 0,-1 1 1 0 0,1-1-1 0 0,-1 0 0 0 0,1 0 1 0 0,-1 0-1 0 0,0 0 0 0 0,0 0 1 0 0,1 0-1 0 0,-1 0 0 0 0,0 0 1 0 0,0 0-1 0 0,0-1 0 0 0,0 1 1 0 0,0 0-1 0 0,0-1 0 0 0,0 1 1 0 0,0-3-1 0 0,-1 3 7 0 0,1-1 1 0 0,-1 0-1 0 0,0 1 0 0 0,0-1 1 0 0,-1 1-1 0 0,1-1 0 0 0,0 1 1 0 0,0-1-1 0 0,-1 1 0 0 0,1-1 1 0 0,-1 1-1 0 0,1-1 0 0 0,-1 1 0 0 0,0-1 1 0 0,1 1-1 0 0,-1 0 0 0 0,-2-2 1 0 0,0-2 1 0 0,-1 1 0 0 0,0-1 1 0 0,-1 1-1 0 0,1 0 0 0 0,-1 0 1 0 0,0 1-1 0 0,0-1 0 0 0,0 1 1 0 0,-9-4-1 0 0,7 5 17 0 0,1 0 0 0 0,-1 0 0 0 0,0 1 1 0 0,0 0-1 0 0,1 0 0 0 0,-1 1 0 0 0,0 0 0 0 0,0 0 0 0 0,0 0 1 0 0,0 1-1 0 0,1 0 0 0 0,-1 0 0 0 0,0 1 0 0 0,1 0 0 0 0,-9 3 0 0 0,6-1-277 0 0,0 1-1 0 0,0 0 1 0 0,0 0-1 0 0,0 0 1 0 0,1 1-1 0 0,0 1 1 0 0,0-1-1 0 0,1 1 1 0 0,-11 13-1 0 0,5-1-1116 0 0</inkml:trace>
</inkml:ink>
</file>

<file path=ppt/ink/ink6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12:41.697"/>
    </inkml:context>
    <inkml:brush xml:id="br0">
      <inkml:brushProperty name="width" value="0.05" units="cm"/>
      <inkml:brushProperty name="height" value="0.05" units="cm"/>
    </inkml:brush>
  </inkml:definitions>
  <inkml:trace contextRef="#ctx0" brushRef="#br0">74 49 6753 0 0,'-1'-7'-39'0'0,"1"4"80"0"0,0 0 0 0 0,0 0 0 0 0,0 0 0 0 0,0 0 0 0 0,0 1 1 0 0,1-1-1 0 0,-1 0 0 0 0,1 0 0 0 0,1-3 0 0 0,-2 6 15 0 0,0-1 1 0 0,0 1-1 0 0,0-1 0 0 0,1 1 0 0 0,-1-1 0 0 0,0 1 0 0 0,0-1 1 0 0,0 1-1 0 0,1-1 0 0 0,-1 1 0 0 0,0 0 0 0 0,1-1 0 0 0,-1 1 1 0 0,0 0-1 0 0,1-1 0 0 0,-1 1 0 0 0,0 0 0 0 0,1-1 0 0 0,-1 1 0 0 0,1 0 1 0 0,-1 0-1 0 0,0-1 0 0 0,1 1 0 0 0,-1 0 0 0 0,1 0 0 0 0,-1 0 1 0 0,1 0-1 0 0,-1-1 0 0 0,1 1 0 0 0,-1 0 0 0 0,1 0 0 0 0,0 0 1 0 0,8 22 774 0 0,-7-7-605 0 0,1-1-1 0 0,-2 1 0 0 0,0 0 0 0 0,0 0 1 0 0,-2 0-1 0 0,0 0 0 0 0,-4 20 1 0 0,-2 2 222 0 0,-21 62 0 0 0,5-43-159 0 0,15-37-240 0 0,1-1 1 0 0,0 1-1 0 0,-4 20 1 0 0,9-28-39 0 0,1-4 27 0 0,-1 0 0 0 0,1 0 1 0 0,0-1-1 0 0,1 1 0 0 0,0 13 1 0 0,0-18-26 0 0,1-1 0 0 0,-1 1 0 0 0,0-1 1 0 0,1 1-1 0 0,-1-1 0 0 0,1 1 0 0 0,0-1 0 0 0,-1 0 1 0 0,1 1-1 0 0,0-1 0 0 0,0 0 0 0 0,0 1 0 0 0,0-1 1 0 0,0 0-1 0 0,0 0 0 0 0,0 0 0 0 0,0 0 0 0 0,1 0 1 0 0,-1 0-1 0 0,0 0 0 0 0,1-1 0 0 0,-1 1 0 0 0,0 0 1 0 0,1-1-1 0 0,-1 1 0 0 0,1-1 0 0 0,-1 1 0 0 0,1-1 1 0 0,-1 0-1 0 0,1 0 0 0 0,2 0 0 0 0,36 1-2 0 0,0-2 0 0 0,-1-2 0 0 0,0-1 0 0 0,58-15 0 0 0,-40 8 12 0 0,34-9-31 0 0,-51 10 35 0 0,58-7 0 0 0,-62 10-49 0 0,-41 12-472 0 0,3-4 142 0 0,1 1-1 0 0,-1-1 1 0 0,1 0 0 0 0,-1 1-1 0 0,0-1 1 0 0,1 0 0 0 0,-1 0-1 0 0,0 0 1 0 0,-2 1 0 0 0,1-2-667 0 0</inkml:trace>
</inkml:ink>
</file>

<file path=ppt/ink/ink6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12:42.365"/>
    </inkml:context>
    <inkml:brush xml:id="br0">
      <inkml:brushProperty name="width" value="0.05" units="cm"/>
      <inkml:brushProperty name="height" value="0.05" units="cm"/>
    </inkml:brush>
  </inkml:definitions>
  <inkml:trace contextRef="#ctx0" brushRef="#br0">1 115 5268 0 0,'0'0'737'0'0,"0"-7"-457"0"0,1-29 477 0 0,0 2 3592 0 0,-1 33-4320 0 0,0-1 0 0 0,0 1 0 0 0,0 0-1 0 0,0 0 1 0 0,0-1 0 0 0,0 1 0 0 0,1 0 0 0 0,-1 0 0 0 0,1-1 0 0 0,-1 1-1 0 0,1 0 1 0 0,-1 0 0 0 0,1 0 0 0 0,0-2 0 0 0,6-15 4486 0 0,-5 29-4352 0 0,11 60 46 0 0,-11-57-196 0 0,2 3 6 0 0,-1 0 0 0 0,-1 1 0 0 0,0 0 0 0 0,-2 32 1 0 0,-7-10-48 0 0,4-28-349 0 0,1 0 0 0 0,1 1 0 0 0,-1-1 1 0 0,2 0-1 0 0,0 1 0 0 0,3 21 1 0 0,-3-12-3215 0 0,2-18 2212 0 0</inkml:trace>
</inkml:ink>
</file>

<file path=ppt/ink/ink6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12:42.757"/>
    </inkml:context>
    <inkml:brush xml:id="br0">
      <inkml:brushProperty name="width" value="0.05" units="cm"/>
      <inkml:brushProperty name="height" value="0.05" units="cm"/>
    </inkml:brush>
  </inkml:definitions>
  <inkml:trace contextRef="#ctx0" brushRef="#br0">12 6 8069 0 0,'2'-1'138'0'0,"-1"1"1"0"0,1-1 0 0 0,0 1-1 0 0,-1-1 1 0 0,1 1 0 0 0,0 0-1 0 0,0-1 1 0 0,-1 1 0 0 0,1 0-1 0 0,0 0 1 0 0,0 0 0 0 0,0 1-1 0 0,-1-1 1 0 0,1 0 0 0 0,0 1-1 0 0,-1-1 1 0 0,1 1-1 0 0,0-1 1 0 0,-1 1 0 0 0,1 0-1 0 0,0 0 1 0 0,-1 0 0 0 0,1 0-1 0 0,-1 0 1 0 0,0 0 0 0 0,1 0-1 0 0,-1 0 1 0 0,0 0 0 0 0,0 1-1 0 0,2 2 1 0 0,-2-2-124 0 0,0-1 1 0 0,0 1-1 0 0,0-1 1 0 0,-1 1-1 0 0,1 0 0 0 0,-1-1 1 0 0,1 1-1 0 0,-1 0 0 0 0,0 0 1 0 0,0-1-1 0 0,0 1 1 0 0,0 0-1 0 0,0 0 0 0 0,0 0 1 0 0,0-1-1 0 0,0 1 0 0 0,-1 0 1 0 0,1 0-1 0 0,-1-1 1 0 0,1 1-1 0 0,-1 0 0 0 0,0-1 1 0 0,0 1-1 0 0,1-1 1 0 0,-1 1-1 0 0,0-1 0 0 0,0 1 1 0 0,-1-1-1 0 0,1 0 0 0 0,0 1 1 0 0,-3 1-1 0 0,2-2-19 0 0,1 1 1 0 0,-1-1-1 0 0,1 0 0 0 0,-1 0 0 0 0,0 0 0 0 0,1 0 1 0 0,-1 0-1 0 0,0 0 0 0 0,0 0 0 0 0,0-1 0 0 0,0 1 0 0 0,0-1 1 0 0,0 1-1 0 0,0-1 0 0 0,0 0 0 0 0,0 0 0 0 0,-3 0 1 0 0,4 0 2 0 0,0-1 0 0 0,0 1 0 0 0,0 0 0 0 0,0-1 0 0 0,0 1 0 0 0,1-1 0 0 0,-1 1 0 0 0,0-1 0 0 0,0 1 0 0 0,1-1 0 0 0,-1 0 0 0 0,0 1 0 0 0,1-1 0 0 0,-1 0 0 0 0,0 0 0 0 0,1 1 0 0 0,-1-1 0 0 0,1 0 0 0 0,-1 0 0 0 0,1 0 0 0 0,0 0 0 0 0,-1 0 0 0 0,1 1 0 0 0,0-1 0 0 0,0 0 0 0 0,0 0 0 0 0,-1 0 0 0 0,1 0 0 0 0,0 0 0 0 0,0 0 0 0 0,0 0 0 0 0,0 0 0 0 0,1 0 0 0 0,-1 0 0 0 0,0 0 0 0 0,1-1 0 0 0,-1-1 0 0 0,0 0-1 0 0,0 1 0 0 0,1-1 1 0 0,0 0-1 0 0,-1 0 0 0 0,1 0 1 0 0,0 1-1 0 0,1-1 0 0 0,-1 0 1 0 0,0 1-1 0 0,1-1 0 0 0,-1 1 1 0 0,1-1-1 0 0,0 1 0 0 0,3-3 1 0 0,-2 3 69 0 0,-1 0 1 0 0,1 1 0 0 0,0-1-1 0 0,0 1 1 0 0,1 0-1 0 0,-1 0 1 0 0,0 0 0 0 0,0 0-1 0 0,1 1 1 0 0,-1-1 0 0 0,0 1-1 0 0,1 0 1 0 0,4 0 0 0 0,-7 0-54 0 0,0 0 0 0 0,-1 0 0 0 0,1 0 0 0 0,-1 0 0 0 0,1 0 0 0 0,-1 0 0 0 0,1 0 0 0 0,-1 0 0 0 0,1 0 0 0 0,-1 0 0 0 0,1 0 0 0 0,-1 1 0 0 0,1-1 0 0 0,-1 0 0 0 0,1 0 0 0 0,-1 0 0 0 0,1 1 0 0 0,-1-1 0 0 0,0 0 0 0 0,1 1 0 0 0,-1-1 0 0 0,1 0 0 0 0,-1 1 0 0 0,0-1 0 0 0,1 1 0 0 0,-1-1 0 0 0,0 0 0 0 0,1 1 0 0 0,-1-1 1 0 0,0 1-1 0 0,0-1 0 0 0,0 1 0 0 0,1-1 0 0 0,-1 1 0 0 0,0-1 0 0 0,0 1 0 0 0,0-1 0 0 0,0 1 0 0 0,0-1 0 0 0,0 1 0 0 0,0 0 0 0 0,3 10-152 0 0,1-11-982 0 0,-6 3 234 0 0,1-2-143 0 0,4 0-122 0 0</inkml:trace>
</inkml:ink>
</file>

<file path=ppt/ink/ink6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12:43.270"/>
    </inkml:context>
    <inkml:brush xml:id="br0">
      <inkml:brushProperty name="width" value="0.05" units="cm"/>
      <inkml:brushProperty name="height" value="0.05" units="cm"/>
    </inkml:brush>
  </inkml:definitions>
  <inkml:trace contextRef="#ctx0" brushRef="#br0">0 74 5420 0 0,'11'-33'1640'0'0,"-14"26"-757"0"0,3 6-831 0 0,0 1 1 0 0,-1-1 0 0 0,1 0-1 0 0,0 1 1 0 0,0-1-1 0 0,-1 0 1 0 0,1 0 0 0 0,0 1-1 0 0,0-1 1 0 0,0 0 0 0 0,0 0-1 0 0,0 1 1 0 0,0-1 0 0 0,0 0-1 0 0,0 0 1 0 0,0 0-1 0 0,9-19 2349 0 0,-9 20-2337 0 0,0-1 1 0 0,0 1-1 0 0,0 0 0 0 0,0 0 0 0 0,1 0 0 0 0,-1 0 0 0 0,0 0 1 0 0,0 0-1 0 0,0 0 0 0 0,0 0 0 0 0,1 0 0 0 0,-1 0 0 0 0,0 0 0 0 0,0 1 1 0 0,0-1-1 0 0,0 0 0 0 0,0 0 0 0 0,0 0 0 0 0,1 0 0 0 0,-1 0 1 0 0,0 0-1 0 0,0 0 0 0 0,0 0 0 0 0,0 0 0 0 0,0 0 0 0 0,0 0 1 0 0,1 1-1 0 0,-1-1 0 0 0,0 0 0 0 0,0 0 0 0 0,0 0 0 0 0,0 0 0 0 0,0 0 1 0 0,0 0-1 0 0,0 1 0 0 0,0-1 0 0 0,0 0 0 0 0,0 0 0 0 0,0 0 1 0 0,0 0-1 0 0,0 0 0 0 0,0 1 0 0 0,0-1 0 0 0,0 0 0 0 0,0 0 1 0 0,0 0-1 0 0,0 0 0 0 0,0 0 0 0 0,0 1 0 0 0,0-1 0 0 0,0 0 0 0 0,0 0 1 0 0,0 0-1 0 0,2 32 2353 0 0,-2-30-2947 0 0,0 7 708 0 0,-1 7-115 0 0,-2 45-46 0 0,3-45-93 0 0,-5 56-2251 0 0,4-58 1317 0 0</inkml:trace>
</inkml:ink>
</file>

<file path=ppt/ink/ink6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12:43.597"/>
    </inkml:context>
    <inkml:brush xml:id="br0">
      <inkml:brushProperty name="width" value="0.05" units="cm"/>
      <inkml:brushProperty name="height" value="0.05" units="cm"/>
    </inkml:brush>
  </inkml:definitions>
  <inkml:trace contextRef="#ctx0" brushRef="#br0">1 54 9097 0 0,'0'0'-131'0'0,"2"-8"72"0"0,1-1 152 0 0,-2 6 196 0 0,0 0-1 0 0,1 0 1 0 0,-2 0 0 0 0,1 0 0 0 0,0 0 0 0 0,-1-1-1 0 0,1 1 1 0 0,-1-5 0 0 0,18 5 3200 0 0,-12 15-3268 0 0,0 1 0 0 0,7 23-1 0 0,-6-14-103 0 0,1-3 22 0 0,-1 1-1 0 0,-1 1 0 0 0,-1-1 0 0 0,0 1 1 0 0,-2 0-1 0 0,0 0 0 0 0,-1 32 1 0 0,-1-38-503 0 0,0 9-1558 0 0,-8-9-2114 0 0,4-13 2429 0 0</inkml:trace>
</inkml:ink>
</file>

<file path=ppt/ink/ink6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12:44.166"/>
    </inkml:context>
    <inkml:brush xml:id="br0">
      <inkml:brushProperty name="width" value="0.05" units="cm"/>
      <inkml:brushProperty name="height" value="0.05" units="cm"/>
    </inkml:brush>
  </inkml:definitions>
  <inkml:trace contextRef="#ctx0" brushRef="#br0">137 167 6689 0 0,'1'-2'10'0'0,"0"0"0"0"0,0 0 1 0 0,1 0-1 0 0,-1 1 1 0 0,0-1-1 0 0,1 0 0 0 0,-1 1 1 0 0,1-1-1 0 0,-1 1 0 0 0,1 0 1 0 0,0 0-1 0 0,0-1 1 0 0,3-1-1 0 0,-3 3 17 0 0,0-1-1 0 0,-1 0 1 0 0,1 0 0 0 0,-1 0 0 0 0,1 0-1 0 0,0 0 1 0 0,-1-1 0 0 0,0 1 0 0 0,1 0 0 0 0,-1-1-1 0 0,0 1 1 0 0,0-1 0 0 0,0 1 0 0 0,0-1-1 0 0,0 0 1 0 0,0 1 0 0 0,0-1 0 0 0,0 0-1 0 0,-1 0 1 0 0,1 0 0 0 0,-1 1 0 0 0,1-4-1 0 0,-1-1 69 0 0,0 0 0 0 0,0 1 0 0 0,-1-1 1 0 0,1 0-1 0 0,-1 1 0 0 0,-1-1 0 0 0,1 0 0 0 0,-4-8 0 0 0,4 11-32 0 0,-1 0 0 0 0,1 0 1 0 0,0 0-1 0 0,-1 0 1 0 0,0 1-1 0 0,0-1 0 0 0,0 0 1 0 0,0 1-1 0 0,0-1 1 0 0,0 1-1 0 0,-1 0 0 0 0,1 0 1 0 0,-1 0-1 0 0,1 0 0 0 0,-1 0 1 0 0,-4-2-1 0 0,4 3 5 0 0,1 0-1 0 0,-1 1 1 0 0,1-1 0 0 0,-1 1-1 0 0,1-1 1 0 0,-1 1-1 0 0,0 0 1 0 0,1 0-1 0 0,-1 0 1 0 0,0 1 0 0 0,1-1-1 0 0,-1 0 1 0 0,1 1-1 0 0,-1 0 1 0 0,1-1 0 0 0,-5 3-1 0 0,2 0 50 0 0,1 0 0 0 0,0-1-1 0 0,0 1 1 0 0,0 1 0 0 0,0-1-1 0 0,1 0 1 0 0,-1 1 0 0 0,-3 5-1 0 0,-1 4 166 0 0,0-1-1 0 0,0 1 0 0 0,2 0 0 0 0,-11 29 0 0 0,16-40-262 0 0,0 1 0 0 0,0 0 0 0 0,1 0 0 0 0,-1 0 0 0 0,1 0 0 0 0,-1 0 0 0 0,1 0 0 0 0,0 0 0 0 0,0 0 0 0 0,1 0 0 0 0,-1 0 0 0 0,0 0 0 0 0,1 0 0 0 0,1 4 0 0 0,-1-5-12 0 0,0 0 0 0 0,0-1 1 0 0,0 1-1 0 0,0-1 1 0 0,0 0-1 0 0,0 1 0 0 0,1-1 1 0 0,-1 0-1 0 0,0 0 1 0 0,1 1-1 0 0,-1-1 0 0 0,1 0 1 0 0,-1-1-1 0 0,1 1 1 0 0,0 0-1 0 0,-1 0 0 0 0,1-1 1 0 0,0 1-1 0 0,-1-1 0 0 0,1 1 1 0 0,0-1-1 0 0,0 0 1 0 0,0 0-1 0 0,-1 1 0 0 0,1-1 1 0 0,2-1-1 0 0,1 1-27 0 0,-1-1-1 0 0,1 0 1 0 0,-1 0-1 0 0,1 0 1 0 0,-1-1 0 0 0,1 1-1 0 0,-1-1 1 0 0,0 0-1 0 0,0-1 1 0 0,1 1-1 0 0,-2-1 1 0 0,1 1-1 0 0,0-1 1 0 0,-1 0-1 0 0,1-1 1 0 0,3-3 0 0 0,0-1-24 0 0,1-1 1 0 0,-1 0-1 0 0,-1-1 1 0 0,0 0 0 0 0,7-15-1 0 0,-3-11 17 0 0,-4 11 53 0 0,-5 21-7 0 0,-1 5 30 0 0,-2 10 98 0 0,-8 102 1239 0 0,1-6 34 0 0,9-93-1269 0 0,0 0 0 0 0,1 0 0 0 0,1 0 0 0 0,0-1-1 0 0,8 24 1 0 0,19 74-973 0 0,-27-105 136 0 0,-1 0 0 0 0,1 0 0 0 0,-1 0 1 0 0,0 0-1 0 0,-1 0 0 0 0,0 0 0 0 0,0 9 0 0 0,-2-6-1040 0 0</inkml:trace>
</inkml:ink>
</file>

<file path=ppt/ink/ink6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12:56.482"/>
    </inkml:context>
    <inkml:brush xml:id="br0">
      <inkml:brushProperty name="width" value="0.05" units="cm"/>
      <inkml:brushProperty name="height" value="0.05" units="cm"/>
    </inkml:brush>
  </inkml:definitions>
  <inkml:trace contextRef="#ctx0" brushRef="#br0">3 1344 6533 0 0,'-1'9'226'0'0,"1"-9"-166"0"0,-1 0 0 0 0,1 0-1 0 0,0 1 1 0 0,0-1-1 0 0,0 0 1 0 0,0 0 0 0 0,0 1-1 0 0,0-1 1 0 0,0 0 0 0 0,0 0-1 0 0,0 0 1 0 0,0 1 0 0 0,0-1-1 0 0,0 0 1 0 0,0 0 0 0 0,0 1-1 0 0,0-1 1 0 0,0 0-1 0 0,0 0 1 0 0,0 1 0 0 0,0-1-1 0 0,0 0 1 0 0,1 0 0 0 0,-1 0-1 0 0,0 1 1 0 0,0-1 0 0 0,0 0-1 0 0,0 0 1 0 0,0 0-1 0 0,1 1 1 0 0,18 2 1688 0 0,-11-2-1462 0 0,0-1-1 0 0,0-1 0 0 0,0 1 1 0 0,0-1-1 0 0,0-1 0 0 0,0 1 0 0 0,0-1 1 0 0,-1-1-1 0 0,1 1 0 0 0,11-7 1 0 0,2-3 18 0 0,-1-1-1 0 0,23-17 1 0 0,-4 1-60 0 0,427-255 262 0 0,32-23-521 0 0,-69-7-9 0 0,77-30-78 0 0,-487 335 60 0 0,-19 9 40 0 0,0 0 0 0 0,0 0 0 0 0,1 0 0 0 0,-1 1 1 0 0,0-1-1 0 0,0 0 0 0 0,0 0 0 0 0,0 0 1 0 0,0 0-1 0 0,0 1 0 0 0,0-1 0 0 0,0 0 0 0 0,1 0 1 0 0,-1 0-1 0 0,0 1 0 0 0,0-1 0 0 0,0 0 0 0 0,0 0 1 0 0,0 0-1 0 0,0 1 0 0 0,0-1 0 0 0,0 0 0 0 0,0 0 1 0 0,0 0-1 0 0,0 1 0 0 0,0-1 0 0 0,0 0 0 0 0,-1 0 1 0 0,1 0-1 0 0,0 0 0 0 0,0 1 0 0 0,0-1 1 0 0,0 0-1 0 0,0 0 0 0 0,0 0 0 0 0,0 0 0 0 0,0 1 1 0 0,-1-1-1 0 0,1 0 0 0 0,0 0 0 0 0,0 0 0 0 0,0 0 1 0 0,0 0-1 0 0,-1 1 0 0 0,-25 32-182 0 0,18-23 137 0 0,-10 10-273 0 0,12-13-438 0 0,-1 1 0 0 0,1 0 1 0 0,1 0-1 0 0,-1 0 0 0 0,-4 11 0 0 0,6-12-327 0 0</inkml:trace>
</inkml:ink>
</file>

<file path=ppt/ink/ink6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12:56.823"/>
    </inkml:context>
    <inkml:brush xml:id="br0">
      <inkml:brushProperty name="width" value="0.05" units="cm"/>
      <inkml:brushProperty name="height" value="0.05" units="cm"/>
    </inkml:brush>
  </inkml:definitions>
  <inkml:trace contextRef="#ctx0" brushRef="#br0">0 3 5881 0 0,'4'-3'703'0'0,"10"3"-313"0"0,27 4-234 0 0,-22-2-255 0 0,12-1 22 0 0,34-4 0 0 0,-40 1 326 0 0,1 2-1 0 0,41 3 1 0 0,-65-3-176 0 0,1 1-1 0 0,0-1 0 0 0,-1 1 0 0 0,1-1 0 0 0,-1 1 0 0 0,1 0 0 0 0,-1 0 1 0 0,1 0-1 0 0,-1 0 0 0 0,1 1 0 0 0,-1-1 0 0 0,0 1 0 0 0,0-1 0 0 0,0 1 1 0 0,0 0-1 0 0,0 0 0 0 0,0-1 0 0 0,0 2 0 0 0,2 3 0 0 0,-2-3 6 0 0,-1 0 0 0 0,0 1 0 0 0,0-1 0 0 0,0 0 0 0 0,0 1 0 0 0,-1-1-1 0 0,1 1 1 0 0,-1-1 0 0 0,0 1 0 0 0,0-1 0 0 0,0 1 0 0 0,0-1 0 0 0,-2 5 0 0 0,-1 4 23 0 0,0 1 0 0 0,-1-2 1 0 0,-1 1-1 0 0,0 0 1 0 0,0-1-1 0 0,-1 0 0 0 0,-9 13 1 0 0,12-21-119 0 0,-12 19-1202 0 0,-36 40-1 0 0,41-52 397 0 0</inkml:trace>
</inkml:ink>
</file>

<file path=ppt/ink/ink6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11:12.434"/>
    </inkml:context>
    <inkml:brush xml:id="br0">
      <inkml:brushProperty name="width" value="0.05" units="cm"/>
      <inkml:brushProperty name="height" value="0.05" units="cm"/>
    </inkml:brush>
  </inkml:definitions>
  <inkml:trace contextRef="#ctx0" brushRef="#br0">21 54 6721 0 0,'-1'-5'26'0'0,"1"1"0"0"0,-1 0 0 0 0,0-1 1 0 0,0 1-1 0 0,-1 0 0 0 0,1 0 1 0 0,-1 0-1 0 0,0 0 0 0 0,0 0 0 0 0,0 0 1 0 0,-3-3-1 0 0,6 11 8 0 0,1 0 0 0 0,-1 1 0 0 0,0-1 0 0 0,0 1 0 0 0,-1-1 0 0 0,1 9 0 0 0,-1-4 42 0 0,35 238 1064 0 0,5 61-795 0 0,-35-237-311 0 0,9 86 31 0 0,-10-122-43 0 0,2-1-1 0 0,16 48 0 0 0,-17-64-53 0 0,5 19-311 0 0,-9-36 267 0 0,-1 1 1 0 0,1-1-1 0 0,0 1 0 0 0,-1-1 0 0 0,1 1 0 0 0,0-1 0 0 0,0 0 0 0 0,0 0 1 0 0,0 1-1 0 0,0-1 0 0 0,0 0 0 0 0,0 0 0 0 0,0 0 0 0 0,1 0 1 0 0,-1 0-1 0 0,0 0 0 0 0,2 1 0 0 0,-2-2 20 0 0,0 0 0 0 0,0 0 0 0 0,0 0 0 0 0,0 0 0 0 0,0 0 0 0 0,0 0 0 0 0,0 0 0 0 0,-1 0 0 0 0,1 0 0 0 0,0-1 0 0 0,0 1 0 0 0,0 0 0 0 0,0 0-1 0 0,0-1 1 0 0,-1 1 0 0 0,1-1 0 0 0,0 1 0 0 0,0-1 0 0 0,-1 1 0 0 0,2-1 0 0 0,4-5-360 0 0</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3:40:55.105"/>
    </inkml:context>
    <inkml:brush xml:id="br0">
      <inkml:brushProperty name="width" value="0.05" units="cm"/>
      <inkml:brushProperty name="height" value="0.05" units="cm"/>
    </inkml:brush>
  </inkml:definitions>
  <inkml:trace contextRef="#ctx0" brushRef="#br0">423 181 8629 0 0,'3'-5'171'0'0,"-1"-1"1"0"0,1 1 0 0 0,-1 0 0 0 0,-1-1-1 0 0,1 1 1 0 0,-1-1 0 0 0,0 1-1 0 0,0-1 1 0 0,-1 0 0 0 0,1 0-1 0 0,-1 1 1 0 0,-1-1 0 0 0,1 0-1 0 0,-1 1 1 0 0,0-1 0 0 0,0 0-1 0 0,-1 1 1 0 0,1-1 0 0 0,-1 1-1 0 0,0 0 1 0 0,-1 0 0 0 0,1 0-1 0 0,-1 0 1 0 0,0 0 0 0 0,-1 0 0 0 0,1 1-1 0 0,-1-1 1 0 0,0 1 0 0 0,0 0-1 0 0,0 0 1 0 0,-9-6 0 0 0,11 9-156 0 0,1 0 0 0 0,-1 0 0 0 0,0 0 0 0 0,0 0 0 0 0,0 0 0 0 0,0 0 0 0 0,0 1 0 0 0,0-1 0 0 0,0 1 0 0 0,0 0 0 0 0,0-1 0 0 0,-1 1 0 0 0,1 0 0 0 0,0 0 0 0 0,0 0 0 0 0,0 0 0 0 0,-3 1 0 0 0,1 0-5 0 0,0 1 0 0 0,0-1 0 0 0,0 1 0 0 0,0 0 1 0 0,1 0-1 0 0,-1 0 0 0 0,0 0 0 0 0,-3 3 0 0 0,-5 6 1 0 0,0 1-1 0 0,0-1 0 0 0,-14 20 0 0 0,24-27-1 0 0,-32 42 67 0 0,2 2 0 0 0,2 1-1 0 0,2 1 1 0 0,3 2 0 0 0,2 1 0 0 0,-29 96-1 0 0,48-136-58 0 0,0 0 0 0 0,2 1-1 0 0,-1 0 1 0 0,2 0 0 0 0,-1 18-1 0 0,2-29-34 0 0,0-1 0 0 0,0 1 0 0 0,0 0 1 0 0,0 0-1 0 0,1-1 0 0 0,-1 1 0 0 0,1-1 0 0 0,0 1 0 0 0,0 0 0 0 0,0-1 0 0 0,0 1 0 0 0,0-1 0 0 0,0 0 0 0 0,1 1 1 0 0,-1-1-1 0 0,1 0 0 0 0,0 0 0 0 0,-1 0 0 0 0,1 0 0 0 0,0 0 0 0 0,0 0 0 0 0,0-1 0 0 0,1 1 0 0 0,-1-1 0 0 0,0 1 1 0 0,1-1-1 0 0,-1 0 0 0 0,1 0 0 0 0,-1 0 0 0 0,1 0 0 0 0,-1 0 0 0 0,1-1 0 0 0,0 1 0 0 0,3 0 0 0 0,8-1-375 0 0,1 1-1 0 0,-1-2 0 0 0,0 0 1 0 0,0-1-1 0 0,0 0 1 0 0,0-1-1 0 0,25-8 0 0 0,3-6-1304 0 0,44-23 0 0 0,-46 21 767 0 0,2 0-273 0 0</inkml:trace>
</inkml:ink>
</file>

<file path=ppt/ink/ink6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11:12.774"/>
    </inkml:context>
    <inkml:brush xml:id="br0">
      <inkml:brushProperty name="width" value="0.05" units="cm"/>
      <inkml:brushProperty name="height" value="0.05" units="cm"/>
    </inkml:brush>
  </inkml:definitions>
  <inkml:trace contextRef="#ctx0" brushRef="#br0">121 10 6437 0 0,'-4'-2'32'0'0,"0"0"0"0"0,-1 1 0 0 0,1-1 1 0 0,-1 1-1 0 0,1 1 0 0 0,-1-1 0 0 0,1 1 1 0 0,-1-1-1 0 0,1 1 0 0 0,-1 0 0 0 0,1 1 1 0 0,-1-1-1 0 0,0 1 0 0 0,1 0 1 0 0,0 0-1 0 0,-1 0 0 0 0,1 1 0 0 0,0 0 1 0 0,-1 0-1 0 0,1 0 0 0 0,0 0 0 0 0,-4 3 1 0 0,6-3-13 0 0,1-1 0 0 0,0 0 0 0 0,0 1 0 0 0,-1-1 0 0 0,1 1 0 0 0,0 0 0 0 0,0-1 0 0 0,0 1 0 0 0,0 0 0 0 0,1-1 1 0 0,-1 1-1 0 0,0 0 0 0 0,1 0 0 0 0,-1 0 0 0 0,1 0 0 0 0,0 0 0 0 0,-1-1 0 0 0,1 1 0 0 0,0 0 0 0 0,0 0 0 0 0,0 0 0 0 0,1 0 0 0 0,-1 0 1 0 0,0 0-1 0 0,1 0 0 0 0,-1 0 0 0 0,2 1 0 0 0,-1 0 26 0 0,0 0 0 0 0,0 0 0 0 0,1 0 0 0 0,-1-1 0 0 0,1 1 0 0 0,0 0 0 0 0,0-1 0 0 0,0 0 1 0 0,0 1-1 0 0,0-1 0 0 0,1 0 0 0 0,-1 0 0 0 0,0 0 0 0 0,1 0 0 0 0,0-1 0 0 0,2 2 0 0 0,8 3-11 0 0,0-2-1 0 0,1 1 1 0 0,-1-2-1 0 0,1 0 0 0 0,0 0 1 0 0,0-1-1 0 0,0-1 1 0 0,0 0-1 0 0,0-1 1 0 0,0-1-1 0 0,0 0 1 0 0,0-1-1 0 0,0-1 1 0 0,-1 0-1 0 0,1 0 1 0 0,21-10-1 0 0,-33 12 21 0 0,-1-1-1 0 0,1 1 1 0 0,-1-1-1 0 0,0 1 1 0 0,1-1-1 0 0,-1 0 1 0 0,0 1-1 0 0,0-1 1 0 0,0 0-1 0 0,0 0 1 0 0,-1 0-1 0 0,1 0 1 0 0,0 0-1 0 0,-1 0 1 0 0,0 0-1 0 0,1 0 0 0 0,-1 0 1 0 0,0 0-1 0 0,0 0 1 0 0,0 0-1 0 0,0-3 1 0 0,-1 5-54 0 0,1 0 1 0 0,0 0 0 0 0,-1 0-1 0 0,1-1 1 0 0,0 1-1 0 0,-1 0 1 0 0,1 0-1 0 0,-1 0 1 0 0,1 0-1 0 0,0 0 1 0 0,-1 0-1 0 0,1 0 1 0 0,-1 0 0 0 0,1 0-1 0 0,0 0 1 0 0,-1 0-1 0 0,1 0 1 0 0,0 0-1 0 0,-1 0 1 0 0,1 0-1 0 0,-1 0 1 0 0,1 0-1 0 0,0 1 1 0 0,-1-1-1 0 0,1 0 1 0 0,0 0 0 0 0,-1 0-1 0 0,1 1 1 0 0,0-1-1 0 0,-1 0 1 0 0,1 0-1 0 0,0 1 1 0 0,0-1-1 0 0,-1 0 1 0 0,1 0-1 0 0,0 1 1 0 0,-1 0 0 0 0,-13 10-178 0 0,2 2-414 0 0,2-1 0 0 0,0 2 1 0 0,0 0-1 0 0,-14 27 0 0 0,16-24-100 0 0</inkml:trace>
</inkml:ink>
</file>

<file path=ppt/ink/ink6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11:13.181"/>
    </inkml:context>
    <inkml:brush xml:id="br0">
      <inkml:brushProperty name="width" value="0.05" units="cm"/>
      <inkml:brushProperty name="height" value="0.05" units="cm"/>
    </inkml:brush>
  </inkml:definitions>
  <inkml:trace contextRef="#ctx0" brushRef="#br0">319 1107 6597 0 0,'38'-85'155'0'0,"32"-83"876"0"0,-45 89-301 0 0,29-157 0 0 0,-48 194-608 0 0,-2 0 0 0 0,-2-1 0 0 0,-1 1 0 0 0,-2 0 0 0 0,-12-71 0 0 0,8 90-126 0 0,0 0 1 0 0,-15-39 0 0 0,16 53-12 0 0,0 1 0 0 0,0-1 0 0 0,-1 1 0 0 0,0 0 0 0 0,-1 0 1 0 0,0 0-1 0 0,0 1 0 0 0,0-1 0 0 0,-12-8 0 0 0,15 14 7 0 0,0 0 1 0 0,-1 0-1 0 0,1 0 0 0 0,-1 0 0 0 0,1 1 0 0 0,-1-1 0 0 0,0 1 1 0 0,1 0-1 0 0,-1 0 0 0 0,0 1 0 0 0,0-1 0 0 0,0 1 0 0 0,0 0 1 0 0,0 0-1 0 0,0 0 0 0 0,0 0 0 0 0,1 1 0 0 0,-1-1 0 0 0,0 1 1 0 0,0 0-1 0 0,0 0 0 0 0,1 1 0 0 0,-1-1 0 0 0,1 1 0 0 0,-1 0 1 0 0,-5 4-1 0 0,-5 2-3 0 0,1 2 1 0 0,0 0 0 0 0,0 0-1 0 0,1 1 1 0 0,-11 15-1 0 0,1-2 10 0 0,2 2 0 0 0,1 0-1 0 0,2 2 1 0 0,0 0-1 0 0,2 0 1 0 0,-14 35 0 0 0,13-19-2 0 0,2 1-1 0 0,2 0 1 0 0,-11 79 0 0 0,14-25-1 0 0,5 1 0 0 0,4 0 0 0 0,17 133 0 0 0,43 138 65 0 0,-14-114 8 0 0,-22 2-31 0 0,-23-227-14 0 0,-6 45-1 0 0,4-66-59 0 0,-1 0 1 0 0,-1 0-1 0 0,1 0 0 0 0,-2 0 0 0 0,0 0 0 0 0,0 0 1 0 0,-8 13-1 0 0,12-23 10 0 0,0 0 0 0 0,0-1 0 0 0,-1 1 1 0 0,1 0-1 0 0,-1 0 0 0 0,1-1 0 0 0,0 1 0 0 0,-1 0 1 0 0,1 0-1 0 0,-1-1 0 0 0,0 1 0 0 0,1-1 0 0 0,-1 1 0 0 0,1 0 1 0 0,-1-1-1 0 0,0 1 0 0 0,0-1 0 0 0,1 0 0 0 0,-1 1 1 0 0,0-1-1 0 0,0 1 0 0 0,1-1 0 0 0,-1 0 0 0 0,0 0 1 0 0,0 0-1 0 0,0 1 0 0 0,0-1 0 0 0,1 0 0 0 0,-1 0 0 0 0,0 0 1 0 0,0 0-1 0 0,0 0 0 0 0,0 0 0 0 0,0-1 0 0 0,1 1 1 0 0,-1 0-1 0 0,0 0 0 0 0,0-1 0 0 0,0 1 0 0 0,1 0 1 0 0,-1-1-1 0 0,0 1 0 0 0,0-1 0 0 0,1 1 0 0 0,-1-1 0 0 0,0 1 1 0 0,1-1-1 0 0,-2 0 0 0 0,-1-3-138 0 0,0 0 1 0 0,0 1-1 0 0,1-2 0 0 0,-1 1 0 0 0,1 0 0 0 0,0 0 1 0 0,-2-7-1 0 0,-7-19-585 0 0</inkml:trace>
</inkml:ink>
</file>

<file path=ppt/ink/ink6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11:13.539"/>
    </inkml:context>
    <inkml:brush xml:id="br0">
      <inkml:brushProperty name="width" value="0.05" units="cm"/>
      <inkml:brushProperty name="height" value="0.05" units="cm"/>
    </inkml:brush>
  </inkml:definitions>
  <inkml:trace contextRef="#ctx0" brushRef="#br0">1 88 6345 0 0,'2'-5'10'0'0,"0"1"1"0"0,0-1 0 0 0,1 0-1 0 0,0 0 1 0 0,0 1 0 0 0,0 0-1 0 0,0-1 1 0 0,1 1 0 0 0,0 1-1 0 0,-1-1 1 0 0,2 0 0 0 0,-1 1-1 0 0,0 0 1 0 0,8-5 0 0 0,-4 5 20 0 0,1-1 1 0 0,-1 2-1 0 0,0-1 1 0 0,1 1-1 0 0,-1 0 0 0 0,1 1 1 0 0,-1 0-1 0 0,14 0 1 0 0,56 2 31 0 0,-1 5 1 0 0,113 21-1 0 0,-173-25-72 0 0,33 1 0 0 0,-50-3 29 0 0,1-1 1 0 0,-1 1-1 0 0,1 0 0 0 0,-1 0 0 0 0,1 0 1 0 0,-1 0-1 0 0,1-1 0 0 0,-1 1 1 0 0,1 0-1 0 0,-1 0 0 0 0,0-1 1 0 0,1 1-1 0 0,-1 0 0 0 0,1-1 1 0 0,-1 1-1 0 0,0 0 0 0 0,1-1 0 0 0,-1 1 1 0 0,0-1-1 0 0,0 1 0 0 0,1 0 1 0 0,-1-1-1 0 0,0 1 0 0 0,0-1 1 0 0,0 1-1 0 0,1-1 0 0 0,-1 1 0 0 0,0-1 1 0 0,0 1-1 0 0,0-1 0 0 0,0 1 1 0 0,0-1-1 0 0,0 1 0 0 0,0-1 1 0 0,0 1-1 0 0,0-1 0 0 0,0 1 0 0 0,0-1 1 0 0,-1 1-1 0 0,1-1 0 0 0,-8-25 1027 0 0,5 34-672 0 0,2 4-429 0 0,0 37-12 0 0,-1-27 78 0 0,2 1 0 0 0,0 0 0 0 0,2-1 0 0 0,0 1 0 0 0,7 26 0 0 0,-7-43-72 0 0,0 0 1 0 0,0-1-1 0 0,0 1 1 0 0,0-1-1 0 0,1 1 1 0 0,0-1 0 0 0,7 9-1 0 0,-10-14 27 0 0,1 0 0 0 0,-1 0 0 0 0,1 0 1 0 0,-1 0-1 0 0,0 0 0 0 0,1 0 0 0 0,-1 0 0 0 0,0 0 0 0 0,1-1 0 0 0,-1 1 0 0 0,0 0 0 0 0,1 0 0 0 0,-1 0 1 0 0,0 0-1 0 0,1-1 0 0 0,-1 1 0 0 0,0 0 0 0 0,0 0 0 0 0,1-1 0 0 0,-1 1 0 0 0,0 0 0 0 0,0 0 0 0 0,1-1 1 0 0,-1 1-1 0 0,0 0 0 0 0,0-1 0 0 0,0 1 0 0 0,1 0 0 0 0,-1-1 0 0 0,0 1 0 0 0,0 0 0 0 0,0-1 0 0 0,0 1 1 0 0,0 0-1 0 0,0-1 0 0 0,0 1 0 0 0,0-1 0 0 0,8-21-550 0 0,-6 18 391 0 0,8-28-771 0 0,-3 14 345 0 0</inkml:trace>
</inkml:ink>
</file>

<file path=ppt/ink/ink6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11:13.869"/>
    </inkml:context>
    <inkml:brush xml:id="br0">
      <inkml:brushProperty name="width" value="0.05" units="cm"/>
      <inkml:brushProperty name="height" value="0.05" units="cm"/>
    </inkml:brush>
  </inkml:definitions>
  <inkml:trace contextRef="#ctx0" brushRef="#br0">17 52 5513 0 0,'-2'-19'152'0'0,"0"5"-152"0"0,0 4 160 0 0,2 3-136 0 0,-3 5 136 0 0,1 2-132 0 0,2 2 128 0 0,-2 1-148 0 0,0 3-4 0 0,2 2 20 0 0,-2 3-48 0 0,2-1 104 0 0,0 4-224 0 0,0-1 56 0 0,4 4-208 0 0,-2 1 48 0 0,5-2-325 0 0</inkml:trace>
</inkml:ink>
</file>

<file path=ppt/ink/ink6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11:14.477"/>
    </inkml:context>
    <inkml:brush xml:id="br0">
      <inkml:brushProperty name="width" value="0.05" units="cm"/>
      <inkml:brushProperty name="height" value="0.05" units="cm"/>
    </inkml:brush>
  </inkml:definitions>
  <inkml:trace contextRef="#ctx0" brushRef="#br0">1 190 5481 0 0,'0'1'41'0'0,"0"0"1"0"0,1 0 0 0 0,-1-1 0 0 0,1 1-1 0 0,-1 0 1 0 0,1 0 0 0 0,-1-1 0 0 0,1 1 0 0 0,-1 0-1 0 0,1-1 1 0 0,0 1 0 0 0,-1-1 0 0 0,1 1-1 0 0,0-1 1 0 0,0 1 0 0 0,-1-1 0 0 0,2 1 0 0 0,-2-1 4 0 0,0 0 0 0 0,1 0 0 0 0,-1 0 0 0 0,0 0 1 0 0,0 0-1 0 0,1 0 0 0 0,-1 0 0 0 0,0 0 0 0 0,0 0 1 0 0,0 0-1 0 0,1-1 0 0 0,-1 1 0 0 0,0 0 0 0 0,0 0 1 0 0,0 0-1 0 0,0 0 0 0 0,1 0 0 0 0,-1 0 0 0 0,0-1 1 0 0,0 1-1 0 0,0 0 0 0 0,0 0 0 0 0,0 0 0 0 0,1-1 1 0 0,-1 1-1 0 0,0 0 0 0 0,0 0 0 0 0,0 0 0 0 0,0 0 1 0 0,0-1-1 0 0,0 1 0 0 0,0 0 0 0 0,0 0 0 0 0,0-1 1 0 0,0 1-1 0 0,0 0 0 0 0,0 0 0 0 0,0 0 0 0 0,0-1 1 0 0,0 1-1 0 0,-2-27 1334 0 0,2 27-1371 0 0,0 0 1 0 0,0 0 0 0 0,0 0-1 0 0,0 0 1 0 0,0 0 0 0 0,0 0-1 0 0,0 0 1 0 0,0 0-1 0 0,0 0 1 0 0,0 0 0 0 0,0 0-1 0 0,0 0 1 0 0,-1 0 0 0 0,1 0-1 0 0,0 0 1 0 0,0 0-1 0 0,0 0 1 0 0,0 0 0 0 0,0 0-1 0 0,0 0 1 0 0,0 0 0 0 0,0 0-1 0 0,0 0 1 0 0,0 0 0 0 0,0 0-1 0 0,0 0 1 0 0,0 0-1 0 0,0 0 1 0 0,0 0 0 0 0,0 0-1 0 0,0 0 1 0 0,0 0 0 0 0,0 0-1 0 0,-1 16-43 0 0,1-7 28 0 0,0 0 0 0 0,1 0-1 0 0,2 10 1 0 0,-3-16 10 0 0,1-1 1 0 0,-1 0-1 0 0,1 1 1 0 0,0-1-1 0 0,0 0 1 0 0,0 0-1 0 0,0 0 0 0 0,1 0 1 0 0,-1 0-1 0 0,0 0 1 0 0,1 0-1 0 0,-1 0 1 0 0,1 0-1 0 0,0-1 0 0 0,0 1 1 0 0,2 1-1 0 0,-4-3 2 0 0,0 0-1 0 0,1 1 0 0 0,-1-1 1 0 0,0 0-1 0 0,0 0 0 0 0,1 0 1 0 0,-1 0-1 0 0,0 0 0 0 0,1 0 1 0 0,-1 0-1 0 0,0 0 1 0 0,0 0-1 0 0,1 0 0 0 0,-1 0 1 0 0,0 0-1 0 0,0 0 0 0 0,1 0 1 0 0,-1 0-1 0 0,0 0 0 0 0,1 0 1 0 0,-1 0-1 0 0,0 0 0 0 0,0 0 1 0 0,1 0-1 0 0,-1-1 1 0 0,0 1-1 0 0,0 0 0 0 0,1 0 1 0 0,-1 0-1 0 0,0 0 0 0 0,0-1 1 0 0,0 1-1 0 0,1 0 0 0 0,-1 0 1 0 0,0 0-1 0 0,0-1 0 0 0,6-13 83 0 0,-1-15-7 0 0,-5-71-117 0 0,0 100 33 0 0,0-1 0 0 0,0 1 0 0 0,0 0 0 0 0,0-1 0 0 0,0 1 0 0 0,0-1 0 0 0,0 1 0 0 0,0-1 1 0 0,0 1-1 0 0,0-1 0 0 0,0 1 0 0 0,0-1 0 0 0,0 1 0 0 0,0 0 0 0 0,0-1 0 0 0,0 1 0 0 0,-1-1 0 0 0,1 1 0 0 0,0-1 0 0 0,0 1 0 0 0,-1 0 0 0 0,1-1 0 0 0,0 1 1 0 0,0 0-1 0 0,-1-1 0 0 0,1 1 0 0 0,0 0 0 0 0,-1-1 0 0 0,1 1 0 0 0,-1 0 0 0 0,1-1 0 0 0,0 1 0 0 0,-1 0 0 0 0,1 0 0 0 0,-1 0 0 0 0,1 0 0 0 0,0-1 0 0 0,-1 1 1 0 0,1 0-1 0 0,-1 0 0 0 0,1 0 0 0 0,-1 0 0 0 0,1 0 0 0 0,-1 0 0 0 0,1 0 0 0 0,-1 0 0 0 0,1 0 0 0 0,0 0 0 0 0,-2 0 0 0 0,2 1-29 0 0,-1-1 0 0 0,0 1-1 0 0,0-1 1 0 0,0 0-1 0 0,1 1 1 0 0,-1-1 0 0 0,0 1-1 0 0,1 0 1 0 0,-1-1 0 0 0,0 1-1 0 0,1 0 1 0 0,-1-1-1 0 0,1 1 1 0 0,-1 0 0 0 0,1-1-1 0 0,-1 1 1 0 0,1 0 0 0 0,0 0-1 0 0,-1 0 1 0 0,1-1-1 0 0,0 1 1 0 0,0 0 0 0 0,-1 0-1 0 0,1 1 1 0 0,11-4-268 0 0,0 0 0 0 0,20-8 0 0 0,-26 9 278 0 0,17-6 31 0 0,-1 0 0 0 0,36-18 0 0 0,-50 21-8 0 0,1 1 0 0 0,0 0 0 0 0,0 1 0 0 0,0-1-1 0 0,0 2 1 0 0,0-1 0 0 0,1 1 0 0 0,-1 0 0 0 0,1 1 0 0 0,-1 0 0 0 0,0 0 0 0 0,1 1-1 0 0,-1 0 1 0 0,0 0 0 0 0,1 1 0 0 0,-1 0 0 0 0,0 1 0 0 0,8 3 0 0 0,-5-1 29 0 0,0 0-1 0 0,-1 0 1 0 0,0 1 0 0 0,0 0 0 0 0,-1 1 0 0 0,1 0 0 0 0,-2 0 0 0 0,1 1-1 0 0,-1 0 1 0 0,0 1 0 0 0,0 0 0 0 0,9 15 0 0 0,-12-16-13 0 0,0 1 1 0 0,-1 0 0 0 0,0 0-1 0 0,3 13 1 0 0,-6-20-5 0 0,0-1 0 0 0,-1 1-1 0 0,1 0 1 0 0,-1 0 0 0 0,1 0 0 0 0,-1 0 0 0 0,0 0 0 0 0,0 0-1 0 0,0 0 1 0 0,0 0 0 0 0,0 0 0 0 0,0 0 0 0 0,-1 0 0 0 0,1 0-1 0 0,-1 0 1 0 0,1 0 0 0 0,-1 0 0 0 0,0-1 0 0 0,1 1-1 0 0,-1 0 1 0 0,0 0 0 0 0,0-1 0 0 0,-1 1 0 0 0,1 0 0 0 0,0-1-1 0 0,0 1 1 0 0,-1-1 0 0 0,-1 2 0 0 0,1-2-3 0 0,-1 0 1 0 0,1 1 0 0 0,-1-1-1 0 0,0-1 1 0 0,1 1 0 0 0,-1 0-1 0 0,0-1 1 0 0,1 1-1 0 0,-1-1 1 0 0,0 0 0 0 0,1 1-1 0 0,-1-2 1 0 0,0 1-1 0 0,0 0 1 0 0,1 0 0 0 0,-1-1-1 0 0,0 1 1 0 0,1-1-1 0 0,-1 0 1 0 0,0 0 0 0 0,1 0-1 0 0,-1 0 1 0 0,-4-4 0 0 0,5 4-12 0 0,0 0 1 0 0,0-1 0 0 0,1 1-1 0 0,-1-1 1 0 0,0 1 0 0 0,0-1-1 0 0,1 0 1 0 0,-1 0 0 0 0,1 0-1 0 0,0 0 1 0 0,-1 0 0 0 0,1 0-1 0 0,0 0 1 0 0,0 0 0 0 0,1-1-1 0 0,-1 1 1 0 0,0 0 0 0 0,1-1-1 0 0,-1 1 1 0 0,1 0 0 0 0,0-1-1 0 0,-1 1 1 0 0,1-1 0 0 0,1 1-1 0 0,-1 0 1 0 0,0-1 0 0 0,1-2-1 0 0,3-6-11 0 0,0 1 1 0 0,0 1-1 0 0,1-1 0 0 0,0 1 1 0 0,1 0-1 0 0,0 0 0 0 0,0 0 0 0 0,1 1 1 0 0,0 0-1 0 0,13-10 0 0 0,3-3-7 0 0,1 2 0 0 0,37-22 0 0 0,-54 37 7 0 0,0 0 0 0 0,1 0 0 0 0,-1 1 0 0 0,1 0 0 0 0,0 0 1 0 0,0 0-1 0 0,0 1 0 0 0,0 1 0 0 0,13-2 0 0 0,-17 3 15 0 0,0 0 0 0 0,1 0 0 0 0,-1 0 0 0 0,0 1 0 0 0,0 0 0 0 0,1-1 0 0 0,-1 1 0 0 0,0 1 0 0 0,0-1 0 0 0,0 1 0 0 0,0-1 0 0 0,0 1 0 0 0,-1 0 0 0 0,1 1 0 0 0,0-1 0 0 0,-1 1 0 0 0,0-1 0 0 0,1 1 0 0 0,-1 0 0 0 0,3 5 0 0 0,4 5 29 0 0,-1 1 0 0 0,0 0 0 0 0,-1 0 0 0 0,-1 1 0 0 0,0 1 1 0 0,6 21-1 0 0,-5-12-117 0 0,-2 1 0 0 0,-1 0 1 0 0,2 33-1 0 0,-5-29-2206 0 0,-4-33 1603 0 0</inkml:trace>
</inkml:ink>
</file>

<file path=ppt/ink/ink6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11:14.819"/>
    </inkml:context>
    <inkml:brush xml:id="br0">
      <inkml:brushProperty name="width" value="0.05" units="cm"/>
      <inkml:brushProperty name="height" value="0.05" units="cm"/>
    </inkml:brush>
  </inkml:definitions>
  <inkml:trace contextRef="#ctx0" brushRef="#br0">7 19 5176 0 0,'-4'-8'176'0'0,"2"2"-7"0"0,2 4 219 0 0,0-1-376 0 0,0 6 172 0 0,0-2 0 0 0,0 2 4 0 0,0 4-400 0 0,0 0 80 0 0,2 2-144 0 0,-4-1-221 0 0</inkml:trace>
</inkml:ink>
</file>

<file path=ppt/ink/ink6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11:17.240"/>
    </inkml:context>
    <inkml:brush xml:id="br0">
      <inkml:brushProperty name="width" value="0.05" units="cm"/>
      <inkml:brushProperty name="height" value="0.05" units="cm"/>
    </inkml:brush>
  </inkml:definitions>
  <inkml:trace contextRef="#ctx0" brushRef="#br0">191 716 6813 0 0,'20'-37'86'0'0,"-1"0"1"0"0,20-55 0 0 0,-33 73 46 0 0,0-1 0 0 0,-1 0 0 0 0,-1 0 0 0 0,0 0 0 0 0,-2 0 0 0 0,0-40-1 0 0,-2 58-125 0 0,0 0-1 0 0,0 1 1 0 0,0-1-1 0 0,0 1 1 0 0,0-1-1 0 0,-1 1 1 0 0,1-1-1 0 0,-1 0 1 0 0,1 1-1 0 0,-1 0 1 0 0,1-1-1 0 0,-1 1 1 0 0,0-1-1 0 0,0 1 1 0 0,1 0-1 0 0,-1-1 1 0 0,0 1-1 0 0,0 0 1 0 0,0 0-1 0 0,-1 0 0 0 0,1 0 1 0 0,-2-2-1 0 0,1 3-1 0 0,0-1 0 0 0,1 1 0 0 0,-1 0 0 0 0,0-1-1 0 0,0 1 1 0 0,0 0 0 0 0,0 0 0 0 0,0 0 0 0 0,0 1-1 0 0,0-1 1 0 0,1 0 0 0 0,-1 1 0 0 0,0-1-1 0 0,0 1 1 0 0,0 0 0 0 0,1-1 0 0 0,-1 1 0 0 0,-2 2-1 0 0,-21 11-7 0 0,2 2-1 0 0,0 0 0 0 0,1 1 0 0 0,1 1 1 0 0,1 2-1 0 0,0 0 0 0 0,-24 32 0 0 0,39-45 5 0 0,-1 0 0 0 0,1 1 0 0 0,0 0 0 0 0,1 0 0 0 0,0 1 0 0 0,0-1 0 0 0,1 1 0 0 0,0 0 0 0 0,-2 10 0 0 0,5-14-1 0 0,-1-1 1 0 0,0 0 0 0 0,1 1 0 0 0,0-1 0 0 0,0 0 0 0 0,0 1-1 0 0,1-1 1 0 0,-1 0 0 0 0,1 1 0 0 0,0-1 0 0 0,0 0-1 0 0,1 0 1 0 0,-1 0 0 0 0,1 0 0 0 0,0 0 0 0 0,0 0 0 0 0,0 0-1 0 0,1-1 1 0 0,-1 1 0 0 0,1-1 0 0 0,4 4 0 0 0,-2-2 0 0 0,1 0 1 0 0,0 0-1 0 0,0-1 1 0 0,1 0 0 0 0,0 0-1 0 0,-1 0 1 0 0,1-1-1 0 0,12 4 1 0 0,2-2 11 0 0,36 6 0 0 0,-37-8-10 0 0,0 1 1 0 0,23 8 0 0 0,-43-12-5 0 0,0 0 0 0 0,0 0 0 0 0,1 0 0 0 0,-1 0 0 0 0,0 0 0 0 0,0 1 0 0 0,1-1 0 0 0,-1 0 0 0 0,0 0 0 0 0,0 0-1 0 0,0 0 1 0 0,0 1 0 0 0,1-1 0 0 0,-1 0 0 0 0,0 0 0 0 0,0 1 0 0 0,0-1 0 0 0,0 0 0 0 0,0 0 0 0 0,0 1 0 0 0,0-1 0 0 0,1 0 0 0 0,-1 0 0 0 0,0 1 0 0 0,0-1 0 0 0,0 0 0 0 0,0 0 0 0 0,0 1 0 0 0,0-1-1 0 0,0 0 1 0 0,0 0 0 0 0,-1 1 0 0 0,1-1 0 0 0,0 0 0 0 0,0 0 0 0 0,0 1 0 0 0,-7 13 25 0 0,-13 9 43 0 0,-112 98 304 0 0,127-117-358 0 0,0 1 0 0 0,0 0 0 0 0,1 0 0 0 0,-1 1 0 0 0,1-1 0 0 0,-5 10 0 0 0,8-13-4 0 0,1-1 0 0 0,-1 0-1 0 0,0 1 1 0 0,0-1 0 0 0,1 1 0 0 0,-1-1 0 0 0,1 1-1 0 0,0-1 1 0 0,-1 1 0 0 0,1 0 0 0 0,0-1 0 0 0,0 1 0 0 0,0 0-1 0 0,0-1 1 0 0,0 1 0 0 0,0-1 0 0 0,0 1 0 0 0,1 0-1 0 0,-1-1 1 0 0,0 1 0 0 0,1-1 0 0 0,0 1 0 0 0,-1-1-1 0 0,1 1 1 0 0,0-1 0 0 0,0 1 0 0 0,0-1 0 0 0,0 0 0 0 0,0 0-1 0 0,0 1 1 0 0,0-1 0 0 0,2 1 0 0 0,6 4 22 0 0,0 0 0 0 0,0-1 0 0 0,1-1 0 0 0,-1 1 0 0 0,1-2 0 0 0,0 1 0 0 0,0-1 0 0 0,1-1 0 0 0,-1 0 0 0 0,20 1 0 0 0,-4-2-33 0 0,-1-1 0 0 0,1-1 0 0 0,34-5 0 0 0,-51 5-89 0 0,0-1 0 0 0,0 1-1 0 0,-1-2 1 0 0,1 1 0 0 0,-1-1-1 0 0,1 0 1 0 0,-1-1 0 0 0,0 0-1 0 0,0 0 1 0 0,-1 0 0 0 0,1-1 0 0 0,-1-1-1 0 0,0 1 1 0 0,0-1 0 0 0,-1 0-1 0 0,0-1 1 0 0,0 1 0 0 0,0-1-1 0 0,6-12 1 0 0,-1 4-11 0 0,-2-2 0 0 0,0 1 0 0 0,0-1 0 0 0,-2 0 0 0 0,0-1 0 0 0,-1 0 0 0 0,-1 0 0 0 0,-1 0 0 0 0,0-1 0 0 0,-2 0 0 0 0,2-24 0 0 0,-7-24 114 0 0,-19-105 0 0 0,6 65 13 0 0,14 278 293 0 0,5-110-274 0 0,2 0 1 0 0,3-1-1 0 0,2 0 0 0 0,37 117 0 0 0,-43-165-107 0 0,1 0 0 0 0,8 14 0 0 0,-12-23 64 0 0,0 0 0 0 0,1-1 1 0 0,-1 0-1 0 0,1 1 0 0 0,0-1 0 0 0,0 0 1 0 0,0 0-1 0 0,0 0 0 0 0,0 0 0 0 0,0 0 1 0 0,1 0-1 0 0,-1-1 0 0 0,1 1 0 0 0,-1-1 0 0 0,1 0 1 0 0,4 2-1 0 0,-6-3-5 0 0,0 1 1 0 0,0-1-1 0 0,0 0 0 0 0,0 0 1 0 0,0 0-1 0 0,0 0 0 0 0,0 0 1 0 0,0 0-1 0 0,0-1 0 0 0,0 1 1 0 0,0 0-1 0 0,0 0 0 0 0,0-1 1 0 0,0 1-1 0 0,0-1 0 0 0,0 1 1 0 0,0-1-1 0 0,0 1 0 0 0,0-1 1 0 0,0 1-1 0 0,0-1 0 0 0,1-1 1 0 0,0-1-15 0 0,-1 1 0 0 0,1 0 0 0 0,-1-1 0 0 0,1 1 0 0 0,-1-1 0 0 0,0 1 1 0 0,0-1-1 0 0,1-4 0 0 0,0-3-39 0 0,0 0 1 0 0,0 0-1 0 0,-1-19 1 0 0,-1-39 805 0 0,0 67-733 0 0,27 0-127 0 0,-13-1 113 0 0,-1-1 0 0 0,0 0 0 0 0,0-1 0 0 0,0 0 0 0 0,-1-1 0 0 0,0-1 0 0 0,0 1 0 0 0,12-9 0 0 0,-19 10 1 0 0,0 1-1 0 0,0-1 1 0 0,0 0 0 0 0,-1-1-1 0 0,1 1 1 0 0,-1-1 0 0 0,0 0-1 0 0,-1 0 1 0 0,1 0 0 0 0,-1 0 0 0 0,0 0-1 0 0,0-1 1 0 0,-1 0 0 0 0,0 0-1 0 0,0 1 1 0 0,0-1 0 0 0,0 0-1 0 0,-1-1 1 0 0,1-8 0 0 0,-2 6-6 0 0,1 1 0 0 0,-2 0 0 0 0,1-1 0 0 0,-1 1 0 0 0,0 0 0 0 0,-1 0 0 0 0,0-1 0 0 0,0 1 0 0 0,-1 1 1 0 0,-6-16-1 0 0,9 22 2 0 0,-1 1 0 0 0,1-1 1 0 0,0 1-1 0 0,-1-1 0 0 0,1 0 1 0 0,-1 1-1 0 0,1-1 1 0 0,-1 1-1 0 0,1-1 0 0 0,-1 1 1 0 0,1-1-1 0 0,-1 1 0 0 0,1 0 1 0 0,-1-1-1 0 0,1 1 0 0 0,-1 0 1 0 0,0-1-1 0 0,1 1 0 0 0,-1 0 1 0 0,0 0-1 0 0,1-1 1 0 0,-1 1-1 0 0,-1 0 0 0 0,1 0 1 0 0,-1 1 0 0 0,0-1 0 0 0,1 1 0 0 0,-1 0 0 0 0,0-1 0 0 0,1 1 0 0 0,-1 0 0 0 0,1 0 0 0 0,0 0 0 0 0,-1 0 0 0 0,1 0 0 0 0,0 1 0 0 0,-1-1 0 0 0,1 0 0 0 0,-2 3 0 0 0,-12 16 22 0 0,-23 36 0 0 0,35-52-19 0 0,0 0 0 0 0,1 0 0 0 0,0 1 0 0 0,-1-1 0 0 0,2 1 0 0 0,-1 0 0 0 0,0 0 0 0 0,1-1 0 0 0,0 1 0 0 0,0 0 0 0 0,0 10 0 0 0,0-3 1 0 0,0-4 0 0 0,1 0 0 0 0,-1 0 0 0 0,1 0 0 0 0,1 1 1 0 0,0-1-1 0 0,0 0 0 0 0,1 0 0 0 0,-1-1 0 0 0,2 1 1 0 0,-1 0-1 0 0,5 10 0 0 0,-5-15-5 0 0,0 0 0 0 0,0 0 0 0 0,0 0-1 0 0,0-1 1 0 0,1 1 0 0 0,-1 0 0 0 0,1-1 0 0 0,0 0-1 0 0,-1 1 1 0 0,1-1 0 0 0,0 0 0 0 0,0 0 0 0 0,0-1 0 0 0,1 1-1 0 0,-1-1 1 0 0,0 1 0 0 0,1-1 0 0 0,-1 0 0 0 0,1 0-1 0 0,-1-1 1 0 0,1 1 0 0 0,-1-1 0 0 0,1 1 0 0 0,-1-1 0 0 0,1-1-1 0 0,-1 1 1 0 0,6-1 0 0 0,-2 0-16 0 0,0 0 1 0 0,0-1-1 0 0,0 0 0 0 0,0 0 1 0 0,0 0-1 0 0,-1-1 0 0 0,1 0 1 0 0,-1 0-1 0 0,1-1 0 0 0,-1 0 1 0 0,0 0-1 0 0,-1 0 0 0 0,1-1 1 0 0,-1 0-1 0 0,0 0 0 0 0,0 0 1 0 0,0-1-1 0 0,-1 0 0 0 0,1 0 1 0 0,-2 0-1 0 0,1 0 0 0 0,-1-1 1 0 0,0 1-1 0 0,0-1 0 0 0,0 0 1 0 0,-1 1-1 0 0,0-1 0 0 0,-1-1 1 0 0,0 1-1 0 0,0 0 0 0 0,0 0 1 0 0,-1 0-1 0 0,0 0 0 0 0,0-1 1 0 0,-1 1-1 0 0,0 0 0 0 0,-3-12 1 0 0,-2-6 13 0 0,5 17 39 0 0,-1 0 0 0 0,0 0 0 0 0,-1 0 0 0 0,0 0 0 0 0,0 0 0 0 0,-6-9 0 0 0,8 15 242 0 0,1 15-276 0 0,0-1 0 0 0,1 0 0 0 0,3 14 0 0 0,-2-14-5 0 0,0-1 1 0 0,-1 1-1 0 0,-1 15 0 0 0,5 5 80 0 0,-4-33-65 0 0,0 0-1 0 0,1 0 1 0 0,-1 0 0 0 0,0 0-1 0 0,1 0 1 0 0,-1 0 0 0 0,0 0-1 0 0,0-1 1 0 0,0 1 0 0 0,0 0-1 0 0,0-1 1 0 0,0 1 0 0 0,-1 0-1 0 0,2-4 1 0 0,5-4 8 0 0,6-6-13 0 0,-6 8-20 0 0,0 0 0 0 0,-1 0 0 0 0,10-16 0 0 0,-14 19 12 0 0,1 0-1 0 0,0 1 1 0 0,0-1 0 0 0,0 1-1 0 0,0-1 1 0 0,1 1 0 0 0,-1 0-1 0 0,1 0 1 0 0,0 1 0 0 0,0-1-1 0 0,0 1 1 0 0,0 0 0 0 0,0 0-1 0 0,1 0 1 0 0,-1 1 0 0 0,7-2-1 0 0,0-2-39 0 0,-4 2 131 0 0,-5 12-26 0 0,-1-7-60 0 0,0 0-1 0 0,-1 0 1 0 0,1 0-1 0 0,0 0 1 0 0,0 0-1 0 0,0 0 1 0 0,1-1-1 0 0,-1 1 1 0 0,0 0-1 0 0,1 0 1 0 0,-1-1-1 0 0,1 1 1 0 0,-1-1-1 0 0,1 1 1 0 0,0-1-1 0 0,0 0 1 0 0,0 0-1 0 0,-1 0 1 0 0,1 0-1 0 0,0 0 1 0 0,0 0-1 0 0,1 0 1 0 0,-1-1-1 0 0,3 1 1 0 0,3 4 1 0 0,1-1 1 0 0,-1 1-1 0 0,-1 0 0 0 0,13 10 1 0 0,-20-14-6 0 0,11 7 1 0 0,0-1 1 0 0,0 0 0 0 0,0 0-1 0 0,24 9 1 0 0,-29-14 2 0 0,1 0 1 0 0,-1 0-1 0 0,0-1 0 0 0,1 1 0 0 0,-1-1 1 0 0,0-1-1 0 0,1 1 0 0 0,-1-1 1 0 0,1 0-1 0 0,-1-1 0 0 0,13-1 1 0 0,-12-1 2 0 0,-1 1 1 0 0,0-1 0 0 0,0 0-1 0 0,0-1 1 0 0,-1 1 0 0 0,1-1 0 0 0,-1 0-1 0 0,1 0 1 0 0,-1-1 0 0 0,-1 0-1 0 0,1 0 1 0 0,-1 0 0 0 0,0 0-1 0 0,0-1 1 0 0,0 1 0 0 0,-1-1 0 0 0,0 0-1 0 0,0 0 1 0 0,0 0 0 0 0,-1-1-1 0 0,3-10 1 0 0,0-2-13 0 0,-1-1-1 0 0,2-31 0 0 0,-5 46-10 0 0,-1-1 0 0 0,0 1 0 0 0,0-1 0 0 0,-1 1 0 0 0,1-1 0 0 0,-1 1 0 0 0,0-1 0 0 0,-1 1 0 0 0,0 0 0 0 0,1 0 0 0 0,-2 0 0 0 0,1 0 0 0 0,0 0 0 0 0,-5-6 0 0 0,7 11 14 0 0,-1-1 1 0 0,1 1-1 0 0,0 0 1 0 0,0 0 0 0 0,0 0-1 0 0,0-1 1 0 0,-1 1-1 0 0,1 0 1 0 0,0 0-1 0 0,0 0 1 0 0,-1 0 0 0 0,1 0-1 0 0,0 0 1 0 0,0 0-1 0 0,0-1 1 0 0,-1 1-1 0 0,1 0 1 0 0,0 0 0 0 0,0 0-1 0 0,-1 0 1 0 0,1 0-1 0 0,0 0 1 0 0,0 0-1 0 0,-1 0 1 0 0,1 0 0 0 0,0 0-1 0 0,0 0 1 0 0,-1 0-1 0 0,1 1 1 0 0,0-1-1 0 0,0 0 1 0 0,-1 0 0 0 0,1 0-1 0 0,0 0 1 0 0,0 0-1 0 0,-1 1 1 0 0,-8 9-33 0 0,-5 17-3 0 0,13-26 33 0 0,-5 15 23 0 0,0-1-1 0 0,1 1 0 0 0,1 0 1 0 0,0 1-1 0 0,1-1 1 0 0,1 1-1 0 0,0 25 0 0 0,2-32 34 0 0,0 0-1 0 0,0 0 1 0 0,2 0-1 0 0,-1 0 1 0 0,1-1-1 0 0,0 1 1 0 0,1 0-1 0 0,0-1 1 0 0,1 0-1 0 0,0 1 1 0 0,0-2-1 0 0,1 1 1 0 0,11 15-1 0 0,-14-21-68 0 0,0-1-1 0 0,0 1 1 0 0,0-1-1 0 0,1 0 0 0 0,-1 0 1 0 0,0 0-1 0 0,1 0 1 0 0,-1 0-1 0 0,1-1 0 0 0,-1 1 1 0 0,1-1-1 0 0,0 0 1 0 0,0 1-1 0 0,0-1 0 0 0,0 0 1 0 0,0-1-1 0 0,0 1 1 0 0,0-1-1 0 0,0 1 0 0 0,0-1 1 0 0,0 0-1 0 0,0 0 1 0 0,0 0-1 0 0,0 0 0 0 0,0-1 1 0 0,0 1-1 0 0,0-1 1 0 0,0 0-1 0 0,0 0 0 0 0,0 0 1 0 0,0 0-1 0 0,0-1 1 0 0,-1 1-1 0 0,1-1 0 0 0,0 1 1 0 0,2-4-1 0 0,2 0-25 0 0,-1-1-1 0 0,0 1 1 0 0,0-1 0 0 0,0-1-1 0 0,-1 1 1 0 0,0-1-1 0 0,-1 0 1 0 0,1 0 0 0 0,-1-1-1 0 0,-1 1 1 0 0,1-1-1 0 0,2-10 1 0 0,-1-4 35 0 0,-1 0 0 0 0,-1 0 0 0 0,0-26 0 0 0,-2 20 67 0 0,8-40-1 0 0,-8 65-59 0 0,-1 0-1 0 0,1 0 0 0 0,0 0 0 0 0,0 1 0 0 0,0-1 1 0 0,1 0-1 0 0,-1 0 0 0 0,4-4 0 0 0,-5 7 1 0 0,1 0 0 0 0,-1-1-1 0 0,0 1 1 0 0,1-1 0 0 0,-1 1 0 0 0,0 0-1 0 0,1 0 1 0 0,-1-1 0 0 0,1 1-1 0 0,-1 0 1 0 0,1 0 0 0 0,-1-1 0 0 0,1 1-1 0 0,-1 0 1 0 0,1 0 0 0 0,-1 0-1 0 0,1 0 1 0 0,-1 0 0 0 0,1 0-1 0 0,-1 0 1 0 0,1 0 0 0 0,0 0 0 0 0,0 0 0 0 0,0 1 1 0 0,0-1 0 0 0,0 0 0 0 0,-1 1-1 0 0,1 0 1 0 0,0-1 0 0 0,0 1 0 0 0,0-1-1 0 0,-1 1 1 0 0,1 0 0 0 0,0 0 0 0 0,-1-1-1 0 0,1 1 1 0 0,0 0 0 0 0,-1 0 0 0 0,1 1-1 0 0,3 7 7 0 0,-1-1-1 0 0,0 1 1 0 0,-1 0-1 0 0,0 0 1 0 0,0 1-1 0 0,-1-1 1 0 0,0 0-1 0 0,0 15 1 0 0,1 9-55 0 0,0-16 11 0 0,6 98 45 0 0,-5-97 3 0 0,-3-18-7 0 0,0 1 1 0 0,0-1-1 0 0,0 0 1 0 0,0 1-1 0 0,0-1 1 0 0,0 0-1 0 0,0 1 1 0 0,0-1-1 0 0,0 0 1 0 0,0 1 0 0 0,0-1-1 0 0,0 0 1 0 0,0 1-1 0 0,1-1 1 0 0,-1 0-1 0 0,0 1 1 0 0,0-1-1 0 0,0 0 1 0 0,1 0-1 0 0,-1 1 1 0 0,0-1 0 0 0,0 0-1 0 0,1 0 1 0 0,-1 1-1 0 0,0-1 1 0 0,1 0-1 0 0,-1 0 1 0 0,0 0-1 0 0,0 0 1 0 0,1 1-1 0 0,-1-1 1 0 0,0 0 0 0 0,1 0-1 0 0,0 0 1 0 0,0-2-1 0 0,1 0 0 0 0,0 0 0 0 0,-1-1 1 0 0,0 1-1 0 0,1 0 0 0 0,-1-1 0 0 0,0 1 1 0 0,0-1-1 0 0,0 1 0 0 0,0-1 0 0 0,-1 0 1 0 0,1-2-1 0 0,8-21 18 0 0,-7 23-22 0 0,7-8-60 0 0,-8 12 58 0 0,0-1 1 0 0,-1 0-1 0 0,1 1 0 0 0,0-1 0 0 0,0 1 1 0 0,-1-1-1 0 0,1 1 0 0 0,0 0 1 0 0,-1-1-1 0 0,1 1 0 0 0,-1 0 1 0 0,1-1-1 0 0,-1 1 0 0 0,1 0 0 0 0,-1 0 1 0 0,1-1-1 0 0,-1 1 0 0 0,1 1 1 0 0,9 16 8 0 0,-4-7 8 0 0,0 0 1 0 0,1 0 0 0 0,1 0 0 0 0,11 12-1 0 0,-17-21-11 0 0,-1 0-1 0 0,1 0 0 0 0,0-1 0 0 0,0 1 0 0 0,0-1 0 0 0,-1 0 1 0 0,1 1-1 0 0,1-1 0 0 0,-1 0 0 0 0,0 0 0 0 0,0 0 0 0 0,0-1 0 0 0,0 1 1 0 0,1 0-1 0 0,-1-1 0 0 0,0 0 0 0 0,1 1 0 0 0,-1-1 0 0 0,0 0 1 0 0,1 0-1 0 0,-1 0 0 0 0,0-1 0 0 0,1 1 0 0 0,-1 0 0 0 0,0-1 1 0 0,0 0-1 0 0,1 1 0 0 0,-1-1 0 0 0,0 0 0 0 0,2-1 0 0 0,0-1 12 0 0,0 1-1 0 0,-1-1 0 0 0,1 0 0 0 0,-1 0 0 0 0,0 0 1 0 0,0 0-1 0 0,0 0 0 0 0,0-1 0 0 0,-1 1 1 0 0,1-1-1 0 0,2-5 0 0 0,18-48-23 0 0,-10 22-83 0 0,-1 4 17 0 0,-2 0 0 0 0,-1 0 0 0 0,8-46 1 0 0,2-98-222 0 0,-18 107 218 0 0,-2 1 0 0 0,-3-1 0 0 0,-15-73 0 0 0,19 140 92 0 0,0-1-17 0 0,-1-1 1 0 0,1 1-1 0 0,-1-1 1 0 0,1 1-1 0 0,-1-1 0 0 0,0 1 1 0 0,0-1-1 0 0,0 1 1 0 0,0 0-1 0 0,0 0 0 0 0,-1-1 1 0 0,-2-2-1 0 0,1 10 14 0 0,0 1-1 0 0,0-1 1 0 0,1 1-1 0 0,0 0 1 0 0,-2 6 0 0 0,-8 33 52 0 0,1 0 0 0 0,3 1 1 0 0,2 0-1 0 0,-1 58 0 0 0,7-30 176 0 0,18 139 0 0 0,-11-155-156 0 0,-5-33-143 0 0,1 0-1 0 0,1 0 1 0 0,1-1 0 0 0,17 48 0 0 0,-21-69 2 0 0,0-1-1 0 0,0 1 1 0 0,0-1 0 0 0,1 1-1 0 0,-1-1 1 0 0,0 1 0 0 0,1-1 0 0 0,0 0-1 0 0,0 0 1 0 0,-1 0 0 0 0,1 0-1 0 0,0 0 1 0 0,1 0 0 0 0,-1 0-1 0 0,0-1 1 0 0,4 3 0 0 0,3-4-419 0 0</inkml:trace>
</inkml:ink>
</file>

<file path=ppt/ink/ink6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11:17.784"/>
    </inkml:context>
    <inkml:brush xml:id="br0">
      <inkml:brushProperty name="width" value="0.05" units="cm"/>
      <inkml:brushProperty name="height" value="0.05" units="cm"/>
    </inkml:brush>
  </inkml:definitions>
  <inkml:trace contextRef="#ctx0" brushRef="#br0">6 258 5116 0 0,'-4'-7'82'0'0,"2"4"130"0"0,11 2-151 0 0,10 1-83 0 0,0-1 0 0 0,0-1 0 0 0,0-1 0 0 0,0-1 0 0 0,-1 0-1 0 0,1-2 1 0 0,-1 0 0 0 0,0 0 0 0 0,0-2 0 0 0,20-12 0 0 0,-14 6 291 0 0,5-3 199 0 0,35-26 1 0 0,-56 37-370 0 0,0 0-1 0 0,-1-1 1 0 0,0 0 0 0 0,-1 0 0 0 0,1-1 0 0 0,-1 0 0 0 0,-1 0-1 0 0,1 0 1 0 0,4-11 0 0 0,-10 18-63 0 0,1 0 0 0 0,-1 0 0 0 0,1 0 1 0 0,0 0-1 0 0,-1 0 0 0 0,0-1 0 0 0,1 1 0 0 0,-1 0 0 0 0,0 0 1 0 0,0-1-1 0 0,1 1 0 0 0,-1 0 0 0 0,0 0 0 0 0,0-1 0 0 0,-1 1 0 0 0,1 0 1 0 0,0 0-1 0 0,-1-3 0 0 0,1 4-2 0 0,-1 0 0 0 0,1-1 1 0 0,-1 1-1 0 0,1 0 0 0 0,-1-1 0 0 0,1 1 1 0 0,-1 0-1 0 0,1-1 0 0 0,-1 1 0 0 0,1 0 1 0 0,-1 0-1 0 0,0 0 0 0 0,1 0 0 0 0,-1-1 1 0 0,0 1-1 0 0,1 0 0 0 0,-1 0 0 0 0,1 0 1 0 0,-1 0-1 0 0,0 0 0 0 0,1 1 0 0 0,-1-1 0 0 0,1 0 1 0 0,-1 0-1 0 0,-1 1 0 0 0,-4 1 37 0 0,0 0 0 0 0,0 1 0 0 0,0 0 0 0 0,0 0 0 0 0,-10 8 1 0 0,7-5-77 0 0,0 2 0 0 0,1-1 0 0 0,0 1 1 0 0,0 1-1 0 0,1-1 0 0 0,0 1 1 0 0,0 1-1 0 0,1-1 0 0 0,0 1 0 0 0,-8 19 1 0 0,12-23 6 0 0,0 1 1 0 0,0-1-1 0 0,1 0 1 0 0,-1 1-1 0 0,2-1 0 0 0,-1 1 1 0 0,1 0-1 0 0,0-1 1 0 0,0 1-1 0 0,0-1 1 0 0,1 1-1 0 0,0-1 1 0 0,1 1-1 0 0,-1-1 1 0 0,1 0-1 0 0,0 1 1 0 0,1-1-1 0 0,0 0 1 0 0,0-1-1 0 0,4 8 1 0 0,3 0 77 0 0,0-1 1 0 0,1-1 0 0 0,0 1-1 0 0,1-2 1 0 0,1 0 0 0 0,-1 0 0 0 0,1-1-1 0 0,20 10 1 0 0,-20-11-41 0 0,-12-7-37 0 0,0-1-1 0 0,0 1 0 0 0,0 0 1 0 0,0-1-1 0 0,0 1 1 0 0,0 0-1 0 0,0-1 0 0 0,0 1 1 0 0,-1 0-1 0 0,1 0 0 0 0,0 0 1 0 0,0-1-1 0 0,-1 1 1 0 0,1 0-1 0 0,-1 0 0 0 0,1 0 1 0 0,-1 0-1 0 0,1 0 0 0 0,-1 0 1 0 0,1 2-1 0 0,-1-2 12 0 0,-1 0-1 0 0,1-1 0 0 0,0 1 1 0 0,0 0-1 0 0,-1 0 0 0 0,1 0 1 0 0,0-1-1 0 0,-1 1 0 0 0,1 0 1 0 0,-1-1-1 0 0,1 1 0 0 0,-1 0 1 0 0,1-1-1 0 0,-1 1 0 0 0,1-1 1 0 0,-1 1-1 0 0,0-1 0 0 0,1 1 1 0 0,-1-1-1 0 0,-1 2 0 0 0,-5 1 67 0 0,0 0 0 0 0,1 0-1 0 0,-1-1 1 0 0,-1 0 0 0 0,-7 2-1 0 0,7-3-40 0 0,-1 1 0 0 0,0-1 1 0 0,1 0-1 0 0,-12-1 0 0 0,17 0-24 0 0,1-1 0 0 0,0 1 0 0 0,0 0 0 0 0,0 0 0 0 0,-1-1 0 0 0,1 0 0 0 0,0 1 0 0 0,0-1 0 0 0,0 0 0 0 0,0 0 0 0 0,0 0 0 0 0,0 0 0 0 0,0 0 0 0 0,0 0 0 0 0,1-1 0 0 0,-1 1 0 0 0,0-1 0 0 0,1 1 0 0 0,-1-1 0 0 0,1 0 0 0 0,-2-2 0 0 0,3 4-44 0 0,-1-1 1 0 0,1 1-1 0 0,0 0 0 0 0,0 0 0 0 0,0-1 0 0 0,-1 1 0 0 0,1 0 0 0 0,0 0 0 0 0,-1 0 0 0 0,1-1 0 0 0,0 1 0 0 0,0 0 0 0 0,-1 0 0 0 0,1 0 1 0 0,0 0-1 0 0,-1 0 0 0 0,1 0 0 0 0,0 0 0 0 0,-1 0 0 0 0,1 0 0 0 0,0 0 0 0 0,-1 0 0 0 0,1 0 0 0 0,0 0 0 0 0,-1 0 0 0 0,1 0 0 0 0,0 0 0 0 0,-1 0 1 0 0,1 0-1 0 0,0 0 0 0 0,-1 0 0 0 0,1 0 0 0 0,0 0 0 0 0,0 1 0 0 0,-1-1 0 0 0,1 0 0 0 0,0 0 0 0 0,0 0 0 0 0,-1 1 0 0 0,1-1 0 0 0,0 0 1 0 0,0 0-1 0 0,-1 1 0 0 0,1-1 0 0 0,0 0 0 0 0,0 0 0 0 0,0 1 0 0 0,-1-1 0 0 0,-14 21-1423 0 0,10-14 722 0 0,-6 3-92 0 0</inkml:trace>
</inkml:ink>
</file>

<file path=ppt/ink/ink6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14:22.897"/>
    </inkml:context>
    <inkml:brush xml:id="br0">
      <inkml:brushProperty name="width" value="0.05" units="cm"/>
      <inkml:brushProperty name="height" value="0.05" units="cm"/>
    </inkml:brush>
  </inkml:definitions>
  <inkml:trace contextRef="#ctx0" brushRef="#br0">156 60 6533 0 0,'1'-1'-1'0'0,"-1"1"0"0"0,0-1 1 0 0,0 1-1 0 0,0-1 1 0 0,0 1-1 0 0,0 0 1 0 0,0-1-1 0 0,1 1 1 0 0,-1-1-1 0 0,0 1 0 0 0,0-1 1 0 0,0 1-1 0 0,-1-1 1 0 0,1 1-1 0 0,0 0 1 0 0,0-1-1 0 0,0 1 0 0 0,0-1 1 0 0,0 1-1 0 0,0-1 1 0 0,-1 1-1 0 0,1 0 1 0 0,0-1-1 0 0,0 1 1 0 0,-1-1-1 0 0,1 1 3 0 0,-1-1 0 0 0,1 1 0 0 0,0-1 0 0 0,0 1 0 0 0,0 0 0 0 0,-1-1 0 0 0,1 1 0 0 0,0 0 1 0 0,0-1-1 0 0,0 1 0 0 0,0-1 0 0 0,0 1 0 0 0,0-1 0 0 0,-1 1 0 0 0,1-1 0 0 0,0 1 0 0 0,0 0 0 0 0,0-1 0 0 0,1 1 0 0 0,-1-1 0 0 0,0 1 0 0 0,0-1 0 0 0,0 1 0 0 0,0 0 1 0 0,0-1-1 0 0,0 1 0 0 0,1-1 0 0 0,-1 1 0 0 0,0 0 0 0 0,1-1 0 0 0,-1 1 9 0 0,0-1 1 0 0,0 1-1 0 0,0 0 1 0 0,0 0-1 0 0,0-1 1 0 0,1 1-1 0 0,-1 0 1 0 0,0 0-1 0 0,0-1 0 0 0,0 1 1 0 0,0 0-1 0 0,0-1 1 0 0,0 1-1 0 0,0 0 1 0 0,0 0-1 0 0,0-1 1 0 0,0 1-1 0 0,0 0 1 0 0,0-1-1 0 0,-1 1 0 0 0,1 0 1 0 0,0 0-1 0 0,0-1 1 0 0,0 1-1 0 0,0 0 1 0 0,0 0-1 0 0,0-1 1 0 0,-1 1-1 0 0,1 0 1 0 0,0 0-1 0 0,0-1 0 0 0,-2-4 545 0 0,14-2 253 0 0,-9 6-647 0 0,-2 1-110 0 0,-1 0 0 0 0,1-1 0 0 0,-1 1 0 0 0,0 0 0 0 0,1 0 0 0 0,-1 0 0 0 0,1 0 0 0 0,-1 0 0 0 0,0 0 0 0 0,1-1 0 0 0,-1 1 0 0 0,0 0 0 0 0,1 0 0 0 0,-1-1 0 0 0,0 1 0 0 0,1 0 0 0 0,-1 0 0 0 0,0-1 0 0 0,1 1 0 0 0,-1 0 0 0 0,0-1 0 0 0,0 1 0 0 0,0 0 0 0 0,1-1 1 0 0,-1 1-1 0 0,0-1 0 0 0,0 1 0 0 0,0 0 0 0 0,0-1 0 0 0,0 1 0 0 0,0-1 0 0 0,1 1 0 0 0,-1-1 0 0 0,0 1-36 0 0,0 0-1 0 0,0-1 1 0 0,0 1 0 0 0,0 0 0 0 0,0 0 0 0 0,0 0 0 0 0,0 0 0 0 0,0 0 0 0 0,0 0 0 0 0,0 0 0 0 0,0 0 0 0 0,0 0 0 0 0,0 0 0 0 0,0-1-1 0 0,0 1 1 0 0,0 0 0 0 0,0 0 0 0 0,1 0 0 0 0,-1 0 0 0 0,0 0 0 0 0,0 0 0 0 0,0 0 0 0 0,0 0 0 0 0,0 0 0 0 0,0 0 0 0 0,0 0 0 0 0,0 0 0 0 0,0 0-1 0 0,1 0 1 0 0,-1 0 0 0 0,0 0 0 0 0,0 0 0 0 0,0 0 0 0 0,0 0 0 0 0,0 0 0 0 0,0 0 0 0 0,0 0 0 0 0,0 0 0 0 0,0 0 0 0 0,1 0 0 0 0,-1 0-1 0 0,0 0 1 0 0,0 0 0 0 0,0 0 0 0 0,0 0 0 0 0,0 0 0 0 0,0 0 0 0 0,0 0 0 0 0,0 0 0 0 0,0 0 0 0 0,0 1 0 0 0,1-1 0 0 0,3 10 20 0 0,-2 40 77 0 0,0-36-89 0 0,-2-1-1 0 0,1 1 1 0 0,-2-1 0 0 0,1 1-1 0 0,-2-1 1 0 0,-5 23-1 0 0,-9 11-8 0 0,-3 0-1 0 0,-1-1 1 0 0,-37 61-1 0 0,33-70-4 0 0,13-19-2 0 0,0 1 1 0 0,-10 23 0 0 0,21-42-10 0 0,0 0 1 0 0,0 1-1 0 0,0-1 1 0 0,-1 1-1 0 0,1-1 1 0 0,0 0-1 0 0,0 1 1 0 0,0-1-1 0 0,0 0 1 0 0,0 1-1 0 0,0-1 1 0 0,0 0-1 0 0,0 1 0 0 0,0-1 1 0 0,1 1-1 0 0,-1-1 1 0 0,0 0-1 0 0,0 1 1 0 0,0-1-1 0 0,0 0 1 0 0,0 1-1 0 0,1-1 1 0 0,-1 0-1 0 0,0 1 1 0 0,0-1-1 0 0,1 0 1 0 0,-1 0-1 0 0,0 1 1 0 0,0-1-1 0 0,1 0 1 0 0,-1 0-1 0 0,0 1 1 0 0,1-1-1 0 0,-1 0 1 0 0,0 0-1 0 0,1 0 1 0 0,-1 0-1 0 0,0 0 1 0 0,1 1-1 0 0,-1-1 1 0 0,0 0-1 0 0,1 0 1 0 0,-1 0-1 0 0,0 0 0 0 0,1 0 1 0 0,-1 0-1 0 0,1 0 1 0 0,-1 0-1 0 0,0 0 1 0 0,1 0-1 0 0,-1 0 1 0 0,0-1-1 0 0,1 1 1 0 0,-1 0-1 0 0,1 0 1 0 0,31-6-51 0 0,-20 3 33 0 0,98-6-20 0 0,142 6-1 0 0,-140 4 24 0 0,1100 27 41 0 0,1 38-82 0 0,440-6 17 0 0,-666-88-11 0 0,-910 23 42 0 0,110-3-259 0 0,-191 8 148 0 0,0 1 1 0 0,0-1-1 0 0,0 1 1 0 0,-1 0 0 0 0,1 1-1 0 0,-6 2 1 0 0,-14 4-404 0 0,-26-2-578 0 0,34-5 752 0 0,-26 1-680 0 0</inkml:trace>
</inkml:ink>
</file>

<file path=ppt/ink/ink6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14:24.192"/>
    </inkml:context>
    <inkml:brush xml:id="br0">
      <inkml:brushProperty name="width" value="0.05" units="cm"/>
      <inkml:brushProperty name="height" value="0.05" units="cm"/>
    </inkml:brush>
  </inkml:definitions>
  <inkml:trace contextRef="#ctx0" brushRef="#br0">153 25 5693 0 0,'-11'0'50'0'0,"-15"2"170"0"0,1-1-1 0 0,0-2 0 0 0,-31-3 0 0 0,54 3-143 0 0,-5 0 268 0 0,10 5-76 0 0,-1-4-229 0 0,1 1 0 0 0,-1-1 0 0 0,0 0 1 0 0,1 0-1 0 0,-1 0 0 0 0,1-1 0 0 0,-1 1 0 0 0,1-1 0 0 0,-1 1 1 0 0,4-2-1 0 0,11-2 100 0 0,336-14 183 0 0,1 22-213 0 0,-194-1 10 0 0,1245 47 100 0 0,-453-10-169 0 0,795-7 60 0 0,-1092-50-1 0 0,-511 5 494 0 0,-294 18 181 0 0,148-6-811 0 0,7 2 25 0 0,16 1 50 0 0,30 1 118 0 0,-50-4-1 0 0,-9 1 214 0 0,20-1-190 0 0,-5 0-124 0 0,-1-1-1 0 0,1 2 0 0 0,-1-1 1 0 0,1 1-1 0 0,8 2 0 0 0,-15-3-81 0 0,2 3 85 0 0,0 0-1 0 0,0 0 0 0 0,0 0 0 0 0,0 0 0 0 0,1 0 0 0 0,-1-1 1 0 0,1 1-1 0 0,3 2 0 0 0,4 5 647 0 0,-4-1-647 0 0,0 1 0 0 0,0 0 0 0 0,0 0 0 0 0,-1 1 0 0 0,-1-1 0 0 0,5 17 0 0 0,14 71 492 0 0,-17-70-439 0 0,2 8 47 0 0,5 60 0 0 0,-12-87-296 0 0,-1 1 1 0 0,0-1-1 0 0,-1 1 0 0 0,0 0 0 0 0,0-1 1 0 0,-1 1-1 0 0,0-1 0 0 0,0 0 1 0 0,-1 1-1 0 0,-1-1 0 0 0,-6 14 1 0 0,-5-5-1062 0 0</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3:40:56.099"/>
    </inkml:context>
    <inkml:brush xml:id="br0">
      <inkml:brushProperty name="width" value="0.05" units="cm"/>
      <inkml:brushProperty name="height" value="0.05" units="cm"/>
    </inkml:brush>
  </inkml:definitions>
  <inkml:trace contextRef="#ctx0" brushRef="#br0">374 154 7841 0 0,'2'-2'37'0'0,"0"-1"1"0"0,0 0-1 0 0,0 0 0 0 0,-1 0 1 0 0,1 0-1 0 0,-1-1 1 0 0,1 1-1 0 0,-1 0 0 0 0,0-1 1 0 0,0-3-1 0 0,-1 7-4 0 0,0-1 1 0 0,0 0-1 0 0,0 0 0 0 0,0 0 0 0 0,0 1 0 0 0,-1-1 0 0 0,1 0 1 0 0,0 0-1 0 0,0 1 0 0 0,-1-1 0 0 0,1 0 0 0 0,0 1 0 0 0,-1-1 0 0 0,1 0 1 0 0,-1 1-1 0 0,1-1 0 0 0,-1 1 0 0 0,1-1 0 0 0,-2 0 0 0 0,1 0 47 0 0,-1 0-1 0 0,0 0 0 0 0,0 0 0 0 0,1 0 0 0 0,-1 0 1 0 0,0 1-1 0 0,0-1 0 0 0,0 0 0 0 0,0 1 1 0 0,-4-1-1 0 0,-5 1 263 0 0,-1 0-1 0 0,0 1 1 0 0,0 0 0 0 0,0 0 0 0 0,0 1 0 0 0,1 1-1 0 0,-1 0 1 0 0,1 1 0 0 0,-22 9 0 0 0,4 2 305 0 0,0 1 0 0 0,-38 27-1 0 0,58-37-543 0 0,1 1 1 0 0,0 0-1 0 0,1 0 0 0 0,-1 1 0 0 0,1 0 0 0 0,1 0 0 0 0,0 1 0 0 0,0 0 0 0 0,0 0 0 0 0,1 0 0 0 0,-4 13 0 0 0,6-17-80 0 0,1 1-1 0 0,1 0 0 0 0,-1 0 1 0 0,1-1-1 0 0,0 1 1 0 0,0 0-1 0 0,1 0 0 0 0,0 0 1 0 0,0 1-1 0 0,0-1 1 0 0,1 0-1 0 0,-1 0 0 0 0,2-1 1 0 0,-1 1-1 0 0,1 0 1 0 0,0 0-1 0 0,0 0 0 0 0,0-1 1 0 0,1 0-1 0 0,0 1 0 0 0,4 6 1 0 0,-4-8-13 0 0,1 0 0 0 0,0 0 0 0 0,0 0 0 0 0,0-1 0 0 0,0 1 0 0 0,1-1 0 0 0,-1 0-1 0 0,1 0 1 0 0,0-1 0 0 0,0 1 0 0 0,0-1 0 0 0,0 0 0 0 0,0 0 0 0 0,1-1 0 0 0,-1 1 0 0 0,0-1 0 0 0,1-1 0 0 0,-1 1 0 0 0,1-1 0 0 0,8 0 0 0 0,9-1-201 0 0,0-2 0 0 0,-1 0 0 0 0,35-10 0 0 0,-44 10-18 0 0,10-3-233 0 0,0-1 0 0 0,0-1 1 0 0,-1-1-1 0 0,30-17 0 0 0,-39 18 291 0 0,0 0 0 0 0,0-1 0 0 0,-1 0 0 0 0,0-1 0 0 0,-1-1 0 0 0,0 0 0 0 0,0 0 0 0 0,8-13 0 0 0,-15 18 143 0 0,-1 1-1 0 0,0-1 1 0 0,0 0 0 0 0,-1 0-1 0 0,0 0 1 0 0,0 0 0 0 0,0 0-1 0 0,0 0 1 0 0,-1 0 0 0 0,0-1-1 0 0,-1 1 1 0 0,1 0 0 0 0,-1-1-1 0 0,-1 1 1 0 0,1 0 0 0 0,-1-1-1 0 0,0 1 1 0 0,0 0 0 0 0,-1 0-1 0 0,0-1 1 0 0,-4-9 0 0 0,3 11 18 0 0,1 0 0 0 0,-1 0-1 0 0,0 0 1 0 0,0 1 0 0 0,0-1 0 0 0,-1 1 0 0 0,0 0 0 0 0,0 0 0 0 0,0 0 0 0 0,0 0 0 0 0,0 1-1 0 0,-1-1 1 0 0,0 1 0 0 0,0 0 0 0 0,0 1 0 0 0,0-1 0 0 0,0 1 0 0 0,0 0 0 0 0,0 0 0 0 0,-1 1 0 0 0,1-1-1 0 0,-1 1 1 0 0,1 1 0 0 0,-10-1 0 0 0,1 2 65 0 0,0 1-1 0 0,0 0 0 0 0,1 1 1 0 0,0 1-1 0 0,-1 0 1 0 0,1 1-1 0 0,1 0 0 0 0,-1 1 1 0 0,1 0-1 0 0,0 1 1 0 0,0 1-1 0 0,1 0 0 0 0,0 0 1 0 0,-13 13-1 0 0,23-20-68 0 0,0 0 0 0 0,0-1 0 0 0,1 1-1 0 0,-1 0 1 0 0,0 0 0 0 0,0-1 0 0 0,1 1-1 0 0,-1 0 1 0 0,1 0 0 0 0,-1 0 0 0 0,1 0 0 0 0,-1 0-1 0 0,1 0 1 0 0,0 0 0 0 0,-1 0 0 0 0,1 0-1 0 0,0 1 1 0 0,0-2 4 0 0,0 1-1 0 0,0-1 0 0 0,0 1 0 0 0,0-1 1 0 0,1 0-1 0 0,-1 1 0 0 0,0-1 1 0 0,0 0-1 0 0,0 1 0 0 0,1-1 0 0 0,-1 0 1 0 0,0 1-1 0 0,1-1 0 0 0,-1 0 0 0 0,0 1 1 0 0,1-1-1 0 0,-1 0 0 0 0,1 0 1 0 0,-1 1-1 0 0,0-1 0 0 0,1 0 0 0 0,-1 0 1 0 0,1 0-1 0 0,-1 0 0 0 0,0 0 1 0 0,2 1-1 0 0,1-1 48 0 0,1 0 0 0 0,0 1 0 0 0,0-1 1 0 0,0 0-1 0 0,-1-1 0 0 0,1 1 0 0 0,7-2 0 0 0,135-49 249 0 0,-9 3-336 0 0,-115 42 29 0 0,-1 1 0 0 0,2 1 0 0 0,-1 1 0 0 0,31-1 0 0 0,-47 4 2 0 0,0 0 0 0 0,0 0 1 0 0,0 1-1 0 0,0 0 0 0 0,0 0 0 0 0,0 0 1 0 0,9 4-1 0 0,-13-4-1 0 0,1 0 1 0 0,-1 1 0 0 0,0-1-1 0 0,0 0 1 0 0,0 1 0 0 0,-1 0-1 0 0,1-1 1 0 0,0 1 0 0 0,0 0-1 0 0,-1 0 1 0 0,1 0 0 0 0,-1 0-1 0 0,0 0 1 0 0,0 0-1 0 0,1 0 1 0 0,-1 0 0 0 0,-1 1-1 0 0,1-1 1 0 0,0 0 0 0 0,0 1-1 0 0,0 2 1 0 0,3 32 47 0 0,-1 0 1 0 0,-3 66-1 0 0,-1-40 10 0 0,0-15-39 0 0,0-29 10 0 0,1-16 9 0 0,0-7 22 0 0,0-9-141 0 0,2-1-1 0 0,-1 1 0 0 0,1-1 0 0 0,1 1 1 0 0,1 0-1 0 0,-1 0 0 0 0,2 1 0 0 0,0-1 1 0 0,11-18-1 0 0,-1 0-73 0 0,2-4 84 0 0,1 1 0 0 0,31-44 0 0 0,-47 75 65 0 0,1 1-1 0 0,-1-1 1 0 0,0 0-1 0 0,1 1 1 0 0,0 0 0 0 0,-1 0-1 0 0,1 0 1 0 0,0 0 0 0 0,0 0-1 0 0,0 0 1 0 0,5-1 0 0 0,-7 3 5 0 0,0-1 1 0 0,-1 1 0 0 0,1 0 0 0 0,0 0 0 0 0,-1 0 0 0 0,1 0 0 0 0,0 0 0 0 0,0 0 0 0 0,-1 0 0 0 0,1 0 0 0 0,0 0 0 0 0,0 0 0 0 0,-1 1 0 0 0,1-1 0 0 0,0 0 0 0 0,-1 0 0 0 0,1 1 0 0 0,0-1 0 0 0,-1 0 0 0 0,1 1 0 0 0,-1-1 0 0 0,2 1 0 0 0,-1 0 7 0 0,0 1-1 0 0,0-1 1 0 0,-1 0 0 0 0,1 1 0 0 0,0-1 0 0 0,-1 1 0 0 0,1-1 0 0 0,0 1 0 0 0,-1-1 0 0 0,0 1-1 0 0,1-1 1 0 0,-1 1 0 0 0,0-1 0 0 0,0 4 0 0 0,1 25 187 0 0,-2-1 0 0 0,-6 42 0 0 0,-2 32 123 0 0,9-97-293 0 0,0 0 0 0 0,1 0 0 0 0,0 0 0 0 0,0 0 0 0 0,0 0 0 0 0,1 0 0 0 0,-1 0 0 0 0,1 0 0 0 0,5 9 0 0 0,-6-14-12 0 0,0 1 1 0 0,0-1-1 0 0,0 0 0 0 0,0 1 0 0 0,0-1 1 0 0,0 0-1 0 0,0 0 0 0 0,1 0 0 0 0,-1 1 1 0 0,0-1-1 0 0,1-1 0 0 0,-1 1 0 0 0,1 0 1 0 0,-1 0-1 0 0,1 0 0 0 0,0-1 0 0 0,-1 1 1 0 0,1-1-1 0 0,0 0 0 0 0,-1 1 0 0 0,1-1 1 0 0,0 0-1 0 0,-1 0 0 0 0,1 0 0 0 0,0 0 1 0 0,-1 0-1 0 0,1 0 0 0 0,0 0 0 0 0,-1-1 1 0 0,1 1-1 0 0,0-1 0 0 0,-1 1 0 0 0,1-1 1 0 0,-1 0-1 0 0,1 1 0 0 0,-1-1 1 0 0,3-1-1 0 0,15-10-40 0 0,0 0 1 0 0,-1-1-1 0 0,0 0 0 0 0,-1-2 1 0 0,-1 0-1 0 0,0-1 1 0 0,20-27-1 0 0,-28 32 8 0 0,-1-1-1 0 0,0 0 1 0 0,-1 0 0 0 0,0 0-1 0 0,0-1 1 0 0,-2 0-1 0 0,0 0 1 0 0,3-16 0 0 0,-3 9 9 0 0,-2-1 1 0 0,0 1-1 0 0,-2 0 1 0 0,-2-38 0 0 0,-2 43 22 0 0,4 15-12 0 0,0 0 0 0 0,0 0 0 0 0,0 0-1 0 0,0 0 1 0 0,-1 0 0 0 0,1-1 0 0 0,0 1 0 0 0,0 0 0 0 0,0 0 0 0 0,0 0-1 0 0,0 0 1 0 0,0 0 0 0 0,0 0 0 0 0,0 0 0 0 0,-1 0 0 0 0,1 0 0 0 0,0-1 0 0 0,0 1-1 0 0,0 0 1 0 0,0 0 0 0 0,0 0 0 0 0,-1 0 0 0 0,1 0 0 0 0,0 0 0 0 0,0 0 0 0 0,0 0-1 0 0,0 0 1 0 0,0 0 0 0 0,-1 0 0 0 0,1 0 0 0 0,0 0 0 0 0,0 0 0 0 0,0 0-1 0 0,0 0 1 0 0,0 0 0 0 0,-1 0 0 0 0,1 1 0 0 0,0-1 0 0 0,0 0 0 0 0,0 0 0 0 0,0 0-1 0 0,0 0 1 0 0,-1 1-1 0 0,0 1-1 0 0,0-1 1 0 0,0 0-1 0 0,1 0 1 0 0,-1 1-1 0 0,1-1 0 0 0,-1 1 1 0 0,1-1-1 0 0,-1 1 1 0 0,1-1-1 0 0,0 1 1 0 0,0-1-1 0 0,0 0 1 0 0,0 4-1 0 0,0 5 6 0 0,1 1-1 0 0,0-1 1 0 0,1 0-1 0 0,0 1 1 0 0,1-1 0 0 0,0 0-1 0 0,0 0 1 0 0,1-1-1 0 0,0 1 1 0 0,1-1-1 0 0,0 0 1 0 0,1 0 0 0 0,6 9-1 0 0,10 7 204 0 0,0 0-1 0 0,45 37 1 0 0,-42-39-7 0 0,-19-18-178 0 0,-1 0 0 0 0,0 0 0 0 0,0 0 0 0 0,-1 1 1 0 0,0 0-1 0 0,0 0 0 0 0,0 0 0 0 0,0 0 0 0 0,2 9 0 0 0,-5-12-18 0 0,0-1 1 0 0,0 1-1 0 0,-1-1 0 0 0,1 1 0 0 0,-1-1 1 0 0,0 1-1 0 0,0 0 0 0 0,0-1 1 0 0,0 1-1 0 0,0-1 0 0 0,-1 1 1 0 0,1-1-1 0 0,-1 1 0 0 0,1-1 0 0 0,-1 1 1 0 0,0-1-1 0 0,0 1 0 0 0,0-1 1 0 0,0 0-1 0 0,-1 1 0 0 0,1-1 0 0 0,-1 0 1 0 0,1 0-1 0 0,-1 0 0 0 0,0 0 1 0 0,0 0-1 0 0,0-1 0 0 0,-4 4 0 0 0,-3 1 21 0 0,0 0 0 0 0,-1-1 0 0 0,0 0 0 0 0,-1 0 0 0 0,1-1 0 0 0,-1 0 0 0 0,-20 4 0 0 0,-82 7-421 0 0,93-13 227 0 0,11-1-75 0 0,0 0 0 0 0,-1-1 0 0 0,1-1 0 0 0,0 1 0 0 0,0-2-1 0 0,0 1 1 0 0,-16-5 0 0 0,21 4 18 0 0,0 1 0 0 0,0-1 0 0 0,1 0-1 0 0,-1 1 1 0 0,0-2 0 0 0,1 1 0 0 0,0 0-1 0 0,-1-1 1 0 0,1 1 0 0 0,0-1 0 0 0,0 0 0 0 0,0 0-1 0 0,1 0 1 0 0,-1-1 0 0 0,1 1 0 0 0,0-1 0 0 0,0 1-1 0 0,0-1 1 0 0,-2-4 0 0 0,-2-13-1218 0 0</inkml:trace>
</inkml:ink>
</file>

<file path=ppt/ink/ink6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14:25.502"/>
    </inkml:context>
    <inkml:brush xml:id="br0">
      <inkml:brushProperty name="width" value="0.05" units="cm"/>
      <inkml:brushProperty name="height" value="0.05" units="cm"/>
    </inkml:brush>
  </inkml:definitions>
  <inkml:trace contextRef="#ctx0" brushRef="#br0">66 29 6941 0 0,'0'-1'7'0'0,"0"1"0"0"0,-1-1 0 0 0,1 1 0 0 0,0 0 0 0 0,0-1 0 0 0,0 1 0 0 0,0-1 0 0 0,0 1-1 0 0,0 0 1 0 0,-1-1 0 0 0,1 1 0 0 0,0 0 0 0 0,0-1 0 0 0,-1 1 0 0 0,1 0 0 0 0,0-1 0 0 0,-1 1 0 0 0,1 0 0 0 0,0-1 0 0 0,-1 1 0 0 0,1 0 0 0 0,0 0 0 0 0,-1-1 0 0 0,1 1 0 0 0,0 0 0 0 0,-1 0 0 0 0,1 0 0 0 0,-1 0 0 0 0,1 0 0 0 0,-1-1 0 0 0,0 1 17 0 0,1 0 0 0 0,0 0 0 0 0,-1 0 0 0 0,1 0 0 0 0,0 0 0 0 0,-1 0 0 0 0,1 0-1 0 0,0 0 1 0 0,-1-1 0 0 0,1 1 0 0 0,0 0 0 0 0,0 0 0 0 0,-1 0 0 0 0,1-1 0 0 0,0 1 0 0 0,0 0 0 0 0,-1 0 0 0 0,1-1 0 0 0,0 1 0 0 0,0 0-1 0 0,-1-1 1 0 0,1 1 0 0 0,0 0 0 0 0,0-1 0 0 0,0 1 0 0 0,0 0 0 0 0,0-1 0 0 0,0 1 0 0 0,-1-1 0 0 0,1 1 49 0 0,0-1 1 0 0,0 1 0 0 0,0-1-1 0 0,0 1 1 0 0,0-1-1 0 0,0 1 1 0 0,0-1 0 0 0,0 1-1 0 0,0-1 1 0 0,-1 1 0 0 0,1-1-1 0 0,0 1 1 0 0,0-1-1 0 0,-1 1 1 0 0,1 0 0 0 0,0-1-1 0 0,-1 1 1 0 0,1-1 0 0 0,0 1-1 0 0,-1 0 1 0 0,1-1-1 0 0,-1 1 1 0 0,1 0 0 0 0,0-1-1 0 0,-2 1 1 0 0,2 0-63 0 0,0 0 1 0 0,-1 0-1 0 0,1 0 1 0 0,0 0-1 0 0,-1 0 1 0 0,1 0-1 0 0,0 0 0 0 0,-1 1 1 0 0,1-1-1 0 0,0 0 1 0 0,-1 0-1 0 0,1 0 1 0 0,0 0-1 0 0,-1 1 1 0 0,1-1-1 0 0,0 0 0 0 0,0 0 1 0 0,-1 1-1 0 0,1-1 1 0 0,0 0-1 0 0,0 0 1 0 0,0 1-1 0 0,-1-1 1 0 0,1 0-1 0 0,0 1 0 0 0,0-1 1 0 0,0 0-1 0 0,0 1 1 0 0,0-1-1 0 0,0 0 1 0 0,0 1-1 0 0,0-1 0 0 0,-1 0 1 0 0,1 1-1 0 0,0-1 1 0 0,0 0-1 0 0,1 1 1 0 0,-1-1-1 0 0,0 0 1 0 0,0 1-1 0 0,0-1 0 0 0,0 0 1 0 0,0 1-1 0 0,-1 10-6 0 0,0-1 0 0 0,0 0 0 0 0,-2 0 0 0 0,-4 18 0 0 0,3-16-7 0 0,0 1 0 0 0,-1 16 1 0 0,-3 37 13 0 0,9-66-14 0 0,0 1-1 0 0,0-1 0 0 0,0 1 1 0 0,0-1-1 0 0,1 1 0 0 0,-1-1 1 0 0,0 0-1 0 0,0 1 0 0 0,0-1 1 0 0,1 0-1 0 0,-1 0 0 0 0,0 0 1 0 0,0 0-1 0 0,0 0 0 0 0,1 0 1 0 0,-1-1-1 0 0,0 1 0 0 0,0 0 1 0 0,2-1-1 0 0,5 0 6 0 0,97 6-573 0 0,139 23 0 0 0,-171-15 422 0 0,-29-5 76 0 0,64 4 0 0 0,-88-10 68 0 0,-16-2 12 0 0,-1 1-1 0 0,1 0 1 0 0,0-1 0 0 0,0 0 0 0 0,0 0 0 0 0,0 0 0 0 0,0 0-1 0 0,0-1 1 0 0,-1 1 0 0 0,1-1 0 0 0,0 0 0 0 0,5-3-1 0 0,-8 4 12 0 0,-1-1-1 0 0,0 0 0 0 0,0 1 0 0 0,0-1 0 0 0,1 0 0 0 0,-1 0 0 0 0,0 1 0 0 0,0-1 0 0 0,0 0 0 0 0,0 0 0 0 0,0 0 0 0 0,-1 1 0 0 0,1-1 0 0 0,0 0 0 0 0,0 1 0 0 0,0-1 0 0 0,-1 0 0 0 0,1 0 0 0 0,0 1 0 0 0,-1-1 0 0 0,1 0 0 0 0,0 1 0 0 0,-1-1 0 0 0,1 1 0 0 0,-1-1 0 0 0,1 0 0 0 0,-1 1 0 0 0,1-1 0 0 0,-2 0 0 0 0,-16-18 158 0 0,15 16-154 0 0,0 0 1 0 0,0 0-1 0 0,0 0 1 0 0,1 0 0 0 0,-1 0-1 0 0,1-1 1 0 0,0 1-1 0 0,0-1 1 0 0,0 1 0 0 0,0-1-1 0 0,0 0 1 0 0,1 0-1 0 0,0 0 1 0 0,-2-7 0 0 0,1-4 60 0 0,1 0 1 0 0,0-25-1 0 0,1 39-76 0 0,1-18 124 0 0,0 15-87 0 0,-1 0 0 0 0,0 0 0 0 0,1 1 0 0 0,-1-1 0 0 0,-1 0 1 0 0,1 0-1 0 0,0 1 0 0 0,-3-8 0 0 0,2 10-38 0 0,0 0 0 0 0,0 0 0 0 0,0-1 0 0 0,0 1 0 0 0,0 0 0 0 0,0 1 0 0 0,-1-1 0 0 0,1 0 0 0 0,0 0 0 0 0,-1 0 0 0 0,1 1 0 0 0,-1-1 0 0 0,1 1 0 0 0,-1-1 0 0 0,1 1 0 0 0,-1 0 0 0 0,1-1 0 0 0,-1 1 0 0 0,-2 0 0 0 0,-32-1-51 0 0,-352 43-24 0 0,250-26-533 0 0,124-12-1609 0 0,18-3 1439 0 0</inkml:trace>
</inkml:ink>
</file>

<file path=ppt/ink/ink6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14:26.311"/>
    </inkml:context>
    <inkml:brush xml:id="br0">
      <inkml:brushProperty name="width" value="0.05" units="cm"/>
      <inkml:brushProperty name="height" value="0.05" units="cm"/>
    </inkml:brush>
  </inkml:definitions>
  <inkml:trace contextRef="#ctx0" brushRef="#br0">118 64 7261 0 0,'-25'-25'211'0'0,"21"20"25"0"0,0 0 0 0 0,-1 0 1 0 0,0 1-1 0 0,-8-6 0 0 0,9 44-205 0 0,3-25-30 0 0,0 0 0 0 0,-1 0 1 0 0,0 0-1 0 0,-4 12 0 0 0,-3 17 39 0 0,6-27-33 0 0,1-1-1 0 0,-2-1 1 0 0,-5 14-1 0 0,6-16-11 0 0,0 0 1 0 0,0 0-1 0 0,1 1 0 0 0,0 0 0 0 0,0-1 0 0 0,-1 16 0 0 0,3-22 0 0 0,0-1 0 0 0,0 0 1 0 0,0 0-1 0 0,0 1 0 0 0,0-1 0 0 0,1 0 0 0 0,-1 0 1 0 0,0 1-1 0 0,0-1 0 0 0,0 0 0 0 0,1 0 0 0 0,-1 1 0 0 0,0-1 1 0 0,0 0-1 0 0,0 0 0 0 0,1 0 0 0 0,-1 0 0 0 0,0 1 0 0 0,0-1 1 0 0,1 0-1 0 0,-1 0 0 0 0,0 0 0 0 0,1 0 0 0 0,-1 0 1 0 0,0 0-1 0 0,0 0 0 0 0,1 0 0 0 0,-1 0 0 0 0,0 0 0 0 0,1 0 1 0 0,-1 0-1 0 0,0 0 0 0 0,0 0 0 0 0,1 0 0 0 0,-1 0 0 0 0,0 0 1 0 0,1 0-1 0 0,-1 0 0 0 0,0 0 0 0 0,0 0 0 0 0,1 0 1 0 0,-1-1-1 0 0,20-6-87 0 0,-9 4 68 0 0,22-3-93 0 0,0 1 0 0 0,1 2 0 0 0,35 2 0 0 0,-45 0 27 0 0,108 3-35 0 0,148 20 0 0 0,-58 13 519 0 0,-199-32-320 0 0,-11-1-33 0 0,0 0 0 0 0,1-1 0 0 0,-1 0 0 0 0,0-1 0 0 0,0-1 0 0 0,0 0 0 0 0,22-4 0 0 0,-34 4-24 0 0,0 1 0 0 0,0-1 0 0 0,0 1 0 0 0,0-1 0 0 0,0 0 0 0 0,0 1 0 0 0,0-1-1 0 0,0 1 1 0 0,0-1 0 0 0,-1 1 0 0 0,1-1 0 0 0,0 1 0 0 0,0-1 0 0 0,0 1-1 0 0,-1-1 1 0 0,1 1 0 0 0,0-1 0 0 0,0 1 0 0 0,-1 0 0 0 0,1-1 0 0 0,0 1 0 0 0,-1-1-1 0 0,1 1 1 0 0,-1 0 0 0 0,1-1 0 0 0,-1 1 0 0 0,1 0 0 0 0,-1-1 0 0 0,-15-13 136 0 0,-8 0-53 0 0,14 9-54 0 0,0 0 0 0 0,1-1 1 0 0,0 0-1 0 0,-11-10 0 0 0,18 14-42 0 0,0 0-1 0 0,0 0 1 0 0,0 0 0 0 0,0 0-1 0 0,1 0 1 0 0,-1-1-1 0 0,1 1 1 0 0,0 0 0 0 0,0-1-1 0 0,0 1 1 0 0,0-1-1 0 0,0 1 1 0 0,0-1 0 0 0,1 0-1 0 0,-1 1 1 0 0,1-1 0 0 0,-1 0-1 0 0,1 1 1 0 0,0-1-1 0 0,0 0 1 0 0,1 0 0 0 0,0-4-1 0 0,10-46 45 0 0,-10 50-37 0 0,0-1 0 0 0,0 0 0 0 0,0 1 0 0 0,-1-1 0 0 0,0 1 0 0 0,1-1 1 0 0,-1 0-1 0 0,-1 1 0 0 0,1-1 0 0 0,0 0 0 0 0,-2-3 0 0 0,1 5-9 0 0,0 0 1 0 0,0 0-1 0 0,0 0 0 0 0,0 0 0 0 0,0 0 0 0 0,-1 0 0 0 0,1 0 0 0 0,-1 1 0 0 0,1-1 0 0 0,-1 0 0 0 0,1 1 0 0 0,-1 0 0 0 0,0-1 0 0 0,0 1 1 0 0,0 0-1 0 0,0 0 0 0 0,0 0 0 0 0,0 0 0 0 0,-2-1 0 0 0,-8-2-12 0 0,1-1 0 0 0,-1 1 0 0 0,0 1 1 0 0,0 0-1 0 0,0 1 0 0 0,-16-1 0 0 0,-315 3-156 0 0,149 3 14 0 0,171-3 105 0 0,-8-1-135 0 0,0 2 0 0 0,0 0-1 0 0,1 3 1 0 0,-36 7 0 0 0,55-6-543 0 0,24-5-159 0 0,2 1 400 0 0,3 0-192 0 0</inkml:trace>
</inkml:ink>
</file>

<file path=ppt/ink/ink6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14:27.090"/>
    </inkml:context>
    <inkml:brush xml:id="br0">
      <inkml:brushProperty name="width" value="0.05" units="cm"/>
      <inkml:brushProperty name="height" value="0.05" units="cm"/>
    </inkml:brush>
  </inkml:definitions>
  <inkml:trace contextRef="#ctx0" brushRef="#br0">13 75 8101 0 0,'0'-1'32'0'0,"0"-1"0"0"0,0 1 0 0 0,1-1 0 0 0,-1 1 0 0 0,0 0 0 0 0,1-1 0 0 0,-1 1 0 0 0,1 0 1 0 0,0-1-1 0 0,-1 1 0 0 0,1 0 0 0 0,0-1 0 0 0,0 1 0 0 0,0 0 0 0 0,0 0 0 0 0,0 0 0 0 0,0 0 0 0 0,0 0 0 0 0,0 0 0 0 0,0 0 1 0 0,1 0-1 0 0,-1 1 0 0 0,2-2 0 0 0,-4 6 34 0 0,-13 55 57 0 0,9-45-127 0 0,2 1 1 0 0,-1 0-1 0 0,2-1 1 0 0,-1 22-1 0 0,3-36 3 0 0,0 1 0 0 0,0-1 0 0 0,0 0 0 0 0,0 1 0 0 0,0-1 0 0 0,0 0 0 0 0,0 1 0 0 0,1-1 0 0 0,-1 1 0 0 0,0-1 0 0 0,0 0 0 0 0,0 0 0 0 0,1 1 0 0 0,-1-1 0 0 0,0 0 0 0 0,1 1 0 0 0,-1-1 0 0 0,0 0 0 0 0,1 0 0 0 0,-1 1 0 0 0,0-1 0 0 0,1 0 0 0 0,-1 0-1 0 0,0 0 1 0 0,1 0 0 0 0,-1 1 0 0 0,0-1 0 0 0,1 0 0 0 0,-1 0 0 0 0,1 0 0 0 0,6 0-21 0 0,19 2-31 0 0,113 4 43 0 0,-37 2 9 0 0,-28-1 42 0 0,110-5-1 0 0,-136-3-27 0 0,-29 1-11 0 0,-1-1 1 0 0,0 0 0 0 0,35-9-1 0 0,-45 8 34 0 0,1-1 0 0 0,-1 0 0 0 0,0 0 0 0 0,0-1 0 0 0,0 0 0 0 0,-1 0 0 0 0,1-1 0 0 0,11-10 0 0 0,-11 8 83 0 0,-3 3-53 0 0,0 0 0 0 0,-1 0 0 0 0,0-1 0 0 0,0 1 0 0 0,0-1 0 0 0,4-7 1 0 0,-8 11-40 0 0,1 0 0 0 0,-1 0 0 0 0,0 0 0 0 0,0-1 0 0 0,0 1 0 0 0,0 0 1 0 0,-1 0-1 0 0,1 0 0 0 0,0-1 0 0 0,0 1 0 0 0,-1 0 0 0 0,1 0 0 0 0,0 0 1 0 0,-1 0-1 0 0,1-1 0 0 0,-1 1 0 0 0,0 0 0 0 0,1 0 0 0 0,-1 0 1 0 0,0 0-1 0 0,0 0 0 0 0,0 1 0 0 0,1-1 0 0 0,-1 0 0 0 0,0 0 0 0 0,0 0 1 0 0,0 1-1 0 0,-2-2 0 0 0,-30-17 352 0 0,-8 3-187 0 0,-2 1 0 0 0,0 2 1 0 0,0 2-1 0 0,-1 1 0 0 0,-53-3 1 0 0,74 10-15 0 0,17 2-282 0 0,0 0 0 0 0,0 0 0 0 0,0 0 0 0 0,0 1 0 0 0,1 0 0 0 0,-1 0 0 0 0,0 1-1 0 0,0 0 1 0 0,0 0 0 0 0,0 0 0 0 0,0 0 0 0 0,-10 5 0 0 0,-3 3-696 0 0,-1-2-214 0 0</inkml:trace>
</inkml:ink>
</file>

<file path=ppt/ink/ink6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14:29.057"/>
    </inkml:context>
    <inkml:brush xml:id="br0">
      <inkml:brushProperty name="width" value="0.05" units="cm"/>
      <inkml:brushProperty name="height" value="0.05" units="cm"/>
    </inkml:brush>
  </inkml:definitions>
  <inkml:trace contextRef="#ctx0" brushRef="#br0">440 121 7777 0 0,'-7'-12'-85'0'0,"0"-1"1"0"0,1 1-1 0 0,0-1 1 0 0,1 0-1 0 0,1 0 1 0 0,-5-22-1 0 0,6 25 65 0 0,2 24-13 0 0,-4 75 696 0 0,12 27 245 0 0,-5-85-717 0 0,-2-1-1 0 0,-5 47 1 0 0,1-15 14 0 0,-44 351 671 0 0,6-180-713 0 0,29-178 28 0 0,-3-1-1 0 0,-26 62 0 0 0,-92 151 210 0 0,101-216-379 0 0,25-40-4 0 0,1-1 1 0 0,0 1-1 0 0,0 0 1 0 0,2 1-1 0 0,-1 0 1 0 0,-5 16-1 0 0,9-18-12 0 0,1-8-5 0 0,0 0 0 0 0,0 1 0 0 0,1-1 0 0 0,-1 0 0 0 0,1 0 0 0 0,-1 1 0 0 0,1-1 0 0 0,0 0 0 0 0,0 1 0 0 0,0-1 0 0 0,0 0 0 0 0,0 0 0 0 0,1 1 0 0 0,-1-1 0 0 0,1 0 0 0 0,0 3 0 0 0,0-4 1 0 0,0 0 0 0 0,0 0 0 0 0,-1 0 0 0 0,1 0 0 0 0,0 0 0 0 0,0 0 0 0 0,0-1 0 0 0,1 1 0 0 0,-1 0 0 0 0,0-1 0 0 0,0 1 0 0 0,0-1 0 0 0,0 1 0 0 0,1-1 0 0 0,-1 1 0 0 0,0-1 0 0 0,0 0 0 0 0,1 0 0 0 0,-1 0 0 0 0,2 1 0 0 0,31-2 11 0 0,-19 0-23 0 0,2261 72 8 0 0,-158 42-32 0 0,-1664-90 95 0 0,412-10 229 0 0,-665-27 420 0 0,-175 6-431 0 0,-26 8-271 0 0,0 0 1 0 0,1 0-1 0 0,-1 0 0 0 0,1 0 1 0 0,-1-1-1 0 0,0 1 1 0 0,1 0-1 0 0,-1 0 0 0 0,0-1 1 0 0,1 1-1 0 0,-1 0 0 0 0,0 0 1 0 0,1-1-1 0 0,-1 1 1 0 0,0 0-1 0 0,0-1 0 0 0,1 1 1 0 0,-1 0-1 0 0,0-1 1 0 0,0 1-1 0 0,0-1 0 0 0,1 1 1 0 0,-1 0-1 0 0,0-1 1 0 0,0 1-1 0 0,0-1 0 0 0,0 1 1 0 0,0 0-1 0 0,0-1 0 0 0,0 1 1 0 0,0-1-1 0 0,0 1 1 0 0,0 0-1 0 0,0-1 0 0 0,0 1 1 0 0,0-1-1 0 0,0 1 1 0 0,0 0-1 0 0,-1-1 0 0 0,1 1 1 0 0,0-1-1 0 0,0 1 1 0 0,0 0-1 0 0,-1-1 0 0 0,1 1 1 0 0,0 0-1 0 0,0-1 1 0 0,-1 1-1 0 0,1 0 0 0 0,0-1 1 0 0,-1 1-1 0 0,1 0 0 0 0,0 0 1 0 0,-1-1-1 0 0,1 1 1 0 0,0 0-1 0 0,-1 0 0 0 0,1 0 1 0 0,-1-1-1 0 0,-15-8 33 0 0,0 0-1 0 0,-29-12 0 0 0,32 16-47 0 0,0-1 1 0 0,0 0-1 0 0,1-1 0 0 0,-1 0 0 0 0,2-1 0 0 0,-13-10 0 0 0,21 14 2 0 0,-1 0 0 0 0,1 0 0 0 0,0-1-1 0 0,0 1 1 0 0,0-1 0 0 0,0 0 0 0 0,1 0 0 0 0,0 0 0 0 0,0 0 0 0 0,0 0 0 0 0,1-1 0 0 0,-1 1-1 0 0,0-9 1 0 0,0-8-88 0 0,1 0 0 0 0,2-25 0 0 0,0 12-46 0 0,14-180-657 0 0,-7 140 569 0 0,56-369-109 0 0,-41 306 318 0 0,63-263 14 0 0,-81 384 34 0 0,1 0 0 0 0,0 0 0 0 0,1 0 1 0 0,11-19-1 0 0,-18 36-27 0 0,0 1 0 0 0,0-1 0 0 0,0 0 0 0 0,0 0-1 0 0,0 0 1 0 0,0 0 0 0 0,0 0 0 0 0,0 0 0 0 0,0 0 0 0 0,0 0 0 0 0,0 0 0 0 0,0 0 0 0 0,0 0 0 0 0,0 0 0 0 0,0 0 0 0 0,-1 0 0 0 0,1 0 0 0 0,0 0 0 0 0,0-1 0 0 0,0 1 0 0 0,0 0 0 0 0,0 0-1 0 0,0 0 1 0 0,0 0 0 0 0,0 0 0 0 0,0 0 0 0 0,0 0 0 0 0,0 0 0 0 0,0 0 0 0 0,0 0 0 0 0,0 0 0 0 0,0 0 0 0 0,0 0 0 0 0,0 0 0 0 0,0 0 0 0 0,0 0 0 0 0,-6 6-20 0 0,0 16-1 0 0,-1 1 32 0 0,7-22 3 0 0,-1 0 0 0 0,1 0 0 0 0,-1-1 0 0 0,0 1 0 0 0,1 0 0 0 0,-1-1 0 0 0,0 1 0 0 0,1 0 0 0 0,-1-1 0 0 0,0 1 0 0 0,0-1 0 0 0,0 1 0 0 0,1-1 0 0 0,-1 0 0 0 0,0 1 0 0 0,0-1 0 0 0,0 0 0 0 0,0 0 0 0 0,0 1 0 0 0,0-1 0 0 0,0 0 0 0 0,1 0 0 0 0,-3 0 0 0 0,-37-2 81 0 0,0-2 0 0 0,-39-9 0 0 0,20 3-61 0 0,-922-91 15 0 0,-5 67-190 0 0,-798 28-469 0 0,946-5 575 0 0,560 5 162 0 0,93-5 149 0 0,145 7-169 0 0,35 4-81 0 0,1 0 0 0 0,-1 0 0 0 0,0-1 1 0 0,0 0-1 0 0,1 0 0 0 0,-1 0 0 0 0,1-1 1 0 0,-9-3-1 0 0,13 5-27 0 0,0 0-1 0 0,0 0 1 0 0,1 0 0 0 0,-1 0 0 0 0,0 0 0 0 0,0 0 0 0 0,0 0 0 0 0,0 0-1 0 0,0 0 1 0 0,1 0 0 0 0,-1 0 0 0 0,0 0 0 0 0,0 0 0 0 0,0 0-1 0 0,0 0 1 0 0,0 0 0 0 0,1 0 0 0 0,-1 0 0 0 0,0 0 0 0 0,0 0-1 0 0,0 0 1 0 0,0 0 0 0 0,0 0 0 0 0,0 0 0 0 0,1 0 0 0 0,-1 0-1 0 0,0 0 1 0 0,0 0 0 0 0,0 0 0 0 0,0 0 0 0 0,0 0 0 0 0,0 0 0 0 0,1-1-1 0 0,-1 1 1 0 0,0 0 0 0 0,0 0 0 0 0,0 0 0 0 0,0 0 0 0 0,0 0-1 0 0,0 0 1 0 0,0-1 0 0 0,0 1 0 0 0,0 0 0 0 0,0 0 0 0 0,0 0-1 0 0,0 0 1 0 0,0 0 0 0 0,0-1 0 0 0,0 1 0 0 0,0 0 0 0 0,0 0-1 0 0,0 0 1 0 0,0 0 0 0 0,0 0 0 0 0,0-1 0 0 0,0 1 0 0 0,0 0 0 0 0,0 0-1 0 0,0 0 1 0 0,0 0 0 0 0,0 0 0 0 0,0 0 0 0 0,0-1 0 0 0,0 1-1 0 0,0 0 1 0 0,0 0 0 0 0,0 0 0 0 0,-1 0 0 0 0,1 0 0 0 0,3 2-30 0 0,-11 4 27 0 0,-68 26 13 0 0,76-32-11 0 0,-1 0 0 0 0,1 0 0 0 0,0 0 0 0 0,0 0 0 0 0,0 0 0 0 0,-1 0 0 0 0,1 0 0 0 0,0 0 0 0 0,0 0 0 0 0,0 0-1 0 0,-1 0 1 0 0,1 1 0 0 0,0-1 0 0 0,0 0 0 0 0,0 0 0 0 0,0 0 0 0 0,-1 0 0 0 0,1 0 0 0 0,0 1 0 0 0,0-1 0 0 0,0 0 0 0 0,0 0 0 0 0,0 0 0 0 0,0 1 0 0 0,0-1 0 0 0,0 0-1 0 0,0 0 1 0 0,-1 0 0 0 0,1 1 0 0 0,0-1 0 0 0,0 0 0 0 0,0 0 0 0 0,0 0 0 0 0,0 1 0 0 0,0-1 0 0 0,0 0 0 0 0,0 0 0 0 0,0 0 0 0 0,1 1 0 0 0,4 8-30 0 0,-5-9 31 0 0,0 0 0 0 0,1 0-1 0 0,-1 1 1 0 0,0-1-1 0 0,1 0 1 0 0,-1 0-1 0 0,0 0 1 0 0,0 1-1 0 0,1-1 1 0 0,-1 0-1 0 0,0 0 1 0 0,0 1 0 0 0,0-1-1 0 0,1 0 1 0 0,-1 1-1 0 0,0-1 1 0 0,0 0-1 0 0,0 0 1 0 0,0 1-1 0 0,0-1 1 0 0,0 0-1 0 0,0 1 1 0 0,1-1 0 0 0,-1 0-1 0 0,0 1 1 0 0,0-1-1 0 0,0 0 1 0 0,0 1-1 0 0,0-1 1 0 0,-1 0-1 0 0,1 1 1 0 0,0-1-1 0 0,0 0 1 0 0,0 1 0 0 0,0-1-1 0 0,0 0 1 0 0,0 1-1 0 0,0-1 1 0 0,-1 0-1 0 0,1 0 1 0 0,0 1-1 0 0,0-1 1 0 0,0 0 0 0 0,-1 1-1 0 0,1-1 1 0 0,-1 0-1 0 0,1 0 3 0 0</inkml:trace>
</inkml:ink>
</file>

<file path=ppt/ink/ink6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14:30.054"/>
    </inkml:context>
    <inkml:brush xml:id="br0">
      <inkml:brushProperty name="width" value="0.05" units="cm"/>
      <inkml:brushProperty name="height" value="0.05" units="cm"/>
    </inkml:brush>
  </inkml:definitions>
  <inkml:trace contextRef="#ctx0" brushRef="#br0">0 20 8165 0 0,'4'-7'-174'0'0,"-4"7"191"0"0,1 0 0 0 0,-1 0 0 0 0,0 0 0 0 0,0 0 1 0 0,0 0-1 0 0,0-1 0 0 0,0 1 0 0 0,1 0 0 0 0,-1 0 0 0 0,0 0 0 0 0,0 0 0 0 0,0 0 0 0 0,0 0 0 0 0,0-1 0 0 0,0 1 0 0 0,0 0 1 0 0,0 0-1 0 0,0 0 0 0 0,1 0 0 0 0,-1-1 0 0 0,0 1 0 0 0,0 0 0 0 0,0 0 0 0 0,0 0 0 0 0,0 0 0 0 0,0-1 0 0 0,0 1 0 0 0,0 0 1 0 0,0 0-1 0 0,0 0 0 0 0,0 0 0 0 0,0-1 0 0 0,0 1 0 0 0,0 0 0 0 0,-1 0 0 0 0,1 0 0 0 0,0 0 0 0 0,0 0 0 0 0,0-1 1 0 0,0 1-1 0 0,0 0 0 0 0,0 0 0 0 0,0 0 0 0 0,0 0 0 0 0,-1 0 0 0 0,1-1 0 0 0,-2-5 3269 0 0,12 9-1736 0 0,24 20-1474 0 0,-23-14-68 0 0,1-1 0 0 0,0-1-1 0 0,24 11 1 0 0,-33-17-23 0 0,1 0-1 0 0,-1 1 1 0 0,0-1-1 0 0,0 0 1 0 0,0 1-1 0 0,1 0 1 0 0,-2 0-1 0 0,1 0 1 0 0,0 0-1 0 0,0 0 1 0 0,-1 0-1 0 0,1 1 1 0 0,-1-1-1 0 0,1 1 1 0 0,-1 0-1 0 0,3 5 1 0 0,-5-7 3 0 0,1 1 0 0 0,-1-1 0 0 0,0 0 0 0 0,0 0 0 0 0,0 1 1 0 0,0-1-1 0 0,0 0 0 0 0,0 1 0 0 0,0-1 0 0 0,0 0 0 0 0,0 1 0 0 0,-1-1 0 0 0,1 0 1 0 0,0 1-1 0 0,-1-1 0 0 0,1 0 0 0 0,-1 0 0 0 0,1 0 0 0 0,-1 1 0 0 0,0-1 0 0 0,0 0 0 0 0,1 0 1 0 0,-1 0-1 0 0,0 0 0 0 0,-1 1 0 0 0,-33 25-12 0 0,15-13 6 0 0,6-3-75 0 0,-3 2 236 0 0,16-12-245 0 0,1-1-1 0 0,0 0 1 0 0,0 0-1 0 0,0 0 0 0 0,-1 1 1 0 0,1-1-1 0 0,0 0 1 0 0,0 0-1 0 0,0 1 1 0 0,0-1-1 0 0,-1 0 0 0 0,1 0 1 0 0,0 1-1 0 0,0-1 1 0 0,0 0-1 0 0,0 0 1 0 0,0 1-1 0 0,0-1 1 0 0,0 0-1 0 0,0 1 0 0 0,0-1 1 0 0,0 0-1 0 0,0 0 1 0 0,0 1-1 0 0,0-1 1 0 0,0 0-1 0 0,0 1 0 0 0,0-1 1 0 0,0 0-1 0 0,0 0 1 0 0,0 1-1 0 0,0-1 1 0 0,1 0-1 0 0,-1 0 1 0 0,0 1-1 0 0,0-1 0 0 0,0 0 1 0 0,0 0-1 0 0,1 1 1 0 0,-1-1-1 0 0,0 0 1 0 0,0 0-1 0 0,0 0 0 0 0,1 1 1 0 0,-1-1-1 0 0,1 0 1 0 0,5 4-1010 0 0</inkml:trace>
</inkml:ink>
</file>

<file path=ppt/ink/ink6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14:30.550"/>
    </inkml:context>
    <inkml:brush xml:id="br0">
      <inkml:brushProperty name="width" value="0.05" units="cm"/>
      <inkml:brushProperty name="height" value="0.05" units="cm"/>
    </inkml:brush>
  </inkml:definitions>
  <inkml:trace contextRef="#ctx0" brushRef="#br0">43 33 8429 0 0,'-15'-7'-294'0'0,"14"7"361"0"0,0 0 0 0 0,0-1-1 0 0,1 1 1 0 0,-1 0 0 0 0,0-1-1 0 0,0 1 1 0 0,0 0 0 0 0,1-1-1 0 0,-1 1 1 0 0,0-1 0 0 0,0 1-1 0 0,1-1 1 0 0,-1 1 0 0 0,0-1-1 0 0,1 0 1 0 0,-1 1 0 0 0,1-1-1 0 0,-1 0 1 0 0,1 0 0 0 0,-1 1 0 0 0,1-1-1 0 0,-1 0 1 0 0,1 0 0 0 0,0 0-1 0 0,-1 0 1 0 0,1 1 0 0 0,0-1-1 0 0,0 0 1 0 0,0 0 0 0 0,-1 0-1 0 0,1 0 1 0 0,0 0 0 0 0,1-1-1 0 0,1 0 941 0 0,3 8-764 0 0,3 9-291 0 0,-6-7 47 0 0,1 1 1 0 0,0-1 0 0 0,0 0-1 0 0,1 0 1 0 0,0 0-1 0 0,0-1 1 0 0,1 0 0 0 0,0 1-1 0 0,0-1 1 0 0,0-1-1 0 0,1 1 1 0 0,0-1 0 0 0,1 0-1 0 0,8 6 1 0 0,18 7-20 0 0,-37-25 9 0 0,4 5 12 0 0,0 1 0 0 0,-1-1 0 0 0,1 0 0 0 0,0 1-1 0 0,-1-1 1 0 0,1 0 0 0 0,-1 1 0 0 0,1-1 0 0 0,-1 1 0 0 0,0-1 0 0 0,1 1 0 0 0,-1-1-1 0 0,1 1 1 0 0,-1-1 0 0 0,0 1 0 0 0,1 0 0 0 0,-1-1 0 0 0,0 1 0 0 0,0 0-1 0 0,1-1 1 0 0,-1 1 0 0 0,0 0 0 0 0,0 0 0 0 0,1 0 0 0 0,-1 0 0 0 0,0 0 0 0 0,0 0-1 0 0,0 0 1 0 0,1 0 0 0 0,-1 0 0 0 0,0 0 0 0 0,0 0 0 0 0,1 1 0 0 0,-1-1 0 0 0,-1 1-1 0 0,-1 0 0 0 0,0 1 0 0 0,0-1 0 0 0,0 1 1 0 0,0 0-1 0 0,0 0 0 0 0,0 0 0 0 0,1 0 0 0 0,-1 0 0 0 0,1 1 0 0 0,-1-1 0 0 0,1 1 0 0 0,0 0 0 0 0,-3 5 0 0 0,-20 20-17 0 0,-15 4-2054 0 0,37-27 1041 0 0</inkml:trace>
</inkml:ink>
</file>

<file path=ppt/ink/ink6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14:31.019"/>
    </inkml:context>
    <inkml:brush xml:id="br0">
      <inkml:brushProperty name="width" value="0.05" units="cm"/>
      <inkml:brushProperty name="height" value="0.05" units="cm"/>
    </inkml:brush>
  </inkml:definitions>
  <inkml:trace contextRef="#ctx0" brushRef="#br0">3 3 7005 0 0,'-3'-3'25'0'0,"4"5"47"0"0,6 4 1180 0 0,20 21-327 0 0,-18-15-807 0 0,-3-4-105 0 0,0 0 1 0 0,1 0-1 0 0,-1-1 0 0 0,1 0 1 0 0,1 0-1 0 0,-1-1 0 0 0,1 0 1 0 0,14 9-1 0 0,-5-12-25 0 0,-9-4 201 0 0,-9-4 464 0 0,-2 5-518 0 0,0 1-1 0 0,0 0 1 0 0,0-1 0 0 0,0 1-1 0 0,0 1 1 0 0,0-1 0 0 0,1 0-1 0 0,-4 2 1 0 0,-70 42-1576 0 0,55-32 552 0 0</inkml:trace>
</inkml:ink>
</file>

<file path=ppt/ink/ink6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14:33.122"/>
    </inkml:context>
    <inkml:brush xml:id="br0">
      <inkml:brushProperty name="width" value="0.05" units="cm"/>
      <inkml:brushProperty name="height" value="0.05" units="cm"/>
    </inkml:brush>
  </inkml:definitions>
  <inkml:trace contextRef="#ctx0" brushRef="#br0">2 167 7229 0 0,'-2'-36'405'0'0,"2"-30"1257"0"0,1 60-1323 0 0,0 0 0 0 0,0 0 0 0 0,0 0 0 0 0,1 1 0 0 0,-1-1-1 0 0,1 0 1 0 0,1 1 0 0 0,5-10 0 0 0,-8 14-327 0 0,0 1 1 0 0,0 0 0 0 0,0 0-1 0 0,0 0 1 0 0,0 0 0 0 0,0 0-1 0 0,0-1 1 0 0,0 1 0 0 0,1 0-1 0 0,-1 0 1 0 0,0 0 0 0 0,0 0-1 0 0,0 0 1 0 0,0 0 0 0 0,0-1-1 0 0,0 1 1 0 0,1 0 0 0 0,-1 0-1 0 0,0 0 1 0 0,0 0 0 0 0,0 0-1 0 0,0 0 1 0 0,0 0 0 0 0,1 0-1 0 0,-1 0 1 0 0,0 0 0 0 0,0 0-1 0 0,0 0 1 0 0,0 0 0 0 0,1 0-1 0 0,-1 0 1 0 0,0 0 0 0 0,0 0-1 0 0,0 0 1 0 0,0 0 0 0 0,1 0-1 0 0,-1 0 1 0 0,0 0 0 0 0,0 0-1 0 0,0 0 1 0 0,0 0 0 0 0,0 0-1 0 0,1 0 1 0 0,-1 1 0 0 0,0-1-1 0 0,0 0 1 0 0,0 0 0 0 0,0 0-1 0 0,0 0 1 0 0,0 0 0 0 0,1 0-1 0 0,-1 1 1 0 0,0-1 0 0 0,6 14 154 0 0,1 18-103 0 0,-1 22 21 0 0,-1 0 0 0 0,-4 1 1 0 0,-5 60-1 0 0,-2 56 70 0 0,6-170-130 0 0,0 0 1 0 0,0 0 0 0 0,0 0 0 0 0,0 1 0 0 0,1-1 0 0 0,-1 0 0 0 0,0 0 0 0 0,1 0-1 0 0,-1 0 1 0 0,0 0 0 0 0,1 0 0 0 0,0 0 0 0 0,-1 0 0 0 0,1 0 0 0 0,-1 0 0 0 0,1 0-1 0 0,0 0 1 0 0,0 0 0 0 0,0 0 0 0 0,-1-1 0 0 0,1 1 0 0 0,0 0 0 0 0,0-1 0 0 0,0 1-1 0 0,0-1 1 0 0,0 1 0 0 0,0-1 0 0 0,0 1 0 0 0,0-1 0 0 0,1 1 0 0 0,-1-1 0 0 0,0 0 0 0 0,0 0-1 0 0,0 0 1 0 0,0 0 0 0 0,0 0 0 0 0,1 0 0 0 0,1 0 0 0 0,5 0 193 0 0,1-1 0 0 0,-1 0 1 0 0,1-1-1 0 0,8-2 0 0 0,-8 1-155 0 0,32-6-21 0 0,-1 2 0 0 0,1 2 0 0 0,55 0 0 0 0,-93 5-307 0 0,-2-1 181 0 0,-1 1 0 0 0,0 0 0 0 0,0 0-1 0 0,1 0 1 0 0,-1 0 0 0 0,0 0 0 0 0,0 0-1 0 0,0 0 1 0 0,1 0 0 0 0,-1 0 0 0 0,0 0-1 0 0,0 0 1 0 0,1 0 0 0 0,-1 0 0 0 0,0 0-1 0 0,0 0 1 0 0,1 0 0 0 0,-1 0 0 0 0,0 1-1 0 0,0-1 1 0 0,0 0 0 0 0,1 0 0 0 0,-1 0-1 0 0,0 0 1 0 0,0 0 0 0 0,0 0 0 0 0,1 1-1 0 0,-1-1 1 0 0,0 0 0 0 0,0 0 0 0 0,0 0-1 0 0,0 0 1 0 0,0 1 0 0 0,1-1-1 0 0,-1 0 1 0 0,0 0 0 0 0,0 1 0 0 0,0-1-1 0 0,0 0 1 0 0,0 0 0 0 0,0 0 0 0 0,0 1-1 0 0,0-1 1 0 0,0 0 0 0 0,0 0 0 0 0,0 1-1 0 0,0-1 1 0 0,0 0 0 0 0,0 0 0 0 0,0 1-1 0 0,0 2-1427 0 0</inkml:trace>
</inkml:ink>
</file>

<file path=ppt/ink/ink6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14:34.011"/>
    </inkml:context>
    <inkml:brush xml:id="br0">
      <inkml:brushProperty name="width" value="0.05" units="cm"/>
      <inkml:brushProperty name="height" value="0.05" units="cm"/>
    </inkml:brush>
  </inkml:definitions>
  <inkml:trace contextRef="#ctx0" brushRef="#br0">24 6 8133 0 0,'-10'3'-459'0'0,"10"-2"483"0"0,-1-1 1 0 0,1 0-1 0 0,0 1 1 0 0,-1-1-1 0 0,1 0 1 0 0,0 0-1 0 0,-1 1 1 0 0,1-1-1 0 0,-1 0 1 0 0,1 0-1 0 0,0 0 1 0 0,-1 0-1 0 0,1 1 1 0 0,-1-1-1 0 0,1 0 1 0 0,0 0-1 0 0,-1 0 1 0 0,1 0-1 0 0,-1 0 1 0 0,1 0-1 0 0,-1 0 1 0 0,1 0-1 0 0,-1 0 1 0 0,1 0-1 0 0,0 0 1 0 0,-1 0-1 0 0,1-1 1 0 0,-1 1-1 0 0,1 0 1 0 0,0 0-1 0 0,-1 0 1 0 0,0-1-1 0 0,17-1 2559 0 0,0-1-2182 0 0,22 2-317 0 0,121-3-36 0 0,58 6 361 0 0,-99 0-112 0 0,227-7-27 0 0,-343 5-215 0 0,-6 0-34 0 0,-57 1-1940 0 0,53 0 1394 0 0</inkml:trace>
</inkml:ink>
</file>

<file path=ppt/ink/ink6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14:34.511"/>
    </inkml:context>
    <inkml:brush xml:id="br0">
      <inkml:brushProperty name="width" value="0.05" units="cm"/>
      <inkml:brushProperty name="height" value="0.05" units="cm"/>
    </inkml:brush>
  </inkml:definitions>
  <inkml:trace contextRef="#ctx0" brushRef="#br0">151 66 6409 0 0,'-21'-11'365'0'0,"0"0"0"0"0,-1 2 0 0 0,-29-10 0 0 0,26 11 724 0 0,15 2-99 0 0,10 4-162 0 0,6 5-287 0 0,28 12 73 0 0,68 21 1 0 0,-15-6-504 0 0,-34-10-104 0 0,102 45 18 0 0,-136-56-31 0 0,0 2 0 0 0,-1 0 0 0 0,0 1 0 0 0,-1 1 0 0 0,28 27-1 0 0,-44-40 6 0 0,0 1-1 0 0,-1 0 1 0 0,1 0-1 0 0,0-1 0 0 0,0 1 1 0 0,-1 0-1 0 0,1 0 0 0 0,-1 0 1 0 0,1 0-1 0 0,-1 0 0 0 0,1 0 1 0 0,-1 0-1 0 0,1 0 1 0 0,-1 0-1 0 0,0 0 0 0 0,0 0 1 0 0,1 0-1 0 0,-1 0 0 0 0,0 1 1 0 0,0-1-1 0 0,0 0 0 0 0,0 0 1 0 0,0 0-1 0 0,0 0 0 0 0,-1 0 1 0 0,1 0-1 0 0,0 0 1 0 0,-1 0-1 0 0,1 0 0 0 0,0 0 1 0 0,-1 0-1 0 0,1 0 0 0 0,-1 0 1 0 0,0 0-1 0 0,1 0 0 0 0,-1 0 1 0 0,0 0-1 0 0,1 0 1 0 0,-1-1-1 0 0,0 1 0 0 0,0 0 1 0 0,0-1-1 0 0,0 1 0 0 0,-1 1 1 0 0,-7 3 28 0 0,1-1 1 0 0,-1 1 0 0 0,0-1 0 0 0,-12 3-1 0 0,5 0 69 0 0,-49 23 413 0 0,36-15 96 0 0,-52 18 0 0 0,76-32-606 0 0,-1 1 0 0 0,1 0 0 0 0,0 0 0 0 0,1 0 0 0 0,-1 1-1 0 0,0-1 1 0 0,-6 6 0 0 0,12-7-344 0 0,1 0 0 0 0,-1 0-1 0 0,1 0 1 0 0,-1 0 0 0 0,1 0 0 0 0,-1-1-1 0 0,1 1 1 0 0,0 0 0 0 0,-1-1-1 0 0,3 1 1 0 0,5 1-879 0 0</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3:40:56.490"/>
    </inkml:context>
    <inkml:brush xml:id="br0">
      <inkml:brushProperty name="width" value="0.05" units="cm"/>
      <inkml:brushProperty name="height" value="0.05" units="cm"/>
    </inkml:brush>
  </inkml:definitions>
  <inkml:trace contextRef="#ctx0" brushRef="#br0">58 115 8429 0 0,'-17'0'1664'0'0,"15"0"-1450"0"0,0 0 1 0 0,0-1 0 0 0,0 1 0 0 0,0 0 0 0 0,1 0-1 0 0,-1 0 1 0 0,0 0 0 0 0,0 1 0 0 0,0-1-1 0 0,-3 1 1 0 0,4 0-83 0 0,-1 0-1 0 0,1 0 1 0 0,0 0-1 0 0,0 0 1 0 0,0 0 0 0 0,0 0-1 0 0,0 1 1 0 0,0-1-1 0 0,0 0 1 0 0,0 0-1 0 0,0 1 1 0 0,1-1-1 0 0,-1 1 1 0 0,0-1 0 0 0,1 0-1 0 0,-1 1 1 0 0,1-1-1 0 0,0 1 1 0 0,0 0-1 0 0,-1-1 1 0 0,1 1-1 0 0,0 1 1 0 0,3 42 590 0 0,-1-21-261 0 0,0 17 120 0 0,10 55 0 0 0,-9-74-464 0 0,-2-16-105 0 0,0 0 1 0 0,1 0-1 0 0,-1 0 0 0 0,1 0 1 0 0,0-1-1 0 0,1 1 0 0 0,-1-1 0 0 0,1 1 1 0 0,0-1-1 0 0,1 0 0 0 0,-1 0 1 0 0,1-1-1 0 0,0 1 0 0 0,0-1 1 0 0,9 8-1 0 0,-10-10-15 0 0,1 0 0 0 0,-1 1-1 0 0,1-2 1 0 0,0 1 0 0 0,0 0 0 0 0,-1-1 0 0 0,1 1 0 0 0,0-1-1 0 0,0 0 1 0 0,1-1 0 0 0,-1 1 0 0 0,0-1 0 0 0,0 0-1 0 0,0 0 1 0 0,0 0 0 0 0,0 0 0 0 0,0-1 0 0 0,0 1 0 0 0,0-1-1 0 0,0 0 1 0 0,0-1 0 0 0,0 1 0 0 0,7-4 0 0 0,6-3-141 0 0,-1-1 0 0 0,0 0 0 0 0,-1-2-1 0 0,0 1 1 0 0,-1-2 0 0 0,0 0 0 0 0,14-16 0 0 0,-21 20 130 0 0,-1 1 0 0 0,0-1 0 0 0,0-1 0 0 0,-1 1 0 0 0,0-1 0 0 0,0 0 0 0 0,-1 0 0 0 0,-1 0 0 0 0,1 0 0 0 0,-2-1 0 0 0,1 0-1 0 0,-1 1 1 0 0,0-1 0 0 0,0-17 0 0 0,-3 8 14 0 0,0 0-1 0 0,-1 0 1 0 0,-1 0 0 0 0,0 1-1 0 0,-2 0 1 0 0,0 0 0 0 0,-1 0-1 0 0,-1 0 1 0 0,0 1 0 0 0,-12-20-1 0 0,14 33-171 0 0,4 8-283 0 0,2 15-1137 0 0,0-9 270 0 0,-1-7 966 0 0,0 0 1 0 0,1 1 0 0 0,-1-1-1 0 0,1 1 1 0 0,0-1 0 0 0,0 0 0 0 0,0 0-1 0 0,0 0 1 0 0,1 1 0 0 0,-1-1 0 0 0,1 0-1 0 0,3 4 1 0 0,5 6-992 0 0</inkml:trace>
</inkml:ink>
</file>

<file path=ppt/ink/ink6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14:35.659"/>
    </inkml:context>
    <inkml:brush xml:id="br0">
      <inkml:brushProperty name="width" value="0.05" units="cm"/>
      <inkml:brushProperty name="height" value="0.05" units="cm"/>
    </inkml:brush>
  </inkml:definitions>
  <inkml:trace contextRef="#ctx0" brushRef="#br0">162 59 7485 0 0,'-15'-56'1422'0'0,"14"56"-1404"0"0,1 0 1 0 0,0 0-1 0 0,0 0 0 0 0,0 0 1 0 0,0 0-1 0 0,0 0 1 0 0,0 0-1 0 0,0 0 1 0 0,0 0-1 0 0,0 0 0 0 0,0 0 1 0 0,0 0-1 0 0,0 0 1 0 0,0 0-1 0 0,0 0 0 0 0,-1 0 1 0 0,1 0-1 0 0,0 0 1 0 0,0 0-1 0 0,0 0 1 0 0,0 0-1 0 0,0 0 0 0 0,0 0 1 0 0,0 0-1 0 0,0 0 1 0 0,0 0-1 0 0,0 0 0 0 0,-1 0 1 0 0,1 0-1 0 0,0 0 1 0 0,0 0-1 0 0,0 0 1 0 0,0 0-1 0 0,0 0 0 0 0,0 0 1 0 0,0 0-1 0 0,0 0 1 0 0,0 0-1 0 0,0 0 0 0 0,0 0 1 0 0,0 0-1 0 0,0 0 1 0 0,0 0-1 0 0,0-1 1 0 0,-1 1-1 0 0,1 0 0 0 0,0 0 1 0 0,0 0-1 0 0,0 0 1 0 0,0 0-1 0 0,0 0 0 0 0,0 0 1 0 0,0 0-1 0 0,0 0 1 0 0,0 0-1 0 0,0 0 0 0 0,0-1 1 0 0,0 1-1 0 0,0 0 1 0 0,0 0-1 0 0,0 0 1 0 0,0 0-1 0 0,0 0 0 0 0,-3 11 313 0 0,-1 14-184 0 0,5 89 912 0 0,-6 186 729 0 0,-45 208-575 0 0,15-176-178 0 0,33-313-967 0 0,-33 385 594 0 0,31-358-649 0 0,-2 35 6 0 0,6-73-13 0 0,0 1-1 0 0,1-1 0 0 0,0 0 0 0 0,1 1 0 0 0,-1-1 0 0 0,2 0 0 0 0,2 8 1 0 0,-4-13-3 0 0,0-1 1 0 0,0 0 0 0 0,1 1 0 0 0,-1-1 0 0 0,1 0 0 0 0,0 0 0 0 0,-1 0 0 0 0,1 0 0 0 0,0-1 0 0 0,0 1 0 0 0,0 0 0 0 0,0-1 0 0 0,1 0 0 0 0,-1 1-1 0 0,0-1 1 0 0,1 0 0 0 0,-1 0 0 0 0,0 0 0 0 0,1 0 0 0 0,-1 0 0 0 0,1-1 0 0 0,0 1 0 0 0,-1-1 0 0 0,4 0 0 0 0,7 1 11 0 0,0-2 0 0 0,0 1 0 0 0,24-6 0 0 0,-3 1-6 0 0,365 0-169 0 0,-1 33 117 0 0,-381-27 45 0 0,538 52 76 0 0,101 8-50 0 0,-2-37 449 0 0,-597-25-31 0 0,99-12 1 0 0,-155 13-436 0 0,0 0-1 0 0,-1 0 1 0 0,1 0 0 0 0,-1 0 0 0 0,1-1 0 0 0,0 1 0 0 0,-1 0 0 0 0,1 0 0 0 0,0 0 0 0 0,-1-1 0 0 0,1 1 0 0 0,-1 0 0 0 0,1 0-1 0 0,-1-1 1 0 0,1 1 0 0 0,-1-1 0 0 0,1 1 0 0 0,-1 0 0 0 0,1-1 0 0 0,-1 1 0 0 0,1-1 0 0 0,-1 1 0 0 0,1-1 0 0 0,-1 1 0 0 0,0-1-1 0 0,0 0 1 0 0,1 1 0 0 0,-1-1 0 0 0,1-1 0 0 0,-2 1 2 0 0,1 0 0 0 0,0 0 0 0 0,0 0 0 0 0,-1-1 0 0 0,1 1 0 0 0,-1 0 0 0 0,1 0-1 0 0,-1 0 1 0 0,1 0 0 0 0,-1 0 0 0 0,0 0 0 0 0,1 0 0 0 0,-1 0 0 0 0,-1-2 0 0 0,-4-3 18 0 0,0 0 0 0 0,-1 1 0 0 0,-10-9 0 0 0,-3 1-16 0 0,1 0-1 0 0,1-2 1 0 0,0 0-1 0 0,-20-23 1 0 0,32 31-24 0 0,0-1 0 0 0,0 1 0 0 0,1-1 0 0 0,0-1 0 0 0,1 1 0 0 0,0-1 0 0 0,0 1 0 0 0,1-1 0 0 0,0 0 0 0 0,1-1 0 0 0,0 1 0 0 0,0 0 0 0 0,-1-14 0 0 0,4-45-400 0 0,3 0-1 0 0,23-129 0 0 0,-6 60-12 0 0,-11 61 293 0 0,101-688-688 0 0,-99 694 817 0 0,19-87 16 0 0,-24 136 5 0 0,-5 16 10 0 0,0 0 0 0 0,0-1-1 0 0,-1 1 1 0 0,1-1 0 0 0,-1-6 0 0 0,-1 12-20 0 0,-1-1 0 0 0,1 0 1 0 0,-1 1-1 0 0,1-1 0 0 0,-1 1 1 0 0,1-1-1 0 0,-1 1 0 0 0,0-1 1 0 0,1 1-1 0 0,-1 0 0 0 0,0-1 1 0 0,0 1-1 0 0,1 0 0 0 0,-1 0 1 0 0,0-1-1 0 0,1 1 0 0 0,-1 0 1 0 0,0 0-1 0 0,0 0 0 0 0,0 0 1 0 0,1 0-1 0 0,-1 0 0 0 0,0 0 1 0 0,0 0-1 0 0,1 0 0 0 0,-1 0 1 0 0,0 1-1 0 0,-1-1 0 0 0,-32 6-60 0 0,29-5 74 0 0,-106 14-18 0 0,1-5 1 0 0,-1-4 0 0 0,-132-11-1 0 0,-332-54-86 0 0,476 46 64 0 0,-1036-101-136 0 0,1115 113 153 0 0,-26-2 1 0 0,0 2-1 0 0,-76 7 0 0 0,121-6-8 0 0,-1 1-1 0 0,0-1 1 0 0,1 0-1 0 0,-1 1 1 0 0,0-1-1 0 0,1 1 1 0 0,-1-1-1 0 0,1 1 0 0 0,-1 0 1 0 0,1-1-1 0 0,-1 1 1 0 0,1 0-1 0 0,-1 0 1 0 0,1 0-1 0 0,0 0 1 0 0,0 0-1 0 0,-1 1 0 0 0,1-1 1 0 0,0 0-1 0 0,0 1 1 0 0,-1 2-1 0 0,1-3-4 0 0,1 0 0 0 0,0 0 0 0 0,0 1 0 0 0,0-1 0 0 0,0 0 1 0 0,0 0-1 0 0,1 0 0 0 0,-1 1 0 0 0,0-1 0 0 0,0 0 0 0 0,1 0 0 0 0,-1 0 0 0 0,1 0 0 0 0,-1 1 0 0 0,1-1 0 0 0,-1 0 0 0 0,1 0 0 0 0,0 0 0 0 0,0 0 0 0 0,-1 0 0 0 0,1-1 0 0 0,0 1 0 0 0,0 0 0 0 0,0 0 1 0 0,0 0-1 0 0,0-1 0 0 0,0 1 0 0 0,0 0 0 0 0,3 0 0 0 0,43 22-2244 0 0,-47-22 2036 0 0,0 0-1 0 0,0 0 1 0 0,0-1 0 0 0,0 1 0 0 0,0 0 0 0 0,-1 0-1 0 0,1 0 1 0 0,0 0 0 0 0,-1 0 0 0 0,1-1-1 0 0,-1 1 1 0 0,1 0 0 0 0,-1 0 0 0 0,1-1 0 0 0,-1 1-1 0 0,0 0 1 0 0,-2 4-937 0 0,1 1 260 0 0</inkml:trace>
</inkml:ink>
</file>

<file path=ppt/ink/ink6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14:36.095"/>
    </inkml:context>
    <inkml:brush xml:id="br0">
      <inkml:brushProperty name="width" value="0.05" units="cm"/>
      <inkml:brushProperty name="height" value="0.05" units="cm"/>
    </inkml:brush>
  </inkml:definitions>
  <inkml:trace contextRef="#ctx0" brushRef="#br0">7 61 8461 0 0,'-3'-14'-232'0'0,"0"-10"1535"0"0,3 23-1237 0 0,0 0 1 0 0,0 0 0 0 0,0 0-1 0 0,0 1 1 0 0,0-1-1 0 0,0 0 1 0 0,0 0-1 0 0,0 0 1 0 0,0 0-1 0 0,0 1 1 0 0,1-1 0 0 0,-1 0-1 0 0,0 0 1 0 0,1 1-1 0 0,-1-1 1 0 0,0 0-1 0 0,1 0 1 0 0,-1 1 0 0 0,1-1-1 0 0,1-1 1 0 0,1 1 7 0 0,0 0 0 0 0,0 1 1 0 0,0-1-1 0 0,0 0 0 0 0,0 1 1 0 0,0 0-1 0 0,0 0 1 0 0,1 0-1 0 0,-1 0 0 0 0,0 0 1 0 0,4 2-1 0 0,6-1 54 0 0,452 45 630 0 0,-310-28-683 0 0,1266 150 1798 0 0,-656-121 2 0 0,-694-53-1629 0 0,-71 6-244 0 0,0 0 0 0 0,0 0 0 0 0,0 0 0 0 0,0 0 0 0 0,0 0 0 0 0,0 0 0 0 0,0 0 0 0 0,0 0 0 0 0,1 0 0 0 0,-1 1 0 0 0,0-1 0 0 0,0 0 0 0 0,0 0 0 0 0,0 0 0 0 0,0 0 0 0 0,0 0 0 0 0,0 0 0 0 0,1 0 0 0 0,-1 0 0 0 0,0 0 0 0 0,0 0 0 0 0,0 0 0 0 0,0 0 0 0 0,0 0 0 0 0,0-1 0 0 0,0 1 0 0 0,0 0 0 0 0,1 0 0 0 0,-1 0 0 0 0,0 0 0 0 0,0 0 0 0 0,0 0 0 0 0,0 0 0 0 0,0 0 0 0 0,0 0 1 0 0,0 0-1 0 0,0 0 0 0 0,0 0 0 0 0,0 0 0 0 0,0 0 0 0 0,1-1 0 0 0,-1 1 0 0 0,0 0 0 0 0,0 0 0 0 0,0 0 0 0 0,0 0 0 0 0,0 0 0 0 0,0 0 0 0 0,0 0 0 0 0,0 0 0 0 0,0-1 0 0 0,0 1 0 0 0,0 0 0 0 0,0 0 0 0 0,0 0 0 0 0,0 0 0 0 0,0 0 0 0 0,0 0 0 0 0,0 0 0 0 0,0-1 0 0 0,0 1 0 0 0,0 0 0 0 0,0 0 0 0 0,0 0 0 0 0,-1 0 0 0 0,-8-5 53 0 0,-15-2-30 0 0,-30-3-836 0 0,-1 1 0 0 0,-86-1 0 0 0,41 15-2756 0 0,68-5 2170 0 0</inkml:trace>
</inkml:ink>
</file>

<file path=ppt/ink/ink6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14:36.752"/>
    </inkml:context>
    <inkml:brush xml:id="br0">
      <inkml:brushProperty name="width" value="0.05" units="cm"/>
      <inkml:brushProperty name="height" value="0.05" units="cm"/>
    </inkml:brush>
  </inkml:definitions>
  <inkml:trace contextRef="#ctx0" brushRef="#br0">93 54 6785 0 0,'0'-1'-6'0'0,"0"0"0"0"0,-1 0 0 0 0,1 0 1 0 0,-1 0-1 0 0,0 0 0 0 0,1 0 0 0 0,-1 0 0 0 0,0 0 1 0 0,0 0-1 0 0,0 0 0 0 0,1 0 0 0 0,-1 1 1 0 0,0-1-1 0 0,0 0 0 0 0,0 0 0 0 0,0 1 1 0 0,-1-1-1 0 0,0 0 0 0 0,-23-10 219 0 0,9 8 209 0 0,-8-1 264 0 0,24 4-640 0 0,-1 0 0 0 0,1 0 1 0 0,-1-1-1 0 0,0 1 0 0 0,1 0 0 0 0,-1 0 0 0 0,1 0 1 0 0,-1 0-1 0 0,1-1 0 0 0,-1 1 0 0 0,1 0 0 0 0,-1-1 0 0 0,1 1 1 0 0,-1 0-1 0 0,1-1 0 0 0,-1 1 0 0 0,1 0 0 0 0,0-1 1 0 0,-1 1-1 0 0,1-1 0 0 0,0 1 0 0 0,-1-1 0 0 0,1 1 0 0 0,0-1 1 0 0,-1 0-1 0 0,2 0 19 0 0,1 0 1 0 0,-1 0-1 0 0,0 0 1 0 0,1 0-1 0 0,-1 1 0 0 0,1-1 1 0 0,-1 0-1 0 0,0 1 1 0 0,1-1-1 0 0,-1 1 1 0 0,1-1-1 0 0,0 1 0 0 0,-1 0 1 0 0,1 0-1 0 0,-1 0 1 0 0,1 0-1 0 0,-1 0 1 0 0,1 0-1 0 0,1 0 0 0 0,51 0 438 0 0,-39 0-163 0 0,183 5 1069 0 0,-150-1-1783 0 0,-49-4 200 0 0,0 0 0 0 0,1 1 0 0 0,-1-1 0 0 0,0 0 0 0 0,0 1 0 0 0,0-1 0 0 0,1 1 0 0 0,-1-1 0 0 0,0 1 0 0 0,0-1 0 0 0,1 1 0 0 0,-1-1 0 0 0,0 1 0 0 0,1 0 0 0 0,-2 0 0 0 0,-5 6-1326 0 0,-1-5 482 0 0</inkml:trace>
</inkml:ink>
</file>

<file path=ppt/ink/ink6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14:37.109"/>
    </inkml:context>
    <inkml:brush xml:id="br0">
      <inkml:brushProperty name="width" value="0.05" units="cm"/>
      <inkml:brushProperty name="height" value="0.05" units="cm"/>
    </inkml:brush>
  </inkml:definitions>
  <inkml:trace contextRef="#ctx0" brushRef="#br0">23 25 7709 0 0,'-10'-7'-330'0'0,"1"2"1050"0"0,9 5-705 0 0,0 0 0 0 0,0 0 0 0 0,-1 0-1 0 0,1 0 1 0 0,0 0 0 0 0,0 0-1 0 0,0 0 1 0 0,0 0 0 0 0,0 0-1 0 0,0 0 1 0 0,0 0 0 0 0,0 0 0 0 0,0 0-1 0 0,-1 0 1 0 0,1 0 0 0 0,0 0-1 0 0,0 0 1 0 0,0 0 0 0 0,0 0 0 0 0,0-1-1 0 0,0 1 1 0 0,0 0 0 0 0,0 0-1 0 0,0 0 1 0 0,-1 0 0 0 0,1 0-1 0 0,0 0 1 0 0,0 0 0 0 0,0 0 0 0 0,0 0-1 0 0,0 0 1 0 0,0 0 0 0 0,0 0-1 0 0,0 0 1 0 0,0-1 0 0 0,0 1-1 0 0,0 0 1 0 0,0 0 0 0 0,0 0 0 0 0,0 0-1 0 0,0 0 1 0 0,0 0 0 0 0,0 0-1 0 0,0 0 1 0 0,0 0 0 0 0,0-1 0 0 0,0 1-1 0 0,0 0 1 0 0,0 0 0 0 0,0 0-1 0 0,0 0 1 0 0,0 0 0 0 0,0 0-1 0 0,0 0 1 0 0,0 0 0 0 0,0 0 0 0 0,0-1-1 0 0,0 1 1 0 0,0 0 0 0 0,0 0-1 0 0,0 0 1 0 0,0 0 0 0 0,0 0 0 0 0,1 0-1 0 0,-1 0 1 0 0,10-4 533 0 0,15-1-124 0 0,158 14 590 0 0,-73-1-841 0 0,-109-8-239 0 0,22 3 274 0 0,-22-3-291 0 0,-1 0 0 0 0,1 0 0 0 0,0 0 0 0 0,-1 1 0 0 0,1-1 0 0 0,-1 0-1 0 0,1 1 1 0 0,0-1 0 0 0,-1 0 0 0 0,1 1 0 0 0,-1-1 0 0 0,1 0-1 0 0,-1 1 1 0 0,1-1 0 0 0,-1 1 0 0 0,1-1 0 0 0,-1 1 0 0 0,0-1 0 0 0,1 1-1 0 0,-1-1 1 0 0,0 1 0 0 0,1 0 0 0 0,-1-1 0 0 0,0 1 0 0 0,0 0-1 0 0,1-1 1 0 0,-1 1 0 0 0,0-1 0 0 0,0 2 0 0 0,0 2-717 0 0</inkml:trace>
</inkml:ink>
</file>

<file path=ppt/ink/ink6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14:37.619"/>
    </inkml:context>
    <inkml:brush xml:id="br0">
      <inkml:brushProperty name="width" value="0.05" units="cm"/>
      <inkml:brushProperty name="height" value="0.05" units="cm"/>
    </inkml:brush>
  </inkml:definitions>
  <inkml:trace contextRef="#ctx0" brushRef="#br0">235 133 7101 0 0,'7'-11'-119'0'0,"-6"10"121"0"0,-1 1-1 0 0,1-1 1 0 0,-1 1-1 0 0,0-1 1 0 0,1 1-1 0 0,-1-1 1 0 0,1 1-1 0 0,-1-1 1 0 0,0 0-1 0 0,1 1 1 0 0,-1-1-1 0 0,0 1 1 0 0,0-1-1 0 0,0 0 1 0 0,1 1-1 0 0,-1-1 1 0 0,0 0-1 0 0,0 1 1 0 0,0-1-1 0 0,0 0 1 0 0,0 1-1 0 0,0-1 1 0 0,0 0-1 0 0,0 1 1 0 0,0-1-1 0 0,-1 0 1 0 0,1 1-1 0 0,0-1 1 0 0,0 0-1 0 0,-1 1 1 0 0,1-1-1 0 0,0 1 1 0 0,0-1-1 0 0,-1 0 1 0 0,1 1-1 0 0,-1-1 1 0 0,1 1-1 0 0,-1-1 0 0 0,1 1 1 0 0,-1 0-1 0 0,1-1 1 0 0,-1 1-1 0 0,0-1 1 0 0,-4-5 91 0 0,0 1 1 0 0,-1 0-1 0 0,1 0 1 0 0,-1 1-1 0 0,0-1 1 0 0,-1 1-1 0 0,1 1 0 0 0,-1-1 1 0 0,1 1-1 0 0,-1 0 1 0 0,0 1-1 0 0,0-1 1 0 0,-1 2-1 0 0,1-1 0 0 0,0 1 1 0 0,-1 0-1 0 0,1 0 1 0 0,0 1-1 0 0,-1 0 1 0 0,1 0-1 0 0,-1 1 0 0 0,1-1 1 0 0,0 2-1 0 0,-1-1 1 0 0,1 1-1 0 0,0 0 1 0 0,0 1-1 0 0,0 0 0 0 0,-7 4 1 0 0,12-6-60 0 0,0 0-1 0 0,0 1 1 0 0,0-1-1 0 0,0 0 1 0 0,0 1 0 0 0,0 0-1 0 0,1-1 1 0 0,-1 1-1 0 0,0 0 1 0 0,1 0 0 0 0,0 0-1 0 0,-1 0 1 0 0,1 0-1 0 0,0 0 1 0 0,0 0 0 0 0,0 0-1 0 0,-1 5 1 0 0,2-5 7 0 0,0 0 0 0 0,0 0 1 0 0,0 0-1 0 0,0 0 0 0 0,1 0 0 0 0,-1 0 1 0 0,0 0-1 0 0,1 0 0 0 0,0 0 0 0 0,-1 0 1 0 0,1 0-1 0 0,0 0 0 0 0,0 0 0 0 0,0 0 1 0 0,0 0-1 0 0,2 2 0 0 0,0 0 15 0 0,1 0 1 0 0,0 0-1 0 0,0 0 0 0 0,0-1 0 0 0,1 1 0 0 0,-1-1 1 0 0,1 0-1 0 0,0 0 0 0 0,-1-1 0 0 0,1 1 1 0 0,1-1-1 0 0,-1 0 0 0 0,0-1 0 0 0,6 2 0 0 0,-4-2-32 0 0,1-1 0 0 0,-1 1 0 0 0,0-2 0 0 0,0 1-1 0 0,1-1 1 0 0,-1 0 0 0 0,0 0 0 0 0,0-1 0 0 0,0 0-1 0 0,0-1 1 0 0,0 1 0 0 0,0-1 0 0 0,-1 0 0 0 0,10-7-1 0 0,-13 8-26 0 0,0 1-1 0 0,-1-1 0 0 0,1 0 1 0 0,-1 0-1 0 0,0 0 0 0 0,1-1 1 0 0,-1 1-1 0 0,0 0 0 0 0,0-1 1 0 0,-1 0-1 0 0,1 1 0 0 0,-1-1 1 0 0,1 0-1 0 0,-1 0 0 0 0,0 0 1 0 0,0 0-1 0 0,0 0 0 0 0,0 0 1 0 0,0 0-1 0 0,-1 0 0 0 0,0 0 1 0 0,1 0-1 0 0,-1 0 0 0 0,0 0 1 0 0,0 0-1 0 0,-1 0 0 0 0,1-1 1 0 0,-1 1-1 0 0,0 0 0 0 0,1 0 0 0 0,-1 0 1 0 0,-1 0-1 0 0,1 1 0 0 0,0-1 1 0 0,-3-4-1 0 0,1 3-48 0 0,1 0 0 0 0,-1 1-1 0 0,1-1 1 0 0,-1 1 0 0 0,0 0 0 0 0,-1 0-1 0 0,1 0 1 0 0,-1 0 0 0 0,1 1 0 0 0,-1-1-1 0 0,0 1 1 0 0,1 0 0 0 0,-8-3 0 0 0,9 5-36 0 0,0-1 0 0 0,0 1 0 0 0,1-1 0 0 0,-1 1 0 0 0,0 0 0 0 0,0-1 0 0 0,0 1 0 0 0,1 0 0 0 0,-1 0 0 0 0,0 0 0 0 0,0 1 0 0 0,0-1 0 0 0,1 0 0 0 0,-1 1 0 0 0,0-1 1 0 0,0 1-1 0 0,1-1 0 0 0,-1 1 0 0 0,0 0 0 0 0,1 0 0 0 0,-1 0 0 0 0,1 0 0 0 0,-1 0 0 0 0,1 0 0 0 0,-1 0 0 0 0,1 0 0 0 0,0 1 0 0 0,0-1 0 0 0,-1 0 0 0 0,1 1 0 0 0,0-1 0 0 0,0 1 0 0 0,0 0 0 0 0,-1 2 0 0 0,0 13-1029 0 0,2-5 352 0 0</inkml:trace>
</inkml:ink>
</file>

<file path=ppt/ink/ink6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14:38.040"/>
    </inkml:context>
    <inkml:brush xml:id="br0">
      <inkml:brushProperty name="width" value="0.05" units="cm"/>
      <inkml:brushProperty name="height" value="0.05" units="cm"/>
    </inkml:brush>
  </inkml:definitions>
  <inkml:trace contextRef="#ctx0" brushRef="#br0">20 18 5757 0 0,'-15'7'1226'0'0,"10"-2"-578"0"0,8-3-134 0 0,57-9 277 0 0,-4 0-333 0 0,85-1 672 0 0,52 0 193 0 0,-187 6-1297 0 0,-19 3-987 0 0,-5 1-453 0 0,9-2 533 0 0</inkml:trace>
</inkml:ink>
</file>

<file path=ppt/ink/ink6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14:39.510"/>
    </inkml:context>
    <inkml:brush xml:id="br0">
      <inkml:brushProperty name="width" value="0.05" units="cm"/>
      <inkml:brushProperty name="height" value="0.05" units="cm"/>
    </inkml:brush>
  </inkml:definitions>
  <inkml:trace contextRef="#ctx0" brushRef="#br0">75 94 4488 0 0,'0'0'20'0'0,"1"0"0"0"0,-1 1 0 0 0,0-1 0 0 0,0 0 0 0 0,1 0 0 0 0,-1 0 0 0 0,0 0 0 0 0,1 1 0 0 0,-1-1 0 0 0,1 0 0 0 0,-1 0 0 0 0,0 0 0 0 0,1 0 0 0 0,-1 0 0 0 0,0 0 0 0 0,1 0 0 0 0,-1 0 0 0 0,1 0 0 0 0,-1 0 0 0 0,0 0 0 0 0,1 0-1 0 0,-1 0 1 0 0,0 0 0 0 0,1-1 0 0 0,-1 1 0 0 0,0 0 0 0 0,1 0 0 0 0,-1 0 0 0 0,0 0 0 0 0,1-1 0 0 0,-1 1 0 0 0,0 0 0 0 0,0 0 0 0 0,1-1 0 0 0,-1 1 0 0 0,0 0 0 0 0,0-1 0 0 0,1 1 0 0 0,-1 0 0 0 0,0 0 0 0 0,0-1 0 0 0,0 1 0 0 0,1-1 0 0 0,-1 1 0 0 0,0-1-1 0 0,3-3 144 0 0,-4 4-72 0 0,1-1 0 0 0,-1 0 0 0 0,1 1 0 0 0,-1-1 1 0 0,1 0-1 0 0,-1 1 0 0 0,1-1 0 0 0,-1 0 0 0 0,0 1 0 0 0,1-1 0 0 0,-1 1 0 0 0,0-1 0 0 0,0 1 0 0 0,1 0 0 0 0,-1-1 0 0 0,0 1 1 0 0,0 0-1 0 0,0 0 0 0 0,0-1 0 0 0,1 1 0 0 0,-1 0 0 0 0,-1 0 745 0 0,-3 2-692 0 0,-17 4 0 0 0,17-4 755 0 0,0 3-780 0 0,-14 14 8 0 0,14-14 617 0 0,6-1-608 0 0,2 10-24 0 0,-3-10 207 0 0,11-2-245 0 0,32 7-32 0 0,-41-9-40 0 0,0 1 0 0 0,1-1 0 0 0,-1 0 0 0 0,0 0-1 0 0,0 0 1 0 0,0 0 0 0 0,0 0 0 0 0,0-1 0 0 0,1 1 0 0 0,-1 0 0 0 0,0-1-1 0 0,0 0 1 0 0,0 1 0 0 0,0-1 0 0 0,0 0 0 0 0,0 0 0 0 0,0 0 0 0 0,-1 0 0 0 0,1-1-1 0 0,0 1 1 0 0,-1 0 0 0 0,1-1 0 0 0,-1 1 0 0 0,1-1 0 0 0,-1 0 0 0 0,1 1-1 0 0,-1-1 1 0 0,0 0 0 0 0,2-3 0 0 0,-2 2-5 0 0,0 1-1 0 0,0-1 1 0 0,0 1-1 0 0,0-1 1 0 0,-1 1-1 0 0,1-1 1 0 0,0 1 0 0 0,-1-1-1 0 0,0 0 1 0 0,0 1-1 0 0,0-1 1 0 0,0 0-1 0 0,0 0 1 0 0,0 1-1 0 0,-1-1 1 0 0,1 1 0 0 0,-1-1-1 0 0,0 0 1 0 0,-1-2-1 0 0,-1-3-11 0 0,-1 1 0 0 0,0 0-1 0 0,-10-14 1 0 0,11 17 8 0 0,-5-8-63 0 0,0 11-456 0 0,-34-3-857 0 0,34 14 925 0 0,-22 28-69 0 0,23-29 29 0 0</inkml:trace>
</inkml:ink>
</file>

<file path=ppt/ink/ink6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14:39.918"/>
    </inkml:context>
    <inkml:brush xml:id="br0">
      <inkml:brushProperty name="width" value="0.05" units="cm"/>
      <inkml:brushProperty name="height" value="0.05" units="cm"/>
    </inkml:brush>
  </inkml:definitions>
  <inkml:trace contextRef="#ctx0" brushRef="#br0">127 105 6157 0 0,'0'0'61'0'0,"1"-6"114"0"0,2-24 723 0 0,-9 28-772 0 0,1-1-107 0 0,4 2-5 0 0,-1 0 0 0 0,0 0 0 0 0,1 0 0 0 0,-1 0-1 0 0,0 0 1 0 0,0 0 0 0 0,0 0 0 0 0,0 1 0 0 0,0-1-1 0 0,1 1 1 0 0,-5-1 0 0 0,-2 1 49 0 0,-1 1 1 0 0,1-1-1 0 0,-14 4 0 0 0,10-2-11 0 0,10-1-19 0 0,0-1 0 0 0,1 0-1 0 0,-1 1 1 0 0,0-1 0 0 0,1 1-1 0 0,-1 0 1 0 0,1-1 0 0 0,-1 1-1 0 0,1 0 1 0 0,-1 0 0 0 0,1 0-1 0 0,-1 0 1 0 0,1 0 0 0 0,0 0-1 0 0,-1 1 1 0 0,1-1 0 0 0,0 0-1 0 0,0 1 1 0 0,0-1 0 0 0,0 1-1 0 0,0-1 1 0 0,1 1 0 0 0,-1-1-1 0 0,0 1 1 0 0,1-1 0 0 0,-2 4-1 0 0,2-5-5 0 0,0 1-1 0 0,0 0 0 0 0,0 0 1 0 0,0 0-1 0 0,0 0 0 0 0,0 0 1 0 0,0 0-1 0 0,0 0 1 0 0,0-1-1 0 0,0 1 0 0 0,0 0 1 0 0,1 0-1 0 0,-1 0 0 0 0,0 0 1 0 0,0 0-1 0 0,1-1 1 0 0,-1 1-1 0 0,1 0 0 0 0,-1 0 1 0 0,1-1-1 0 0,-1 1 0 0 0,1 0 1 0 0,-1 0-1 0 0,1-1 1 0 0,0 1-1 0 0,-1-1 0 0 0,1 1 1 0 0,0-1-1 0 0,0 1 0 0 0,-1-1 1 0 0,1 1-1 0 0,0-1 1 0 0,0 0-1 0 0,0 1 0 0 0,0-1 1 0 0,-1 0-1 0 0,1 0 0 0 0,0 1 1 0 0,0-1-1 0 0,0 0 1 0 0,1 0-1 0 0,65 4 611 0 0,-52-2-556 0 0,0 0 0 0 0,0-2 0 0 0,0 1 0 0 0,0-2 0 0 0,0 0 0 0 0,27-6-1 0 0,-41 7-78 0 0,0 0 0 0 0,1-1 0 0 0,-1 1 0 0 0,1-1-1 0 0,-1 1 1 0 0,0-1 0 0 0,0 1 0 0 0,1-1-1 0 0,-1 0 1 0 0,0 0 0 0 0,0 0 0 0 0,0 0 0 0 0,0 1-1 0 0,0-2 1 0 0,0 1 0 0 0,0 0 0 0 0,0 0 0 0 0,0 0-1 0 0,1-2 1 0 0,-2 1-3 0 0,1 0-1 0 0,-1 0 0 0 0,0 0 1 0 0,0 0-1 0 0,0 1 0 0 0,0-1 1 0 0,0 0-1 0 0,0 0 0 0 0,0 0 1 0 0,-1 0-1 0 0,1 1 1 0 0,-1-1-1 0 0,1 0 0 0 0,-1 0 1 0 0,0 1-1 0 0,-1-3 0 0 0,0 0-15 0 0,0-1 0 0 0,-1 1 0 0 0,1 0 0 0 0,-1 0-1 0 0,0 0 1 0 0,0 0 0 0 0,-1 0 0 0 0,1 1 0 0 0,-1-1-1 0 0,0 1 1 0 0,0 0 0 0 0,0 0 0 0 0,0 1 0 0 0,0-1-1 0 0,-1 1 1 0 0,1 0 0 0 0,-1 0 0 0 0,1 0 0 0 0,-1 1-1 0 0,0-1 1 0 0,0 1 0 0 0,-9-1 0 0 0,5 2-204 0 0,-1 0 0 0 0,1 0 0 0 0,0 1 0 0 0,0 0 0 0 0,0 1 0 0 0,0 0 1 0 0,0 1-1 0 0,1-1 0 0 0,-1 1 0 0 0,1 1 0 0 0,-12 6 0 0 0,19-9 122 0 0,-1 0 0 0 0,1 0 0 0 0,0 0 0 0 0,0 0 0 0 0,0 0 0 0 0,-1 0 0 0 0,1 0 0 0 0,0 0 0 0 0,0 0 0 0 0,1 1 0 0 0,-2 1 0 0 0,-4 7-550 0 0</inkml:trace>
</inkml:ink>
</file>

<file path=ppt/ink/ink6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14:40.405"/>
    </inkml:context>
    <inkml:brush xml:id="br0">
      <inkml:brushProperty name="width" value="0.05" units="cm"/>
      <inkml:brushProperty name="height" value="0.05" units="cm"/>
    </inkml:brush>
  </inkml:definitions>
  <inkml:trace contextRef="#ctx0" brushRef="#br0">21 36 5693 0 0,'-1'0'34'0'0,"0"0"0"0"0,0-1 1 0 0,0 1-1 0 0,0-1 1 0 0,0 1-1 0 0,0-1 1 0 0,0 1-1 0 0,1-1 0 0 0,-1 1 1 0 0,0-1-1 0 0,0 0 1 0 0,1 1-1 0 0,-1-1 1 0 0,0 0-1 0 0,1 0 0 0 0,-1 1 1 0 0,0-1-1 0 0,1 0 1 0 0,-1 0-1 0 0,1 0 1 0 0,0 0-1 0 0,-1 0 0 0 0,1 0 1 0 0,0 0-1 0 0,-1 0 1 0 0,1 0-1 0 0,0 0 1 0 0,0 0-1 0 0,0 0 0 0 0,0 0 1 0 0,0 0-1 0 0,0 0 1 0 0,0 0-1 0 0,0 0 1 0 0,1-2-1 0 0,-1 3-18 0 0,0 0 0 0 0,0 0 1 0 0,0 0-1 0 0,0-1 0 0 0,0 1 0 0 0,1 0 0 0 0,-1 0 1 0 0,0 0-1 0 0,0 0 0 0 0,0-1 0 0 0,0 1 0 0 0,0 0 0 0 0,0 0 1 0 0,0 0-1 0 0,0 0 0 0 0,0-1 0 0 0,0 1 0 0 0,-1 0 1 0 0,1 0-1 0 0,0 0 0 0 0,0 0 0 0 0,0-1 0 0 0,0 1 1 0 0,0 0-1 0 0,0 0 0 0 0,0 0 0 0 0,0 0 0 0 0,0-1 1 0 0,0 1-1 0 0,-1 0 0 0 0,1 0 0 0 0,0 0 0 0 0,0 0 1 0 0,0 0-1 0 0,0 0 0 0 0,0 0 0 0 0,-1 0 0 0 0,1-1 0 0 0,0 1 1 0 0,0 0-1 0 0,0 0 0 0 0,0 0 0 0 0,-1 0 0 0 0,1 0 1 0 0,0 0-1 0 0,0 0 0 0 0,0 0 0 0 0,-1 0 0 0 0,10 2 308 0 0,674 60 47 0 0,136 10 1606 0 0,-425-57-1230 0 0,-387-15-721 0 0,-20-2-152 0 0,-26 1-312 0 0,-49-4-1227 0 0,56 4 901 0 0</inkml:trace>
</inkml:ink>
</file>

<file path=ppt/ink/ink6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14:41.356"/>
    </inkml:context>
    <inkml:brush xml:id="br0">
      <inkml:brushProperty name="width" value="0.05" units="cm"/>
      <inkml:brushProperty name="height" value="0.05" units="cm"/>
    </inkml:brush>
  </inkml:definitions>
  <inkml:trace contextRef="#ctx0" brushRef="#br0">204 36 5541 0 0,'-17'-16'91'0'0,"16"15"-86"0"0,1-1-1 0 0,-1 1 0 0 0,0 0 0 0 0,0 0 1 0 0,-1 0-1 0 0,1-1 0 0 0,0 1 0 0 0,0 0 1 0 0,-1 0-1 0 0,1 1 0 0 0,0-1 0 0 0,-1 0 0 0 0,1 0 1 0 0,-1 1-1 0 0,1-1 0 0 0,-1 1 0 0 0,1-1 1 0 0,-1 1-1 0 0,1-1 0 0 0,-4 1 0 0 0,-11-1 296 0 0,-6 1 7 0 0,22 0-274 0 0,-1 0-1 0 0,1 1 0 0 0,-1-1 0 0 0,1 0 1 0 0,-1 0-1 0 0,1 0 0 0 0,-1 1 1 0 0,1-1-1 0 0,-1 0 0 0 0,1 1 0 0 0,-1-1 1 0 0,1 0-1 0 0,0 1 0 0 0,-1-1 1 0 0,1 1-1 0 0,0-1 0 0 0,-1 0 1 0 0,1 1-1 0 0,0-1 0 0 0,0 1 0 0 0,0-1 1 0 0,-1 1-1 0 0,1-1 0 0 0,0 1 1 0 0,0-1-1 0 0,0 1 0 0 0,0-1 1 0 0,0 1-1 0 0,0-1 0 0 0,0 1 0 0 0,0-1 1 0 0,0 2-1 0 0,-12 47 947 0 0,6-19-850 0 0,-2-1 1 0 0,-1-1-1 0 0,-1 0 1 0 0,-19 37-1 0 0,16-32-107 0 0,-7 12 25 0 0,20-44-44 0 0,0-1 0 0 0,-1 0 0 0 0,1 1 1 0 0,0-1-1 0 0,0 0 0 0 0,-1 1 0 0 0,1-1 1 0 0,0 1-1 0 0,0-1 0 0 0,0 1 0 0 0,-1-1 0 0 0,1 1 1 0 0,0-1-1 0 0,0 1 0 0 0,0-1 0 0 0,0 1 1 0 0,0-1-1 0 0,0 0 0 0 0,0 1 0 0 0,0-1 0 0 0,0 1 1 0 0,0-1-1 0 0,0 1 0 0 0,1-1 0 0 0,-1 1 1 0 0,0-1-1 0 0,0 1 0 0 0,0-1 0 0 0,0 1 0 0 0,1-1 1 0 0,-1 0-1 0 0,0 1 0 0 0,1-1 0 0 0,-1 1 1 0 0,0-1-1 0 0,1 0 0 0 0,-1 1 0 0 0,0-1 0 0 0,1 0 1 0 0,-1 0-1 0 0,1 1 0 0 0,-1-1 0 0 0,0 0 1 0 0,1 0-1 0 0,-1 1 0 0 0,1-1 0 0 0,-1 0 0 0 0,1 0 1 0 0,-1 0-1 0 0,1 0 0 0 0,-1 0 0 0 0,1 0 1 0 0,33 2 139 0 0,-21-2-124 0 0,547 33-35 0 0,373 74 385 0 0,-803-90-133 0 0,-71-9-142 0 0,12 0 3 0 0,71 19 1 0 0,-125-25-34 0 0,-16-4 34 0 0,-11-2-2 0 0,-4-1-41 0 0,12 4-45 0 0,-1 1 0 0 0,0-1 0 0 0,0-1 0 0 0,0 1 0 0 0,0 0 0 0 0,1-1 0 0 0,-1 1 0 0 0,-2-3 0 0 0,4 3-9 0 0,0 0 1 0 0,0 0 0 0 0,1 0 0 0 0,-1 0 0 0 0,1 0-1 0 0,-1 0 1 0 0,1-1 0 0 0,-1 1 0 0 0,1 0 0 0 0,0 0-1 0 0,0 0 1 0 0,-1-1 0 0 0,1 1 0 0 0,0 0 0 0 0,0 0-1 0 0,0 0 1 0 0,0-1 0 0 0,0 1 0 0 0,1 0 0 0 0,-1 0-1 0 0,0 0 1 0 0,0-1 0 0 0,1 1 0 0 0,0-2 0 0 0,3-13 0 0 0,-1 0 1 0 0,0-1 0 0 0,-2 1 0 0 0,0-1-1 0 0,-1-17 1 0 0,2-35-19 0 0,3 18 13 0 0,9-144 353 0 0,-14 194-328 0 0,1 0 1 0 0,-1 0-1 0 0,0 0 1 0 0,0 0-1 0 0,-1 0 0 0 0,1 0 1 0 0,0 0-1 0 0,0 0 1 0 0,0 0-1 0 0,-1 0 0 0 0,1 0 1 0 0,0 0-1 0 0,-1 0 1 0 0,1 0-1 0 0,-1 0 0 0 0,1 0 1 0 0,-1 0-1 0 0,0 1 1 0 0,1-1-1 0 0,-2-1 0 0 0,1 2-14 0 0,0-1 0 0 0,0 1 0 0 0,1 0 0 0 0,-1-1-1 0 0,0 1 1 0 0,0 0 0 0 0,0 0 0 0 0,0 0 0 0 0,0 0-1 0 0,0 0 1 0 0,0 0 0 0 0,0 0 0 0 0,1 0 0 0 0,-1 0-1 0 0,0 0 1 0 0,0 0 0 0 0,0 1 0 0 0,-1 0 0 0 0,-6 2-22 0 0,1 1 1 0 0,0 0-1 0 0,0 0 1 0 0,-8 7-1 0 0,5-5 39 0 0,-48 31-1116 0 0,37-23 196 0 0</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3:40:57.070"/>
    </inkml:context>
    <inkml:brush xml:id="br0">
      <inkml:brushProperty name="width" value="0.05" units="cm"/>
      <inkml:brushProperty name="height" value="0.05" units="cm"/>
    </inkml:brush>
  </inkml:definitions>
  <inkml:trace contextRef="#ctx0" brushRef="#br0">56 193 9061 0 0,'-3'-2'17'0'0,"-2"-1"471"0"0,0 1-1 0 0,1-1 0 0 0,-1 0 0 0 0,1-1 0 0 0,0 1 0 0 0,0-1 0 0 0,0 0 0 0 0,0 0 0 0 0,1 0 1 0 0,-6-8-1 0 0,9 11-430 0 0,-1 0 1 0 0,1 1-1 0 0,0-1 0 0 0,0 1 1 0 0,0-1-1 0 0,-1 1 1 0 0,1-1-1 0 0,0 0 1 0 0,0 1-1 0 0,0-1 1 0 0,0 1-1 0 0,0-1 0 0 0,0 0 1 0 0,0 1-1 0 0,0-1 1 0 0,0 1-1 0 0,1-1 1 0 0,-1 0-1 0 0,0 1 1 0 0,0-1-1 0 0,0 1 0 0 0,1-1 1 0 0,-1 1-1 0 0,0-1 1 0 0,1 1-1 0 0,-1-1 1 0 0,0 1-1 0 0,1-1 1 0 0,-1 1-1 0 0,1-1 0 0 0,-1 1 1 0 0,1-1-1 0 0,-1 1 1 0 0,1 0-1 0 0,-1-1 1 0 0,1 1-1 0 0,-1 0 1 0 0,1 0-1 0 0,-1-1 0 0 0,1 1 1 0 0,0 0-1 0 0,-1 0 1 0 0,1 0-1 0 0,0 0 1 0 0,1-1-21 0 0,0 1 1 0 0,0 0 0 0 0,0 0 0 0 0,0 0-1 0 0,0 0 1 0 0,-1 0 0 0 0,1 0 0 0 0,0 0-1 0 0,0 1 1 0 0,0-1 0 0 0,0 1 0 0 0,-1-1 0 0 0,3 2-1 0 0,1 2-29 0 0,0-1 0 0 0,-1 1 0 0 0,1 0 0 0 0,-1 1 0 0 0,0-1 0 0 0,-1 1-1 0 0,1 0 1 0 0,-1 0 0 0 0,0 0 0 0 0,0 0 0 0 0,3 9 0 0 0,1 3 21 0 0,-1 2 0 0 0,5 22 0 0 0,-8-27-24 0 0,-1 0-1 0 0,0 0 1 0 0,-1 0-1 0 0,-1 1 1 0 0,0-1-1 0 0,-1 0 1 0 0,-1 1-1 0 0,-5 23 1 0 0,6-36-47 0 0,0 1 0 0 0,0 0 0 0 0,0 0 0 0 0,-1-1 0 0 0,1 1 0 0 0,-1-1 0 0 0,-2 4 0 0 0,3-6-89 0 0,5-12-1201 0 0,37-64-321 0 0,14-32 1525 0 0,-41 74 129 0 0,31-69-2 0 0,-37 87-2 0 0,1 1-1 0 0,0-1 1 0 0,1 2 0 0 0,14-16 0 0 0,-23 28 4 0 0,0 0 0 0 0,1 1-1 0 0,-1-1 1 0 0,1 1-1 0 0,0 0 1 0 0,-1-1 0 0 0,1 1-1 0 0,0 0 1 0 0,0 0 0 0 0,-1 0-1 0 0,1 0 1 0 0,0 1 0 0 0,4-2-1 0 0,-5 2 4 0 0,0 0-1 0 0,0 0 1 0 0,-1 1 0 0 0,1-1-1 0 0,0 0 1 0 0,0 0-1 0 0,0 1 1 0 0,-1-1-1 0 0,1 1 1 0 0,0-1 0 0 0,0 0-1 0 0,-1 1 1 0 0,1-1-1 0 0,0 1 1 0 0,-1 0 0 0 0,1-1-1 0 0,-1 1 1 0 0,1 0-1 0 0,-1-1 1 0 0,1 1-1 0 0,-1 0 1 0 0,1 0 0 0 0,-1-1-1 0 0,0 1 1 0 0,1 0-1 0 0,-1 0 1 0 0,0 0 0 0 0,1-1-1 0 0,-1 1 1 0 0,0 0-1 0 0,0 0 1 0 0,0 0 0 0 0,0 0-1 0 0,0-1 1 0 0,0 2-1 0 0,2 25 107 0 0,-2-1 0 0 0,0 1 0 0 0,-6 38 0 0 0,2-14-60 0 0,-3 16 0 0 0,-1 46-18 0 0,11-98-30 0 0,4-12 46 0 0,-6-3-45 0 0,-1-1 0 0 0,1 1 0 0 0,0-1 1 0 0,0 0-1 0 0,0 1 0 0 0,0-1 0 0 0,-1 0 0 0 0,1 1 0 0 0,0-1 0 0 0,-1 0 0 0 0,1 0 0 0 0,-1 0 0 0 0,1 0 1 0 0,-1 0-1 0 0,1 0 0 0 0,-1 0 0 0 0,1 0 0 0 0,-1 0 0 0 0,0 0 0 0 0,0 0 0 0 0,1-1 0 0 0,2-9-48 0 0,1 1 0 0 0,1-1 0 0 0,0 1 0 0 0,0 0-1 0 0,1 1 1 0 0,12-16 0 0 0,15-27-59 0 0,-13 10 75 0 0,-9 18 12 0 0,0 1 0 0 0,2 0 0 0 0,1 1 0 0 0,20-26 0 0 0,-33 47 12 0 0,0 0 0 0 0,0 0 0 0 0,0 0 0 0 0,0 0-1 0 0,0 0 1 0 0,0 0 0 0 0,0 0 0 0 0,1 0-1 0 0,-1 0 1 0 0,0 0 0 0 0,1 1 0 0 0,-1-1 0 0 0,0 0-1 0 0,1 1 1 0 0,-1 0 0 0 0,1-1 0 0 0,-1 1 0 0 0,1 0-1 0 0,2-1 1 0 0,-3 2 2 0 0,0-1 1 0 0,0 0-1 0 0,0 1 0 0 0,0-1 0 0 0,-1 1 0 0 0,1-1 0 0 0,0 1 0 0 0,0 0 1 0 0,-1-1-1 0 0,1 1 0 0 0,0 0 0 0 0,-1-1 0 0 0,1 1 0 0 0,-1 0 0 0 0,1 0 1 0 0,-1 0-1 0 0,1-1 0 0 0,-1 1 0 0 0,1 0 0 0 0,-1 0 0 0 0,0 0 0 0 0,1 0 1 0 0,-1 0-1 0 0,0 0 0 0 0,0 0 0 0 0,0 0 0 0 0,0 0 0 0 0,0 0 1 0 0,0 0-1 0 0,0 0 0 0 0,0 1 0 0 0,-2 17 27 0 0,-1-1 0 0 0,0 1 0 0 0,-1-1 0 0 0,-1 0 0 0 0,0 0 0 0 0,-2-1 0 0 0,-15 30 0 0 0,4-5-135 0 0,16-37-185 0 0,0 0-1 0 0,0 0 1 0 0,1 1 0 0 0,0-1 0 0 0,-1 7 0 0 0,2-11 220 0 0,0-1 0 0 0,-1 1-1 0 0,1 0 1 0 0,0-1 0 0 0,0 1-1 0 0,0-1 1 0 0,0 1 0 0 0,0-1-1 0 0,0 1 1 0 0,1-1 0 0 0,-1 1 0 0 0,0-1-1 0 0,0 1 1 0 0,0 0 0 0 0,0-1-1 0 0,1 1 1 0 0,-1-1 0 0 0,0 1-1 0 0,0-1 1 0 0,1 0 0 0 0,-1 1 0 0 0,0-1-1 0 0,1 1 1 0 0,-1-1 0 0 0,1 1-1 0 0,-1-1 1 0 0,0 0 0 0 0,1 1-1 0 0,-1-1 1 0 0,1 0 0 0 0,-1 0 0 0 0,1 1-1 0 0,-1-1 1 0 0,1 0 0 0 0,-1 0-1 0 0,1 0 1 0 0,-1 1 0 0 0,1-1-1 0 0,-1 0 1 0 0,1 0 0 0 0,0 0 0 0 0,-1 0-1 0 0,1 0 1 0 0,-1 0 0 0 0,1 0-1 0 0,-1 0 1 0 0,1-1 0 0 0,-1 1-1 0 0,1 0 1 0 0,0 0 0 0 0,-1 0 0 0 0,1 0-1 0 0,-1-1 1 0 0,1 1 0 0 0,-1 0-1 0 0,0-1 1 0 0,1 1 0 0 0,6-3-914 0 0,4 1-90 0 0</inkml:trace>
</inkml:ink>
</file>

<file path=ppt/ink/ink6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14:42.431"/>
    </inkml:context>
    <inkml:brush xml:id="br0">
      <inkml:brushProperty name="width" value="0.05" units="cm"/>
      <inkml:brushProperty name="height" value="0.05" units="cm"/>
    </inkml:brush>
  </inkml:definitions>
  <inkml:trace contextRef="#ctx0" brushRef="#br0">3 78 6345 0 0,'-1'-6'110'0'0,"0"0"1"0"0,1 0 0 0 0,0 0 0 0 0,0 0 0 0 0,0 1 0 0 0,2-9 0 0 0,-2-5 1742 0 0,0 10-655 0 0,2 16-404 0 0,1 21-441 0 0,1 46 0 0 0,-1 2-329 0 0,9 30-384 0 0,-13-98-271 0 0,0 1-1 0 0,0-1 0 0 0,-1 0 0 0 0,0 1 1 0 0,0-1-1 0 0,-5 9 0 0 0,5-11-71 0 0,0-1-120 0 0</inkml:trace>
</inkml:ink>
</file>

<file path=ppt/ink/ink6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14:42.804"/>
    </inkml:context>
    <inkml:brush xml:id="br0">
      <inkml:brushProperty name="width" value="0.05" units="cm"/>
      <inkml:brushProperty name="height" value="0.05" units="cm"/>
    </inkml:brush>
  </inkml:definitions>
  <inkml:trace contextRef="#ctx0" brushRef="#br0">1 255 5789 0 0,'2'-79'159'0'0,"-3"61"-39"0"0,1 0 0 0 0,1-1 0 0 0,0 1-1 0 0,2 0 1 0 0,4-20 0 0 0,-6 35-65 0 0,1-2 12 0 0,0-1 0 0 0,0 0 0 0 0,0 1 0 0 0,4-7-1 0 0,-5 11-64 0 0,-1 1 0 0 0,0-1 0 0 0,1 0 0 0 0,-1 1 0 0 0,0-1 0 0 0,1 1 0 0 0,-1-1 0 0 0,0 1 0 0 0,1 0-1 0 0,-1-1 1 0 0,1 1 0 0 0,-1-1 0 0 0,1 1 0 0 0,-1 0 0 0 0,1-1 0 0 0,-1 1 0 0 0,1 0 0 0 0,0 0 0 0 0,-1-1-1 0 0,1 1 1 0 0,-1 0 0 0 0,1 0 0 0 0,0 0 0 0 0,-1 0 0 0 0,1 0 0 0 0,-1 0 0 0 0,1 0 0 0 0,0 0 0 0 0,-1 0 0 0 0,1 0-1 0 0,0 0 1 0 0,-1 0 0 0 0,1 0 0 0 0,-1 0 0 0 0,1 1 0 0 0,0-1 0 0 0,-1 0 0 0 0,1 0 0 0 0,-1 1 0 0 0,1-1-1 0 0,-1 0 1 0 0,1 1 0 0 0,-1-1 0 0 0,1 1 0 0 0,-1-1 0 0 0,1 0 0 0 0,-1 1 0 0 0,0-1 0 0 0,1 1 0 0 0,-1-1 0 0 0,0 1-1 0 0,1 0 1 0 0,0 1-3 0 0,0 1 0 0 0,0-1 0 0 0,0 0 0 0 0,0 0 0 0 0,0 1 0 0 0,0-1 0 0 0,-1 0 0 0 0,0 1 0 0 0,1-1 0 0 0,-1 1 0 0 0,0-1 0 0 0,0 4 0 0 0,0-3-1 0 0,0 0 0 0 0,0-1 0 0 0,0 1 0 0 0,1 0 0 0 0,-1-1 0 0 0,1 1 0 0 0,-1-1 0 0 0,2 3 0 0 0,2 0-13 0 0,-2-8 45 0 0,-2-11-52 0 0,0 12-33 0 0,1-4 6 0 0,-1-4-553 0 0,-1 10 591 0 0,1 0-1 0 0,0 0 1 0 0,0 0-1 0 0,-1 0 1 0 0,1 0-1 0 0,0 0 1 0 0,0 0-1 0 0,-1 0 1 0 0,1 0 0 0 0,0 0-1 0 0,-1 0 1 0 0,1 0-1 0 0,0 0 1 0 0,0 0-1 0 0,-1 0 1 0 0,1 0-1 0 0,0 0 1 0 0,0 0-1 0 0,-1 1 1 0 0,1-1-1 0 0,0 0 1 0 0,0 0-1 0 0,0 0 1 0 0,-1 0 0 0 0,1 1-1 0 0,0-1 1 0 0,0 0-1 0 0,0 0 1 0 0,-1 0-1 0 0,1 1 1 0 0,0-1-1 0 0,0 0 1 0 0,0 0-1 0 0,0 1 1 0 0,0-1-1 0 0,0 0 1 0 0,0 0-1 0 0,0 1 1 0 0,-1-1 0 0 0,-4 7-417 0 0,5-6 355 0 0,0 0 0 0 0,-1 0 0 0 0,1 0 1 0 0,-1-1-1 0 0,0 1 0 0 0,1 0 1 0 0,-1-1-1 0 0,1 1 0 0 0,-1-1 0 0 0,0 1 1 0 0,0 0-1 0 0,1-1 0 0 0,-1 0 1 0 0,0 1-1 0 0,0-1 0 0 0,0 1 0 0 0,-1-1 1 0 0,2 1-138 0 0</inkml:trace>
</inkml:ink>
</file>

<file path=ppt/ink/ink6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14:43.818"/>
    </inkml:context>
    <inkml:brush xml:id="br0">
      <inkml:brushProperty name="width" value="0.05" units="cm"/>
      <inkml:brushProperty name="height" value="0.05" units="cm"/>
    </inkml:brush>
  </inkml:definitions>
  <inkml:trace contextRef="#ctx0" brushRef="#br0">199 50 8101 0 0,'-3'-3'6'0'0,"1"0"1"0"0,-1 0 0 0 0,0 0 0 0 0,0 0-1 0 0,0 0 1 0 0,0 1 0 0 0,-1 0-1 0 0,1 0 1 0 0,-1-1 0 0 0,1 2 0 0 0,-1-1-1 0 0,-7-2 1 0 0,-1 0 361 0 0,-1 0-1 0 0,-22-3 1 0 0,32 7-326 0 0,0 0 1 0 0,1-1-1 0 0,-1 1 1 0 0,1 0-1 0 0,-1 1 1 0 0,1-1-1 0 0,-1 0 1 0 0,0 1-1 0 0,1-1 1 0 0,-1 1-1 0 0,1 0 1 0 0,0 0-1 0 0,-1 0 1 0 0,1 0 0 0 0,0 0-1 0 0,-1 1 1 0 0,-2 1-1 0 0,2 0 39 0 0,0 0 1 0 0,0 0-1 0 0,0 1 0 0 0,1-1 0 0 0,-1 1 1 0 0,1-1-1 0 0,0 1 0 0 0,0 0 1 0 0,-3 7-1 0 0,2-1 80 0 0,0 0 1 0 0,0 1-1 0 0,1-1 1 0 0,1 0-1 0 0,0 1 1 0 0,0 0-1 0 0,2 19 0 0 0,0-16-49 0 0,1-1 1 0 0,1 1-1 0 0,0-1 0 0 0,0 0 0 0 0,2 0 0 0 0,6 15 0 0 0,-8-23-84 0 0,0 0 1 0 0,0 0-1 0 0,0 0 1 0 0,1 0-1 0 0,-1 0 1 0 0,1-1 0 0 0,0 1-1 0 0,1-1 1 0 0,-1 0-1 0 0,1 0 1 0 0,0-1-1 0 0,0 1 1 0 0,0-1-1 0 0,0 0 1 0 0,1-1-1 0 0,6 3 1 0 0,-2-1-15 0 0,0-1 0 0 0,1-1-1 0 0,0 1 1 0 0,-1-2 0 0 0,1 0 0 0 0,0 0 0 0 0,0-1 0 0 0,0 0 0 0 0,0-1-1 0 0,0 0 1 0 0,0 0 0 0 0,-1-2 0 0 0,16-4 0 0 0,-21 5-24 0 0,-1-1-1 0 0,1 1 1 0 0,-1-1 0 0 0,0 0-1 0 0,0-1 1 0 0,0 1 0 0 0,0-1 0 0 0,0 1-1 0 0,-1-1 1 0 0,0 0 0 0 0,0-1-1 0 0,0 1 1 0 0,0-1 0 0 0,-1 1-1 0 0,1-1 1 0 0,-1 0 0 0 0,0 1 0 0 0,-1-1-1 0 0,3-10 1 0 0,-2 6-62 0 0,0 1 0 0 0,-1-1 0 0 0,0 0 0 0 0,-1 0 0 0 0,0 0 0 0 0,0 0 0 0 0,-1 0 0 0 0,0 1 0 0 0,-1-1 0 0 0,-4-14 0 0 0,3 12-35 0 0,-2 1 1 0 0,1 1-1 0 0,-1-1 1 0 0,-1 1-1 0 0,0 0 1 0 0,0 0-1 0 0,-1 1 1 0 0,0-1-1 0 0,0 2 0 0 0,-11-11 1 0 0,15 16 65 0 0,-1-1 1 0 0,1 1-1 0 0,0 0 1 0 0,-1 0-1 0 0,1 0 1 0 0,-1 0-1 0 0,0 0 1 0 0,1 1-1 0 0,-1-1 1 0 0,0 1-1 0 0,0 0 0 0 0,0 1 1 0 0,0-1-1 0 0,0 0 1 0 0,0 1-1 0 0,0 0 1 0 0,0 0-1 0 0,0 0 1 0 0,0 1-1 0 0,0 0 0 0 0,0-1 1 0 0,0 1-1 0 0,0 0 1 0 0,0 1-1 0 0,0-1 1 0 0,1 1-1 0 0,-1 0 1 0 0,1 0-1 0 0,-6 3 1 0 0,6-3-37 0 0,0 1 1 0 0,0-1-1 0 0,0 1 1 0 0,0 0-1 0 0,0 0 1 0 0,1 0-1 0 0,-1 0 1 0 0,1 1-1 0 0,0-1 1 0 0,-3 7 0 0 0,4-9 11 0 0,1 0 0 0 0,-1 0 1 0 0,1 1-1 0 0,0-1 1 0 0,-1 0-1 0 0,1 0 1 0 0,0 1-1 0 0,0-1 0 0 0,0 0 1 0 0,0 1-1 0 0,0-1 1 0 0,0 0-1 0 0,0 1 1 0 0,1-1-1 0 0,-1 0 0 0 0,0 1 1 0 0,1-1-1 0 0,-1 0 1 0 0,1 0-1 0 0,-1 1 1 0 0,1-1-1 0 0,0 0 0 0 0,-1 0 1 0 0,1 0-1 0 0,0 0 1 0 0,0 0-1 0 0,0 0 1 0 0,0 0-1 0 0,0 0 0 0 0,0 0 1 0 0,0 0-1 0 0,0-1 1 0 0,0 1-1 0 0,2 1 1 0 0,6 3-476 0 0,1 0-84 0 0</inkml:trace>
</inkml:ink>
</file>

<file path=ppt/ink/ink6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14:44.285"/>
    </inkml:context>
    <inkml:brush xml:id="br0">
      <inkml:brushProperty name="width" value="0.05" units="cm"/>
      <inkml:brushProperty name="height" value="0.05" units="cm"/>
    </inkml:brush>
  </inkml:definitions>
  <inkml:trace contextRef="#ctx0" brushRef="#br0">20 76 7805 0 0,'0'0'-6'0'0,"-6"-6"-261"0"0,4 12 151 0 0,-1 5 383 0 0,1 0-56 0 0,1-1 0 0 0,0 0 1 0 0,0 1-1 0 0,1-1 0 0 0,1 1 0 0 0,-1-1 1 0 0,5 16-1 0 0,0 17 135 0 0,-4-10-192 0 0,-1-16-76 0 0,1 1 0 0 0,1-1-1 0 0,8 34 1 0 0,-28-117-47 0 0,15 53-40 0 0,0 0 0 0 0,1-1 0 0 0,0 1 1 0 0,2-1-1 0 0,0-15 0 0 0,2 15 1 0 0,0 0-1 0 0,1 0 0 0 0,1 0 1 0 0,0 0-1 0 0,1 1 1 0 0,1 0-1 0 0,0 0 0 0 0,1 0 1 0 0,9-13-1 0 0,-13 22 13 0 0,-1 0-1 0 0,2 0 0 0 0,-1 0 1 0 0,0 0-1 0 0,1 1 1 0 0,0-1-1 0 0,-1 1 1 0 0,1 0-1 0 0,1 0 0 0 0,-1 1 1 0 0,0-1-1 0 0,1 1 1 0 0,-1 0-1 0 0,1 0 1 0 0,0 1-1 0 0,-1-1 0 0 0,1 1 1 0 0,0 0-1 0 0,0 0 1 0 0,0 0-1 0 0,0 1 1 0 0,0 0-1 0 0,0 0 0 0 0,0 0 1 0 0,0 1-1 0 0,0 0 1 0 0,0-1-1 0 0,0 2 0 0 0,7 2 1 0 0,-4-1 84 0 0,-1 0 1 0 0,0 0-1 0 0,0 1 1 0 0,0 0-1 0 0,-1 0 1 0 0,1 1-1 0 0,10 9 1 0 0,-15-11-32 0 0,0-1 0 0 0,0 0 1 0 0,0 0-1 0 0,0 1 1 0 0,0-1-1 0 0,0 1 0 0 0,-1-1 1 0 0,1 1-1 0 0,-1 0 1 0 0,1 0-1 0 0,-1 0 0 0 0,0 0 1 0 0,-1 0-1 0 0,1 0 0 0 0,0 0 1 0 0,-1 0-1 0 0,1 0 1 0 0,-1 0-1 0 0,0 0 0 0 0,0 0 1 0 0,-1 0-1 0 0,0 5 0 0 0,0-5-24 0 0,0-1 0 0 0,0 1 0 0 0,-1-1 0 0 0,1 1 0 0 0,-1-1 0 0 0,0 1 0 0 0,0-1 0 0 0,0 0 0 0 0,0 0 0 0 0,0 0 0 0 0,0 0 0 0 0,-1 0 0 0 0,1-1 0 0 0,0 1 0 0 0,-1 0 0 0 0,0-1 0 0 0,1 0 0 0 0,-4 1 0 0 0,-7 4-35 0 0,-1-2-1 0 0,-18 5 1 0 0,25-7-36 0 0,-117 23-2136 0 0,90-20 1085 0 0</inkml:trace>
</inkml:ink>
</file>

<file path=ppt/ink/ink6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14:51.174"/>
    </inkml:context>
    <inkml:brush xml:id="br0">
      <inkml:brushProperty name="width" value="0.05" units="cm"/>
      <inkml:brushProperty name="height" value="0.05" units="cm"/>
    </inkml:brush>
  </inkml:definitions>
  <inkml:trace contextRef="#ctx0" brushRef="#br0">94 227 5573 0 0,'-2'-22'448'0'0,"3"21"-405"0"0,-1 0 0 0 0,0 0 0 0 0,0 0 0 0 0,0-1 0 0 0,0 1 0 0 0,0 0 1 0 0,0 0-1 0 0,0 0 0 0 0,-1-1 0 0 0,1 1 0 0 0,0 0 0 0 0,-1 0 1 0 0,1 0-1 0 0,0 0 0 0 0,-1 0 0 0 0,0-1 0 0 0,-1 0 0 0 0,-7-7 788 0 0,7 16 32 0 0,1 5-599 0 0,-7 34 423 0 0,-1 83-1 0 0,5-54-532 0 0,-9 153 141 0 0,-3 43 14 0 0,6-162-212 0 0,1-32 196 0 0,4 1-1 0 0,5 105 1 0 0,1-174-265 0 0,0 0 1 0 0,0 1-1 0 0,1-1 1 0 0,0 0-1 0 0,1 0 0 0 0,0 0 1 0 0,0-1-1 0 0,8 15 0 0 0,-9-19-16 0 0,1 0 0 0 0,0 0-1 0 0,1-1 1 0 0,-1 1 0 0 0,1-1 0 0 0,-1 1-1 0 0,1-1 1 0 0,0 0 0 0 0,0-1-1 0 0,1 1 1 0 0,-1-1 0 0 0,0 0-1 0 0,1 0 1 0 0,-1 0 0 0 0,1 0-1 0 0,0-1 1 0 0,0 0 0 0 0,6 1-1 0 0,256 20-95 0 0,-141-16 56 0 0,569 33 46 0 0,253 7-479 0 0,3-41 702 0 0,-119-52 922 0 0,-828 47-1103 0 0,1-1-1 0 0,-1 0 0 0 0,0 0 1 0 0,0 0-1 0 0,0 0 0 0 0,7-3 1 0 0,-10 3-46 0 0,-1 1 0 0 0,1 0 0 0 0,0-1 1 0 0,0 1-1 0 0,-1-1 0 0 0,1 1 0 0 0,-1-1 1 0 0,1 0-1 0 0,0 1 0 0 0,-1-1 0 0 0,1 1 0 0 0,-1-1 1 0 0,1 0-1 0 0,-1 1 0 0 0,0-1 0 0 0,1 0 1 0 0,-1 0-1 0 0,0 1 0 0 0,1-1 0 0 0,-1 0 1 0 0,0 0-1 0 0,0 0 0 0 0,0 1 0 0 0,1-1 1 0 0,-1 0-1 0 0,0 0 0 0 0,0 0 0 0 0,-1 0 1 0 0,1 1-1 0 0,0-1 0 0 0,0 0 0 0 0,0 0 0 0 0,0 0 1 0 0,-1 1-1 0 0,1-1 0 0 0,0 0 0 0 0,-1 0 1 0 0,1 1-1 0 0,0-1 0 0 0,-1 0 0 0 0,0 0 1 0 0,-25-38 90 0 0,18 28-106 0 0,1 1 0 0 0,0-1 1 0 0,0-1-1 0 0,1 0 1 0 0,1 1-1 0 0,0-2 0 0 0,0 1 1 0 0,-4-21-1 0 0,7 14-6 0 0,2-1 0 0 0,0 1 0 0 0,0 0-1 0 0,2-1 1 0 0,1 1 0 0 0,0 0 0 0 0,11-34 0 0 0,7-8-10 0 0,30-59 0 0 0,-26 65-5 0 0,244-532-108 0 0,-224 490 100 0 0,-42 92 30 0 0,0 0 0 0 0,0 0 0 0 0,0 0 0 0 0,1 0 0 0 0,0 1 0 0 0,6-7 0 0 0,-7 8 0 0 0,0 0 0 0 0,0 0-1 0 0,0 0 1 0 0,-1 0 0 0 0,1 0-1 0 0,-1-1 1 0 0,0 1 0 0 0,0-1 0 0 0,0 1-1 0 0,-1-1 1 0 0,1 0 0 0 0,1-7-1 0 0,-2 4 0 0 0,0 0-1 0 0,0 0 0 0 0,-1 1 1 0 0,0-13-1 0 0,0 16-1 0 0,-1 1 1 0 0,1-1-1 0 0,0 0 0 0 0,-1 1 1 0 0,0-1-1 0 0,1 1 0 0 0,-1 0 1 0 0,0-1-1 0 0,0 1 0 0 0,-1 0 0 0 0,1-1 1 0 0,0 1-1 0 0,-1 0 0 0 0,1 0 1 0 0,-1 0-1 0 0,-2-2 0 0 0,-9-4-7 0 0,9 6 2 0 0,0-1 1 0 0,1 1-1 0 0,-1-1 0 0 0,1 1 0 0 0,-7-7 1 0 0,4 3-13 0 0,-1 0 1 0 0,0 1 0 0 0,0-1-1 0 0,0 2 1 0 0,0-1 0 0 0,-1 1-1 0 0,0 0 1 0 0,0 0 0 0 0,0 1-1 0 0,0 1 1 0 0,-14-4 0 0 0,-11 0-41 0 0,-56-4 1 0 0,60 7 43 0 0,-376-4-47 0 0,313 9 45 0 0,-826 0-378 0 0,685-6 339 0 0,-1249-1-947 0 0,1443 6 884 0 0,-267 15-1501 0 0,295-14 1326 0 0,-1 0 0 0 0,1 1 0 0 0,-1 1 0 0 0,-12 5 0 0 0,55-6-2470 0 0,-19-4 2211 0 0</inkml:trace>
</inkml:ink>
</file>

<file path=ppt/ink/ink6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14:51.813"/>
    </inkml:context>
    <inkml:brush xml:id="br0">
      <inkml:brushProperty name="width" value="0.05" units="cm"/>
      <inkml:brushProperty name="height" value="0.05" units="cm"/>
    </inkml:brush>
  </inkml:definitions>
  <inkml:trace contextRef="#ctx0" brushRef="#br0">150 84 7453 0 0,'-5'-17'-33'0'0,"1"2"838"0"0,0 15-368 0 0,-3 9-134 0 0,-25 40-185 0 0,21-33-116 0 0,0 1 1 0 0,1 0-1 0 0,0 0 0 0 0,2 1 0 0 0,0 0 0 0 0,-8 29 0 0 0,12-36-8 0 0,4-9 5 0 0,-1-1 0 0 0,1 0 0 0 0,-1 1 1 0 0,1-1-1 0 0,0 0 0 0 0,-1 1 0 0 0,1-1 1 0 0,0 0-1 0 0,0 1 0 0 0,0-1 0 0 0,0 1 1 0 0,0-1-1 0 0,1 0 0 0 0,-1 1 0 0 0,0-1 1 0 0,1 0-1 0 0,0 2 0 0 0,-1-2 3 0 0,0-1 1 0 0,1 1-1 0 0,-1-1 0 0 0,1 1 0 0 0,0 0 1 0 0,-1-1-1 0 0,1 1 0 0 0,-1-1 1 0 0,1 0-1 0 0,0 1 0 0 0,-1-1 0 0 0,1 1 1 0 0,0-1-1 0 0,0 0 0 0 0,-1 0 0 0 0,1 1 1 0 0,0-1-1 0 0,0 0 0 0 0,-1 0 0 0 0,1 0 1 0 0,0 0-1 0 0,0 0 0 0 0,-1 0 0 0 0,1 0 1 0 0,0 0-1 0 0,0 0 0 0 0,1-1 1 0 0,31-6 109 0 0,-11 2-64 0 0,71-13-48 0 0,-85 17 8 0 0,172-22 52 0 0,-161 19-15 0 0,0-1 0 0 0,0-1 0 0 0,0 0 0 0 0,-1-2 1 0 0,0 0-1 0 0,-1-1 0 0 0,20-13 0 0 0,-34 20-21 0 0,0-1 1 0 0,-1 0-1 0 0,1 1 1 0 0,-1-1-1 0 0,1-1 1 0 0,-1 1-1 0 0,0 0 1 0 0,0 0-1 0 0,0-1 1 0 0,-1 0-1 0 0,1 1 1 0 0,-1-1-1 0 0,0 1 0 0 0,0-1 1 0 0,0 0-1 0 0,-1 0 1 0 0,1 0-1 0 0,-1 0 1 0 0,0 1-1 0 0,0-1 1 0 0,0 0-1 0 0,-1 0 1 0 0,1 0-1 0 0,-1 0 1 0 0,0 1-1 0 0,0-1 1 0 0,0 0-1 0 0,-2-4 1 0 0,1 4-28 0 0,1 0 0 0 0,-1 0 0 0 0,0-1 0 0 0,0 1 0 0 0,0 0 1 0 0,-1 1-1 0 0,1-1 0 0 0,-1 0 0 0 0,0 1 0 0 0,0-1 1 0 0,-1 1-1 0 0,1 0 0 0 0,0 0 0 0 0,-1 0 0 0 0,0 1 1 0 0,0-1-1 0 0,0 1 0 0 0,0 0 0 0 0,0 0 0 0 0,0 0 1 0 0,0 1-1 0 0,-1-1 0 0 0,1 1 0 0 0,-6-1 0 0 0,-90 0-483 0 0,-195 21 0 0 0,279-17 270 0 0,0-1-594 0 0,0 2 0 0 0,-20 4-1 0 0</inkml:trace>
</inkml:ink>
</file>

<file path=ppt/ink/ink6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14:52.421"/>
    </inkml:context>
    <inkml:brush xml:id="br0">
      <inkml:brushProperty name="width" value="0.05" units="cm"/>
      <inkml:brushProperty name="height" value="0.05" units="cm"/>
    </inkml:brush>
  </inkml:definitions>
  <inkml:trace contextRef="#ctx0" brushRef="#br0">212 79 6689 0 0,'-4'-5'61'0'0,"0"2"1"0"0,0-1 0 0 0,0 0 0 0 0,-1 1 0 0 0,1 0 0 0 0,-6-3-1 0 0,8 7-75 0 0,0 1 0 0 0,0 0-1 0 0,1 0 1 0 0,-1-1-1 0 0,1 1 1 0 0,-1 0 0 0 0,1 0-1 0 0,-1 1 1 0 0,1-1-1 0 0,0 0 1 0 0,0 0 0 0 0,-1 5-1 0 0,-4 6 42 0 0,-12 15 27 0 0,-3 7-26 0 0,-2-2 0 0 0,-52 60 0 0 0,74-92-28 0 0,0 0 0 0 0,-1 0 0 0 0,1 1 0 0 0,0-1 0 0 0,0 0 0 0 0,0 0 0 0 0,0 1 0 0 0,1-1-1 0 0,-1 0 1 0 0,0 1 0 0 0,1-1 0 0 0,-1 1 0 0 0,1-1 0 0 0,-1 3 0 0 0,1-4 0 0 0,0 1 0 0 0,1 0 0 0 0,-1-1 1 0 0,0 1-1 0 0,1-1 0 0 0,-1 1 0 0 0,1-1 0 0 0,-1 1 0 0 0,1-1 1 0 0,-1 0-1 0 0,1 1 0 0 0,-1-1 0 0 0,1 1 0 0 0,-1-1 0 0 0,1 0 1 0 0,0 0-1 0 0,-1 1 0 0 0,1-1 0 0 0,0 0 0 0 0,-1 0 0 0 0,1 0 1 0 0,0 0-1 0 0,-1 1 0 0 0,1-1 0 0 0,0 0 0 0 0,-1 0 0 0 0,1 0 1 0 0,0-1-1 0 0,-1 1 0 0 0,1 0 0 0 0,1 0 0 0 0,449-10-157 0 0,-427 10 148 0 0,14 1 25 0 0,1-2 1 0 0,0-2 0 0 0,47-9-1 0 0,-83 12-4 0 0,-1 0-1 0 0,0-1 1 0 0,0 1-1 0 0,0-1 0 0 0,0 0 1 0 0,0 0-1 0 0,0 0 1 0 0,0 0-1 0 0,0 0 0 0 0,0 0 1 0 0,0 0-1 0 0,0-1 1 0 0,-1 1-1 0 0,1-1 0 0 0,0 1 1 0 0,2-4-1 0 0,-4 3 12 0 0,1 1 0 0 0,-1-1 0 0 0,0 0 0 0 0,1 1 0 0 0,-1-1 0 0 0,0 0 0 0 0,0 0-1 0 0,0 1 1 0 0,0-1 0 0 0,0 0 0 0 0,0 1 0 0 0,-1-1 0 0 0,1 0 0 0 0,-1 1 0 0 0,1-1 0 0 0,-1 0 0 0 0,1 1 0 0 0,-1-1-1 0 0,0 1 1 0 0,0-1 0 0 0,0 1 0 0 0,-1-2 0 0 0,-13-20 105 0 0,0 0-1 0 0,-1 2 1 0 0,-2 0-1 0 0,0 1 1 0 0,-1 1-1 0 0,-34-27 1 0 0,40 38-134 0 0,0 1 1 0 0,0 0 0 0 0,-1 1-1 0 0,0 1 1 0 0,0 0 0 0 0,0 1-1 0 0,-1 0 1 0 0,1 1 0 0 0,-1 1-1 0 0,-15-1 1 0 0,-5 1-7 0 0,0 2-1 0 0,1 2 1 0 0,-43 6 0 0 0,66-6-14 0 0,-34 6 50 0 0,42-7-58 0 0,1-1 0 0 0,0 1 0 0 0,-1 0 0 0 0,1 0 0 0 0,0 0 0 0 0,0 0 0 0 0,-1 0 1 0 0,1 1-1 0 0,0-1 0 0 0,0 1 0 0 0,0-1 0 0 0,1 1 0 0 0,-1 0 0 0 0,-3 3 0 0 0,5-4 12 0 0,0-1 0 0 0,0 1 0 0 0,-1-1 0 0 0,1 1 0 0 0,0-1 0 0 0,0 1-1 0 0,0 0 1 0 0,0-1 0 0 0,0 1 0 0 0,0-1 0 0 0,0 1 0 0 0,0 0 0 0 0,0-1 0 0 0,0 1 0 0 0,0-1 0 0 0,0 1 0 0 0,1 0 0 0 0,-1-1 0 0 0,0 1-1 0 0,0-1 1 0 0,1 1 0 0 0,-1-1 0 0 0,0 1 0 0 0,1-1 0 0 0,-1 1 0 0 0,0-1 0 0 0,1 1 0 0 0,14 11-872 0 0,-7-7 165 0 0</inkml:trace>
</inkml:ink>
</file>

<file path=ppt/ink/ink6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14:53.012"/>
    </inkml:context>
    <inkml:brush xml:id="br0">
      <inkml:brushProperty name="width" value="0.05" units="cm"/>
      <inkml:brushProperty name="height" value="0.05" units="cm"/>
    </inkml:brush>
  </inkml:definitions>
  <inkml:trace contextRef="#ctx0" brushRef="#br0">152 62 5941 0 0,'-6'-3'171'0'0,"6"3"-156"0"0,-1 0 1 0 0,1 0-1 0 0,0-1 0 0 0,-1 1 1 0 0,1 0-1 0 0,-1 0 1 0 0,1 0-1 0 0,0 0 1 0 0,-1-1-1 0 0,1 1 0 0 0,0 0 1 0 0,-1 0-1 0 0,1-1 1 0 0,0 1-1 0 0,0 0 0 0 0,-1 0 1 0 0,1-1-1 0 0,0 1 1 0 0,0 0-1 0 0,-1-1 0 0 0,1 1 1 0 0,0-1-1 0 0,0 1 1 0 0,0 0-1 0 0,-1-1 1 0 0,1 1-1 0 0,0-1-3 0 0,0 1 0 0 0,0 0 0 0 0,0 0 0 0 0,0-1 0 0 0,-1 1 1 0 0,1 0-1 0 0,0 0 0 0 0,0 0 0 0 0,0 0 0 0 0,0-1 0 0 0,-1 1 0 0 0,1 0 0 0 0,0 0 0 0 0,0 0 1 0 0,0 0-1 0 0,-1 0 0 0 0,1-1 0 0 0,0 1 0 0 0,0 0 0 0 0,-1 0 0 0 0,1 0 0 0 0,0 0 0 0 0,0 0 1 0 0,-1 0-1 0 0,1 0 0 0 0,0 0 0 0 0,0 0 0 0 0,-1 0 0 0 0,1 0 0 0 0,0 0 0 0 0,0 0 0 0 0,-1 0 1 0 0,1 0-1 0 0,0 1 0 0 0,0-1 0 0 0,-1 0 0 0 0,1 0 0 0 0,0 0 0 0 0,0 0 0 0 0,0 0 0 0 0,-1 0 1 0 0,1 1-1 0 0,0-1 0 0 0,0 0 0 0 0,0 0 0 0 0,-1 0 0 0 0,1 1 0 0 0,0-1 0 0 0,0 0 0 0 0,0 1 1 0 0,-12 9 189 0 0,-8 36-189 0 0,3-4-39 0 0,-33 57 0 0 0,46-93 17 0 0,0 0 1 0 0,1 0 0 0 0,0 1-1 0 0,0-1 1 0 0,0 1 0 0 0,1-1-1 0 0,0 1 1 0 0,0 0 0 0 0,0 8-1 0 0,2-14 1 0 0,0-1 0 0 0,1 0 0 0 0,-1 1 0 0 0,0-1 0 0 0,1 0 0 0 0,-1 1 0 0 0,1-1-1 0 0,-1 0 1 0 0,1 0 0 0 0,-1 1 0 0 0,0-1 0 0 0,1 0 0 0 0,-1 0 0 0 0,1 0 0 0 0,-1 0 0 0 0,1 1 0 0 0,-1-1-1 0 0,1 0 1 0 0,-1 0 0 0 0,1 0 0 0 0,0 0 0 0 0,-1 0 0 0 0,1 0 0 0 0,-1 0 0 0 0,1-1 0 0 0,22 0 65 0 0,-16 0 6 0 0,14 0-35 0 0,-1-1 0 0 0,39-9 1 0 0,-3 0-58 0 0,139-23-13 0 0,-189 33 46 0 0,0 0 0 0 0,0-1 0 0 0,-1 0-1 0 0,1 0 1 0 0,-1 0 0 0 0,0-1 0 0 0,1 1 0 0 0,5-5-1 0 0,-10 6 23 0 0,0 0-1 0 0,1 0 1 0 0,-1-1 0 0 0,0 1-1 0 0,1 0 1 0 0,-1-1-1 0 0,0 1 1 0 0,0 0-1 0 0,0-1 1 0 0,0 1-1 0 0,-1-1 1 0 0,1 0-1 0 0,0 1 1 0 0,0-1 0 0 0,-1 0-1 0 0,1 1 1 0 0,-1-1-1 0 0,0 0 1 0 0,0 0-1 0 0,1 1 1 0 0,-1-1-1 0 0,0 0 1 0 0,0 0 0 0 0,0 1-1 0 0,-1-1 1 0 0,1 0-1 0 0,0 0 1 0 0,-1 1-1 0 0,1-1 1 0 0,-2-2-1 0 0,-8-23 209 0 0,8 19-179 0 0,-1 0 0 0 0,1 1 0 0 0,-2-1 0 0 0,1 0 0 0 0,-1 1 1 0 0,0 0-1 0 0,-1 0 0 0 0,1 0 0 0 0,-1 1 0 0 0,-1-1 0 0 0,1 1 1 0 0,-1 0-1 0 0,-8-5 0 0 0,0 0 209 0 0,0 2-87 0 0,0-1 0 0 0,-23-10 0 0 0,32 18-191 0 0,1 0 1 0 0,-1 0 0 0 0,0 1-1 0 0,0-1 1 0 0,0 1-1 0 0,0 0 1 0 0,0 1 0 0 0,0-1-1 0 0,-1 1 1 0 0,1 0-1 0 0,0 1 1 0 0,-8 0 0 0 0,4 1-268 0 0,0 0 0 0 0,1 1 1 0 0,-1 0-1 0 0,-13 7 1 0 0,9-3-378 0 0</inkml:trace>
</inkml:ink>
</file>

<file path=ppt/ink/ink6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14:53.794"/>
    </inkml:context>
    <inkml:brush xml:id="br0">
      <inkml:brushProperty name="width" value="0.05" units="cm"/>
      <inkml:brushProperty name="height" value="0.05" units="cm"/>
    </inkml:brush>
  </inkml:definitions>
  <inkml:trace contextRef="#ctx0" brushRef="#br0">114 171 8101 0 0,'1'-10'-144'0'0,"1"-9"277"0"0,-2 18-107 0 0,0 1 0 0 0,0-1 1 0 0,0 1-1 0 0,0 0 0 0 0,0-1 0 0 0,0 1 0 0 0,0 0 1 0 0,0-1-1 0 0,0 1 0 0 0,0-1 0 0 0,0 1 1 0 0,0 0-1 0 0,-1-1 0 0 0,1 1 0 0 0,0 0 0 0 0,0-1 1 0 0,0 1-1 0 0,-1 0 0 0 0,1-1 0 0 0,0 1 1 0 0,0 0-1 0 0,0 0 0 0 0,-1-1 0 0 0,1 1 0 0 0,0 0 1 0 0,-1 0-1 0 0,1-1 0 0 0,0 1 0 0 0,-1 0 1 0 0,1 0-1 0 0,0 0 0 0 0,-1 0 0 0 0,1 0 0 0 0,0-1 1 0 0,-1 1-1 0 0,0 0 0 0 0,1 0-22 0 0,-1 1 1 0 0,0-1-1 0 0,1 0 0 0 0,-1 1 1 0 0,0-1-1 0 0,1 0 0 0 0,-1 1 1 0 0,0-1-1 0 0,1 1 0 0 0,-1-1 0 0 0,1 1 1 0 0,-1-1-1 0 0,1 1 0 0 0,-1 0 1 0 0,1-1-1 0 0,0 1 0 0 0,-1-1 1 0 0,1 1-1 0 0,0 0 0 0 0,-1-1 0 0 0,1 2 1 0 0,-8 20-116 0 0,5-15 124 0 0,-76 175-2 0 0,78-179-18 0 0,0 0-1 0 0,0 0 1 0 0,0 0-1 0 0,0 0 1 0 0,0 0-1 0 0,0 0 1 0 0,0 4-1 0 0,30-10-50 0 0,281-36-370 0 0,-216 29 341 0 0,-93 10 89 0 0,5 0 18 0 0,-1 0 0 0 0,0-1 0 0 0,0 0 0 0 0,0 0 1 0 0,0 0-1 0 0,0-1 0 0 0,0 1 0 0 0,8-5 0 0 0,-11 3 36 0 0,-1 1-1 0 0,1-1 1 0 0,0 1-1 0 0,-1-1 1 0 0,0 0-1 0 0,0 0 1 0 0,0 1-1 0 0,0-1 1 0 0,0 0 0 0 0,0 0-1 0 0,0-5 1 0 0,2-34 13 0 0,-4 26-48 0 0,0 0 0 0 0,-1 0 0 0 0,-1 1 0 0 0,0-1 0 0 0,-1 1-1 0 0,-1 0 1 0 0,-1 0 0 0 0,0 0 0 0 0,-1 1 0 0 0,0 0 0 0 0,-1 0 0 0 0,-13-17 0 0 0,19 29-17 0 0,1 0 1 0 0,-1 0 0 0 0,0 0 0 0 0,0 0 0 0 0,-1 0 0 0 0,1 1 0 0 0,0-1 0 0 0,0 1 0 0 0,-1-1-1 0 0,1 1 1 0 0,-1 0 0 0 0,1 0 0 0 0,-1 0 0 0 0,0 0 0 0 0,1 1 0 0 0,-1-1 0 0 0,0 1 0 0 0,0-1 0 0 0,1 1-1 0 0,-6 0 1 0 0,-4 1-11 0 0,0 0-1 0 0,-1 1 1 0 0,-17 6-1 0 0,-3-1-23 0 0,-174 35-2060 0 0,194-38 1305 0 0</inkml:trace>
</inkml:ink>
</file>

<file path=ppt/ink/ink6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14:54.437"/>
    </inkml:context>
    <inkml:brush xml:id="br0">
      <inkml:brushProperty name="width" value="0.05" units="cm"/>
      <inkml:brushProperty name="height" value="0.05" units="cm"/>
    </inkml:brush>
  </inkml:definitions>
  <inkml:trace contextRef="#ctx0" brushRef="#br0">126 22 7197 0 0,'-12'-5'92'0'0,"11"4"-70"0"0,0 1-1 0 0,1-1 1 0 0,-1 0-1 0 0,0 1 1 0 0,1-1-1 0 0,-1 1 1 0 0,0 0-1 0 0,0-1 1 0 0,0 1-1 0 0,1 0 0 0 0,-1-1 1 0 0,0 1-1 0 0,0 0 1 0 0,0 0-1 0 0,0 0 1 0 0,0-1-1 0 0,0 1 1 0 0,0 0-1 0 0,1 0 1 0 0,-1 0-1 0 0,0 1 1 0 0,0-1-1 0 0,0 0 0 0 0,0 0 1 0 0,0 0-1 0 0,0 1 1 0 0,1-1-1 0 0,-1 0 1 0 0,0 1-1 0 0,0-1 1 0 0,1 1-1 0 0,-1-1 1 0 0,0 1-1 0 0,0-1 0 0 0,1 1 1 0 0,-2 1-1 0 0,-8 13-33 0 0,1 0 0 0 0,0 1 0 0 0,1 0 0 0 0,1 0 0 0 0,1 1 0 0 0,-8 27 0 0 0,7-16 1 0 0,4-20 27 0 0,0 0 0 0 0,1 1 1 0 0,0-1-1 0 0,0 16 0 0 0,2-23-14 0 0,0-1-1 0 0,0 0 1 0 0,0 1-1 0 0,0-1 1 0 0,0 0-1 0 0,0 1 1 0 0,0-1-1 0 0,0 0 1 0 0,0 1-1 0 0,0-1 1 0 0,0 0-1 0 0,0 1 1 0 0,1-1-1 0 0,-1 0 1 0 0,0 1-1 0 0,0-1 1 0 0,0 0-1 0 0,1 0 1 0 0,-1 1-1 0 0,0-1 1 0 0,0 0-1 0 0,1 0 1 0 0,-1 0-1 0 0,0 1 1 0 0,0-1-1 0 0,1 0 1 0 0,-1 0-1 0 0,0 0 1 0 0,1 0-1 0 0,-1 0 1 0 0,1 1-1 0 0,14-2 42 0 0,19-11 26 0 0,-28 10-54 0 0,31-9-6 0 0,1 1 1 0 0,0 3-1 0 0,1 0 0 0 0,62-1 1 0 0,3 0-58 0 0,-88 7 37 0 0,-11 1 24 0 0,1-1 1 0 0,0 1-1 0 0,0-1 0 0 0,-1 0 0 0 0,11-3 1 0 0,-15 4 3 0 0,0-1 0 0 0,-1 1 1 0 0,1 0-1 0 0,0-1 0 0 0,0 1 0 0 0,-1-1 1 0 0,1 0-1 0 0,0 1 0 0 0,-1-1 0 0 0,1 1 1 0 0,0-1-1 0 0,-1 0 0 0 0,1 0 0 0 0,-1 1 1 0 0,1-1-1 0 0,-1 0 0 0 0,0 0 1 0 0,1 0-1 0 0,-1 1 0 0 0,0-1 0 0 0,1 0 1 0 0,-1 0-1 0 0,0 0 0 0 0,0 0 0 0 0,0 0 1 0 0,0 0-1 0 0,0 0 0 0 0,0 0 0 0 0,0 1 1 0 0,0-1-1 0 0,0 0 0 0 0,0 0 1 0 0,-1 0-1 0 0,1 0 0 0 0,0 0 0 0 0,-1 0 1 0 0,1 1-1 0 0,0-1 0 0 0,-1 0 0 0 0,1 0 1 0 0,-1 1-1 0 0,1-1 0 0 0,-2-1 0 0 0,-2-5 9 0 0,-1 1-1 0 0,1-1 1 0 0,-1 1-1 0 0,-1 0 1 0 0,1 0-1 0 0,-1 0 1 0 0,0 1-1 0 0,-1 0 0 0 0,1 0 1 0 0,-1 1-1 0 0,-10-6 1 0 0,-11-3-10 0 0,-49-17 0 0 0,32 14 81 0 0,34 10-58 0 0,4 2 19 0 0,5 8-810 0 0,-4 14-1953 0 0,5-14 2148 0 0</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3:40:57.489"/>
    </inkml:context>
    <inkml:brush xml:id="br0">
      <inkml:brushProperty name="width" value="0.05" units="cm"/>
      <inkml:brushProperty name="height" value="0.05" units="cm"/>
    </inkml:brush>
  </inkml:definitions>
  <inkml:trace contextRef="#ctx0" brushRef="#br0">14 320 8229 0 0,'5'-7'250'0'0,"0"-1"1"0"0,-1 1-1 0 0,1-1 1 0 0,-1 0-1 0 0,-1 0 1 0 0,4-12-1 0 0,-18 47 2880 0 0,-7 20-2697 0 0,12-19-179 0 0,1-1 0 0 0,2 1 0 0 0,0 0 0 0 0,2 0 1 0 0,1 0-1 0 0,1 0 0 0 0,9 50 0 0 0,8 9 135 0 0,33 91 0 0 0,-51-177-390 0 0,16 49-515 0 0,-11-70-568 0 0,-2-192-765 0 0,0-1 1791 0 0,-3 212 58 0 0,6-73-13 0 0,15-73 1 0 0,-16 125 12 0 0,0 1-1 0 0,1 0 1 0 0,1 0-1 0 0,1 0 1 0 0,1 1-1 0 0,1 0 1 0 0,1 1 0 0 0,14-20-1 0 0,-23 36 2 0 0,1-1 0 0 0,0 1 0 0 0,-1 0-1 0 0,1 0 1 0 0,0 0 0 0 0,1 0 0 0 0,-1 0-1 0 0,0 1 1 0 0,1-1 0 0 0,-1 1 0 0 0,1 0 0 0 0,0 0-1 0 0,0 1 1 0 0,0-1 0 0 0,0 1 0 0 0,0-1 0 0 0,0 1-1 0 0,0 1 1 0 0,0-1 0 0 0,1 0 0 0 0,-1 1 0 0 0,0 0-1 0 0,0 0 1 0 0,0 0 0 0 0,1 1 0 0 0,-1-1-1 0 0,0 1 1 0 0,0 0 0 0 0,0 0 0 0 0,0 1 0 0 0,0-1-1 0 0,0 1 1 0 0,0 0 0 0 0,0 0 0 0 0,-1 0 0 0 0,1 0-1 0 0,-1 1 1 0 0,1-1 0 0 0,-1 1 0 0 0,0 0-1 0 0,0 0 1 0 0,0 0 0 0 0,2 5 0 0 0,0-1 19 0 0,0 1 0 0 0,0 0 0 0 0,-1 0 0 0 0,0 0 0 0 0,0 1 0 0 0,-1 0-1 0 0,0-1 1 0 0,-1 1 0 0 0,0 0 0 0 0,0 0 0 0 0,-1 1 0 0 0,0-1 0 0 0,-1 0 0 0 0,0 0 0 0 0,0 0 0 0 0,-1 1 0 0 0,-4 17 0 0 0,2-14 49 0 0,0 1 0 0 0,-1-1 1 0 0,-1 0-1 0 0,0 0 0 0 0,-1 0 0 0 0,-1 0 1 0 0,0-1-1 0 0,0 0 0 0 0,-1-1 0 0 0,-1 0 1 0 0,-11 13-1 0 0,7-12-79 0 0,0 0 0 0 0,0-1 0 0 0,-1-1 0 0 0,-1 0 1 0 0,1 0-1 0 0,-2-2 0 0 0,1 0 0 0 0,-1-1 0 0 0,-1 0 0 0 0,-18 5 0 0 0,34-12-89 0 0,-1 0-1 0 0,1 1 0 0 0,-1-1 1 0 0,1 0-1 0 0,0 1 0 0 0,-1-1 1 0 0,1 0-1 0 0,-1 0 0 0 0,1 0 1 0 0,-1-1-1 0 0,1 1 0 0 0,0 0 1 0 0,-1 0-1 0 0,1-1 0 0 0,-1 1 1 0 0,1-1-1 0 0,0 1 0 0 0,-2-2 1 0 0,2 1 4 0 0,1 1 1 0 0,0-1 0 0 0,0 0 0 0 0,-1 1-1 0 0,1-1 1 0 0,0 0 0 0 0,0 0 0 0 0,0 1-1 0 0,0-1 1 0 0,0 0 0 0 0,0 0-1 0 0,0 0 1 0 0,0 1 0 0 0,0-1 0 0 0,0 0-1 0 0,0 0 1 0 0,1 1 0 0 0,-1-1 0 0 0,0 0-1 0 0,0 1 1 0 0,1-1 0 0 0,-1 0-1 0 0,1 1 1 0 0,-1-1 0 0 0,0 0 0 0 0,1 1-1 0 0,-1-1 1 0 0,1 1 0 0 0,-1-1 0 0 0,1 1-1 0 0,0-1 1 0 0,-1 1 0 0 0,1-1-1 0 0,0 0 1 0 0,9-8-1063 0 0</inkml:trace>
</inkml:ink>
</file>

<file path=ppt/ink/ink6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14:55.316"/>
    </inkml:context>
    <inkml:brush xml:id="br0">
      <inkml:brushProperty name="width" value="0.05" units="cm"/>
      <inkml:brushProperty name="height" value="0.05" units="cm"/>
    </inkml:brush>
  </inkml:definitions>
  <inkml:trace contextRef="#ctx0" brushRef="#br0">145 70 7969 0 0,'-1'-1'11'0'0,"0"-1"1"0"0,-1 0-1 0 0,1 0 1 0 0,0 0-1 0 0,1 1 1 0 0,-1-1-1 0 0,0 0 0 0 0,0 0 1 0 0,0-3-1 0 0,1 3 175 0 0,0 1 0 0 0,-1-1-1 0 0,1 1 1 0 0,-1-1 0 0 0,1 1-1 0 0,-1 0 1 0 0,1-1 0 0 0,-1 1-1 0 0,0 0 1 0 0,0-1 0 0 0,-1 0-1 0 0,2 1-128 0 0,-1 1-1 0 0,1 0 0 0 0,0 0 0 0 0,-1-1 1 0 0,1 1-1 0 0,-1 0 0 0 0,1 0 0 0 0,-1-1 0 0 0,1 1 1 0 0,-1 0-1 0 0,1 0 0 0 0,-1 0 0 0 0,1 0 1 0 0,-1 0-1 0 0,1 0 0 0 0,-1 0 0 0 0,1 0 0 0 0,-1 0 1 0 0,1 0-1 0 0,0 0 0 0 0,-1 0 0 0 0,1 0 1 0 0,-1 0-1 0 0,0 1 0 0 0,-4 1 35 0 0,1 1 0 0 0,0 0-1 0 0,-1 0 1 0 0,1 1 0 0 0,0-1 0 0 0,-4 5 0 0 0,4-4-178 0 0,-5 5 159 0 0,1-1 1 0 0,0 1-1 0 0,1 1 1 0 0,0-1 0 0 0,0 1-1 0 0,1 0 1 0 0,-8 19-1 0 0,12-26-33 0 0,1 1 0 0 0,-1 0-1 0 0,1 0 1 0 0,0 0 0 0 0,0 0-1 0 0,0 0 1 0 0,0 1-1 0 0,1-1 1 0 0,0 0 0 0 0,0 0-1 0 0,0 0 1 0 0,0 1 0 0 0,1-1-1 0 0,0 0 1 0 0,-1 0 0 0 0,2 0-1 0 0,-1 0 1 0 0,0 0 0 0 0,1 0-1 0 0,0 0 1 0 0,-1 0 0 0 0,2-1-1 0 0,-1 1 1 0 0,5 6 0 0 0,-3-8-11 0 0,-1 1 1 0 0,0 0-1 0 0,1-1 0 0 0,0 0 1 0 0,-1 1-1 0 0,1-2 1 0 0,0 1-1 0 0,0 0 1 0 0,0-1-1 0 0,1 0 1 0 0,-1 0-1 0 0,0 0 1 0 0,0 0-1 0 0,1-1 1 0 0,-1 1-1 0 0,0-1 0 0 0,1 0 1 0 0,-1 0-1 0 0,0-1 1 0 0,1 0-1 0 0,6-1 1 0 0,10-3-29 0 0,-1-1 0 0 0,0-1-1 0 0,20-10 1 0 0,-35 15 1 0 0,9-5-26 0 0,1 0 1 0 0,-1-1-1 0 0,24-18 1 0 0,-34 22 19 0 0,1 1 0 0 0,-1-1-1 0 0,0 0 1 0 0,0 0 0 0 0,0 0 0 0 0,0-1 0 0 0,-1 0 0 0 0,1 1 0 0 0,-1-1 0 0 0,-1 0-1 0 0,1-1 1 0 0,-1 1 0 0 0,0 0 0 0 0,2-7 0 0 0,-4 8-9 0 0,0 1 0 0 0,0-1 0 0 0,0 1 0 0 0,-1 0 0 0 0,1-1 0 0 0,-1 1 0 0 0,0-1 0 0 0,0 1-1 0 0,0 0 1 0 0,0 0 0 0 0,-1-1 0 0 0,1 1 0 0 0,-1 0 0 0 0,0 0 0 0 0,0 1 0 0 0,0-1 0 0 0,0 0 0 0 0,-1 1 0 0 0,1-1 0 0 0,-1 1 0 0 0,-3-3 0 0 0,-2-2-108 0 0,0 2 0 0 0,0-1 1 0 0,0 1-1 0 0,0 0 0 0 0,-1 1 0 0 0,-14-5 1 0 0,14 6-180 0 0,1 1 0 0 0,-1 1 1 0 0,0-1-1 0 0,0 1 1 0 0,0 1-1 0 0,0 0 1 0 0,0 0-1 0 0,0 1 0 0 0,0 0 1 0 0,0 1-1 0 0,0-1 1 0 0,0 2-1 0 0,0-1 1 0 0,1 1-1 0 0,-16 8 0 0 0,15-4-447 0 0</inkml:trace>
</inkml:ink>
</file>

<file path=ppt/ink/ink6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14:56.472"/>
    </inkml:context>
    <inkml:brush xml:id="br0">
      <inkml:brushProperty name="width" value="0.05" units="cm"/>
      <inkml:brushProperty name="height" value="0.05" units="cm"/>
    </inkml:brush>
  </inkml:definitions>
  <inkml:trace contextRef="#ctx0" brushRef="#br0">7 711 4636 0 0,'0'0'2'0'0,"0"0"0"0"0,0 1 0 0 0,0-1-1 0 0,0 0 1 0 0,-6 9 7257 0 0,5-10-7156 0 0,5-5 3013 0 0,3-2-3791 0 0,3-6 752 0 0,31-41 1 0 0,-31 42 258 0 0,17-10-250 0 0,187-155 22 0 0,-139 121-111 0 0,2 3-1 0 0,148-76 1 0 0,-156 97 12 0 0,1 3 0 0 0,1 3 0 0 0,1 3 0 0 0,1 3 0 0 0,1 4 0 0 0,81-9 0 0 0,-134 24-10 0 0,-1 1 1 0 0,0 1-1 0 0,0 1 1 0 0,0 0-1 0 0,0 2 1 0 0,0 0-1 0 0,0 1 0 0 0,-1 1 1 0 0,1 1-1 0 0,-1 1 1 0 0,-1 1-1 0 0,1 0 0 0 0,-1 1 1 0 0,-1 1-1 0 0,0 1 1 0 0,0 0-1 0 0,22 21 0 0 0,197 197 271 0 0,-179-164-66 0 0,-50-55-165 0 0,-4-6-133 0 0,-5-17-1016 0 0,2 11 1003 0 0,-2-3-907 0 0,0-1 0 0 0,-1 0-1 0 0,0 0 1 0 0,0 1 0 0 0,-6-8-1 0 0,5 6-175 0 0</inkml:trace>
</inkml:ink>
</file>

<file path=ppt/ink/ink6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14:56.816"/>
    </inkml:context>
    <inkml:brush xml:id="br0">
      <inkml:brushProperty name="width" value="0.05" units="cm"/>
      <inkml:brushProperty name="height" value="0.05" units="cm"/>
    </inkml:brush>
  </inkml:definitions>
  <inkml:trace contextRef="#ctx0" brushRef="#br0">73 11 8829 0 0,'-1'-4'-294'0'0,"1"4"296"0"0,1 0 1 0 0,-1 0-1 0 0,0 0 0 0 0,0-1 0 0 0,0 1 1 0 0,0 0-1 0 0,0 0 0 0 0,0 0 0 0 0,0-1 1 0 0,0 1-1 0 0,0 0 0 0 0,0 0 0 0 0,0 0 1 0 0,0-1-1 0 0,0 1 0 0 0,0 0 0 0 0,0 0 1 0 0,0 0-1 0 0,-1-1 0 0 0,1 1 0 0 0,0 0 1 0 0,0 0-1 0 0,0 0 0 0 0,0 0 0 0 0,0-1 1 0 0,0 1-1 0 0,0 0 0 0 0,-1 0 0 0 0,1 0 1 0 0,0 0-1 0 0,0 0 0 0 0,0-1 0 0 0,0 1 1 0 0,-1 0-1 0 0,1 0 0 0 0,0 0 0 0 0,0 0 1 0 0,0 0-1 0 0,-1 0 0 0 0,1 0 0 0 0,0 0 1 0 0,0 0-1 0 0,0 0 0 0 0,0 0 1 0 0,-1 0-1 0 0,1 0 0 0 0,0 0 0 0 0,0 0 1 0 0,0 0-1 0 0,-1 0 0 0 0,1 0 0 0 0,0 0 1 0 0,0 0-1 0 0,35 55 1754 0 0,-30-48-1654 0 0,5 5 63 0 0,-1 0 0 0 0,-1 0 0 0 0,0 1 0 0 0,0 0 0 0 0,-2 0 0 0 0,8 20 0 0 0,-13-29-144 0 0,0 0 1 0 0,0-1 0 0 0,-1 1-1 0 0,0 0 1 0 0,1 0 0 0 0,-1 0-1 0 0,-1-1 1 0 0,1 1 0 0 0,0 0-1 0 0,-1 0 1 0 0,0-1 0 0 0,0 1-1 0 0,0 0 1 0 0,0-1 0 0 0,-1 1-1 0 0,1-1 1 0 0,-1 1 0 0 0,0-1-1 0 0,0 0 1 0 0,0 0 0 0 0,-1 0-1 0 0,1 0 1 0 0,-1 0 0 0 0,1 0-1 0 0,-1-1 1 0 0,-3 3 0 0 0,-8 5-281 0 0,0-1 1 0 0,-1 0 0 0 0,0-1 0 0 0,-25 10 0 0 0,15-8-934 0 0,10-2 237 0 0</inkml:trace>
</inkml:ink>
</file>

<file path=ppt/ink/ink6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14:57.953"/>
    </inkml:context>
    <inkml:brush xml:id="br0">
      <inkml:brushProperty name="width" value="0.05" units="cm"/>
      <inkml:brushProperty name="height" value="0.05" units="cm"/>
    </inkml:brush>
  </inkml:definitions>
  <inkml:trace contextRef="#ctx0" brushRef="#br0">254 179 6469 0 0,'-20'-53'1026'0'0,"20"53"-1009"0"0,0 0 0 0 0,0 0 0 0 0,0 0 0 0 0,0 0 0 0 0,0 0 0 0 0,0 0 0 0 0,0 0 0 0 0,0 0-1 0 0,0 0 1 0 0,0 0 0 0 0,0 0 0 0 0,0 0 0 0 0,0 0 0 0 0,0 0 0 0 0,-1 0 0 0 0,1 0 0 0 0,0 0-1 0 0,0 0 1 0 0,0 1 0 0 0,0-1 0 0 0,0 0 0 0 0,0 0 0 0 0,0 0 0 0 0,0 0 0 0 0,0 0 0 0 0,0 0 0 0 0,0 0-1 0 0,0 0 1 0 0,-1 0 0 0 0,1 0 0 0 0,0 0 0 0 0,0-1 0 0 0,0 1 0 0 0,0 0 0 0 0,0 0 0 0 0,0 0 0 0 0,0 0-1 0 0,0 0 1 0 0,0 0 0 0 0,0 0 0 0 0,0 0 0 0 0,0 0 0 0 0,0 0 0 0 0,-1 0 0 0 0,1 0 0 0 0,0 0 0 0 0,0 0-1 0 0,0 0 1 0 0,0 0 0 0 0,0 0 0 0 0,0 0 0 0 0,0 0 0 0 0,0-1 0 0 0,0 1 0 0 0,0 0 0 0 0,0 0-1 0 0,0 0 1 0 0,0 0 0 0 0,0 0 0 0 0,0 0 0 0 0,0 0 0 0 0,0 0 0 0 0,0 0 0 0 0,0 0 0 0 0,0 0 0 0 0,0-1-1 0 0,0 1 1 0 0,0 0 0 0 0,0 0 0 0 0,-1 9 382 0 0,1 14-200 0 0,6 32 261 0 0,-2 0 0 0 0,-2 0 0 0 0,-3 0 0 0 0,-3 1 0 0 0,-11 56 0 0 0,-71 272 1154 0 0,62-290-1241 0 0,20-78-297 0 0,-70 300 940 0 0,61-242-884 0 0,3 1-1 0 0,0 98 1 0 0,9-171-131 0 0,1-1 0 0 0,0 1 0 0 0,0 0 0 0 0,0 0-1 0 0,0 0 1 0 0,0-1 0 0 0,1 1 0 0 0,-1 0 0 0 0,0 0 0 0 0,1-1 0 0 0,-1 1-1 0 0,1 0 1 0 0,0-1 0 0 0,0 1 0 0 0,-1 0 0 0 0,1-1 0 0 0,0 1 0 0 0,0-1-1 0 0,1 1 1 0 0,-1-1 0 0 0,0 0 0 0 0,0 0 0 0 0,1 1 0 0 0,-1-1 0 0 0,0 0 0 0 0,1 0-1 0 0,-1 0 1 0 0,1 0 0 0 0,1 0 0 0 0,3 1-19 0 0,0-1-1 0 0,0-1 1 0 0,0 1-1 0 0,0-1 1 0 0,0 0 0 0 0,0-1-1 0 0,8 0 1 0 0,-13 1 16 0 0,79-5-194 0 0,1 4 0 0 0,-1 3 1 0 0,126 20-1 0 0,790 99 113 0 0,6-69 417 0 0,-973-51-251 0 0,1-1 336 0 0,49-5 1 0 0,-76 5 1057 0 0,-3-1-1470 0 0,0 1 1 0 0,-1 0 0 0 0,1-1 0 0 0,0 1 0 0 0,0 0 0 0 0,0-1 0 0 0,0 1 0 0 0,0 0-1 0 0,0-1 1 0 0,0 1 0 0 0,0 0 0 0 0,0-1 0 0 0,0 1 0 0 0,0 0 0 0 0,0-1-1 0 0,0 1 1 0 0,0-1 0 0 0,0 1 0 0 0,0 0 0 0 0,1-1 0 0 0,-1 1 0 0 0,0 0-1 0 0,0-1 1 0 0,0 1 0 0 0,0 0 0 0 0,1-1 0 0 0,-1 1 2 0 0,0 0 0 0 0,1-1 0 0 0,-1 1 0 0 0,0 0 0 0 0,0-1 0 0 0,0 1 0 0 0,0 0 0 0 0,1-1 0 0 0,-1 1 0 0 0,0 0 0 0 0,0-1-1 0 0,0 1 1 0 0,0 0 0 0 0,0-1 0 0 0,0 1 0 0 0,0 0 0 0 0,0-1 0 0 0,0 1 0 0 0,0 0 0 0 0,0-1 0 0 0,0 1 0 0 0,0-1 0 0 0,0 1 0 0 0,-1 0 0 0 0,1-1 0 0 0,0 1 0 0 0,-1-8 88 0 0,1-2-80 0 0,0 0 0 0 0,0-1-1 0 0,3-15 1 0 0,20-98 11 0 0,-9 77-15 0 0,-1 29-21 0 0,1 0-17 0 0,-4-2-103 0 0,-2 0-1 0 0,11-37 0 0 0,-9 24-47 0 0,9-26-130 0 0,22-59-198 0 0,-7 34 381 0 0,-3-2-1 0 0,-5-1 0 0 0,-2 0 0 0 0,-5-2 1 0 0,-4-1-1 0 0,7-181 0 0 0,-23 221 110 0 0,-1 0-1 0 0,-12-54 0 0 0,14 103 12 0 0,0 0 0 0 0,0 0 0 0 0,0 0 0 0 0,-1 0 0 0 0,1 0 0 0 0,0 0 0 0 0,-1 0 0 0 0,1 0 0 0 0,-1 0-1 0 0,1 0 1 0 0,-1 0 0 0 0,0 0 0 0 0,1 1 0 0 0,-1-1 0 0 0,0 0 0 0 0,0 0 0 0 0,1 1 0 0 0,-1-1 0 0 0,0 0 0 0 0,0 1 0 0 0,0-1 0 0 0,0 1 0 0 0,0-1 0 0 0,0 1-1 0 0,-1-1 1 0 0,-6-1-4 0 0,-1 1 0 0 0,1-1 0 0 0,-13 1-1 0 0,6 0 18 0 0,-138-6-20 0 0,-72-9-54 0 0,-259-51 0 0 0,228 26 67 0 0,160 27 4 0 0,-831-107-163 0 0,643 103 103 0 0,161 17-3415 0 0,126 9 2589 0 0,6 28-143 0 0,-6-19-28 0 0</inkml:trace>
</inkml:ink>
</file>

<file path=ppt/ink/ink6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14:59.250"/>
    </inkml:context>
    <inkml:brush xml:id="br0">
      <inkml:brushProperty name="width" value="0.05" units="cm"/>
      <inkml:brushProperty name="height" value="0.05" units="cm"/>
    </inkml:brush>
  </inkml:definitions>
  <inkml:trace contextRef="#ctx0" brushRef="#br0">52 36 7165 0 0,'-14'-8'12'0'0,"8"5"291"0"0,1 1 1 0 0,-1-1-1 0 0,0 1 1 0 0,-8-3-1 0 0,21 1 1214 0 0,8 1-1196 0 0,53-1 22 0 0,1 3 0 0 0,73 8 0 0 0,-40-1-222 0 0,26 0-15 0 0,653 19 1561 0 0,-704-24-1591 0 0,-185 13-3945 0 0,75-7 2744 0 0</inkml:trace>
</inkml:ink>
</file>

<file path=ppt/ink/ink6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14:59.610"/>
    </inkml:context>
    <inkml:brush xml:id="br0">
      <inkml:brushProperty name="width" value="0.05" units="cm"/>
      <inkml:brushProperty name="height" value="0.05" units="cm"/>
    </inkml:brush>
  </inkml:definitions>
  <inkml:trace contextRef="#ctx0" brushRef="#br0">12 70 7325 0 0,'-9'1'339'0'0,"7"-3"7"0"0,14-8 317 0 0,24-8 226 0 0,-11 10-542 0 0,0 1-1 0 0,1 2 0 0 0,32-4 1 0 0,79 0 307 0 0,-87 7-293 0 0,264 4 1330 0 0,-3 22-917 0 0,-279-21-771 0 0,17 4-606 0 0,-50-5 295 0 0,0-1 1 0 0,-1 0-1 0 0,1 1 1 0 0,0-1-1 0 0,-1 0 1 0 0,1 0-1 0 0,-1 0 1 0 0,0 0-1 0 0,-3 2 1 0 0,-9 0-863 0 0,-3 3-160 0 0</inkml:trace>
</inkml:ink>
</file>

<file path=ppt/ink/ink6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14:59.955"/>
    </inkml:context>
    <inkml:brush xml:id="br0">
      <inkml:brushProperty name="width" value="0.05" units="cm"/>
      <inkml:brushProperty name="height" value="0.05" units="cm"/>
    </inkml:brush>
  </inkml:definitions>
  <inkml:trace contextRef="#ctx0" brushRef="#br0">16 8 7325 0 0,'-3'1'7'0'0,"-7"4"159"0"0,10-5-156 0 0,0 0 1 0 0,0 0 0 0 0,0 0 0 0 0,-1 0 0 0 0,1 0 0 0 0,0 0-1 0 0,0 0 1 0 0,0 0 0 0 0,0 0 0 0 0,0 0 0 0 0,0 0 0 0 0,-1 0-1 0 0,1 0 1 0 0,0 1 0 0 0,0-1 0 0 0,0 0 0 0 0,0 0 0 0 0,0 0-1 0 0,0 0 1 0 0,0 0 0 0 0,0 0 0 0 0,0 0 0 0 0,0 1 0 0 0,0-1-1 0 0,0 0 1 0 0,0 0 0 0 0,0 0 0 0 0,-1 0 0 0 0,1 0 0 0 0,0 0-1 0 0,0 1 1 0 0,0-1 0 0 0,0 0 0 0 0,0 0 0 0 0,0 0-1 0 0,1 0 1 0 0,-1 0 0 0 0,0 1 0 0 0,0-1 0 0 0,0 0 0 0 0,0 0-1 0 0,0 0 1 0 0,0 0 0 0 0,0 0 0 0 0,0 0 0 0 0,0 0 0 0 0,0 1-1 0 0,0-1 1 0 0,0 0 0 0 0,0 0 0 0 0,1 0 0 0 0,0 0 134 0 0,1 0 0 0 0,0 0 1 0 0,0 0-1 0 0,-1 0 0 0 0,1-1 1 0 0,0 1-1 0 0,0 0 0 0 0,-1-1 0 0 0,1 0 1 0 0,-1 1-1 0 0,3-2 0 0 0,7-2 316 0 0,22-1-14 0 0,1 2 0 0 0,-1 2 0 0 0,0 0 0 0 0,58 8 0 0 0,-24-2-68 0 0,576 3 2535 0 0,-565-10-2754 0 0,-171 21-4383 0 0,71-15 2902 0 0</inkml:trace>
</inkml:ink>
</file>

<file path=ppt/ink/ink6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15:01.292"/>
    </inkml:context>
    <inkml:brush xml:id="br0">
      <inkml:brushProperty name="width" value="0.05" units="cm"/>
      <inkml:brushProperty name="height" value="0.05" units="cm"/>
    </inkml:brush>
  </inkml:definitions>
  <inkml:trace contextRef="#ctx0" brushRef="#br0">67 0 6097 0 0,'0'1'75'0'0,"0"0"0"0"0,0-1 0 0 0,0 1 0 0 0,0-1 0 0 0,0 1 0 0 0,0-1 0 0 0,0 1 0 0 0,0-1 0 0 0,0 1 0 0 0,-1-1 0 0 0,1 1 0 0 0,0-1 0 0 0,0 1 0 0 0,-1-1 0 0 0,1 1 0 0 0,0-1 0 0 0,0 0 0 0 0,-1 1 0 0 0,1-1 0 0 0,-1 1 0 0 0,1-1 0 0 0,0 0 0 0 0,-1 1 0 0 0,1-1 0 0 0,-1 0 0 0 0,1 0 0 0 0,-1 1 1 0 0,1-1-1 0 0,-1 0 0 0 0,1 0 0 0 0,-1 0 0 0 0,1 1 0 0 0,-1-1 0 0 0,1 0 0 0 0,-1 0 0 0 0,0 0 0 0 0,18 9 3842 0 0,45 25-3712 0 0,-32-22-171 0 0,-21-10-26 0 0,-1 1 0 0 0,0 0 1 0 0,0 1-1 0 0,-1 0 0 0 0,1 0 0 0 0,-1 0 1 0 0,0 1-1 0 0,8 7 0 0 0,-14-12 1 0 0,-1 1 1 0 0,1 0-1 0 0,0 0 0 0 0,-1 0 1 0 0,1-1-1 0 0,-1 1 0 0 0,1 0 0 0 0,-1 0 1 0 0,1 0-1 0 0,-1 0 0 0 0,1 0 1 0 0,-1 0-1 0 0,0 0 0 0 0,0 0 0 0 0,0 0 1 0 0,0 0-1 0 0,1 1 0 0 0,-1-1 0 0 0,-1 0 1 0 0,1 0-1 0 0,0 0 0 0 0,0 0 1 0 0,0 1-1 0 0,-1 1 10 0 0,0-1-1 0 0,-1 1 1 0 0,1-1-1 0 0,0 0 1 0 0,-1 1 0 0 0,1-1-1 0 0,-1 0 1 0 0,0 0 0 0 0,-1 2-1 0 0,-6 4 36 0 0,1-1 0 0 0,-1 0 0 0 0,-13 8-1 0 0,-12 5-197 0 0,-46 31 561 0 0,71-44-812 0 0,1 0 0 0 0,-1 0-1 0 0,1 1 1 0 0,1 0 0 0 0,-1 0 0 0 0,-7 12 0 0 0,11-6-2457 0 0,2-11 1755 0 0</inkml:trace>
</inkml:ink>
</file>

<file path=ppt/ink/ink6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15:01.698"/>
    </inkml:context>
    <inkml:brush xml:id="br0">
      <inkml:brushProperty name="width" value="0.05" units="cm"/>
      <inkml:brushProperty name="height" value="0.05" units="cm"/>
    </inkml:brush>
  </inkml:definitions>
  <inkml:trace contextRef="#ctx0" brushRef="#br0">22 17 9637 0 0,'-19'-17'-423'0'0,"19"17"424"0"0,0 0 0 0 0,0 0 0 0 0,0 0 0 0 0,0 0 0 0 0,0 0 1 0 0,0 0-1 0 0,0 1 0 0 0,0-1 0 0 0,0 0 0 0 0,0 0 1 0 0,0 0-1 0 0,-1 0 0 0 0,1 0 0 0 0,0 0 0 0 0,0 0 0 0 0,0 0 1 0 0,0 0-1 0 0,0 0 0 0 0,0 0 0 0 0,0 0 0 0 0,0 0 0 0 0,0 0 1 0 0,0 0-1 0 0,0 0 0 0 0,0 0 0 0 0,0 0 0 0 0,0 0 1 0 0,0 0-1 0 0,0 0 0 0 0,0 0 0 0 0,0 0 0 0 0,0 0 0 0 0,-1 0 1 0 0,1 0-1 0 0,0 0 0 0 0,0 0 0 0 0,0 0 0 0 0,0 0 0 0 0,0 0 1 0 0,0 0-1 0 0,0 0 0 0 0,0 0 0 0 0,0 0 0 0 0,0 0 1 0 0,0 0-1 0 0,0 0 0 0 0,0 0 0 0 0,0 0 0 0 0,0 0 0 0 0,0 0 1 0 0,-1 0-1 0 0,1 0 0 0 0,0 0 0 0 0,0 0 0 0 0,0 0 1 0 0,0 0-1 0 0,10 11 52 0 0,6 3 84 0 0,0-1-1 0 0,17 12 1 0 0,-17-15-34 0 0,-1 1 0 0 0,-1 0 0 0 0,14 15 0 0 0,-28-25-84 0 0,1-1 0 0 0,-1 0 0 0 0,0 1 0 0 0,1-1 0 0 0,-1 1 0 0 0,0-1 0 0 0,1 1 0 0 0,-1-1 0 0 0,0 1 0 0 0,1-1-1 0 0,-1 1 1 0 0,0-1 0 0 0,0 1 0 0 0,0 0 0 0 0,0-1 0 0 0,1 1 0 0 0,-1-1 0 0 0,0 1 0 0 0,0 0 0 0 0,0-1 0 0 0,0 1 0 0 0,0-1 0 0 0,0 1 0 0 0,-1 0 0 0 0,1-1-1 0 0,0 2 1 0 0,-1-1 12 0 0,0 0-1 0 0,1 0 1 0 0,-1 0-1 0 0,0 0 0 0 0,0 0 1 0 0,0-1-1 0 0,0 1 1 0 0,0 0-1 0 0,0 0 0 0 0,0-1 1 0 0,0 1-1 0 0,-2 0 1 0 0,-7 4 79 0 0,0-2 1 0 0,-19 6-1 0 0,11-4-218 0 0,14-4-104 0 0,-1 1-1 0 0,1-1 0 0 0,0 2 1 0 0,0-1-1 0 0,0 0 0 0 0,0 1 1 0 0,0-1-1 0 0,1 1 0 0 0,-6 5 1 0 0,5-3-607 0 0</inkml:trace>
</inkml:ink>
</file>

<file path=ppt/ink/ink6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15:02.183"/>
    </inkml:context>
    <inkml:brush xml:id="br0">
      <inkml:brushProperty name="width" value="0.05" units="cm"/>
      <inkml:brushProperty name="height" value="0.05" units="cm"/>
    </inkml:brush>
  </inkml:definitions>
  <inkml:trace contextRef="#ctx0" brushRef="#br0">53 31 6689 0 0,'0'-2'9'0'0,"1"1"0"0"0,-1-1 0 0 0,1 1 1 0 0,-1-1-1 0 0,1 1 0 0 0,0-1 0 0 0,-1 1 0 0 0,1 0 1 0 0,0-1-1 0 0,0 1 0 0 0,0 0 0 0 0,0 0 1 0 0,0 0-1 0 0,0-1 0 0 0,1 1 0 0 0,-1 1 0 0 0,0-1 1 0 0,0 0-1 0 0,3-1 0 0 0,-4 2 15 0 0,1-1 0 0 0,0 1 0 0 0,-1-1 0 0 0,1 1 0 0 0,0-1-1 0 0,-1 1 1 0 0,1 0 0 0 0,0 0 0 0 0,0-1 0 0 0,-1 1 0 0 0,1 0 0 0 0,0 0 0 0 0,0 0-1 0 0,0 0 1 0 0,-1 0 0 0 0,1 0 0 0 0,0 0 0 0 0,0 0 0 0 0,0 0 0 0 0,-1 0-1 0 0,1 0 1 0 0,0 1 0 0 0,0-1 0 0 0,-1 0 0 0 0,1 0 0 0 0,0 1 0 0 0,0-1 0 0 0,-1 1-1 0 0,1-1 1 0 0,-1 0 0 0 0,1 1 0 0 0,0-1 0 0 0,-1 1 0 0 0,1 0 0 0 0,-1-1 0 0 0,1 1-1 0 0,-1-1 1 0 0,1 1 0 0 0,0 1 0 0 0,1 3 62 0 0,0 1 1 0 0,-1-1-1 0 0,1 0 1 0 0,-1 1-1 0 0,0-1 0 0 0,-1 1 1 0 0,1 0-1 0 0,-1-1 0 0 0,0 1 1 0 0,-1-1-1 0 0,1 1 0 0 0,-1 0 1 0 0,0-1-1 0 0,-1 1 1 0 0,1-1-1 0 0,-1 0 0 0 0,0 0 1 0 0,0 1-1 0 0,-5 6 0 0 0,-3 5-353 0 0,-1 0 0 0 0,-1-1 1 0 0,0-1-1 0 0,-20 20 0 0 0,17-23-317 0 0</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3:40:57.821"/>
    </inkml:context>
    <inkml:brush xml:id="br0">
      <inkml:brushProperty name="width" value="0.05" units="cm"/>
      <inkml:brushProperty name="height" value="0.05" units="cm"/>
    </inkml:brush>
  </inkml:definitions>
  <inkml:trace contextRef="#ctx0" brushRef="#br0">1 67 8761 0 0,'4'-6'131'0'0,"1"0"1"0"0,-1-1-1 0 0,7-12 0 0 0,-10 16 296 0 0,0 0 1 0 0,0 0-1 0 0,0 0 0 0 0,-1 0 0 0 0,1 0 0 0 0,-1 0 1 0 0,1-4 1450 0 0,3 16-1569 0 0,-1 0 1 0 0,1 1-1 0 0,-2-1 0 0 0,0 1 1 0 0,3 20-1 0 0,-2 54-370 0 0,-2-57 301 0 0,-15 260 393 0 0,2-100-1175 0 0,11-172-439 0 0,0 0 0 0 0,-1 0 0 0 0,0 0 0 0 0,-2 0 0 0 0,-5 17 0 0 0,6-24-677 0 0</inkml:trace>
</inkml:ink>
</file>

<file path=ppt/ink/ink6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15:03.182"/>
    </inkml:context>
    <inkml:brush xml:id="br0">
      <inkml:brushProperty name="width" value="0.05" units="cm"/>
      <inkml:brushProperty name="height" value="0.05" units="cm"/>
    </inkml:brush>
  </inkml:definitions>
  <inkml:trace contextRef="#ctx0" brushRef="#br0">12 252 6249 0 0,'-1'0'92'0'0,"0"-1"1"0"0,1 1 0 0 0,-1 0 0 0 0,0-1 0 0 0,1 1 0 0 0,-1-1 0 0 0,1 1 0 0 0,-1-1 0 0 0,0 1-1 0 0,1-1 1 0 0,0 1 0 0 0,-1-1 0 0 0,1 0 0 0 0,-1 1 0 0 0,1-1 0 0 0,0 0 0 0 0,-1 1 0 0 0,1-1-1 0 0,0 0 1 0 0,0 1 0 0 0,-1-1 0 0 0,1 0 0 0 0,0 1 0 0 0,0-1 0 0 0,0 0 0 0 0,0 0-1 0 0,0 1 1 0 0,0-2 0 0 0,1 0 11 0 0,-1 1 0 0 0,1 0 0 0 0,0-1 0 0 0,-1 1 1 0 0,1 0-1 0 0,0-1 0 0 0,0 1 0 0 0,0 0 0 0 0,0 0 0 0 0,0 0 0 0 0,1 0 0 0 0,1-2 0 0 0,5-2 140 0 0,1-1 0 0 0,-1 2 0 0 0,12-6 0 0 0,8 0-36 0 0,1 1 0 0 0,36-6 0 0 0,-30 7-169 0 0,243-51 72 0 0,22-6 68 0 0,-265 57-6 0 0,0 2 0 0 0,62-4 0 0 0,-82 9-118 0 0,0 1-1 0 0,-1 1 1 0 0,1 0-1 0 0,0 1 1 0 0,-1 1-1 0 0,1 0 0 0 0,-1 1 1 0 0,0 1-1 0 0,18 8 1 0 0,-17-6 2 0 0,-1 0 16 0 0,0 0 0 0 0,0 1 0 0 0,-1 1 0 0 0,1 0 0 0 0,12 12 0 0 0,48 55 673 0 0,-4 3 1 0 0,71 104-1 0 0,-108-135-467 0 0,-3 1 1 0 0,37 83-1 0 0,33 113 154 0 0,-72-172-242 0 0,10 23 98 0 0,1 0-10 0 0,49 185 1 0 0,-82-251-253 0 0,-2 1 1 0 0,-1 0 0 0 0,-1-1-1 0 0,-2 1 1 0 0,-1 0 0 0 0,-6 39 0 0 0,-3-15 85 0 0,-3 0 1 0 0,-29 81 0 0 0,-20 3 73 0 0,18-47-129 0 0,24-53-39 0 0,-4 13-9 0 0,9-10-11 0 0,4-10-4 0 0,0 1-1 0 0,-8 50 1 0 0,21-61-1137 0 0,0-20 206 0 0,-5-11 193 0 0,2 9 521 0 0,1-1-1 0 0,-1 1 1 0 0,0-1-1 0 0,1 0 1 0 0,-1 1-1 0 0,0-1 0 0 0,0 1 1 0 0,1 0-1 0 0,-1-1 1 0 0,0 1-1 0 0,0-1 0 0 0,0 1 1 0 0,0 0-1 0 0,-1-1 1 0 0,-3 0-546 0 0,-3-3-832 0 0</inkml:trace>
</inkml:ink>
</file>

<file path=ppt/ink/ink6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15:03.525"/>
    </inkml:context>
    <inkml:brush xml:id="br0">
      <inkml:brushProperty name="width" value="0.05" units="cm"/>
      <inkml:brushProperty name="height" value="0.05" units="cm"/>
    </inkml:brush>
  </inkml:definitions>
  <inkml:trace contextRef="#ctx0" brushRef="#br0">1 0 8893 0 0,'59'53'1587'0'0,"-42"-38"-1599"0"0,1-1 1 0 0,1 0-1 0 0,24 13 0 0 0,-35-23-102 0 0,0 0 0 0 0,0-1 0 0 0,1 0-1 0 0,0 0 1 0 0,-1-1 0 0 0,1 0 0 0 0,0 0-1 0 0,0-1 1 0 0,0 0 0 0 0,0 0-1 0 0,11-2 1 0 0,-10 1 146 0 0,0-1 1 0 0,0 0-1 0 0,-1-1 0 0 0,1 0 0 0 0,0-1 1 0 0,-1 0-1 0 0,1 0 0 0 0,-1-1 0 0 0,0 0 0 0 0,0-1 1 0 0,0 1-1 0 0,-1-2 0 0 0,1 0 0 0 0,9-8 1 0 0,-10 8 498 0 0,5-2 741 0 0,-13 8-1186 0 0,0 0 0 0 0,0 0-1 0 0,1-1 1 0 0,-1 1-1 0 0,0 0 1 0 0,0 0-1 0 0,0-1 1 0 0,0 1-1 0 0,1 0 1 0 0,-1-1 0 0 0,0 1-1 0 0,0 0 1 0 0,0 0-1 0 0,0-1 1 0 0,0 1-1 0 0,0 0 1 0 0,0-1-1 0 0,0 1 1 0 0,0 0-1 0 0,0-1 1 0 0,0 1 0 0 0,0 0-1 0 0,0-1 1 0 0,0 1-1 0 0,0 0 1 0 0,0-1-1 0 0,0 1 1 0 0,0 0-1 0 0,0 0 1 0 0,-1-1 0 0 0,1 1-1 0 0,0 0 1 0 0,0-1-1 0 0,0 1 1 0 0,-1-1-1 0 0,-12 22-2746 0 0,6-13 1226 0 0</inkml:trace>
</inkml:ink>
</file>

<file path=ppt/ink/ink6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15:04.606"/>
    </inkml:context>
    <inkml:brush xml:id="br0">
      <inkml:brushProperty name="width" value="0.05" units="cm"/>
      <inkml:brushProperty name="height" value="0.05" units="cm"/>
    </inkml:brush>
  </inkml:definitions>
  <inkml:trace contextRef="#ctx0" brushRef="#br0">148 348 6345 0 0,'-3'-16'668'0'0,"2"13"60"0"0,1 14-35 0 0,1 66 606 0 0,0-8-331 0 0,-10 91 1 0 0,-55 143 492 0 0,41-217-1209 0 0,4 2 1 0 0,-10 107-1 0 0,28-179-227 0 0,1 1 0 0 0,0 0 0 0 0,1 0 0 0 0,1 0 0 0 0,0-1 0 0 0,2 1 0 0 0,0-1 0 0 0,7 21 0 0 0,-8-30-15 0 0,0 0 0 0 0,1 0 0 0 0,-1 0 0 0 0,1-1 0 0 0,0 0 0 0 0,1 0 0 0 0,-1 0 0 0 0,1 0 0 0 0,1-1 0 0 0,-1 0 0 0 0,1 0 0 0 0,0 0 0 0 0,0-1 0 0 0,0 0 0 0 0,0 0 0 0 0,1 0 0 0 0,0-1 0 0 0,-1 0 0 0 0,1 0 0 0 0,14 3 0 0 0,17 0-9 0 0,0-2 0 0 0,67 0 1 0 0,-32-2 2 0 0,186 31 98 0 0,-164-18-82 0 0,167 17-10 0 0,-3-1 10 0 0,200 16 1197 0 0,-456-46-1211 0 0,6-1 277 0 0,1 1 1 0 0,-1-2 0 0 0,17-1-1 0 0,-24 2-207 0 0,1-1 0 0 0,-1 1 0 0 0,0-1 1 0 0,1 0-1 0 0,-1 0 0 0 0,1 0 0 0 0,-1 0 0 0 0,0-1 0 0 0,0 1 0 0 0,0 0 0 0 0,0-1 0 0 0,0 1 0 0 0,0-1 0 0 0,0 0 0 0 0,0 0 0 0 0,-1 0 1 0 0,1 0-1 0 0,1-3 0 0 0,8-17 37 0 0,-1 0 0 0 0,11-39 0 0 0,-10 29-65 0 0,22-52-78 0 0,54-98 0 0 0,-10 23-3 0 0,194-551 9 0 0,-225 520 21 0 0,-41 157-19 0 0,-2 0 0 0 0,-1 0 0 0 0,-4-62-1 0 0,2 90 8 0 0,-1-1 0 0 0,0 0 0 0 0,0 0-1 0 0,0 1 1 0 0,-1-1 0 0 0,0 0 0 0 0,0 1 0 0 0,-6-11-1 0 0,7 14 7 0 0,0 0-1 0 0,-1 1 0 0 0,0-1 0 0 0,1 0 1 0 0,-1 0-1 0 0,0 1 0 0 0,0-1 0 0 0,0 1 0 0 0,0 0 1 0 0,0-1-1 0 0,-1 1 0 0 0,1 0 0 0 0,0 0 1 0 0,0 1-1 0 0,-1-1 0 0 0,1 0 0 0 0,-1 1 1 0 0,1-1-1 0 0,0 1 0 0 0,-1 0 0 0 0,1 0 1 0 0,-1 0-1 0 0,-2 0 0 0 0,-38 5-66 0 0,-81 18 1 0 0,16-1-300 0 0,-352 18-1304 0 0,-3-37 1037 0 0,463-3 642 0 0,-122-1-43 0 0,-460 5-176 0 0,581-4 188 0 0,-1 0-1 0 0,1 0 1 0 0,0 0 0 0 0,0 0-1 0 0,0 0 1 0 0,0 0 0 0 0,-1 0-1 0 0,1 1 1 0 0,0-1 0 0 0,0 0-1 0 0,0 1 1 0 0,0-1 0 0 0,-1 0-1 0 0,1 1 1 0 0,0 0 0 0 0,0-1-1 0 0,0 1 1 0 0,0 0 0 0 0,-1 0-1 0 0,2 0 1 0 0,0 0-1 0 0,0-1 0 0 0,0 1 0 0 0,0 0 1 0 0,0-1-1 0 0,1 1 0 0 0,-1-1 0 0 0,0 1 1 0 0,0-1-1 0 0,0 1 0 0 0,1 0 0 0 0,-1-1 1 0 0,0 1-1 0 0,1-1 0 0 0,-1 1 1 0 0,0-1-1 0 0,1 1 0 0 0,-1-1 0 0 0,1 1 1 0 0,-1-1-1 0 0,1 0 0 0 0,-1 1 0 0 0,1-1 1 0 0,-1 0-1 0 0,1 1 0 0 0,5 3-57 0 0,-1-1 0 0 0,1 0-1 0 0,-1 0 1 0 0,1 0 0 0 0,11 3 0 0 0,1-3-318 0 0,1-1 0 0 0,-1-1 1 0 0,22 0-1 0 0,-29-1-469 0 0,-11 0 818 0 0,0 0 0 0 0,0 0 0 0 0,1 0 1 0 0,-1 0-1 0 0,0 0 0 0 0,0 0 1 0 0,0 0-1 0 0,1 0 0 0 0,-1 1 0 0 0,0-1 1 0 0,0 0-1 0 0,0 0 0 0 0,1 0 0 0 0,-1 0 1 0 0,0 1-1 0 0,0-1 0 0 0,0 0 0 0 0,0 0 1 0 0,1 1-1 0 0,-1-1 0 0 0,0 0 1 0 0,0 0-1 0 0,0 0 0 0 0,0 1 0 0 0,0-1 1 0 0,0 0-1 0 0,0 0 0 0 0,0 1 0 0 0,0-1 1 0 0,0 0-1 0 0,0 0 0 0 0,0 1 1 0 0,0-1-1 0 0,0 0 0 0 0,0 0 0 0 0,0 1 1 0 0,0-1-1 0 0,0 0 0 0 0,0 0 0 0 0,0 1 1 0 0,0-1-1 0 0,0 0 0 0 0,-1 0 1 0 0,1 1-1 0 0,0-1 0 0 0,-2 5-755 0 0</inkml:trace>
</inkml:ink>
</file>

<file path=ppt/ink/ink6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15:09.565"/>
    </inkml:context>
    <inkml:brush xml:id="br0">
      <inkml:brushProperty name="width" value="0.05" units="cm"/>
      <inkml:brushProperty name="height" value="0.05" units="cm"/>
    </inkml:brush>
  </inkml:definitions>
  <inkml:trace contextRef="#ctx0" brushRef="#br0">73 77 7037 0 0,'-5'-14'-42'0'0,"-11"-23"86"0"0,15 35-14 0 0,0 0 0 0 0,0 1 0 0 0,0-1 0 0 0,0 0 0 0 0,-1 1 0 0 0,1-1 1 0 0,-1 1-1 0 0,1-1 0 0 0,-1 1 0 0 0,0 0 0 0 0,0 0 0 0 0,1-1 0 0 0,-1 1 0 0 0,0 0 1 0 0,-4-1-1 0 0,-12 1 616 0 0,17 1-630 0 0,1 0 0 0 0,0 0 1 0 0,0 0-1 0 0,0 0 1 0 0,-1 0-1 0 0,1 0 0 0 0,0 0 1 0 0,0 0-1 0 0,-1 0 1 0 0,1 0-1 0 0,0 0 0 0 0,0 0 1 0 0,0 1-1 0 0,0-1 1 0 0,-1 0-1 0 0,1 0 0 0 0,0 0 1 0 0,0 0-1 0 0,0 1 1 0 0,0-1-1 0 0,-1 0 0 0 0,1 0 1 0 0,0 0-1 0 0,0 0 1 0 0,0 1-1 0 0,0-1 1 0 0,0 0-1 0 0,0 0 0 0 0,0 1 1 0 0,0-1-1 0 0,0 0 1 0 0,0 0-1 0 0,0 0 0 0 0,0 1 1 0 0,0-1-1 0 0,0 0 1 0 0,0 0-1 0 0,0 1 0 0 0,0-1 1 0 0,0 0-1 0 0,0 0 1 0 0,0 0-1 0 0,0 1 0 0 0,0-1 1 0 0,0 0-1 0 0,0 0 1 0 0,0 1-1 0 0,0-1 0 0 0,1 0 1 0 0,-1 0-1 0 0,0 0 1 0 0,0 0-1 0 0,0 1 1 0 0,0-1-1 0 0,0 0 0 0 0,1 0 1 0 0,-1 0-1 0 0,0 0 1 0 0,0 0-1 0 0,0 1 0 0 0,1-1 1 0 0,-1 0-1 0 0,0 0 1 0 0,0 0-1 0 0,1 0 0 0 0,-1 0 1 0 0,0 0-1 0 0,18 15 578 0 0,1 0-1 0 0,0-1 1 0 0,27 14-1 0 0,11 7 135 0 0,404 251 2242 0 0,19-28-1312 0 0,-111-62-683 0 0,339 208 737 0 0,-235-131-317 0 0,-153-83 140 0 0,486 379 0 0 0,-440-279-1151 0 0,278 226 190 0 0,-245-156 14 0 0,-172-125-547 0 0,-204-207-57 0 0,-15-16 0 0 0,1-2-1 0 0,1 1 1 0 0,19 17 0 0 0,-25-28-356 0 0,-5-8-147 0 0,-7-13-594 0 0,7 19 942 0 0,-10-28-1459 0 0,-41-92-5315 0 0,30 82 4582 0 0</inkml:trace>
</inkml:ink>
</file>

<file path=ppt/ink/ink6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15:10.047"/>
    </inkml:context>
    <inkml:brush xml:id="br0">
      <inkml:brushProperty name="width" value="0.05" units="cm"/>
      <inkml:brushProperty name="height" value="0.05" units="cm"/>
    </inkml:brush>
  </inkml:definitions>
  <inkml:trace contextRef="#ctx0" brushRef="#br0">4768 105 8229 0 0,'3'-21'39'0'0,"-1"10"68"0"0,-1 0 1 0 0,0 1-1 0 0,-1-1 0 0 0,-1-11 1 0 0,1 21-91 0 0,0 0 1 0 0,-1 0 0 0 0,1 0-1 0 0,0 0 1 0 0,-1 0-1 0 0,1 1 1 0 0,0-1-1 0 0,-1 0 1 0 0,1 0-1 0 0,-1 0 1 0 0,1 1 0 0 0,-1-1-1 0 0,1 0 1 0 0,-1 1-1 0 0,0-1 1 0 0,1 0-1 0 0,-1 1 1 0 0,0-1 0 0 0,0 1-1 0 0,1-1 1 0 0,-1 1-1 0 0,0-1 1 0 0,0 1-1 0 0,0 0 1 0 0,1-1 0 0 0,-1 1-1 0 0,0 0 1 0 0,0 0-1 0 0,0 0 1 0 0,0-1-1 0 0,0 1 1 0 0,0 0 0 0 0,0 0-1 0 0,0 0 1 0 0,0 0-1 0 0,1 1 1 0 0,-1-1-1 0 0,0 0 1 0 0,0 0 0 0 0,0 1-1 0 0,0-1 1 0 0,0 0-1 0 0,1 1 1 0 0,-2 0-1 0 0,-7 2 136 0 0,0 1-1 0 0,0 1 0 0 0,-11 7 0 0 0,12-7-52 0 0,-163 96 1629 0 0,-395 217 1601 0 0,-106-14-1304 0 0,-14-27-797 0 0,-76-21-376 0 0,-147-59 725 0 0,49-3 129 0 0,799-181-1478 0 0,105-36 304 0 0,6-3-711 0 0,-27 13-1809 0 0,0 1 0 0 0,46-16 0 0 0,-56 25-186 0 0,1 3-260 0 0</inkml:trace>
</inkml:ink>
</file>

<file path=ppt/ink/ink6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15:11.046"/>
    </inkml:context>
    <inkml:brush xml:id="br0">
      <inkml:brushProperty name="width" value="0.05" units="cm"/>
      <inkml:brushProperty name="height" value="0.05" units="cm"/>
    </inkml:brush>
  </inkml:definitions>
  <inkml:trace contextRef="#ctx0" brushRef="#br0">45 452 5633 0 0,'-10'1'77'0'0,"9"-1"-65"0"0,1 0 0 0 0,-1 0-1 0 0,0 0 1 0 0,0 0 0 0 0,0 0 0 0 0,1 0 0 0 0,-1 1-1 0 0,0-1 1 0 0,0 0 0 0 0,1 0 0 0 0,-1 0-1 0 0,0 1 1 0 0,1-1 0 0 0,-1 0 0 0 0,0 1 0 0 0,1-1-1 0 0,-1 1 1 0 0,0-1 0 0 0,1 1 0 0 0,-1-1 0 0 0,1 1-1 0 0,-2 0 1 0 0,-3 4 207 0 0,4-4-178 0 0,0-1 1 0 0,0 1-1 0 0,1 0 0 0 0,-1-1 0 0 0,0 1 0 0 0,0-1 1 0 0,1 1-1 0 0,-1 0 0 0 0,0 0 0 0 0,1-1 1 0 0,-1 1-1 0 0,1 0 0 0 0,-1 0 0 0 0,1 0 1 0 0,0 0-1 0 0,-1-1 0 0 0,1 1 0 0 0,0 0 1 0 0,-1 0-1 0 0,1 2 0 0 0,1-2 108 0 0,11 1 1535 0 0,182-2 1096 0 0,456-7-550 0 0,37-18-1584 0 0,632-29-76 0 0,-1-54 570 0 0,643-158 2650 0 0,-1938 263-3821 0 0,-5 0-189 0 0,0 0 0 0 0,26-9 0 0 0,-44 12 201 0 0,0 0-1 0 0,-1 0 1 0 0,1 0-1 0 0,0 0 1 0 0,0 0-1 0 0,0 0 1 0 0,0 0-1 0 0,0 0 1 0 0,0 0-1 0 0,0 0 1 0 0,0 0-1 0 0,0 0 1 0 0,0 0-1 0 0,0 0 1 0 0,0 0-1 0 0,0 0 1 0 0,0 0-1 0 0,0 0 0 0 0,0 0 1 0 0,0 0-1 0 0,0-1 1 0 0,0 1-1 0 0,0 0 1 0 0,0 0-1 0 0,0 0 1 0 0,0 0-1 0 0,-1 0 1 0 0,1 0-1 0 0,0 0 1 0 0,0 0-1 0 0,0 0 1 0 0,0 0-1 0 0,0 0 1 0 0,0 0-1 0 0,0 0 1 0 0,0 0-1 0 0,1 0 0 0 0,-1-1 1 0 0,0 1-1 0 0,0 0 1 0 0,0 0-1 0 0,0 0 1 0 0,0 0-1 0 0,0 0 1 0 0,0 0-1 0 0,0 0 1 0 0,0 0-1 0 0,0 0 1 0 0,0 0-1 0 0,0 0 1 0 0,0 0-1 0 0,0 0 1 0 0,-12-2-718 0 0,-20 1-521 0 0,-20 6-464 0 0</inkml:trace>
</inkml:ink>
</file>

<file path=ppt/ink/ink6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15:34.297"/>
    </inkml:context>
    <inkml:brush xml:id="br0">
      <inkml:brushProperty name="width" value="0.05" units="cm"/>
      <inkml:brushProperty name="height" value="0.05" units="cm"/>
    </inkml:brush>
  </inkml:definitions>
  <inkml:trace contextRef="#ctx0" brushRef="#br0">0 342 5024 0 0,'3'-14'55'0'0,"0"0"-1"0"0,0 1 0 0 0,2-1 1 0 0,0 1-1 0 0,0 0 0 0 0,1 0 1 0 0,1 1-1 0 0,0 0 0 0 0,0 0 1 0 0,12-13-1 0 0,-7 10 53 0 0,0 0-1 0 0,-1-2 1 0 0,-1 1 0 0 0,-1-1-1 0 0,0-1 1 0 0,10-28 0 0 0,-17 40-155 0 0,-2 5 36 0 0,0-1 1 0 0,1 0-1 0 0,-1 1 1 0 0,1-1-1 0 0,0 0 1 0 0,-1 1 0 0 0,1-1-1 0 0,0 1 1 0 0,0-1-1 0 0,0 1 1 0 0,2-3-1 0 0,-1 4-4 0 0,1-1-1 0 0,-1 0 0 0 0,0 1 0 0 0,0-1 1 0 0,0 1-1 0 0,0 0 0 0 0,0 0 1 0 0,0 0-1 0 0,5 0 0 0 0,-5 0 4 0 0,0 0 0 0 0,1 0 0 0 0,-1 0 0 0 0,1 0 0 0 0,-1 0 1 0 0,0-1-1 0 0,1 1 0 0 0,-1-1 0 0 0,0 1 0 0 0,3-2 0 0 0,13-6-936 0 0,-11 8 596 0 0</inkml:trace>
</inkml:ink>
</file>

<file path=ppt/ink/ink6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15:34.716"/>
    </inkml:context>
    <inkml:brush xml:id="br0">
      <inkml:brushProperty name="width" value="0.05" units="cm"/>
      <inkml:brushProperty name="height" value="0.05" units="cm"/>
    </inkml:brush>
  </inkml:definitions>
  <inkml:trace contextRef="#ctx0" brushRef="#br0">1 68 5881 0 0,'8'-67'848'0'0,"-7"66"-440"0"0,0 8-86 0 0,1 23 136 0 0,0 39 236 0 0,-4 160 673 0 0,2 186 199 0 0,5-292-761 0 0,30 165 1 0 0,-16-182-526 0 0,4-1 0 0 0,48 132 0 0 0,-69-232-297 0 0,9 21 44 0 0,-11-25-48 0 0,0 0 1 0 0,1 0-1 0 0,-1 0 1 0 0,1 0 0 0 0,-1 0-1 0 0,1-1 1 0 0,0 1-1 0 0,-1 0 1 0 0,1 0 0 0 0,0 0-1 0 0,0-1 1 0 0,0 1-1 0 0,-1 0 1 0 0,1-1-1 0 0,0 1 1 0 0,0 0 0 0 0,2 0-1 0 0,-2-1-22 0 0,-1 0-1 0 0,1 0 0 0 0,-1 0 0 0 0,1-1 1 0 0,-1 1-1 0 0,1 0 0 0 0,-1 0 1 0 0,1 0-1 0 0,-1-1 0 0 0,1 1 1 0 0,-1 0-1 0 0,1-1 0 0 0,-1 1 1 0 0,0 0-1 0 0,1-1 0 0 0,-1 1 1 0 0,0 0-1 0 0,1-1 0 0 0,-1 1 0 0 0,0-1 1 0 0,1 1-1 0 0,-1-1 0 0 0,0 1 1 0 0,0-1-1 0 0,1 1 0 0 0,-1-1 1 0 0,0 1-1 0 0,0-2 0 0 0,5-19-1245 0 0,-4 15 842 0 0,4-14-742 0 0</inkml:trace>
</inkml:ink>
</file>

<file path=ppt/ink/ink6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15:35.525"/>
    </inkml:context>
    <inkml:brush xml:id="br0">
      <inkml:brushProperty name="width" value="0.05" units="cm"/>
      <inkml:brushProperty name="height" value="0.05" units="cm"/>
    </inkml:brush>
  </inkml:definitions>
  <inkml:trace contextRef="#ctx0" brushRef="#br0">0 541 6597 0 0,'17'-4'-67'0'0,"1"2"1"0"0,-1 0-1 0 0,1 0 1 0 0,0 2-1 0 0,-1 0 1 0 0,21 4-1 0 0,-1-2-15 0 0,549 4 98 0 0,-1-29 69 0 0,-502 19-60 0 0,1126-84 636 0 0,-3-41-125 0 0,-766 80-460 0 0,1171-144 1026 0 0,-1062 139-699 0 0,-536 53-405 0 0,-10 1 4 0 0,0-1 0 0 0,1 1-1 0 0,-1 0 1 0 0,1 0-1 0 0,-1 0 1 0 0,0 0-1 0 0,1 0 1 0 0,-1 1-1 0 0,1 0 1 0 0,-1-1 0 0 0,6 3-1 0 0,-9-2 1 0 0,0-1-1 0 0,-1 1 1 0 0,1-1-1 0 0,0 1 1 0 0,0-1 0 0 0,0 1-1 0 0,-1-1 1 0 0,1 1-1 0 0,0-1 1 0 0,0 1 0 0 0,-1-1-1 0 0,1 0 1 0 0,0 1-1 0 0,-1-1 1 0 0,1 0-1 0 0,-1 1 1 0 0,1-1 0 0 0,0 0-1 0 0,-1 1 1 0 0,1-1-1 0 0,-1 0 1 0 0,1 0-1 0 0,-1 1 1 0 0,1-1 0 0 0,-1 0-1 0 0,0 0 1 0 0,-15 8 23 0 0,-112 44 110 0 0,-89 34 168 0 0,202-79-35 0 0,37-12 253 0 0,5-2-433 0 0,25-1-80 0 0,-33 4-22 0 0,1 1 0 0 0,27-1 0 0 0,-33 3 23 0 0,0 0 0 0 0,17-5 0 0 0,-22 4 9 0 0,0 0 1 0 0,1 1 0 0 0,-1-1-1 0 0,0 2 1 0 0,0-1-1 0 0,0 1 1 0 0,1 1-1 0 0,13 2 1 0 0,-20-2 23 0 0,0 0 0 0 0,0 1 0 0 0,0-1-1 0 0,0 1 1 0 0,0 0 0 0 0,-1 0 0 0 0,1 0 0 0 0,-1 0 0 0 0,1 0 0 0 0,-1 0 0 0 0,0 1-1 0 0,0-1 1 0 0,0 1 0 0 0,0-1 0 0 0,0 1 0 0 0,0 0 0 0 0,-1 0 0 0 0,0 0 0 0 0,2 5-1 0 0,2 7 153 0 0,0 0-1 0 0,3 30 0 0 0,-4-25-54 0 0,7 48 283 0 0,-4 1-1 0 0,0 74 0 0 0,-15 141 935 0 0,1 69 114 0 0,60 224-315 0 0,-51-559-1125 0 0,3 33 55 0 0,17 99 129 0 0,-21-146-197 0 0,-1 3-2648 0 0,4 27 1019 0 0</inkml:trace>
</inkml:ink>
</file>

<file path=ppt/ink/ink6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15:40.075"/>
    </inkml:context>
    <inkml:brush xml:id="br0">
      <inkml:brushProperty name="width" value="0.05" units="cm"/>
      <inkml:brushProperty name="height" value="0.05" units="cm"/>
    </inkml:brush>
  </inkml:definitions>
  <inkml:trace contextRef="#ctx0" brushRef="#br0">484 527 5601 0 0,'12'-58'1017'0'0,"27"-77"0"0"0,-5 16 387 0 0,-29 104-1272 0 0,-1-1 1 0 0,-1 0-1 0 0,-1 1 0 0 0,0-1 1 0 0,-1 0-1 0 0,-1 0 1 0 0,0 0-1 0 0,-5-29 0 0 0,4 43-129 0 0,1 0 0 0 0,0 0 0 0 0,-1 0 0 0 0,0 0 0 0 0,0 0 0 0 0,1 0 0 0 0,-1 0 0 0 0,0 0 0 0 0,-1 0 0 0 0,1 0 0 0 0,0 0 0 0 0,0 1 0 0 0,-1-1 0 0 0,1 1 0 0 0,-1-1 0 0 0,0 1 0 0 0,1-1 0 0 0,-1 1 0 0 0,0 0 0 0 0,0 0 0 0 0,0 0 0 0 0,0 0 0 0 0,0 0 0 0 0,0 0 0 0 0,0 0 0 0 0,0 1 0 0 0,0-1 0 0 0,0 1 0 0 0,0-1 0 0 0,0 1 0 0 0,0 0 0 0 0,-1 0 0 0 0,1 0 0 0 0,0 0 0 0 0,0 0 0 0 0,0 1 0 0 0,0-1 0 0 0,-1 1 0 0 0,-2 0 0 0 0,-6 3-4 0 0,0 0 0 0 0,0 1 0 0 0,0 0 0 0 0,1 0 0 0 0,0 1 0 0 0,-10 8 0 0 0,-29 24 175 0 0,2 2 0 0 0,2 2 0 0 0,2 2 0 0 0,2 2 1 0 0,1 1-1 0 0,-64 104 0 0 0,94-135-139 0 0,1 1 0 0 0,0 0 0 0 0,1 1 0 0 0,-8 27-1 0 0,14-40-28 0 0,1 0-1 0 0,0 1 0 0 0,0-1 1 0 0,0 0-1 0 0,0 0 0 0 0,1 1 1 0 0,0-1-1 0 0,0 1 0 0 0,0-1 1 0 0,1 0-1 0 0,0 1 0 0 0,0-1 1 0 0,0 0-1 0 0,1 0 0 0 0,-1 0 1 0 0,1 0-1 0 0,1 0 0 0 0,-1 0 1 0 0,1 0-1 0 0,4 6 0 0 0,-3-7 1 0 0,1 0-1 0 0,-1-1 0 0 0,0 0 0 0 0,1 0 0 0 0,0 0 0 0 0,0 0 0 0 0,0-1 0 0 0,0 0 1 0 0,0 0-1 0 0,0 0 0 0 0,1-1 0 0 0,-1 0 0 0 0,1 0 0 0 0,-1 0 0 0 0,1 0 0 0 0,-1-1 1 0 0,1 0-1 0 0,6-1 0 0 0,10 0 0 0 0,0-2 0 0 0,1 0 0 0 0,23-8 0 0 0,-16 3 7 0 0,33-13 1 0 0,-55 18-13 0 0,0 0 0 0 0,-1-1 0 0 0,1 0 0 0 0,-1 0 0 0 0,0-1 0 0 0,0 0 0 0 0,0 0 0 0 0,-1-1 0 0 0,8-7 0 0 0,-14 13-2 0 0,1-1 0 0 0,-1 1 0 0 0,1-1 0 0 0,-1 0 0 0 0,1 1 0 0 0,-1-1 0 0 0,1 1 0 0 0,-1-1 0 0 0,0 0 0 0 0,1 1-1 0 0,-1-1 1 0 0,0 0 0 0 0,0 1 0 0 0,0-1 0 0 0,1 0 0 0 0,-1 1 0 0 0,0-1 0 0 0,0 0 0 0 0,0 0 0 0 0,0 1 0 0 0,0-1 0 0 0,0 0 0 0 0,0 1 0 0 0,0-1 0 0 0,0 0 0 0 0,-1 0 0 0 0,1 0 0 0 0,-1 0-1 0 0,0 0 0 0 0,1 1 0 0 0,-1-1 0 0 0,0 1 0 0 0,0-1 0 0 0,0 0 0 0 0,0 1 0 0 0,0-1 1 0 0,0 1-1 0 0,1 0 0 0 0,-1-1 0 0 0,0 1 0 0 0,0 0 0 0 0,0 0 0 0 0,0-1 0 0 0,-2 1 0 0 0,-1 0-2 0 0,0-1-1 0 0,-1 1 0 0 0,1 1 0 0 0,0-1 0 0 0,0 0 0 0 0,0 1 0 0 0,0 0 1 0 0,-8 2-1 0 0,7 1 10 0 0,-1-1 0 0 0,0 1 0 0 0,1 1 1 0 0,0-1-1 0 0,0 1 0 0 0,0 0 0 0 0,1 0 1 0 0,-1 0-1 0 0,1 1 0 0 0,0-1 0 0 0,-4 11 1 0 0,-4 8 215 0 0,-14 39 0 0 0,25-60-199 0 0,-12 33 608 0 0,-16 76 0 0 0,25-93-416 0 0,2 0-1 0 0,0 0 1 0 0,1 1 0 0 0,1-1 0 0 0,5 38 0 0 0,-4-53-187 0 0,-1 1 1 0 0,1 0 0 0 0,1-1-1 0 0,-1 1 1 0 0,1-1 0 0 0,0 0-1 0 0,0 0 1 0 0,0 0 0 0 0,0 0-1 0 0,1 0 1 0 0,0 0-1 0 0,0 0 1 0 0,0-1 0 0 0,0 1-1 0 0,0-1 1 0 0,1 0 0 0 0,-1 0-1 0 0,1 0 1 0 0,4 2 0 0 0,-2-2-19 0 0,-1-1 1 0 0,1 0-1 0 0,0 0 0 0 0,0 0 1 0 0,0-1-1 0 0,0 1 1 0 0,0-1-1 0 0,0-1 1 0 0,0 1-1 0 0,0-1 0 0 0,1-1 1 0 0,-1 1-1 0 0,0-1 1 0 0,6-1-1 0 0,8-2-351 0 0,-1-2 0 0 0,0 0-1 0 0,0-1 1 0 0,-1 0 0 0 0,0-2-1 0 0,0 0 1 0 0,-1-1 0 0 0,16-12 0 0 0,-5 0-1260 0 0,-1-1 1 0 0,-1-1 0 0 0,37-45-1 0 0,-44 44 660 0 0</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3:40:58.163"/>
    </inkml:context>
    <inkml:brush xml:id="br0">
      <inkml:brushProperty name="width" value="0.05" units="cm"/>
      <inkml:brushProperty name="height" value="0.05" units="cm"/>
    </inkml:brush>
  </inkml:definitions>
  <inkml:trace contextRef="#ctx0" brushRef="#br0">24 205 10393 0 0,'-10'-17'277'0'0,"-4"-8"2040"0"0,14 24-2199 0 0,1 1 1 0 0,0-1-1 0 0,-1 0 0 0 0,1 0 0 0 0,-1 1 0 0 0,1-1 0 0 0,0 0 1 0 0,-1 1-1 0 0,1-1 0 0 0,0 1 0 0 0,0-1 0 0 0,0 1 0 0 0,-1-1 1 0 0,1 1-1 0 0,0-1 0 0 0,0 1 0 0 0,2-1 0 0 0,22-8-188 0 0,-18 7 199 0 0,10-4-168 0 0,1 2 0 0 0,0 0 0 0 0,29-2 0 0 0,5-2-290 0 0,-52 8 327 0 0,16-2-143 0 0,0-2 1 0 0,-1 0 0 0 0,21-8-1 0 0,-32 10 142 0 0,0 0 0 0 0,0 0 0 0 0,-1 0 0 0 0,1 0 0 0 0,0 0 0 0 0,-1-1 0 0 0,0 0 0 0 0,0 0 0 0 0,0 0 0 0 0,0 0 0 0 0,0 0 0 0 0,0-1 0 0 0,-1 1-1 0 0,0-1 1 0 0,1 0 0 0 0,-2 0 0 0 0,4-5 0 0 0,-1-13 7 0 0,-1 12 215 0 0,-3 13 577 0 0,7 46-196 0 0,-1-9-193 0 0,2 122 976 0 0,-6-82-1047 0 0,-2-70-400 0 0,1-1-1 0 0,0 1 0 0 0,1 0 1 0 0,0-1-1 0 0,0 1 0 0 0,1-1 1 0 0,0 0-1 0 0,1 1 0 0 0,0-2 1 0 0,0 1-1 0 0,9 13 0 0 0,-11-21-178 0 0,-1 0-1 0 0,0 1 1 0 0,0-1 0 0 0,1 0-1 0 0,-1 0 1 0 0,0 0-1 0 0,1 0 1 0 0,-1 0 0 0 0,1-1-1 0 0,-1 1 1 0 0,1 0-1 0 0,0-1 1 0 0,-1 1 0 0 0,1-1-1 0 0,0 1 1 0 0,2-1 0 0 0,2-6-1381 0 0</inkml:trace>
</inkml:ink>
</file>

<file path=ppt/ink/ink6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15:40.985"/>
    </inkml:context>
    <inkml:brush xml:id="br0">
      <inkml:brushProperty name="width" value="0.05" units="cm"/>
      <inkml:brushProperty name="height" value="0.05" units="cm"/>
    </inkml:brush>
  </inkml:definitions>
  <inkml:trace contextRef="#ctx0" brushRef="#br0">35 153 7549 0 0,'-3'-5'2'0'0,"0"-2"122"0"0,0 0-1 0 0,-1 0 1 0 0,0 1 0 0 0,0-1-1 0 0,-10-9 1 0 0,33 59 3077 0 0,7 2-1891 0 0,26 61 0 0 0,-45-88-1207 0 0,-1 0 1 0 0,0 0-1 0 0,-1 0 0 0 0,-2 1 1 0 0,1-1-1 0 0,0 38 0 0 0,-4-50-91 0 0,0 0-1 0 0,1 0 1 0 0,-1 0-1 0 0,1 0 1 0 0,3 8-1 0 0,-4-14-12 0 0,0 0 1 0 0,0 0-1 0 0,0 0 1 0 0,1 0-1 0 0,-1 0 1 0 0,0 0-1 0 0,0 0 1 0 0,0 0-1 0 0,1 0 0 0 0,-1 0 1 0 0,0 0-1 0 0,0 0 1 0 0,0 0-1 0 0,1 0 1 0 0,-1 0-1 0 0,0 0 1 0 0,0 0-1 0 0,0 0 0 0 0,0 0 1 0 0,1 0-1 0 0,-1 0 1 0 0,0-1-1 0 0,0 1 1 0 0,0 0-1 0 0,0 0 1 0 0,0 0-1 0 0,1 0 0 0 0,-1 0 1 0 0,0-1-1 0 0,0 1 1 0 0,0 0-1 0 0,0 0 1 0 0,0 0-1 0 0,0 0 1 0 0,0-1-1 0 0,0 1 0 0 0,0 0 1 0 0,1 0-1 0 0,-1 0 1 0 0,0 0-1 0 0,0-1 1 0 0,0 1-1 0 0,0 0 1 0 0,0 0-1 0 0,0-1 0 0 0,6-14-155 0 0,-3 9 49 0 0,39-95-1075 0 0,4-10 436 0 0,-39 98 694 0 0,0 1 0 0 0,0-1 0 0 0,2 1 0 0 0,-1 1 0 0 0,1 0 0 0 0,11-11 0 0 0,-18 20 46 0 0,0 1 0 0 0,0-1 0 0 0,1 0 0 0 0,-1 0 0 0 0,0 1-1 0 0,1-1 1 0 0,-1 1 0 0 0,1 0 0 0 0,0 0 0 0 0,-1 0 0 0 0,1 0 0 0 0,3-1 0 0 0,-4 2 1 0 0,-1 0 1 0 0,1 0 0 0 0,0 0 0 0 0,-1 0-1 0 0,1 0 1 0 0,0 1 0 0 0,-1-1 0 0 0,1 0-1 0 0,0 1 1 0 0,-1-1 0 0 0,1 1 0 0 0,-1 0 0 0 0,1-1-1 0 0,-1 1 1 0 0,1 0 0 0 0,1 1 0 0 0,0 1 12 0 0,0 1 0 0 0,0-1 0 0 0,0 1 0 0 0,0-1 0 0 0,-1 1 0 0 0,1 0 0 0 0,-1 0 0 0 0,0 0 0 0 0,0 0 0 0 0,0 0 0 0 0,-1 1 0 0 0,1-1 0 0 0,0 9 0 0 0,10 53 307 0 0,-9-42-158 0 0,1 0 0 0 0,1-1 0 0 0,1 1 0 0 0,15 36 0 0 0,-20-57-146 0 0,1 0 0 0 0,-1-1 0 0 0,1 0 1 0 0,0 1-1 0 0,0-1 0 0 0,0 0 0 0 0,0 0 0 0 0,0 1 1 0 0,0-2-1 0 0,1 1 0 0 0,-1 0 0 0 0,1 0 0 0 0,-1-1 1 0 0,1 1-1 0 0,-1-1 0 0 0,1 0 0 0 0,0 0 0 0 0,0 0 1 0 0,0 0-1 0 0,0-1 0 0 0,-1 1 0 0 0,1-1 0 0 0,0 1 1 0 0,0-1-1 0 0,0 0 0 0 0,0 0 0 0 0,4-1 0 0 0,8-1-23 0 0,0-1 0 0 0,0 0 0 0 0,-1-1 0 0 0,18-7-1 0 0,-10 3 25 0 0,8-1-17 0 0,0-2-1 0 0,0-1 1 0 0,47-27 0 0 0,-69 34 4 0 0,0 0 0 0 0,-1-1 1 0 0,1 0-1 0 0,-1 0 0 0 0,0 0 1 0 0,-1-1-1 0 0,1 0 1 0 0,-1 0-1 0 0,-1-1 0 0 0,1 1 1 0 0,-1-1-1 0 0,-1-1 0 0 0,1 1 1 0 0,-2 0-1 0 0,1-1 0 0 0,-1 0 1 0 0,3-12-1 0 0,-4 9-7 0 0,-1-1 0 0 0,0 0 0 0 0,-1 0 0 0 0,0 0 0 0 0,-1 0 0 0 0,0 0 0 0 0,-1 0 0 0 0,-1 0 0 0 0,0 1 0 0 0,0-1 0 0 0,-1 1 0 0 0,-1 0 0 0 0,-11-22 0 0 0,14 31 2 0 0,0 0-1 0 0,0 0 1 0 0,0 0-1 0 0,-1 1 1 0 0,1-1-1 0 0,-1 0 1 0 0,1 1-1 0 0,-1-1 1 0 0,0 1-1 0 0,0 0 0 0 0,-4-2 1 0 0,6 3 4 0 0,0 1 0 0 0,-1-1-1 0 0,1 1 1 0 0,0 0 0 0 0,-1-1 0 0 0,1 1-1 0 0,-1 0 1 0 0,1 0 0 0 0,0 0 0 0 0,-1 0 0 0 0,1 0-1 0 0,0 0 1 0 0,-1 1 0 0 0,1-1 0 0 0,0 0 0 0 0,-1 1-1 0 0,1-1 1 0 0,0 1 0 0 0,-1-1 0 0 0,1 1-1 0 0,0-1 1 0 0,0 1 0 0 0,0 0 0 0 0,0 0 0 0 0,-1 0-1 0 0,1 0 1 0 0,0-1 0 0 0,0 1 0 0 0,1 1 0 0 0,-1-1-1 0 0,0 0 1 0 0,-1 1 0 0 0,-13 18 7 0 0,1 1 1 0 0,1 1-1 0 0,1 0 1 0 0,1 1-1 0 0,-9 24 1 0 0,16-36 0 0 0,0 0 1 0 0,1-1 0 0 0,1 1 0 0 0,0 1 0 0 0,0-1 0 0 0,1 0 0 0 0,0 0-1 0 0,1 1 1 0 0,0-1 0 0 0,1 0 0 0 0,1 1 0 0 0,-1-1 0 0 0,7 18 0 0 0,-7-26-5 0 0,0 0 0 0 0,0 1 0 0 0,1-1 0 0 0,0 0 0 0 0,0 0 0 0 0,0 0 0 0 0,0 0 1 0 0,0-1-1 0 0,0 1 0 0 0,1 0 0 0 0,-1-1 0 0 0,1 0 0 0 0,0 1 0 0 0,0-1 1 0 0,0 0-1 0 0,0-1 0 0 0,0 1 0 0 0,0 0 0 0 0,0-1 0 0 0,1 0 0 0 0,-1 0 0 0 0,0 0 1 0 0,1 0-1 0 0,-1 0 0 0 0,1-1 0 0 0,-1 1 0 0 0,1-1 0 0 0,-1 0 0 0 0,1 0 0 0 0,-1 0 1 0 0,1-1-1 0 0,-1 1 0 0 0,1-1 0 0 0,5-1 0 0 0,0-1-33 0 0,-1 0 1 0 0,1 0-1 0 0,0-1 0 0 0,-1 0 1 0 0,1 0-1 0 0,-1-1 0 0 0,0 0 1 0 0,-1 0-1 0 0,1-1 1 0 0,-1 0-1 0 0,0 0 0 0 0,8-10 1 0 0,-8 7-55 0 0,-1 0 0 0 0,0-1 0 0 0,0 0 0 0 0,-1 0 0 0 0,0 0 1 0 0,6-18-1 0 0,-10 22 51 0 0,1 0 1 0 0,-1 1 0 0 0,0-1-1 0 0,0 0 1 0 0,0 0-1 0 0,-1 1 1 0 0,0-1-1 0 0,0 0 1 0 0,-1 0-1 0 0,1 0 1 0 0,-1 1-1 0 0,-1-1 1 0 0,1 0 0 0 0,-5-10-1 0 0,6 16 32 0 0,0 0 0 0 0,0 0-1 0 0,0 0 1 0 0,0-1 0 0 0,0 1 0 0 0,0 0-1 0 0,0 0 1 0 0,0 0 0 0 0,0 0 0 0 0,0-1 0 0 0,0 1-1 0 0,0 0 1 0 0,-1 0 0 0 0,1 0 0 0 0,0 0-1 0 0,0 0 1 0 0,0 0 0 0 0,0-1 0 0 0,0 1-1 0 0,0 0 1 0 0,0 0 0 0 0,-1 0 0 0 0,1 0 0 0 0,0 0-1 0 0,0 0 1 0 0,0 0 0 0 0,0 0 0 0 0,-1 0-1 0 0,1-1 1 0 0,0 1 0 0 0,0 0 0 0 0,0 0-1 0 0,0 0 1 0 0,0 0 0 0 0,-1 0 0 0 0,1 0 0 0 0,0 0-1 0 0,0 0 1 0 0,0 0 0 0 0,0 0 0 0 0,-1 0-1 0 0,1 1 1 0 0,0-1 0 0 0,-4 8-43 0 0,0 12-1 0 0,2 23 272 0 0,3-1 0 0 0,2 0 0 0 0,1 0-1 0 0,14 57 1 0 0,57 160 1003 0 0,-41-173-972 0 0,-18-48-166 0 0,14 47 0 0 0,-27-73-76 0 0,0 1-1 0 0,-1 0 1 0 0,0-1-1 0 0,-1 1 1 0 0,0 0-1 0 0,-1 0 1 0 0,-1 0-1 0 0,-2 13 1 0 0,3-24-12 0 0,0 0 0 0 0,0 0-1 0 0,-1 0 1 0 0,1 0 0 0 0,-1-1 0 0 0,1 1-1 0 0,-1 0 1 0 0,0 0 0 0 0,0 0 0 0 0,1-1-1 0 0,-1 1 1 0 0,-1 0 0 0 0,1-1 0 0 0,0 1 0 0 0,0-1-1 0 0,-1 1 1 0 0,1-1 0 0 0,0 1 0 0 0,-1-1-1 0 0,0 0 1 0 0,1 0 0 0 0,-1 0 0 0 0,-2 2-1 0 0,1-3 3 0 0,1 0 0 0 0,-1 1 0 0 0,1-1-1 0 0,-1 0 1 0 0,1 0 0 0 0,-1-1 0 0 0,1 1-1 0 0,-1 0 1 0 0,1-1 0 0 0,-1 0 0 0 0,1 1-1 0 0,0-1 1 0 0,-1 0 0 0 0,1 0 0 0 0,0 0-1 0 0,0-1 1 0 0,0 1 0 0 0,-3-2 0 0 0,-8-8-3 0 0,1-1 1 0 0,0 1-1 0 0,0-2 1 0 0,1 0-1 0 0,1 0 1 0 0,0-1-1 0 0,-11-22 1 0 0,19 32-4 0 0,-15-27-22 0 0,1-1 1 0 0,2-1-1 0 0,1 0 1 0 0,2-1-1 0 0,1 0 0 0 0,2-1 1 0 0,1 0-1 0 0,-4-69 1 0 0,10 93 13 0 0,1 1 1 0 0,0-1 0 0 0,1 0-1 0 0,0 1 1 0 0,0-1 0 0 0,4-11 0 0 0,-3 17-107 0 0,0 0 1 0 0,0-1-1 0 0,0 1 1 0 0,1 0-1 0 0,0 0 1 0 0,0 0-1 0 0,0 0 1 0 0,1 1-1 0 0,0-1 1 0 0,0 1-1 0 0,0 0 1 0 0,7-6 0 0 0,-2 4-477 0 0,1 0 0 0 0,0 0 0 0 0,0 0 0 0 0,0 1 0 0 0,1 1 0 0 0,0 0 1 0 0,0 1-1 0 0,0-1 0 0 0,16-1 0 0 0,-3 2-600 0 0</inkml:trace>
</inkml:ink>
</file>

<file path=ppt/ink/ink6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15:41.331"/>
    </inkml:context>
    <inkml:brush xml:id="br0">
      <inkml:brushProperty name="width" value="0.05" units="cm"/>
      <inkml:brushProperty name="height" value="0.05" units="cm"/>
    </inkml:brush>
  </inkml:definitions>
  <inkml:trace contextRef="#ctx0" brushRef="#br0">100 183 6065 0 0,'-5'-9'238'0'0,"0"-1"0"0"0,-1 1 0 0 0,0 0 0 0 0,-1 1 0 0 0,-8-10 0 0 0,-1 0 246 0 0,10 11-231 0 0,1-1 0 0 0,0 0 0 0 0,-6-14 0 0 0,9 18-116 0 0,0 0-1 0 0,0 0 1 0 0,1 0-1 0 0,0 0 1 0 0,0 0-1 0 0,0-1 1 0 0,0 1-1 0 0,1 0 1 0 0,-1-8-1 0 0,1 11-121 0 0,0 1 0 0 0,0 0 0 0 0,0 0 0 0 0,0-1-1 0 0,0 1 1 0 0,0 0 0 0 0,0 0 0 0 0,0-1 0 0 0,0 1-1 0 0,0 0 1 0 0,0 0 0 0 0,0-1 0 0 0,0 1 0 0 0,0 0-1 0 0,1 0 1 0 0,-1-1 0 0 0,0 1 0 0 0,0 0 0 0 0,0 0-1 0 0,0 0 1 0 0,0-1 0 0 0,1 1 0 0 0,-1 0 0 0 0,0 0 0 0 0,0 0-1 0 0,0 0 1 0 0,0-1 0 0 0,1 1 0 0 0,-1 0 0 0 0,0 0-1 0 0,0 0 1 0 0,1 0 0 0 0,-1 0 0 0 0,0 0 0 0 0,0 0-1 0 0,1 0 1 0 0,7 6 233 0 0,6 18-109 0 0,-13-22-96 0 0,38 76 782 0 0,48 137 1 0 0,-86-211-859 0 0,5 11 65 0 0,12 26 0 0 0,-15-37-188 0 0,-1 0-1 0 0,1 0 0 0 0,0 0 1 0 0,-1-1-1 0 0,2 1 1 0 0,-1-1-1 0 0,0 0 1 0 0,1 0-1 0 0,-1 0 1 0 0,9 5-1 0 0,-12-8 81 0 0,1 0-1 0 0,-1 1 1 0 0,1-1 0 0 0,0 0-1 0 0,-1 0 1 0 0,1 0-1 0 0,-1 0 1 0 0,1 1-1 0 0,-1-1 1 0 0,1 0-1 0 0,0 0 1 0 0,-1 0 0 0 0,1 0-1 0 0,-1 0 1 0 0,1-1-1 0 0,-1 1 1 0 0,1 0-1 0 0,0 0 1 0 0,-1 0-1 0 0,1 0 1 0 0,-1-1-1 0 0,1 1 1 0 0,-1 0 0 0 0,1 0-1 0 0,-1-1 1 0 0,1 1-1 0 0,-1-1 1 0 0,1 1-1 0 0,-1 0 1 0 0,1-1-1 0 0,-1 1 1 0 0,0-1-1 0 0,1 1 1 0 0,-1-1 0 0 0,0 1-1 0 0,1-1 1 0 0,-1 1-1 0 0,0-1 1 0 0,0 1-1 0 0,0-1 1 0 0,1 1-1 0 0,-1-1 1 0 0,0 1 0 0 0,0-2-1 0 0,4-4-1018 0 0</inkml:trace>
</inkml:ink>
</file>

<file path=ppt/ink/ink6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15:41.654"/>
    </inkml:context>
    <inkml:brush xml:id="br0">
      <inkml:brushProperty name="width" value="0.05" units="cm"/>
      <inkml:brushProperty name="height" value="0.05" units="cm"/>
    </inkml:brush>
  </inkml:definitions>
  <inkml:trace contextRef="#ctx0" brushRef="#br0">8 0 6033 0 0,'-4'8'4'0'0,"0"1"4"0"0,4-3 16 0 0,4 4 0 0 0,-4 3-20 0 0,4 1-84 0 0,0 1-76 0 0,2 1-100 0 0,2 1-177 0 0</inkml:trace>
</inkml:ink>
</file>

<file path=ppt/ink/ink6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15:42.026"/>
    </inkml:context>
    <inkml:brush xml:id="br0">
      <inkml:brushProperty name="width" value="0.05" units="cm"/>
      <inkml:brushProperty name="height" value="0.05" units="cm"/>
    </inkml:brush>
  </inkml:definitions>
  <inkml:trace contextRef="#ctx0" brushRef="#br0">39 268 6845 0 0,'0'0'8'0'0,"0"0"0"0"0,0 1-1 0 0,0-1 1 0 0,-1 0 0 0 0,1 1 0 0 0,0-1 0 0 0,0 0 0 0 0,0 1 0 0 0,-1-1 0 0 0,1 0 0 0 0,0 1 0 0 0,0-1 0 0 0,0 0 0 0 0,-1 0 0 0 0,1 1 0 0 0,0-1 0 0 0,-1 0 0 0 0,1 0 0 0 0,0 0-1 0 0,-1 1 1 0 0,1-1 0 0 0,0 0 0 0 0,-1 0 0 0 0,1 0 0 0 0,0 0 0 0 0,-1 0 0 0 0,1 0 0 0 0,0 0 0 0 0,-1 0 0 0 0,1 0 0 0 0,0 0 0 0 0,-1 0 0 0 0,1 0 0 0 0,0 0 0 0 0,-1 0 0 0 0,-18-1 819 0 0,9 0 682 0 0,36 40 290 0 0,87 130-342 0 0,-109-162-1445 0 0,-1 0 0 0 0,0-1 1 0 0,-1 1-1 0 0,1 0 0 0 0,-2 1 0 0 0,1-1 0 0 0,-1 0 0 0 0,0 1 0 0 0,0 7 1 0 0,1-36-62 0 0,0 0 1 0 0,1 0-1 0 0,0 0 1 0 0,12-34-1 0 0,35-79-662 0 0,-44 120 682 0 0,0 0 1 0 0,16-24-1 0 0,-20 35 29 0 0,-1 1 0 0 0,1-1 0 0 0,-1 1 0 0 0,1 0 0 0 0,0-1 0 0 0,0 1 1 0 0,0 0-1 0 0,1 0 0 0 0,-1 1 0 0 0,0-1 0 0 0,1 0 0 0 0,-1 1 0 0 0,1-1 0 0 0,-1 1 0 0 0,1 0 0 0 0,0 0 0 0 0,-1 0 0 0 0,1 0 0 0 0,0 0 0 0 0,0 1 0 0 0,0-1 0 0 0,6 1 0 0 0,-7 1 6 0 0,1 0 0 0 0,0 0 0 0 0,-1 0 0 0 0,1 0 0 0 0,0 0-1 0 0,-1 1 1 0 0,1 0 0 0 0,-1-1 0 0 0,0 1 0 0 0,0 0-1 0 0,0 0 1 0 0,0 0 0 0 0,0 0 0 0 0,0 1 0 0 0,0-1 0 0 0,0 0-1 0 0,-1 1 1 0 0,2 2 0 0 0,5 10 188 0 0,11 28 0 0 0,-16-34-117 0 0,60 128 1334 0 0,-59-130-1349 0 0,0 0 1 0 0,1-1-1 0 0,0 0 0 0 0,1 1 0 0 0,-1-2 0 0 0,1 1 1 0 0,0-1-1 0 0,1 1 0 0 0,-1-2 0 0 0,1 1 1 0 0,0-1-1 0 0,0 0 0 0 0,0 0 0 0 0,1-1 0 0 0,-1 0 1 0 0,10 2-1 0 0,-9-3-51 0 0,-1 0 0 0 0,0-1 0 0 0,1 0 0 0 0,-1 0 0 0 0,1-1 0 0 0,-1 0 0 0 0,1 0 0 0 0,-1-1 0 0 0,0 0 0 0 0,1 0 0 0 0,-1-1 0 0 0,0 0 0 0 0,0 0 0 0 0,0-1 0 0 0,0 0 0 0 0,0 0 0 0 0,11-7 0 0 0,-15 8-11 0 0,0-1 1 0 0,-1 1-1 0 0,1-1 1 0 0,-1 0 0 0 0,0 0-1 0 0,1 0 1 0 0,-1 0-1 0 0,-1 0 1 0 0,1 0-1 0 0,0-1 1 0 0,-1 1 0 0 0,0 0-1 0 0,1-1 1 0 0,0-6-1 0 0,1-6-16 0 0,2-33 0 0 0,-4 30 23 0 0,1-23-63 0 0,-3 1 0 0 0,-5-46 0 0 0,-1-4-177 0 0,7 72 172 0 0,1 11 43 0 0,-1-1-1 0 0,0 1 1 0 0,-1 0-1 0 0,0 0 1 0 0,0 0-1 0 0,-5-13 1 0 0,6 20 17 0 0,0 1 0 0 0,0 0 0 0 0,0 0 0 0 0,0 0 0 0 0,0 0 0 0 0,0 0 0 0 0,0-1 0 0 0,0 1 0 0 0,0 0 0 0 0,-1 0 0 0 0,1 0 1 0 0,0 0-1 0 0,0 0 0 0 0,0 0 0 0 0,0 0 0 0 0,0 0 0 0 0,0-1 0 0 0,-1 1 0 0 0,1 0 0 0 0,0 0 0 0 0,0 0 0 0 0,0 0 0 0 0,0 0 0 0 0,0 0 1 0 0,-1 0-1 0 0,1 0 0 0 0,0 0 0 0 0,0 0 0 0 0,0 0 0 0 0,0 0 0 0 0,-1 0 0 0 0,1 0 0 0 0,0 0 0 0 0,0 0 0 0 0,0 0 0 0 0,0 0 0 0 0,-1 0 1 0 0,1 0-1 0 0,0 0 0 0 0,-7 7-17 0 0,-7 14 14 0 0,12-18 5 0 0,-14 23 272 0 0,2 1 0 0 0,-21 52-1 0 0,31-69-142 0 0,0 1 0 0 0,1 0 0 0 0,1 0 0 0 0,0 1 0 0 0,0-1-1 0 0,1 1 1 0 0,0-1 0 0 0,1 0 0 0 0,1 1 0 0 0,2 20 0 0 0,0-25-22 0 0,-1 0 0 0 0,1 0 1 0 0,0 0-1 0 0,0 0 0 0 0,1 0 1 0 0,0-1-1 0 0,0 1 0 0 0,1-1 1 0 0,0 0-1 0 0,0 0 1 0 0,0-1-1 0 0,1 0 0 0 0,-1 0 1 0 0,1 0-1 0 0,1 0 0 0 0,10 5 1 0 0,-6-4 27 0 0,0 0 0 0 0,1-1 0 0 0,0-1 0 0 0,0 1 0 0 0,0-2 0 0 0,0 0 0 0 0,0 0 0 0 0,1-1 0 0 0,15 0 0 0 0,-16-2-136 0 0,0-1-1 0 0,0 0 0 0 0,0 0 0 0 0,0-1 0 0 0,18-6 1 0 0,-24 6-235 0 0,-1 0 1 0 0,1 0-1 0 0,-1 0 1 0 0,0-1 0 0 0,0 0-1 0 0,0 0 1 0 0,0 0-1 0 0,0 0 1 0 0,-1-1 0 0 0,1 0-1 0 0,-1 0 1 0 0,0 0 0 0 0,5-7-1 0 0,-4-1-1377 0 0,-3-2-341 0 0</inkml:trace>
</inkml:ink>
</file>

<file path=ppt/ink/ink6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15:45.070"/>
    </inkml:context>
    <inkml:brush xml:id="br0">
      <inkml:brushProperty name="width" value="0.05" units="cm"/>
      <inkml:brushProperty name="height" value="0.05" units="cm"/>
    </inkml:brush>
  </inkml:definitions>
  <inkml:trace contextRef="#ctx0" brushRef="#br0">5 46 6501 0 0,'-4'-1'490'0'0,"5"1"410"0"0,0 0-700 0 0,38 13 3002 0 0,-26-7-2940 0 0,0-1 0 0 0,1-1 0 0 0,-1 0 0 0 0,1-1 0 0 0,0 0-1 0 0,0-1 1 0 0,0-1 0 0 0,1 0 0 0 0,14-1 0 0 0,23-3 22 0 0,54-11 0 0 0,144-32-118 0 0,-130 23-131 0 0,-117 22-101 0 0,13 1-88 0 0,-12 0-2719 0 0</inkml:trace>
</inkml:ink>
</file>

<file path=ppt/ink/ink6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15:45.900"/>
    </inkml:context>
    <inkml:brush xml:id="br0">
      <inkml:brushProperty name="width" value="0.05" units="cm"/>
      <inkml:brushProperty name="height" value="0.05" units="cm"/>
    </inkml:brush>
  </inkml:definitions>
  <inkml:trace contextRef="#ctx0" brushRef="#br0">14 350 6753 0 0,'0'0'-24'0'0,"-2"-8"158"0"0,-1 0-45 0 0,1 6 55 0 0,1-1 0 0 0,0 1 1 0 0,0-1-1 0 0,0 1 0 0 0,0-1 0 0 0,1 0 0 0 0,-1 1 1 0 0,1-1-1 0 0,-1-5 0 0 0,9-3 102 0 0,21-34 96 0 0,-21 34 1361 0 0,20 2-1472 0 0,85-26-27 0 0,-60 22-5 0 0,50-10 22 0 0,166-19 885 0 0,-82 15-315 0 0,-118 15-505 0 0,-17 4 199 0 0,-1-2 0 0 0,82-27-1 0 0,-129 35-351 0 0,-2 2-58 0 0,0 0 0 0 0,0-1 0 0 0,-1 1 0 0 0,1-1 0 0 0,0 0 0 0 0,-1 1 0 0 0,1-1 0 0 0,-1 0 0 0 0,1 0 0 0 0,-1 0 0 0 0,1 0 0 0 0,-1 0 0 0 0,0 0 0 0 0,0-1 0 0 0,1 1 0 0 0,0-2 1 0 0,-5 2-33 0 0,0 1 0 0 0,0 0 1 0 0,0-1-1 0 0,0 1 1 0 0,-1 1-1 0 0,1-1 0 0 0,0 0 1 0 0,-4 2-1 0 0,2 0-397 0 0,1 0 0 0 0,0 0 0 0 0,0 0 0 0 0,1 0 0 0 0,-1 1 0 0 0,0 0 0 0 0,1 0 0 0 0,0 0 0 0 0,0 0 0 0 0,-4 5 0 0 0,0 1-1207 0 0</inkml:trace>
</inkml:ink>
</file>

<file path=ppt/ink/ink6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13:38.396"/>
    </inkml:context>
    <inkml:brush xml:id="br0">
      <inkml:brushProperty name="width" value="0.05" units="cm"/>
      <inkml:brushProperty name="height" value="0.05" units="cm"/>
    </inkml:brush>
  </inkml:definitions>
  <inkml:trace contextRef="#ctx0" brushRef="#br0">0 118 7777 0 0,'10'-37'291'0'0,"-8"30"-51"0"0,0-1 0 0 0,0 1 0 0 0,2-14-1 0 0,-4 19-114 0 0,1-1 0 0 0,0 0-1 0 0,-1 1 1 0 0,1-1-1 0 0,1 0 1 0 0,-1 1 0 0 0,0-1-1 0 0,1 1 1 0 0,-1 0-1 0 0,1-1 1 0 0,0 1-1 0 0,-1 0 1 0 0,5-4 0 0 0,-5 6-103 0 0,-1 0 0 0 0,1 1 1 0 0,-1-1-1 0 0,0 0 1 0 0,1 0-1 0 0,-1 0 0 0 0,1 0 1 0 0,-1 0-1 0 0,0 1 0 0 0,1-1 1 0 0,-1 0-1 0 0,1 0 1 0 0,-1 1-1 0 0,0-1 0 0 0,1 0 1 0 0,-1 1-1 0 0,0-1 0 0 0,0 0 1 0 0,1 1-1 0 0,-1-1 1 0 0,0 1-1 0 0,0-1 0 0 0,1 0 1 0 0,-1 1-1 0 0,0-1 0 0 0,0 1 1 0 0,0-1-1 0 0,0 0 1 0 0,0 1-1 0 0,0-1 0 0 0,0 1 1 0 0,7 19 299 0 0,23 217 1910 0 0,-14-80-1469 0 0,62 585 883 0 0,-65 31-452 0 0,-31 187-914 0 0,19-916-278 0 0,-2-12-1 0 0,8 58 1 0 0,-3-105-22 0 0,0-14-112 0 0,-4 7-768 0 0,-1 0 0 0 0,-1 0 1 0 0,-10-42-1 0 0,10 57 280 0 0,-1 0-1 0 0,0 1 0 0 0,0-1 1 0 0,-6-8-1 0 0,7 12 357 0 0,1 1 0 0 0,-1-1 0 0 0,0 1 0 0 0,0 0-1 0 0,0 0 1 0 0,0 0 0 0 0,0 0 0 0 0,0 0 0 0 0,-1 0 0 0 0,1 1-1 0 0,-1-1 1 0 0,1 1 0 0 0,-4-2 0 0 0,-3 1-785 0 0</inkml:trace>
</inkml:ink>
</file>

<file path=ppt/ink/ink6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13:38.737"/>
    </inkml:context>
    <inkml:brush xml:id="br0">
      <inkml:brushProperty name="width" value="0.05" units="cm"/>
      <inkml:brushProperty name="height" value="0.05" units="cm"/>
    </inkml:brush>
  </inkml:definitions>
  <inkml:trace contextRef="#ctx0" brushRef="#br0">1 66 6721 0 0,'0'1'25'0'0,"1"-1"0"0"0,-1 0 1 0 0,1 0-1 0 0,-1 0 0 0 0,0 1 1 0 0,1-1-1 0 0,-1 0 0 0 0,1 1 1 0 0,-1-1-1 0 0,1 0 0 0 0,-1 1 1 0 0,0-1-1 0 0,1 1 0 0 0,-1-1 1 0 0,0 1-1 0 0,0-1 0 0 0,1 0 1 0 0,-1 1-1 0 0,0-1 0 0 0,0 1 1 0 0,0-1-1 0 0,1 1 0 0 0,-1-1 1 0 0,0 1-1 0 0,0-1 0 0 0,0 1 1 0 0,0 0-1 0 0,0-1 0 0 0,0 1 1 0 0,0-1-1 0 0,0 1 0 0 0,0 0 1 0 0,0 0 92 0 0,0 0 1 0 0,0 0 0 0 0,0 0-1 0 0,0 0 1 0 0,0 1 0 0 0,0-1 0 0 0,1 0-1 0 0,-1 0 1 0 0,1 0 0 0 0,-1 0 0 0 0,0 0-1 0 0,1 0 1 0 0,0 0 0 0 0,-1 0-1 0 0,1 0 1 0 0,0 1 0 0 0,33 37 1746 0 0,-26-28-1673 0 0,0-1-1 0 0,1 0 1 0 0,0-1 0 0 0,13 11-1 0 0,-19-18-186 0 0,-1 0-1 0 0,1 0 1 0 0,0 0-1 0 0,0-1 1 0 0,0 0-1 0 0,0 1 1 0 0,0-1-1 0 0,1 0 1 0 0,-1 0-1 0 0,0 0 1 0 0,1-1-1 0 0,-1 1 1 0 0,0-1-1 0 0,1 0 1 0 0,-1 0-1 0 0,0 0 1 0 0,1 0-1 0 0,-1-1 1 0 0,0 1-1 0 0,1-1 1 0 0,3-1-1 0 0,2-2 6 0 0,-1 0 1 0 0,1 0-1 0 0,-1 0 0 0 0,0-1 0 0 0,-1 0 0 0 0,1 0 0 0 0,-1-1 1 0 0,0 0-1 0 0,0-1 0 0 0,-1 1 0 0 0,0-1 0 0 0,7-10 1 0 0,-2 0 434 0 0,0-1 0 0 0,-1 0 0 0 0,-1 0 1 0 0,9-27-1 0 0,-12 29 554 0 0,-9 25-508 0 0,-9 28-1037 0 0,0 3-1165 0 0,2-17 391 0 0</inkml:trace>
</inkml:ink>
</file>

<file path=ppt/ink/ink6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13:37.109"/>
    </inkml:context>
    <inkml:brush xml:id="br0">
      <inkml:brushProperty name="width" value="0.05" units="cm"/>
      <inkml:brushProperty name="height" value="0.05" units="cm"/>
    </inkml:brush>
  </inkml:definitions>
  <inkml:trace contextRef="#ctx0" brushRef="#br0">15 102 8069 0 0,'-2'-6'218'0'0,"0"0"0"0"0,0 0 0 0 0,1 0 0 0 0,0 0 0 0 0,0 0 0 0 0,0-1 0 0 0,1-6 0 0 0,-3-17 920 0 0,2 17-418 0 0,3 10-74 0 0,-1 4-605 0 0,0-1-1 0 0,-1 1 1 0 0,1 0-1 0 0,-1-1 1 0 0,1 1-1 0 0,-1 0 1 0 0,0 0-1 0 0,1-1 1 0 0,-1 1-1 0 0,0 0 0 0 0,0 0 1 0 0,1 0-1 0 0,-1 0 1 0 0,0-1-1 0 0,0 1 1 0 0,0 0-1 0 0,0 0 1 0 0,0 0-1 0 0,0 1 1 0 0,1 8 155 0 0,1 0 0 0 0,0-1 1 0 0,0 1-1 0 0,1-1 0 0 0,0 1 1 0 0,9 17-1 0 0,5 19 166 0 0,-8-15-288 0 0,1 0 0 0 0,2-1-1 0 0,0 0 1 0 0,2-1 0 0 0,29 45-1 0 0,-37-65-62 0 0,1-1-1 0 0,0 0 1 0 0,0-1-1 0 0,0 1 1 0 0,1-1-1 0 0,0-1 1 0 0,1 1-1 0 0,13 7 1 0 0,-18-12-13 0 0,0 0 0 0 0,0-1 0 0 0,-1 1 0 0 0,1-1 0 0 0,0 0 0 0 0,0 0 0 0 0,0 0 1 0 0,1-1-1 0 0,-1 1 0 0 0,0-1 0 0 0,0 0 0 0 0,0 0 0 0 0,0 0 0 0 0,0-1 0 0 0,0 1 1 0 0,0-1-1 0 0,0 0 0 0 0,0-1 0 0 0,0 1 0 0 0,0 0 0 0 0,0-1 0 0 0,0 0 0 0 0,-1 0 1 0 0,5-3-1 0 0,1-2-114 0 0,0-1 0 0 0,0 0 0 0 0,-1-1 0 0 0,0 1 0 0 0,-1-2 0 0 0,0 1 0 0 0,0-1 0 0 0,-1 0 1 0 0,8-16-1 0 0,-2-2-162 0 0,-1 0 1 0 0,11-45 0 0 0,-20 66 263 0 0,-1 0 0 0 0,0 0-1 0 0,0-1 1 0 0,0 1 0 0 0,-1 0 0 0 0,0 0 0 0 0,0-1 0 0 0,-3-9 0 0 0,2 12 43 0 0,0 0 1 0 0,0 1-1 0 0,-1-1 1 0 0,0 1 0 0 0,0 0-1 0 0,0 0 1 0 0,0 0-1 0 0,-1 0 1 0 0,1 0-1 0 0,-1 0 1 0 0,0 0-1 0 0,0 1 1 0 0,-7-6 0 0 0,1 2 137 0 0,9 12-46 0 0,3 8-37 0 0,-1 0 89 0 0,0-1 0 0 0,9 23 0 0 0,-1-3 57 0 0,2 15 66 0 0,17 76 216 0 0,-5 82 93 0 0,-22-191-700 0 0,1-1-1 0 0,0 1 0 0 0,0-1 0 0 0,2 1 0 0 0,-1-1 1 0 0,2-1-1 0 0,0 1 0 0 0,0-1 0 0 0,1 0 0 0 0,13 17 0 0 0,23 25-4847 0 0,-38-49 3570 0 0</inkml:trace>
</inkml:ink>
</file>

<file path=ppt/ink/ink6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13:37.469"/>
    </inkml:context>
    <inkml:brush xml:id="br0">
      <inkml:brushProperty name="width" value="0.05" units="cm"/>
      <inkml:brushProperty name="height" value="0.05" units="cm"/>
    </inkml:brush>
  </inkml:definitions>
  <inkml:trace contextRef="#ctx0" brushRef="#br0">99 5 7969 0 0,'0'0'16'0'0,"0"0"1"0"0,0 0 0 0 0,0 0-1 0 0,0-1 1 0 0,0 1 0 0 0,1 0-1 0 0,-1 0 1 0 0,0 0-1 0 0,0 0 1 0 0,0 0 0 0 0,0 0-1 0 0,0 0 1 0 0,0-1 0 0 0,0 1-1 0 0,0 0 1 0 0,0 0-1 0 0,0 0 1 0 0,0 0 0 0 0,0 0-1 0 0,0 0 1 0 0,0 0 0 0 0,0-1-1 0 0,0 1 1 0 0,0 0-1 0 0,0 0 1 0 0,0 0 0 0 0,0 0-1 0 0,0 0 1 0 0,0 0 0 0 0,0 0-1 0 0,-1-1 1 0 0,1 1-1 0 0,0 0 1 0 0,0 0 0 0 0,0 0-1 0 0,0 0 1 0 0,0 0 0 0 0,0 0-1 0 0,0 0 1 0 0,0 0-1 0 0,0 0 1 0 0,0 0 0 0 0,-1-1-1 0 0,1 1 1 0 0,0 0 0 0 0,0 0-1 0 0,0 0 1 0 0,0 0 0 0 0,0 0-1 0 0,0 0 1 0 0,0 0-1 0 0,-1 0 1 0 0,1 0 0 0 0,0 0-1 0 0,0 0 1 0 0,0 0 0 0 0,0 0-1 0 0,0 0 1 0 0,0 0-1 0 0,-1 0 1 0 0,1 0 0 0 0,0 0-1 0 0,-7 10 912 0 0,-4 15 133 0 0,-60 170 2104 0 0,69-190-3079 0 0,1 0 1 0 0,0 1-1 0 0,0-1 1 0 0,0 0-1 0 0,1 0 1 0 0,-1 1-1 0 0,1-1 1 0 0,1 0-1 0 0,-1 0 0 0 0,1 1 1 0 0,0-1-1 0 0,0 0 1 0 0,0 0-1 0 0,1 0 1 0 0,-1 0-1 0 0,1 0 1 0 0,4 5-1 0 0,-5-7-68 0 0,0-1 0 0 0,0 0 0 0 0,1 0 0 0 0,-1 0 0 0 0,1 0 0 0 0,-1 0 0 0 0,1 0 0 0 0,0 0 0 0 0,0 0 0 0 0,0-1 0 0 0,0 1 0 0 0,0-1 1 0 0,0 1-1 0 0,1-1 0 0 0,-1 0 0 0 0,0 0 0 0 0,1 0 0 0 0,-1 0 0 0 0,0 0 0 0 0,1-1 0 0 0,-1 1 0 0 0,1-1 0 0 0,0 1 0 0 0,-1-1 0 0 0,1 0 0 0 0,-1 0 0 0 0,1 0 0 0 0,-1 0 0 0 0,1-1 0 0 0,-1 1 0 0 0,1-1 0 0 0,-1 0 0 0 0,1 1 0 0 0,-1-1 0 0 0,1 0 0 0 0,-1 0 0 0 0,3-2 1 0 0,5-2-24 0 0,0-1 1 0 0,-1 0 0 0 0,1 0-1 0 0,-1-1 1 0 0,-1 0 0 0 0,1 0 0 0 0,-1-1-1 0 0,13-17 1 0 0,-19 22-1 0 0,1-1 1 0 0,-1 0-1 0 0,0 1 0 0 0,0-1 0 0 0,-1 0 0 0 0,1 0 1 0 0,-1 0-1 0 0,0 0 0 0 0,0 0 0 0 0,0 0 1 0 0,-1-1-1 0 0,1 1 0 0 0,-1 0 0 0 0,0 0 0 0 0,0 0 1 0 0,-1-1-1 0 0,1 1 0 0 0,-1 0 0 0 0,0 0 1 0 0,0 0-1 0 0,0 0 0 0 0,-1 0 0 0 0,1 0 0 0 0,-1 0 1 0 0,0 0-1 0 0,-4-6 0 0 0,3 7-31 0 0,1 0 1 0 0,-1 0-1 0 0,1 0 0 0 0,-1 0 1 0 0,0 1-1 0 0,0-1 0 0 0,0 1 1 0 0,-1 0-1 0 0,1 0 0 0 0,0 0 0 0 0,-1 0 1 0 0,-7-2-1 0 0,9 3-7 0 0,0 0 0 0 0,0 1 0 0 0,0-1 0 0 0,0 1 0 0 0,0 0 0 0 0,0-1 0 0 0,0 1 0 0 0,0 0 0 0 0,0 0 0 0 0,0 1 0 0 0,0-1 0 0 0,-1 0 0 0 0,1 1 0 0 0,0-1 0 0 0,0 1 0 0 0,0-1 0 0 0,0 1 0 0 0,1 0 1 0 0,-1 0-1 0 0,0 0 0 0 0,0 0 0 0 0,0 0 0 0 0,1 0 0 0 0,-1 1 0 0 0,-2 2 0 0 0,-1 11-494 0 0,0 1-616 0 0,5-16 1101 0 0,0 0 1 0 0,0 0-1 0 0,0 1 1 0 0,0-1-1 0 0,0 0 0 0 0,0 0 1 0 0,0 0-1 0 0,0 0 1 0 0,0 0-1 0 0,0 1 1 0 0,0-1-1 0 0,0 0 0 0 0,0 0 1 0 0,0 0-1 0 0,0 0 1 0 0,0 0-1 0 0,0 1 1 0 0,0-1-1 0 0,0 0 0 0 0,0 0 1 0 0,0 0-1 0 0,-1 0 1 0 0,1 0-1 0 0,0 0 0 0 0,0 1 1 0 0,0-1-1 0 0,0 0 1 0 0,0 0-1 0 0,0 0 1 0 0,-1 0-1 0 0,1 0 0 0 0,0 0 1 0 0,0 0-1 0 0,0 0 1 0 0,0 0-1 0 0,0 0 1 0 0,-1 0-1 0 0,1 0 0 0 0,0 0 1 0 0,0 0-1 0 0,0 0 1 0 0,0 0-1 0 0,0 0 1 0 0,-1 0-1 0 0,1 0 0 0 0,0 0 1 0 0,0 0-1 0 0,0 0 1 0 0,0 0-1 0 0,0 0 1 0 0,-1 0-1 0 0,1 0 0 0 0,0 0 1 0 0,0 0-1 0 0,-2-14-2225 0 0,4 7 1395 0 0</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3:40:58.522"/>
    </inkml:context>
    <inkml:brush xml:id="br0">
      <inkml:brushProperty name="width" value="0.05" units="cm"/>
      <inkml:brushProperty name="height" value="0.05" units="cm"/>
    </inkml:brush>
  </inkml:definitions>
  <inkml:trace contextRef="#ctx0" brushRef="#br0">69 7 10497 0 0,'-10'-3'136'0'0,"4"2"160"0"0,-4-2 68 0 0,4 6 72 0 0,-2-3 0 0 0,-1 2-16 0 0,3 2 8 0 0,0 2 4 0 0,2 1-148 0 0,2-1-140 0 0,0 2-104 0 0,2 1-192 0 0,4-2-164 0 0,-2 2-148 0 0,2 5-260 0 0,-2-1-244 0 0,4-1-64 0 0,0 1-388 0 0</inkml:trace>
</inkml:ink>
</file>

<file path=ppt/ink/ink6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13:37.871"/>
    </inkml:context>
    <inkml:brush xml:id="br0">
      <inkml:brushProperty name="width" value="0.05" units="cm"/>
      <inkml:brushProperty name="height" value="0.05" units="cm"/>
    </inkml:brush>
  </inkml:definitions>
  <inkml:trace contextRef="#ctx0" brushRef="#br0">40 85 7873 0 0,'-2'-8'151'0'0,"-1"1"1"0"0,0-1-1 0 0,0 1 0 0 0,0 0 1 0 0,-1 0-1 0 0,-5-7 1 0 0,-2-4 910 0 0,11 18-1030 0 0,0 0 0 0 0,0 0-1 0 0,0 0 1 0 0,-1 0 0 0 0,1-1 0 0 0,0 1 0 0 0,0 0-1 0 0,0 0 1 0 0,0 0 0 0 0,0-1 0 0 0,0 1 0 0 0,0 0-1 0 0,-1 0 1 0 0,1 0 0 0 0,0-1 0 0 0,0 1 0 0 0,0 0-1 0 0,0 0 1 0 0,0 0 0 0 0,0-1 0 0 0,0 1 0 0 0,0 0-1 0 0,0 0 1 0 0,0-1 0 0 0,0 1 0 0 0,0 0 0 0 0,0 0 0 0 0,0-1-1 0 0,0 1 1 0 0,0 0 0 0 0,1 0 0 0 0,-1 0 0 0 0,0-1-1 0 0,0 1 1 0 0,0 0 0 0 0,0 0 0 0 0,0 0 0 0 0,0 0-1 0 0,1-1 1 0 0,-1 1 0 0 0,0 0 0 0 0,0 0 0 0 0,1 0 9 0 0,0 0 0 0 0,-1 1 0 0 0,1-1 0 0 0,-1 1 0 0 0,1-1 0 0 0,-1 1 0 0 0,0-1 0 0 0,1 1 0 0 0,-1 0 1 0 0,1-1-1 0 0,-1 1 0 0 0,0-1 0 0 0,1 1 0 0 0,-1 0 0 0 0,0-1 0 0 0,0 1 0 0 0,0 0 0 0 0,1-1 0 0 0,-1 1 1 0 0,0 0-1 0 0,0-1 0 0 0,0 2 0 0 0,8 54 1048 0 0,-8-53 727 0 0,8 23-1622 0 0,24 77-44 0 0,-24-77 47 0 0,3-3-127 0 0,79 170 21 0 0,-90-192-95 0 0,0-1-1 0 0,0 0 1 0 0,0 0 0 0 0,0 1 0 0 0,0-1 0 0 0,0 0 0 0 0,1 0-1 0 0,-1 1 1 0 0,0-1 0 0 0,0 0 0 0 0,0 0 0 0 0,0 1 0 0 0,1-1-1 0 0,-1 0 1 0 0,0 0 0 0 0,0 0 0 0 0,0 0 0 0 0,1 1 0 0 0,-1-1-1 0 0,0 0 1 0 0,0 0 0 0 0,1 0 0 0 0,-1 0 0 0 0,0 0 0 0 0,0 0-1 0 0,1 0 1 0 0,-1 0 0 0 0,0 1 0 0 0,0-1 0 0 0,1 0-1 0 0,-1 0 1 0 0,0 0 0 0 0,1 0 0 0 0,-1 0 0 0 0,0-1 0 0 0,0 1-1 0 0,1 0 1 0 0,-1 0 0 0 0,0 0 0 0 0,0 0 0 0 0,1 0 0 0 0,7-8-13 0 0,-5 5-11 0 0,0 0-56 0 0,9-18-192 0 0,3-5 260 0 0,-2 4 9 0 0,-1 0 0 0 0,13-34-1 0 0,-2 7 34 0 0,-22 46 832 0 0,11 5-772 0 0,-2 0-77 0 0,0 0 0 0 0,0 1-1 0 0,-1 0 1 0 0,1 1-1 0 0,-1 0 1 0 0,0 1-1 0 0,12 7 1 0 0,-6-2 0 0 0,0 1 0 0 0,21 20 0 0 0,-34-28-24 0 0,1-1 1 0 0,0 1-1 0 0,-1-1 1 0 0,1 1-1 0 0,-1 0 1 0 0,0 0-1 0 0,0 0 1 0 0,0 0-1 0 0,0 0 0 0 0,-1 1 1 0 0,1-1-1 0 0,-1 0 1 0 0,0 1-1 0 0,0-1 1 0 0,0 1-1 0 0,0 0 1 0 0,-1-1-1 0 0,0 1 1 0 0,1 4-1 0 0,0 8-181 0 0,6 49-2215 0 0,-2 0-1 0 0,-6 83 0 0 0,-2-109 1032 0 0</inkml:trace>
</inkml:ink>
</file>

<file path=ppt/ink/ink6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15:50.057"/>
    </inkml:context>
    <inkml:brush xml:id="br0">
      <inkml:brushProperty name="width" value="0.05" units="cm"/>
      <inkml:brushProperty name="height" value="0.05" units="cm"/>
    </inkml:brush>
  </inkml:definitions>
  <inkml:trace contextRef="#ctx0" brushRef="#br0">202 537 6125 0 0,'4'-1'102'0'0,"0"0"1"0"0,-1 0-1 0 0,1-1 1 0 0,0 0-1 0 0,-1 1 1 0 0,1-1-1 0 0,-1-1 1 0 0,1 1-1 0 0,-1 0 1 0 0,0-1-1 0 0,4-3 1 0 0,39-21 1680 0 0,-34 16-1419 0 0,-1 0-1 0 0,0-1 1 0 0,0 0 0 0 0,-1 0-1 0 0,-1-1 1 0 0,0 0-1 0 0,-1-1 1 0 0,-1 0 0 0 0,0 0-1 0 0,-1-1 1 0 0,8-26-1 0 0,-11 30-299 0 0,-1-1 0 0 0,0 0 0 0 0,-1 0 0 0 0,0 0 0 0 0,-1 0 0 0 0,0 0 0 0 0,-1 0-1 0 0,0 0 1 0 0,-1 0 0 0 0,-1 0 0 0 0,1 0 0 0 0,-2 1 0 0 0,0-1 0 0 0,0 1 0 0 0,-1 0-1 0 0,-7-11 1 0 0,4 8-9 0 0,0 1-1 0 0,-13-14 0 0 0,18 23-23 0 0,0 1-1 0 0,0-1 1 0 0,-1 1-1 0 0,1 0 1 0 0,-1 0-1 0 0,0 0 1 0 0,0 0 0 0 0,0 1-1 0 0,0-1 1 0 0,-1 1-1 0 0,-6-2 1 0 0,9 4-27 0 0,0-1 0 0 0,0 1 0 0 0,0 0 0 0 0,0 0 0 0 0,0 0 0 0 0,0 1 0 0 0,0-1-1 0 0,0 0 1 0 0,0 1 0 0 0,0 0 0 0 0,1-1 0 0 0,-1 1 0 0 0,0 0 0 0 0,0 0 0 0 0,0 0 0 0 0,1 0 0 0 0,-1 0 0 0 0,1 0 0 0 0,-1 0 0 0 0,1 1 0 0 0,-1-1 0 0 0,1 1 0 0 0,-1-1 0 0 0,0 2 0 0 0,-4 5-21 0 0,0 0 0 0 0,1 1 0 0 0,-7 12-1 0 0,-2 11 41 0 0,1 2 0 0 0,1-1-1 0 0,2 1 1 0 0,1 1-1 0 0,2 0 1 0 0,1 0 0 0 0,2 0-1 0 0,2 1 1 0 0,3 65 0 0 0,8 8 290 0 0,45 201-1 0 0,167 459 184 0 0,-211-737-522 0 0,1-2-302 0 0,-2 1 1 0 0,-1-1-1 0 0,8 60 1 0 0,-16-89 247 0 0,0 0 0 0 0,0 0 0 0 0,1 1 0 0 0,-1-1 0 0 0,0 0 0 0 0,-1 0 1 0 0,1 0-1 0 0,0 0 0 0 0,0 0 0 0 0,0 0 0 0 0,-1 0 0 0 0,1 1 0 0 0,0-1 1 0 0,-1 0-1 0 0,1 0 0 0 0,-1 0 0 0 0,1 0 0 0 0,-1 0 0 0 0,0-1 0 0 0,1 1 0 0 0,-1 0 1 0 0,0 0-1 0 0,0 0 0 0 0,0 0 0 0 0,1-1 0 0 0,-1 1 0 0 0,-1 0 0 0 0,-1 0-72 0 0,1 0 0 0 0,0-1 0 0 0,0 0 0 0 0,0 1 0 0 0,0-1 0 0 0,-1 0-1 0 0,1 0 1 0 0,0 0 0 0 0,0 0 0 0 0,-1-1 0 0 0,1 1 0 0 0,-4-2 0 0 0,-6-2-483 0 0,-1-1 1 0 0,1 0 0 0 0,-16-9-1 0 0,27 13 579 0 0,-23-12-502 0 0,2-1 1 0 0,0 0-1 0 0,0-2 1 0 0,1-1-1 0 0,-26-27 1 0 0,13 7 290 0 0,1-1 0 0 0,-27-43 0 0 0,48 62 480 0 0,0 0 0 0 0,2-1 1 0 0,0-1-1 0 0,1 1 0 0 0,1-2 0 0 0,-10-40 0 0 0,17 56-142 0 0,0-1 1 0 0,0 1-1 0 0,1-1 0 0 0,0 0 0 0 0,0 1 0 0 0,0-1 1 0 0,1 1-1 0 0,0-1 0 0 0,0 1 0 0 0,1-1 1 0 0,0 1-1 0 0,0 0 0 0 0,0 0 0 0 0,1 0 0 0 0,0 0 1 0 0,0 0-1 0 0,0 0 0 0 0,1 1 0 0 0,0 0 1 0 0,0 0-1 0 0,0 0 0 0 0,1 0 0 0 0,0 0 0 0 0,-1 1 1 0 0,2 0-1 0 0,8-6 0 0 0,46-28 466 0 0,2 2-1 0 0,1 4 1 0 0,94-35 0 0 0,-107 49-383 0 0,-37 14 32 0 0,1 0 0 0 0,0-1 0 0 0,-1-1 0 0 0,0 0 0 0 0,-1-1 0 0 0,21-14 0 0 0,-31 20-61 0 0,-1-1 0 0 0,0 1 0 0 0,0-1 0 0 0,1 0 0 0 0,-1 0 0 0 0,0 1 0 0 0,0-1 0 0 0,0 0 0 0 0,-1 0 0 0 0,1 0 0 0 0,0 0 0 0 0,-1 0 0 0 0,0 0 0 0 0,1-2 0 0 0,1-34 744 0 0,-1 14-117 0 0,-1 24-748 0 0,0 0 1 0 0,0-1-1 0 0,0 1 0 0 0,0-1 1 0 0,0 1-1 0 0,0-1 1 0 0,0 1-1 0 0,0-1 1 0 0,0 1-1 0 0,0 0 1 0 0,0-1-1 0 0,0 1 1 0 0,0-1-1 0 0,0 1 0 0 0,1-1 1 0 0,-1 1-1 0 0,0 0 1 0 0,0-1-1 0 0,0 1 1 0 0,1 0-1 0 0,-1-1 1 0 0,0 1-1 0 0,1 0 0 0 0,-1-1 1 0 0,0 1-1 0 0,1 0 1 0 0,-1-1-1 0 0,0 1 1 0 0,1 0-1 0 0,-1 0 1 0 0,1-1-1 0 0,-1 1 1 0 0,0 0-1 0 0,1 0 0 0 0,-1 0 1 0 0,1 0-1 0 0,0 0 1 0 0,0 0 11 0 0,0 1 1 0 0,0-1 0 0 0,0 1-1 0 0,1 0 1 0 0,-1 0-1 0 0,0 0 1 0 0,0 0-1 0 0,0 0 1 0 0,0 0 0 0 0,0 0-1 0 0,-1 0 1 0 0,2 1-1 0 0,23 41 254 0 0,-24-42-270 0 0,25 49 19 0 0,43 90 72 0 0,-62-124-329 0 0,1-1 0 0 0,1 0 0 0 0,0 0 0 0 0,1-1 0 0 0,1 0 0 0 0,0 0 0 0 0,18 15 0 0 0,-24-22-394 0 0,-5-7 544 0 0,0 1 0 0 0,1-1 1 0 0,-1 1-1 0 0,0-1 1 0 0,0 1-1 0 0,0-1 0 0 0,0 0 1 0 0,1 1-1 0 0,-1-1 1 0 0,0 1-1 0 0,0-1 1 0 0,1 0-1 0 0,-1 1 0 0 0,0-1 1 0 0,1 0-1 0 0,-1 1 1 0 0,0-1-1 0 0,1 0 0 0 0,-1 0 1 0 0,1 1-1 0 0,-1-1 1 0 0,0 0-1 0 0,1 0 1 0 0,-1 0-1 0 0,1 0 0 0 0,-1 1 1 0 0,1-1-1 0 0,-1 0 1 0 0,1 0-1 0 0,-1 0 1 0 0,1 0-1 0 0,-1 0 0 0 0,0 0 1 0 0,1 0-1 0 0,-1 0 1 0 0,1 0-1 0 0,-1 0 0 0 0,1-1 1 0 0,3-1-1283 0 0</inkml:trace>
</inkml:ink>
</file>

<file path=ppt/ink/ink6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15:50.401"/>
    </inkml:context>
    <inkml:brush xml:id="br0">
      <inkml:brushProperty name="width" value="0.05" units="cm"/>
      <inkml:brushProperty name="height" value="0.05" units="cm"/>
    </inkml:brush>
  </inkml:definitions>
  <inkml:trace contextRef="#ctx0" brushRef="#br0">55 0 7037 0 0,'-8'6'-8'0'0,"4"-4"4"0"0,-2 6-4 0 0,0-1 4 0 0,-2 4-4 0 0,4 1 8 0 0,-4 3-8 0 0,4 3-4 0 0,0-5 4 0 0,2 9-80 0 0,2-11 96 0 0,4 11-232 0 0,-2-3 16 0 0,2 0-96 0 0,8-4-116 0 0,-4 3-241 0 0</inkml:trace>
</inkml:ink>
</file>

<file path=ppt/ink/ink6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15:51.585"/>
    </inkml:context>
    <inkml:brush xml:id="br0">
      <inkml:brushProperty name="width" value="0.05" units="cm"/>
      <inkml:brushProperty name="height" value="0.05" units="cm"/>
    </inkml:brush>
  </inkml:definitions>
  <inkml:trace contextRef="#ctx0" brushRef="#br0">49 303 6689 0 0,'10'-1'-19'0'0,"17"0"30"0"0,-26 1 29 0 0,0 0-1 0 0,-1 0 1 0 0,1 0-1 0 0,0 0 1 0 0,-1 0 0 0 0,1 0-1 0 0,-1 0 1 0 0,1 0-1 0 0,0-1 1 0 0,-1 1 0 0 0,1 0-1 0 0,0 0 1 0 0,-1-1-1 0 0,1 1 1 0 0,-1 0 0 0 0,1-1-1 0 0,-1 1 1 0 0,1 0-1 0 0,-1-1 1 0 0,1 1-1 0 0,-1-1 1 0 0,1 1 0 0 0,-1-1-1 0 0,0 1 1 0 0,1-1-1 0 0,0 0 1 0 0,-4 4 926 0 0,2-2-936 0 0,0-1 0 0 0,1 1 0 0 0,-1 0 0 0 0,0-1 0 0 0,1 1 0 0 0,-1-1 0 0 0,1 1 0 0 0,-1 0 0 0 0,1-1 0 0 0,-1 1 0 0 0,1 0 0 0 0,0 0 0 0 0,-1 0 0 0 0,1-1 0 0 0,0 1 0 0 0,-1 0 0 0 0,1 0 0 0 0,0 0 0 0 0,0-1 0 0 0,0 1 0 0 0,0 2 0 0 0,7 51 561 0 0,-1-4 247 0 0,1 53-1 0 0,-7-102-744 0 0,-1-30 807 0 0,-2 14-879 0 0,-2-1-1 0 0,0 1 0 0 0,0 0 1 0 0,-2 1-1 0 0,-12-23 0 0 0,-13-32-10 0 0,25 56-12 0 0,6 12 3 0 0,0-1 0 0 0,0 0 0 0 0,0 1-1 0 0,1-1 1 0 0,-1 0 0 0 0,0 0 0 0 0,1 0-1 0 0,-1 0 1 0 0,1 1 0 0 0,0-3 0 0 0,0 3 3 0 0,1 1 4 0 0,4 1 36 0 0,-7 0 17 0 0,0 0-45 0 0,5 1 355 0 0,-6-2-35 0 0,-1 0-194 0 0,3 0-75 0 0,1-1 0 0 0,-1 0 1 0 0,1 1-1 0 0,0-1 0 0 0,-1 0 0 0 0,1 0 0 0 0,0 1 1 0 0,0-1-1 0 0,0 0 0 0 0,-1 0 0 0 0,1 0 0 0 0,0 1 1 0 0,0-1-1 0 0,0 0 0 0 0,0 0 0 0 0,0 0 1 0 0,0 1-1 0 0,1-1 0 0 0,-1 0 0 0 0,0 0 0 0 0,0 0 1 0 0,1 1-1 0 0,-1-1 0 0 0,0 0 0 0 0,1-1 0 0 0,-3 7-25 0 0,-1 0-1 0 0,1 0 0 0 0,0 1 0 0 0,0-1 0 0 0,1 0 0 0 0,0 1 0 0 0,0-1 1 0 0,0 1-1 0 0,0-1 0 0 0,1 1 0 0 0,0 7 0 0 0,5 71-126 0 0,-5-80 108 0 0,3 22-12 0 0,1 0 1 0 0,13 49 0 0 0,-13-63 8 0 0,0 0-1 0 0,1 0 1 0 0,0 0 0 0 0,1-1 0 0 0,1 0 0 0 0,-1-1 0 0 0,2 1 0 0 0,9 10 0 0 0,-16-19-12 0 0,1-1 1 0 0,-1 1-1 0 0,1-1 1 0 0,-1 1-1 0 0,1-1 0 0 0,-1 0 1 0 0,1 0-1 0 0,0 0 1 0 0,-1 0-1 0 0,1 0 1 0 0,0 0-1 0 0,0-1 1 0 0,0 1-1 0 0,-1 0 0 0 0,5 0 1 0 0,-3-1-1 0 0,0-1 1 0 0,0 1-1 0 0,0-1 1 0 0,-1 1-1 0 0,1-1 1 0 0,0 0-1 0 0,0 0 0 0 0,-1 0 1 0 0,1 0-1 0 0,3-3 1 0 0,6-2 5 0 0,0-1-1 0 0,-1 0 1 0 0,0-1 0 0 0,0 0-1 0 0,-1-1 1 0 0,0 0 0 0 0,-1-1-1 0 0,13-15 1 0 0,-18 19-5 0 0,0-1 0 0 0,0 1 0 0 0,-1-1 1 0 0,0 0-1 0 0,0 0 0 0 0,-1 0 0 0 0,1 0 0 0 0,-2 0 0 0 0,1-1 0 0 0,-1 1 1 0 0,0-1-1 0 0,0 1 0 0 0,-1-1 0 0 0,0 1 0 0 0,-1-1 0 0 0,-2-13 1 0 0,0 7-6 0 0,-1 1 0 0 0,0-1 0 0 0,-1 1 0 0 0,-1 0 0 0 0,0 0 0 0 0,-1 1 1 0 0,0 0-1 0 0,-17-22 0 0 0,13 21-11 0 0,0 1 0 0 0,-1-1 0 0 0,0 2 0 0 0,-1 0 0 0 0,0 0 0 0 0,-1 1 0 0 0,-18-10 1 0 0,31 20 1 0 0,-1-1 0 0 0,1 1 0 0 0,-1-1 0 0 0,0 1 0 0 0,1 0 0 0 0,-1 0 0 0 0,0-1 0 0 0,1 1 0 0 0,-1 0 0 0 0,0 1 0 0 0,0-1 0 0 0,1 0 0 0 0,-1 0 0 0 0,0 1 0 0 0,1-1 0 0 0,-1 1 0 0 0,1-1 0 0 0,-1 1 0 0 0,1 0 0 0 0,-1 0 0 0 0,1 0 0 0 0,-1-1 0 0 0,1 1 0 0 0,0 1 0 0 0,-1-1 0 0 0,1 0 0 0 0,0 0 0 0 0,0 0 0 0 0,0 1 0 0 0,0-1 0 0 0,0 0 0 0 0,0 1 0 0 0,0-1 0 0 0,-1 3 0 0 0,1-1-48 0 0,-1-1-1 0 0,1 0 0 0 0,0 1 1 0 0,0-1-1 0 0,0 1 1 0 0,0 0-1 0 0,0-1 0 0 0,1 1 1 0 0,-1 0-1 0 0,1-1 1 0 0,-1 1-1 0 0,1 0 0 0 0,0 0 1 0 0,0-1-1 0 0,1 1 1 0 0,-1 0-1 0 0,0 0 0 0 0,1-1 1 0 0,0 1-1 0 0,-1 0 1 0 0,3 4-1 0 0,7 8-1658 0 0,1-1-1 0 0,17 18 1 0 0,-25-30 1413 0 0,0 0 0 0 0,0 0 0 0 0,0 0-1 0 0,0 0 1 0 0,0-1 0 0 0,1 0 0 0 0,-1 0 0 0 0,0 0 0 0 0,1 0 0 0 0,-1 0 0 0 0,1 0 0 0 0,-1-1-1 0 0,6 0 1 0 0,48-1-1163 0 0,-56 1 1413 0 0,10-1 182 0 0,-1 0-1 0 0,0 0 1 0 0,0-1 0 0 0,0-1 0 0 0,11-3-1 0 0,-21 6-64 0 0,0 0-1 0 0,1 0 0 0 0,-1 0 0 0 0,0-1 0 0 0,1 1 0 0 0,-1 0 0 0 0,0 0 0 0 0,0 0 1 0 0,0 0-1 0 0,1 0 0 0 0,-1-1 0 0 0,0 1 0 0 0,0 0 0 0 0,0 0 0 0 0,1 0 0 0 0,-1-1 0 0 0,0 1 1 0 0,0 0-1 0 0,0 0 0 0 0,0-1 0 0 0,0 1 0 0 0,1 0 0 0 0,-1 0 0 0 0,0-1 0 0 0,0 1 1 0 0,0 0-1 0 0,0-1 0 0 0,0 1 0 0 0,0 0 0 0 0,0 0 0 0 0,0-1 0 0 0,0 1 0 0 0,0 0 0 0 0,0 0 1 0 0,0-1-1 0 0,0 1 0 0 0,0 0 0 0 0,0-1 0 0 0,-1 1 0 0 0,1 0 0 0 0,0 0 0 0 0,0-1 0 0 0,0 1 1 0 0,0 0-1 0 0,0 0 0 0 0,-1 0 0 0 0,1-1 0 0 0,0 1 0 0 0,0 0 0 0 0,0 0 0 0 0,-1 0 1 0 0,1-1-1 0 0,0 1 0 0 0,0 0 0 0 0,0 0 0 0 0,-1 0 0 0 0,1 0 0 0 0,0 0 0 0 0,-1 0 0 0 0,-19-12 1202 0 0,13 8-557 0 0,-14-11 728 0 0,17 12-1177 0 0,-1 0-1 0 0,1 0 1 0 0,0 0 0 0 0,0-1-1 0 0,0 0 1 0 0,-5-6 0 0 0,9 9-238 0 0,-1 0 0 0 0,1 0 0 0 0,0 0 1 0 0,0 0-1 0 0,0 0 0 0 0,0 0 1 0 0,0 0-1 0 0,0 0 0 0 0,0 1 0 0 0,0-1 1 0 0,0 0-1 0 0,0 0 0 0 0,1 0 0 0 0,-1 0 1 0 0,0 0-1 0 0,0 0 0 0 0,1 0 1 0 0,-1 0-1 0 0,1 0 0 0 0,-1 1 0 0 0,1-1 1 0 0,-1 0-1 0 0,1 0 0 0 0,0 1 1 0 0,-1-1-1 0 0,1 0 0 0 0,0 1 0 0 0,0-1 1 0 0,-1 0-1 0 0,1 1 0 0 0,0-1 0 0 0,1 0 1 0 0,32-20-55 0 0,-29 19 48 0 0,7-4-27 0 0,1 0 0 0 0,-1 1-1 0 0,1 1 1 0 0,0 0-1 0 0,0 1 1 0 0,1 0 0 0 0,-1 1-1 0 0,0 1 1 0 0,1 0 0 0 0,0 1-1 0 0,-1 0 1 0 0,1 1-1 0 0,-1 0 1 0 0,19 5 0 0 0,-20-3 11 0 0,0 0 1 0 0,-1 1 0 0 0,1 0-1 0 0,-1 1 1 0 0,0 0-1 0 0,0 1 1 0 0,-1 0 0 0 0,0 0-1 0 0,0 1 1 0 0,0 1 0 0 0,-1-1-1 0 0,0 2 1 0 0,0-1 0 0 0,-1 1-1 0 0,0 1 1 0 0,8 13-1 0 0,-12-16 1 0 0,-1 0-1 0 0,1 1 0 0 0,-2-1 1 0 0,1 0-1 0 0,-1 1 0 0 0,-1 0 0 0 0,1-1 1 0 0,0 13-1 0 0,-2-18 4 0 0,0 1 0 0 0,1 0 0 0 0,-1-1 0 0 0,0 1 0 0 0,0-1 0 0 0,-1 1 0 0 0,1-1 0 0 0,0 1 0 0 0,-1-1 0 0 0,0 1 0 0 0,0-1 0 0 0,1 1 0 0 0,-1-1 1 0 0,-1 0-1 0 0,1 1 0 0 0,0-1 0 0 0,0 0 0 0 0,-1 0 0 0 0,0 0 0 0 0,1 0 0 0 0,-1 0 0 0 0,0 0 0 0 0,0-1 0 0 0,0 1 0 0 0,0-1 0 0 0,0 1 0 0 0,0-1 0 0 0,0 0 0 0 0,-4 2 0 0 0,4-2-7 0 0,0-1 0 0 0,0 1-1 0 0,-1-1 1 0 0,1 0 0 0 0,0 0 0 0 0,0 0-1 0 0,-1 0 1 0 0,1 0 0 0 0,0 0-1 0 0,-1-1 1 0 0,1 1 0 0 0,0-1 0 0 0,0 1-1 0 0,0-1 1 0 0,0 0 0 0 0,-1 0 0 0 0,1 0-1 0 0,0 0 1 0 0,0 0 0 0 0,1 0 0 0 0,-1-1-1 0 0,0 1 1 0 0,0-1 0 0 0,1 1 0 0 0,-1-1-1 0 0,1 0 1 0 0,-1 0 0 0 0,1 1 0 0 0,0-1-1 0 0,-1 0 1 0 0,1 0 0 0 0,0 0-1 0 0,-1-5 1 0 0,-3-5-14 0 0,0-1-1 0 0,1 0 0 0 0,1 0 1 0 0,-3-17-1 0 0,3 10-2 0 0,0 1 1 0 0,2-1-1 0 0,0 0 0 0 0,1 0 0 0 0,2 0 1 0 0,0 0-1 0 0,0 1 0 0 0,2-1 1 0 0,1 1-1 0 0,0-1 0 0 0,1 2 0 0 0,12-26 1 0 0,-14 38 7 0 0,-1 1 0 0 0,1-1 0 0 0,0 1 0 0 0,0 0 0 0 0,0 0 0 0 0,1 0 1 0 0,-1 1-1 0 0,1 0 0 0 0,0 0 0 0 0,10-6 0 0 0,-12 8 1 0 0,0 0 0 0 0,1 1 0 0 0,0-1 1 0 0,-1 1-1 0 0,1 0 0 0 0,0 0 0 0 0,-1 0 0 0 0,1 0 0 0 0,0 0 0 0 0,0 1 0 0 0,0 0 1 0 0,0 0-1 0 0,0 0 0 0 0,-1 0 0 0 0,1 1 0 0 0,0-1 0 0 0,0 1 0 0 0,5 2 0 0 0,5 2-14 0 0,-9-4 21 0 0,0 1-1 0 0,-1-1 0 0 0,1 1 0 0 0,-1 1 0 0 0,0-1 0 0 0,0 0 1 0 0,1 1-1 0 0,-1 0 0 0 0,-1 0 0 0 0,5 4 0 0 0,2 4 29 0 0,-1 1-1 0 0,-1 0 0 0 0,0 0 0 0 0,0 1 1 0 0,9 22-1 0 0,21 72 17 0 0,-23-58-210 0 0,-3-24-163 0 0,-10-22 86 0 0,0 1 0 0 0,0-1 0 0 0,0 1 0 0 0,-1-1 0 0 0,0 1 0 0 0,1-1 0 0 0,-1 1 0 0 0,-1 0 0 0 0,1 0 0 0 0,0-1 0 0 0,-1 9 0 0 0,1-4-2932 0 0,-6-7 2006 0 0</inkml:trace>
</inkml:ink>
</file>

<file path=ppt/ink/ink6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15:51.929"/>
    </inkml:context>
    <inkml:brush xml:id="br0">
      <inkml:brushProperty name="width" value="0.05" units="cm"/>
      <inkml:brushProperty name="height" value="0.05" units="cm"/>
    </inkml:brush>
  </inkml:definitions>
  <inkml:trace contextRef="#ctx0" brushRef="#br0">12 1 7229 0 0,'-6'1'16'0'0,"2"4"-12"0"0,6 0 16 0 0,-2 5-4 0 0,-2-1-4 0 0,2 1 4 0 0,-2 3-4 0 0,4 0-4 0 0,-2-2-32 0 0,4 3-44 0 0,4-3-76 0 0,0-7 4 0 0,0 9-156 0 0,3-1-340 0 0</inkml:trace>
</inkml:ink>
</file>

<file path=ppt/ink/ink6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15:52.267"/>
    </inkml:context>
    <inkml:brush xml:id="br0">
      <inkml:brushProperty name="width" value="0.05" units="cm"/>
      <inkml:brushProperty name="height" value="0.05" units="cm"/>
    </inkml:brush>
  </inkml:definitions>
  <inkml:trace contextRef="#ctx0" brushRef="#br0">18 55 12421 0 0,'-13'4'208'0'0,"8"-2"101"0"0,9-3 334 0 0,3 4 335 0 0,-7-3-967 0 0,0 0 1 0 0,0 0-1 0 0,0 1 1 0 0,0-1-1 0 0,1 0 1 0 0,-1 0-1 0 0,0 0 1 0 0,0 0-1 0 0,0 0 1 0 0,0 1-1 0 0,1-1 1 0 0,-1 0-1 0 0,0 0 1 0 0,0 0-1 0 0,1 0 1 0 0,-1 0-1 0 0,0 0 1 0 0,0 0-1 0 0,0 0 1 0 0,1 0-1 0 0,-1 0 1 0 0,0 0-1 0 0,0 0 1 0 0,1 0-1 0 0,-1 0 1 0 0,0 0-1 0 0,0 0 1 0 0,1 0-1 0 0,-1 0 1 0 0,0 0-1 0 0,0 0 1 0 0,0 0-1 0 0,1 0 1 0 0,-1 0-1 0 0,0 0 1 0 0,0-1-1 0 0,0 1 1 0 0,1 0-1 0 0,-1 0 1 0 0,0 0-1 0 0,0 0 1 0 0,0 0-1 0 0,0-1 1 0 0,1 1-1 0 0,-1 0 1 0 0,0 0-1 0 0,0 0 1 0 0,0-1-1 0 0,0 1 1 0 0,0 0-1 0 0,0 0 1 0 0,0-1-1 0 0,0 1 1 0 0,1 0-1 0 0,-1-1 1 0 0,4-2-26 0 0,0 0-1 0 0,0 0 1 0 0,0 0 0 0 0,1 0 0 0 0,0 1 0 0 0,-1 0 0 0 0,8-3-1 0 0,-6 3-270 0 0,0 0-1 0 0,0-1 1 0 0,0 0-1 0 0,-1-1 0 0 0,1 1 1 0 0,-1-1-1 0 0,9-8 1 0 0,-13 12 201 0 0,-1 0 0 0 0,0-1 0 0 0,0 1 0 0 0,1 0 0 0 0,-1 0 1 0 0,0-1-1 0 0,1 1 0 0 0,-1 0 0 0 0,0 0 0 0 0,0 0 0 0 0,1 0 1 0 0,-1 0-1 0 0,0-1 0 0 0,1 1 0 0 0,-1 0 0 0 0,0 0 0 0 0,1 0 1 0 0,-1 0-1 0 0,0 0 0 0 0,1 0 0 0 0,-1 0 0 0 0,0 0 0 0 0,1 0 1 0 0,-1 0-1 0 0,0 0 0 0 0,1 1 0 0 0,-1-1 0 0 0,0 0 0 0 0,1 0 1 0 0,-1 0-1 0 0,0 0 0 0 0,1 0 0 0 0,-1 1 0 0 0,0-1 1 0 0,0 0-1 0 0,1 0 0 0 0,-1 0 0 0 0,0 1 0 0 0,0-1 0 0 0,1 1 1 0 0,3 3-1088 0 0</inkml:trace>
</inkml:ink>
</file>

<file path=ppt/ink/ink6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15:52.595"/>
    </inkml:context>
    <inkml:brush xml:id="br0">
      <inkml:brushProperty name="width" value="0.05" units="cm"/>
      <inkml:brushProperty name="height" value="0.05" units="cm"/>
    </inkml:brush>
  </inkml:definitions>
  <inkml:trace contextRef="#ctx0" brushRef="#br0">2 120 12717 0 0,'-1'0'8'0'0,"1"0"0"0"0,0 1 0 0 0,0-1 0 0 0,0 0-1 0 0,0 0 1 0 0,0 0 0 0 0,0 0 0 0 0,0 1 0 0 0,0-1 0 0 0,0 0-1 0 0,0 0 1 0 0,0 1 0 0 0,-1-1 0 0 0,1 0 0 0 0,0 0 0 0 0,0 0-1 0 0,1 1 1 0 0,-1-1 0 0 0,0 0 0 0 0,0 0 0 0 0,0 0 0 0 0,0 1-1 0 0,0-1 1 0 0,0 0 0 0 0,0 0 0 0 0,0 0 0 0 0,0 1 0 0 0,0-1 0 0 0,0 0-1 0 0,1 0 1 0 0,-1 0 0 0 0,0 0 0 0 0,0 1 0 0 0,0-1 0 0 0,0 0-1 0 0,0 0 1 0 0,1 0 0 0 0,-1 0 0 0 0,0 0 0 0 0,0 0 0 0 0,0 0-1 0 0,1 1 1 0 0,-1-1 0 0 0,0 0 0 0 0,0 0 0 0 0,0 0 0 0 0,1 0 0 0 0,-1 0-1 0 0,0 0 1 0 0,0 0 0 0 0,1 0 0 0 0,14-6 367 0 0,16-14 484 0 0,-31 20-853 0 0,35-25 1311 0 0,50-28 1 0 0,-79 51-1246 0 0,-5 1-170 0 0,1 0-1 0 0,-1 1 0 0 0,1-1 1 0 0,0 0-1 0 0,-1 0 0 0 0,1 0 0 0 0,-1 0 1 0 0,0 0-1 0 0,1 0 0 0 0,-1 0 0 0 0,0-1 1 0 0,0 1-1 0 0,0 0 0 0 0,2-3 0 0 0,-11 1-3488 0 0,4 6 1832 0 0</inkml:trace>
</inkml:ink>
</file>

<file path=ppt/ink/ink6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15:55.542"/>
    </inkml:context>
    <inkml:brush xml:id="br0">
      <inkml:brushProperty name="width" value="0.05" units="cm"/>
      <inkml:brushProperty name="height" value="0.05" units="cm"/>
    </inkml:brush>
  </inkml:definitions>
  <inkml:trace contextRef="#ctx0" brushRef="#br0">129 536 7777 0 0,'-7'-1'446'0'0,"-1"-1"0"0"0,1 0 0 0 0,0 0 1 0 0,-1 0-1 0 0,1-1 0 0 0,1 0 0 0 0,-1 0 1 0 0,0-1-1 0 0,1 0 0 0 0,-9-6 0 0 0,-2-2 872 0 0,15 11-1218 0 0,0 0 0 0 0,0-1 0 0 0,1 1 1 0 0,-1-1-1 0 0,0 1 0 0 0,1-1 0 0 0,-1 0 1 0 0,1 0-1 0 0,-1 0 0 0 0,1 0 0 0 0,0 0 1 0 0,0 0-1 0 0,0 0 0 0 0,0 0 0 0 0,0 0 1 0 0,0-3-1 0 0,0 0 5 0 0,0 0 0 0 0,1 1 0 0 0,0-1 0 0 0,0 0 0 0 0,0 1 0 0 0,0-1 0 0 0,2-8 0 0 0,1 0-18 0 0,1 0 1 0 0,1 0-1 0 0,0 0 0 0 0,12-22 1 0 0,-8 18-113 0 0,2 1 1 0 0,0 1 0 0 0,0-1 0 0 0,2 2 0 0 0,0 0 0 0 0,0 0 0 0 0,2 1 0 0 0,-1 1 0 0 0,2 0 0 0 0,-1 1 0 0 0,2 1-1 0 0,-1 0 1 0 0,1 1 0 0 0,21-7 0 0 0,-33 14 22 0 0,0 1 0 0 0,0-1 0 0 0,0 1 0 0 0,0 0 0 0 0,0 1 0 0 0,0-1-1 0 0,0 1 1 0 0,0 0 0 0 0,0 0 0 0 0,0 0 0 0 0,0 1 0 0 0,0 0 0 0 0,0 0 0 0 0,0 0 0 0 0,0 0-1 0 0,0 1 1 0 0,-1 0 0 0 0,1 0 0 0 0,0 0 0 0 0,-1 1 0 0 0,0 0 0 0 0,0-1 0 0 0,0 1 0 0 0,0 1-1 0 0,0-1 1 0 0,0 1 0 0 0,-1-1 0 0 0,1 1 0 0 0,-1 0 0 0 0,0 0 0 0 0,-1 1 0 0 0,1-1 0 0 0,-1 0-1 0 0,1 1 1 0 0,-1 0 0 0 0,2 9 0 0 0,1 2 38 0 0,-1 0 0 0 0,-1 0 0 0 0,-1 1 0 0 0,0-1 1 0 0,-2 1-1 0 0,1-1 0 0 0,-2 1 0 0 0,0-1 0 0 0,-1 1 0 0 0,-1-1 0 0 0,-5 18 0 0 0,0-6 11 0 0,-2-1 0 0 0,0-1 0 0 0,-2 1-1 0 0,-1-2 1 0 0,-26 40 0 0 0,27-44-40 0 0,20-35 53 0 0,83-172-135 0 0,-78 153 52 0 0,-1 0 1 0 0,-2 0-1 0 0,11-67 1 0 0,-15 60-97 0 0,-1 0 1 0 0,-2-1-1 0 0,-5-68 1 0 0,-1 103-152 0 0,-2 13 121 0 0,-2 14 17 0 0,-2 10 58 0 0,-11 39-6 0 0,-12 75 0 0 0,29-124 123 0 0,1 0-1 0 0,0 0 0 0 0,1 1 1 0 0,2-1-1 0 0,0 0 1 0 0,1 0-1 0 0,1 0 0 0 0,8 27 1 0 0,-9-42 6 0 0,0 0-1 0 0,1 0 1 0 0,0 0 0 0 0,0 0-1 0 0,0 0 1 0 0,1 0 0 0 0,-1-1-1 0 0,1 0 1 0 0,1 1 0 0 0,-1-2 0 0 0,1 1-1 0 0,0 0 1 0 0,0-1 0 0 0,0 0-1 0 0,1 0 1 0 0,-1-1 0 0 0,1 1 0 0 0,0-1-1 0 0,0 0 1 0 0,0-1 0 0 0,0 1-1 0 0,1-1 1 0 0,6 1 0 0 0,-4-2-50 0 0,0 1-1 0 0,0-2 1 0 0,1 1 0 0 0,-1-1 0 0 0,1-1 0 0 0,-1 1 0 0 0,0-2-1 0 0,0 1 1 0 0,1-1 0 0 0,-1-1 0 0 0,0 1 0 0 0,-1-2-1 0 0,1 1 1 0 0,-1-1 0 0 0,16-9 0 0 0,-13 6-442 0 0,-1 0 1 0 0,0-1-1 0 0,0 0 0 0 0,0 0 0 0 0,-1-1 1 0 0,0-1-1 0 0,-1 1 0 0 0,0-1 1 0 0,0-1-1 0 0,-1 1 0 0 0,-1-1 0 0 0,0 0 1 0 0,0-1-1 0 0,-1 0 0 0 0,-1 0 1 0 0,4-12-1 0 0,-3-3-1243 0 0</inkml:trace>
</inkml:ink>
</file>

<file path=ppt/ink/ink6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15:57.071"/>
    </inkml:context>
    <inkml:brush xml:id="br0">
      <inkml:brushProperty name="width" value="0.05" units="cm"/>
      <inkml:brushProperty name="height" value="0.05" units="cm"/>
    </inkml:brush>
  </inkml:definitions>
  <inkml:trace contextRef="#ctx0" brushRef="#br0">38 335 9297 0 0,'-38'2'977'0'0,"70"-14"2830"0"0,-26 9-3691 0 0,0-1 0 0 0,0 1 1 0 0,-1-1-1 0 0,1 0 0 0 0,-1-1 0 0 0,0 0 0 0 0,0 1 0 0 0,0-2 0 0 0,4-5 0 0 0,11-10-29 0 0,20-18-61 0 0,3 2 0 0 0,1 2 0 0 0,65-41 0 0 0,-100 71-76 0 0,-1 1-113 0 0,-1 0 1 0 0,0-1-1 0 0,0 1 1 0 0,-1-1-1 0 0,1 0 1 0 0,-1-1-1 0 0,0 0 1 0 0,6-7-1 0 0,-12 13 117 0 0,0-1-1 0 0,0 1 1 0 0,0 0 0 0 0,1 0 0 0 0,-1-1 0 0 0,0 1-1 0 0,0 0 1 0 0,0-1 0 0 0,0 1 0 0 0,0 0-1 0 0,0 0 1 0 0,0-1 0 0 0,0 1 0 0 0,0 0-1 0 0,0-1 1 0 0,0 1 0 0 0,0 0 0 0 0,0-1 0 0 0,0 1-1 0 0,0 0 1 0 0,-1 0 0 0 0,1-1 0 0 0,0 1-1 0 0,0 0 1 0 0,0-1 0 0 0,0 1 0 0 0,-1 0-1 0 0,1 0 1 0 0,0 0 0 0 0,0-1 0 0 0,0 1 0 0 0,-1 0-1 0 0,1 0 1 0 0,0 0 0 0 0,0-1 0 0 0,-1 1-1 0 0,1 0 1 0 0,0 0 0 0 0,0 0 0 0 0,-1 0-1 0 0,1 0 1 0 0,0 0 0 0 0,-1-1 0 0 0,1 1 0 0 0,0 0-1 0 0,0 0 1 0 0,-1 0 0 0 0,1 0 0 0 0,0 0-1 0 0,-1 0 1 0 0,1 0 0 0 0,0 0 0 0 0,-1 0-1 0 0,1 1 1 0 0,0-1 0 0 0,-1 0 0 0 0,-24 1-1918 0 0,19 0 807 0 0,-10 0-1155 0 0,11-1 1372 0 0</inkml:trace>
</inkml:ink>
</file>

<file path=ppt/ink/ink6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15:57.774"/>
    </inkml:context>
    <inkml:brush xml:id="br0">
      <inkml:brushProperty name="width" value="0.05" units="cm"/>
      <inkml:brushProperty name="height" value="0.05" units="cm"/>
    </inkml:brush>
  </inkml:definitions>
  <inkml:trace contextRef="#ctx0" brushRef="#br0">67 380 7937 0 0,'-8'-9'113'0'0,"0"-1"-1"0"0,1 0 1 0 0,0-1 0 0 0,1 1 0 0 0,0-1-1 0 0,0-1 1 0 0,1 1 0 0 0,-3-14 0 0 0,6 18-6 0 0,1 1-1 0 0,0-1 1 0 0,0 0 0 0 0,0 0 0 0 0,1 0-1 0 0,0 0 1 0 0,0 0 0 0 0,1 1 0 0 0,0-1 0 0 0,0 0-1 0 0,1 0 1 0 0,0 1 0 0 0,0-1 0 0 0,0 1-1 0 0,1-1 1 0 0,3-5 0 0 0,5-8 89 0 0,1 1 0 0 0,23-28-1 0 0,-29 39-125 0 0,1 1-1 0 0,0 0 1 0 0,1 0-1 0 0,0 1 0 0 0,0 0 1 0 0,0 0-1 0 0,1 1 1 0 0,10-6-1 0 0,-18 11-67 0 0,-1 0 0 0 0,0-1 0 0 0,1 1 0 0 0,-1 0 0 0 0,1 0 0 0 0,-1 0 0 0 0,0 0 0 0 0,1 0 0 0 0,-1 0-1 0 0,0 0 1 0 0,1 0 0 0 0,-1 0 0 0 0,0 0 0 0 0,1 0 0 0 0,-1 0 0 0 0,1 0 0 0 0,-1 0 0 0 0,0 0 0 0 0,1 0 0 0 0,-1 0 0 0 0,0 0 0 0 0,1 0 0 0 0,-1 1 0 0 0,0-1-1 0 0,1 0 1 0 0,-1 0 0 0 0,0 0 0 0 0,1 1 0 0 0,-1-1 0 0 0,0 0 0 0 0,0 0 0 0 0,1 1 0 0 0,4 14 78 0 0,-7 25 73 0 0,2-32-119 0 0,-3 19 53 0 0,-1-1 1 0 0,-1 1-1 0 0,-12 37 1 0 0,8-34-13 0 0,-10 60 0 0 0,19-87-57 0 0,-1 1 0 0 0,1-1 0 0 0,0 1 1 0 0,0-1-1 0 0,1 0 0 0 0,-1 1 0 0 0,1-1 0 0 0,-1 1 1 0 0,1-1-1 0 0,0 1 0 0 0,0-1 0 0 0,0 0 0 0 0,1 0 0 0 0,-1 0 1 0 0,4 5-1 0 0,-3-6 5 0 0,-1-1 1 0 0,1 1-1 0 0,-1-1 1 0 0,1 1-1 0 0,0-1 0 0 0,0 0 1 0 0,0 0-1 0 0,0 1 1 0 0,0-1-1 0 0,0-1 1 0 0,0 1-1 0 0,0 0 0 0 0,1 0 1 0 0,-1-1-1 0 0,0 1 1 0 0,0-1-1 0 0,0 0 1 0 0,1 0-1 0 0,-1 0 0 0 0,0 0 1 0 0,1 0-1 0 0,-1 0 1 0 0,0 0-1 0 0,2-1 1 0 0,12-3 27 0 0,-1 0 1 0 0,0-1-1 0 0,-1 0 1 0 0,19-10-1 0 0,53-33-362 0 0,9-17-2144 0 0,-59 39 218 0 0,-19 15 781 0 0</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3:40:58.944"/>
    </inkml:context>
    <inkml:brush xml:id="br0">
      <inkml:brushProperty name="width" value="0.05" units="cm"/>
      <inkml:brushProperty name="height" value="0.05" units="cm"/>
    </inkml:brush>
  </inkml:definitions>
  <inkml:trace contextRef="#ctx0" brushRef="#br0">117 96 10113 0 0,'-12'13'2485'0'0,"10"-12"-2190"0"0,0 1 1 0 0,0 0 0 0 0,0 0-1 0 0,0 0 1 0 0,0 0 0 0 0,0 0-1 0 0,0 0 1 0 0,1 0-1 0 0,-1 1 1 0 0,1-1 0 0 0,0 1-1 0 0,0-1 1 0 0,-2 6-1 0 0,-10 41 1347 0 0,8-28-1061 0 0,-20 54 1013 0 0,-5 19-59 0 0,28-84-1417 0 0,0-1 0 0 0,1 1 0 0 0,0 0 1 0 0,0 0-1 0 0,1 0 0 0 0,1-1 0 0 0,2 18 0 0 0,-3-22-109 0 0,2 0 1 0 0,-1-1 0 0 0,0 1-1 0 0,1 0 1 0 0,0-1-1 0 0,0 1 1 0 0,0-1 0 0 0,1 1-1 0 0,-1-1 1 0 0,1 0-1 0 0,0 0 1 0 0,0 0 0 0 0,1-1-1 0 0,-1 1 1 0 0,8 5-1 0 0,-6-6-56 0 0,0 0 0 0 0,1 0 0 0 0,-1-1 0 0 0,1 1 0 0 0,-1-1 0 0 0,1-1 0 0 0,0 1 0 0 0,0-1 0 0 0,-1 0 0 0 0,1 0 0 0 0,9 0 0 0 0,4-2-267 0 0,-1-1 1 0 0,0 0 0 0 0,0-2-1 0 0,0 0 1 0 0,0 0-1 0 0,0-2 1 0 0,22-10 0 0 0,-21 8-238 0 0,0-1 0 0 0,-1-1 1 0 0,0 0-1 0 0,22-17 1 0 0,-35 23 420 0 0,0 0 0 0 0,-1 0 1 0 0,1-1-1 0 0,-1 1 1 0 0,0-1-1 0 0,-1 0 0 0 0,1 0 1 0 0,-1 0-1 0 0,0 0 1 0 0,0-1-1 0 0,0 0 0 0 0,-1 1 1 0 0,0-1-1 0 0,0 0 1 0 0,0 0-1 0 0,-1 0 1 0 0,0 0-1 0 0,1-12 0 0 0,-4 0 148 0 0,0 0 0 0 0,-1 0 0 0 0,-1 0 0 0 0,0 0 0 0 0,-1 1 0 0 0,-1 0 0 0 0,-1 0 0 0 0,-1 0 0 0 0,0 1 0 0 0,-1 0 0 0 0,0 1 0 0 0,-2 0 0 0 0,0 0 0 0 0,0 1 0 0 0,-16-14 0 0 0,23 24 40 0 0,-1 0 1 0 0,1 0-1 0 0,-1 1 0 0 0,0 0 0 0 0,1 0 0 0 0,-1 0 0 0 0,-1 0 0 0 0,1 1 0 0 0,0 0 0 0 0,-1 0 0 0 0,1 1 0 0 0,-9-2 1 0 0,11 2-24 0 0,0 1 0 0 0,1 0 0 0 0,-1 0 0 0 0,1 1 0 0 0,-1-1 0 0 0,0 0 0 0 0,1 1 0 0 0,-1 0 0 0 0,1 0 0 0 0,-1 0 0 0 0,1 0 0 0 0,-1 0 0 0 0,1 0 0 0 0,0 0 0 0 0,0 1 0 0 0,-1-1 0 0 0,1 1 0 0 0,0 0 0 0 0,0-1 0 0 0,1 1 0 0 0,-1 0 0 0 0,0 0 0 0 0,0 0 0 0 0,1 0 0 0 0,0 1 0 0 0,-1-1 0 0 0,1 0 0 0 0,-2 6 0 0 0,1-2 48 0 0,0 0 0 0 0,0 1 0 0 0,0-1 1 0 0,1 1-1 0 0,0 0 0 0 0,1-1 1 0 0,-1 1-1 0 0,1 0 0 0 0,1-1 1 0 0,-1 1-1 0 0,1 0 0 0 0,0-1 1 0 0,1 1-1 0 0,-1-1 0 0 0,1 1 0 0 0,4 7 1 0 0,-4-9-57 0 0,0-1 1 0 0,0 1 0 0 0,0-1 0 0 0,1 1-1 0 0,0-1 1 0 0,0 0 0 0 0,0 0 0 0 0,0 0-1 0 0,1-1 1 0 0,0 1 0 0 0,-1-1 0 0 0,1 0-1 0 0,0 0 1 0 0,1 0 0 0 0,-1-1 0 0 0,0 1-1 0 0,1-1 1 0 0,-1 0 0 0 0,1 0 0 0 0,0-1-1 0 0,0 1 1 0 0,5 0 0 0 0,3-1-14 0 0,1-1 1 0 0,-1 0 0 0 0,1 0 0 0 0,-1-2-1 0 0,0 0 1 0 0,1 0 0 0 0,-1-1-1 0 0,13-5 1 0 0,17-8-44 0 0,41-22-1 0 0,-50 22 32 0 0,17-10-10 0 0,53-38 1 0 0,-57 34-52 0 0,-46 29 53 0 0,1-1-1 0 0,0 1 1 0 0,-1 0-1 0 0,1 0 1 0 0,0 0-1 0 0,0 1 1 0 0,0-1-1 0 0,-1 0 1 0 0,1 1 0 0 0,0-1-1 0 0,0 1 1 0 0,0-1-1 0 0,0 1 1 0 0,0 0-1 0 0,0 0 1 0 0,0 0-1 0 0,0 0 1 0 0,0 0 0 0 0,0 1-1 0 0,0-1 1 0 0,0 0-1 0 0,0 1 1 0 0,0 0-1 0 0,2 0 1 0 0,-1 1 2 0 0,-1 0 0 0 0,0 0 0 0 0,0 0 0 0 0,0 1 0 0 0,0-1 0 0 0,-1 0 0 0 0,1 1 0 0 0,-1-1 0 0 0,1 1 0 0 0,-1 0 0 0 0,0-1 0 0 0,0 1 0 0 0,0 0 0 0 0,0 0 0 0 0,0 0 0 0 0,0 4 0 0 0,1 14 96 0 0,0 1 0 0 0,-2 0-1 0 0,0 0 1 0 0,-1 0-1 0 0,-7 37 1 0 0,3-25 14 0 0,-1 42 1 0 0,10-49-81 0 0,-4-26-25 0 0,0 0 0 0 0,1 0 0 0 0,-1 0 0 0 0,0 0 0 0 0,0 0-1 0 0,1 0 1 0 0,-1 0 0 0 0,0 0 0 0 0,1 0 0 0 0,-1 0 0 0 0,1 0 0 0 0,-1 0 0 0 0,1-1 0 0 0,0 1 0 0 0,-1 0 0 0 0,1 0 0 0 0,0 0 0 0 0,0-1 0 0 0,-1 1 0 0 0,1-1 0 0 0,1 2 0 0 0,1-3-61 0 0,-1-1 1 0 0,1 0 0 0 0,-1 1-1 0 0,0-1 1 0 0,0 0 0 0 0,0 0-1 0 0,0 0 1 0 0,0 0 0 0 0,0-1-1 0 0,0 1 1 0 0,2-5 0 0 0,3-2-132 0 0,52-55-510 0 0,-19 22 629 0 0,35-48 0 0 0,-45 46 55 0 0,35-44-20 0 0,-58 79 37 0 0,1 1 0 0 0,-1 1 0 0 0,2-1 0 0 0,-1 1 0 0 0,1 1 0 0 0,0-1 0 0 0,15-7 0 0 0,-21 13 10 0 0,0 0 0 0 0,-1 0 0 0 0,1-1 0 0 0,0 2 0 0 0,0-1 0 0 0,0 0-1 0 0,0 1 1 0 0,0-1 0 0 0,0 1 0 0 0,0 0 0 0 0,0 0 0 0 0,0 0 0 0 0,0 0 0 0 0,0 1-1 0 0,0-1 1 0 0,0 1 0 0 0,0 0 0 0 0,4 1 0 0 0,-3 0 16 0 0,0 1-1 0 0,-1-1 1 0 0,1 1 0 0 0,-1-1-1 0 0,1 1 1 0 0,-1 0 0 0 0,0 0-1 0 0,0 0 1 0 0,-1 1 0 0 0,1-1-1 0 0,3 7 1 0 0,0 2 38 0 0,0 0 1 0 0,-1 0-1 0 0,0 1 0 0 0,-1-1 0 0 0,-1 1 1 0 0,0 0-1 0 0,2 21 0 0 0,-4-17-192 0 0,0-1 0 0 0,-1 0 0 0 0,-1 1-1 0 0,0-1 1 0 0,-1 0 0 0 0,-1 0-1 0 0,0 0 1 0 0,-2 0 0 0 0,0 0 0 0 0,0-1-1 0 0,-1 1 1 0 0,-1-2 0 0 0,-1 1 0 0 0,-11 17-1 0 0,-8 0-1496 0 0</inkml:trace>
</inkml:ink>
</file>

<file path=ppt/ink/ink6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15:58.118"/>
    </inkml:context>
    <inkml:brush xml:id="br0">
      <inkml:brushProperty name="width" value="0.05" units="cm"/>
      <inkml:brushProperty name="height" value="0.05" units="cm"/>
    </inkml:brush>
  </inkml:definitions>
  <inkml:trace contextRef="#ctx0" brushRef="#br0">39 75 7969 0 0,'-5'-3'106'0'0,"1"-1"1"0"0,0 0 0 0 0,-1 0 0 0 0,1 0-1 0 0,-3-5 1 0 0,6 8 11 0 0,0-1 0 0 0,0 1 0 0 0,0-1 0 0 0,0 1 0 0 0,1-1 0 0 0,-1 1 0 0 0,0-1 0 0 0,1 0 0 0 0,-1 1 0 0 0,1-1 0 0 0,-1 0 0 0 0,1 1 0 0 0,0-1 0 0 0,0 0 0 0 0,0 1 0 0 0,0-1 0 0 0,0 0-1 0 0,0 1 1 0 0,1-1 0 0 0,-1 0 0 0 0,1-2 0 0 0,-1 4-68 0 0,0-1 0 0 0,1 1 0 0 0,-1-1-1 0 0,0 1 1 0 0,0-1 0 0 0,0 1 0 0 0,1 0-1 0 0,-1-1 1 0 0,0 1 0 0 0,1-1 0 0 0,-1 1-1 0 0,0 0 1 0 0,1-1 0 0 0,-1 1 0 0 0,0 0-1 0 0,1-1 1 0 0,-1 1 0 0 0,0 0 0 0 0,1 0 0 0 0,-1 0-1 0 0,1-1 1 0 0,-1 1 0 0 0,1 0 0 0 0,-1 0-1 0 0,1 0 1 0 0,-1 0 0 0 0,1 0 0 0 0,-1 0-1 0 0,1 0 1 0 0,-1 0 0 0 0,0 0 0 0 0,1 0-1 0 0,-1 0 1 0 0,1 0 0 0 0,-1 0 0 0 0,1 0-1 0 0,-1 0 1 0 0,1 0 0 0 0,-1 1 0 0 0,1-1-1 0 0,0 0-20 0 0,0 1 0 0 0,0-1 0 0 0,-1 1 0 0 0,1-1-1 0 0,0 1 1 0 0,0 0 0 0 0,-1-1 0 0 0,1 1 0 0 0,0 0 0 0 0,-1 0-1 0 0,1-1 1 0 0,-1 1 0 0 0,1 0 0 0 0,-1 0 0 0 0,1 0-1 0 0,-1-1 1 0 0,0 1 0 0 0,1 0 0 0 0,-1 1 0 0 0,76 387 117 0 0,-73-377-685 0 0,-1 0 0 0 0,0 22 0 0 0,0-17-655 0 0,-2-4 7 0 0</inkml:trace>
</inkml:ink>
</file>

<file path=ppt/ink/ink6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15:58.694"/>
    </inkml:context>
    <inkml:brush xml:id="br0">
      <inkml:brushProperty name="width" value="0.05" units="cm"/>
      <inkml:brushProperty name="height" value="0.05" units="cm"/>
    </inkml:brush>
  </inkml:definitions>
  <inkml:trace contextRef="#ctx0" brushRef="#br0">45 19 10985 0 0,'-31'12'75'0'0,"30"-12"-48"0"0,0 0 1 0 0,1 0-1 0 0,-1 1 1 0 0,0-1 0 0 0,0 0-1 0 0,1 1 1 0 0,-1-1-1 0 0,0 0 1 0 0,0 1-1 0 0,1-1 1 0 0,-1 1 0 0 0,1 0-1 0 0,-1-1 1 0 0,0 1-1 0 0,1-1 1 0 0,-1 1 0 0 0,1 0-1 0 0,0-1 1 0 0,-1 1-1 0 0,1 0 1 0 0,-1 0-1 0 0,1 0-21 0 0,15 27 1016 0 0,30 43 1 0 0,-38-62-864 0 0,0-1 1 0 0,0 1-1 0 0,1-1 1 0 0,1-1 0 0 0,-1 1-1 0 0,1-2 1 0 0,1 1 0 0 0,12 6-1 0 0,-14-9-147 0 0,0 0-1 0 0,1 0 1 0 0,-1-1-1 0 0,1 0 1 0 0,0 0-1 0 0,0-1 1 0 0,0 0-1 0 0,0-1 1 0 0,0 0-1 0 0,0 0 1 0 0,1-1-1 0 0,-1-1 0 0 0,0 1 1 0 0,16-4-1 0 0,35-9-237 0 0,-35 8-79 0 0,47-15-1 0 0,-66 18 272 0 0,0 0 0 0 0,-1-1 0 0 0,1 1 0 0 0,-1-1 0 0 0,0 0 0 0 0,0-1 0 0 0,0 1 0 0 0,-1-1 0 0 0,1 0 0 0 0,-1 0 0 0 0,0 0 0 0 0,7-10 0 0 0,-8 9 10 0 0,-1 0 0 0 0,1 0 0 0 0,-1 0 0 0 0,0 0-1 0 0,-1 0 1 0 0,1-1 0 0 0,-1 1 0 0 0,0-1 0 0 0,-1 1 0 0 0,1-1 0 0 0,-1 1 0 0 0,0-1 0 0 0,-2-10 0 0 0,2 11 24 0 0,0 0 1 0 0,-1 0-1 0 0,0 0 0 0 0,0 0 0 0 0,-1 0 0 0 0,0 0 0 0 0,1 0 1 0 0,-1 1-1 0 0,-1-1 0 0 0,1 1 0 0 0,-6-8 0 0 0,8 12-3 0 0,-1 0 0 0 0,1 0 0 0 0,-1 1 0 0 0,1-1 0 0 0,0 0 0 0 0,-1 0 0 0 0,1 0 0 0 0,-1 0-1 0 0,1 0 1 0 0,-1 0 0 0 0,1 1 0 0 0,0-1 0 0 0,-1 0 0 0 0,1 0 0 0 0,0 1 0 0 0,-1-1 0 0 0,1 0 0 0 0,0 1 0 0 0,-1-1-1 0 0,1 0 1 0 0,0 1 0 0 0,-1-1 0 0 0,1 0 0 0 0,0 1 0 0 0,0-1 0 0 0,-1 1 0 0 0,1-1 0 0 0,0 0 0 0 0,0 1 0 0 0,0-1-1 0 0,0 1 1 0 0,0-1 0 0 0,0 1 0 0 0,0-1 0 0 0,0 0 0 0 0,0 2 0 0 0,-6 18 11 0 0,-3 27 140 0 0,2 0 1 0 0,2 0 0 0 0,2 0-1 0 0,2 0 1 0 0,8 68 0 0 0,3-43 275 0 0,2-1 1 0 0,41 129 0 0 0,30 15 54 0 0,-62-166-459 0 0,-20-45-16 0 0,1-1-2 0 0,-1 0-1 0 0,1 1 1 0 0,-1-1 0 0 0,0 0 0 0 0,0 1-1 0 0,0-1 1 0 0,-1 1 0 0 0,1 6-1 0 0,-7-12 14 0 0,0-1-1 0 0,1 1 0 0 0,-1-1 0 0 0,-8-5 0 0 0,-8-9-42 0 0,1-1-1 0 0,1-1 1 0 0,0 0-1 0 0,1-1 0 0 0,2-2 1 0 0,0 0-1 0 0,-17-29 1 0 0,22 31-23 0 0,1-1 0 0 0,0 0 0 0 0,2-1 0 0 0,1 0 0 0 0,0-1 0 0 0,2 0 0 0 0,0 0 0 0 0,-3-41 0 0 0,8 57-2 0 0,1 0 1 0 0,0-1-1 0 0,0 1 1 0 0,1 0-1 0 0,0 0 1 0 0,0-1-1 0 0,1 1 1 0 0,0 0-1 0 0,0 0 1 0 0,1 0-1 0 0,-1 0 1 0 0,1 1-1 0 0,1-1 1 0 0,0 1-1 0 0,0 0 1 0 0,0 0-1 0 0,0 0 1 0 0,1 0-1 0 0,0 1 1 0 0,0 0-1 0 0,1 0 1 0 0,-1 0-1 0 0,7-4 1 0 0,40-41-3545 0 0,-37 38 2194 0 0</inkml:trace>
</inkml:ink>
</file>

<file path=ppt/ink/ink6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15:59.035"/>
    </inkml:context>
    <inkml:brush xml:id="br0">
      <inkml:brushProperty name="width" value="0.05" units="cm"/>
      <inkml:brushProperty name="height" value="0.05" units="cm"/>
    </inkml:brush>
  </inkml:definitions>
  <inkml:trace contextRef="#ctx0" brushRef="#br0">35 240 10153 0 0,'-4'-6'69'0'0,"0"1"0"0"0,0-1 0 0 0,1 0-1 0 0,0 0 1 0 0,0 0 0 0 0,0 0 0 0 0,0-1 0 0 0,1 1 0 0 0,-2-13 0 0 0,3 15 5 0 0,1 0 0 0 0,-1 1 0 0 0,1-1 1 0 0,0 0-1 0 0,1 0 0 0 0,-1 0 0 0 0,1 1 1 0 0,-1-1-1 0 0,1 0 0 0 0,0 1 0 0 0,1-1 1 0 0,-1 0-1 0 0,0 1 0 0 0,1-1 0 0 0,0 1 0 0 0,0 0 1 0 0,0 0-1 0 0,0 0 0 0 0,3-3 0 0 0,6-6 142 0 0,1 1 0 0 0,0 1 0 0 0,25-17 0 0 0,-30 22-187 0 0,0 1 0 0 0,0 0 0 0 0,0 1 0 0 0,1-1 0 0 0,0 1 0 0 0,-1 1 0 0 0,1 0 0 0 0,0 0 0 0 0,10-1 1 0 0,-17 3-29 0 0,1-1 0 0 0,-1 1 0 0 0,1 0 0 0 0,-1 1 0 0 0,1-1 0 0 0,-1 0 0 0 0,0 0 0 0 0,1 1 0 0 0,-1-1 1 0 0,1 0-1 0 0,-1 1 0 0 0,0-1 0 0 0,1 1 0 0 0,-1 0 0 0 0,0 0 0 0 0,0-1 0 0 0,1 1 0 0 0,-1 0 0 0 0,0 0 1 0 0,0 0-1 0 0,2 2 0 0 0,-2-1 3 0 0,0 1 0 0 0,0-1 0 0 0,1 0 0 0 0,-2 1 0 0 0,1-1-1 0 0,0 1 1 0 0,0-1 0 0 0,-1 1 0 0 0,1-1 0 0 0,-1 1 0 0 0,0 3 0 0 0,0 7 24 0 0,-1 0 0 0 0,-1-1 1 0 0,-6 24-1 0 0,8-35-26 0 0,-17 59 37 0 0,9-35-47 0 0,-6 31 1 0 0,13-54 14 0 0,0 1 1 0 0,1 0 0 0 0,0-1 0 0 0,-1 1-1 0 0,1 0 1 0 0,0-1 0 0 0,0 1-1 0 0,1 0 1 0 0,-1-1 0 0 0,1 1 0 0 0,-1-1-1 0 0,1 1 1 0 0,0 0 0 0 0,0-1 0 0 0,0 0-1 0 0,0 1 1 0 0,0-1 0 0 0,0 1 0 0 0,1-1-1 0 0,-1 0 1 0 0,1 0 0 0 0,0 0 0 0 0,-1 0-1 0 0,1 0 1 0 0,0 0 0 0 0,0-1-1 0 0,0 1 1 0 0,1 0 0 0 0,-1-1 0 0 0,0 0-1 0 0,0 1 1 0 0,4 0 0 0 0,0 0 10 0 0,0-1 0 0 0,0 1 0 0 0,0-1 0 0 0,0 0-1 0 0,1-1 1 0 0,-1 0 0 0 0,0 0 0 0 0,0 0 0 0 0,0-1 0 0 0,0 1 0 0 0,1-2 0 0 0,-1 1 0 0 0,6-3 0 0 0,0 0-257 0 0,-1 0 0 0 0,0-1 0 0 0,20-11 0 0 0,5 0-1051 0 0,-5 4-227 0 0,-7-1 152 0 0</inkml:trace>
</inkml:ink>
</file>

<file path=ppt/ink/ink6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15:59.364"/>
    </inkml:context>
    <inkml:brush xml:id="br0">
      <inkml:brushProperty name="width" value="0.05" units="cm"/>
      <inkml:brushProperty name="height" value="0.05" units="cm"/>
    </inkml:brush>
  </inkml:definitions>
  <inkml:trace contextRef="#ctx0" brushRef="#br0">43 86 11165 0 0,'-12'0'116'0'0,"-12"0"616"0"0,18 0 9 0 0,9-1 328 0 0,4-1-1098 0 0,-1 0 1 0 0,0 0-1 0 0,0-1 1 0 0,-1 0-1 0 0,1 0 1 0 0,0 0 0 0 0,7-7-1 0 0,1 0-162 0 0,-9 7 86 0 0,46-26-1040 0 0,-46 27 713 0 0,0-1-1 0 0,1 1 0 0 0,-1 0 0 0 0,1 1 0 0 0,-1-1 1 0 0,1 1-1 0 0,11-1 0 0 0,-13 5-452 0 0,0 5-89 0 0</inkml:trace>
</inkml:ink>
</file>

<file path=ppt/ink/ink6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15:59.707"/>
    </inkml:context>
    <inkml:brush xml:id="br0">
      <inkml:brushProperty name="width" value="0.05" units="cm"/>
      <inkml:brushProperty name="height" value="0.05" units="cm"/>
    </inkml:brush>
  </inkml:definitions>
  <inkml:trace contextRef="#ctx0" brushRef="#br0">35 114 8165 0 0,'-10'14'184'0'0,"9"-12"60"0"0,0 1-1 0 0,-1 0 1 0 0,1-1-1 0 0,-1 0 0 0 0,1 1 1 0 0,-1-1-1 0 0,0 0 1 0 0,0 0-1 0 0,0 0 1 0 0,0 0-1 0 0,-5 3 0 0 0,9-5 664 0 0,0 0-751 0 0,-1 0 0 0 0,1 0 0 0 0,0 0 0 0 0,-1 0 1 0 0,1 0-1 0 0,-1-1 0 0 0,1 1 0 0 0,0-1 0 0 0,-1 1 0 0 0,1-1 1 0 0,-1 1-1 0 0,0-1 0 0 0,1 0 0 0 0,-1 0 0 0 0,1 0 1 0 0,-1 1-1 0 0,2-3 0 0 0,30-27 43 0 0,-6 5-1257 0 0,28-31 0 0 0,-52 53 769 0 0,0 0 0 0 0,0 0 1 0 0,1 0-1 0 0,0 0 0 0 0,-1 0 1 0 0,5-2-1 0 0,-6 4 162 0 0,19-11-1211 0 0</inkml:trace>
</inkml:ink>
</file>

<file path=ppt/ink/ink6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16:00.518"/>
    </inkml:context>
    <inkml:brush xml:id="br0">
      <inkml:brushProperty name="width" value="0.05" units="cm"/>
      <inkml:brushProperty name="height" value="0.05" units="cm"/>
    </inkml:brush>
  </inkml:definitions>
  <inkml:trace contextRef="#ctx0" brushRef="#br0">3806 149 7873 0 0,'-5'-27'216'0'0,"5"23"-132"0"0,-1 1-1 0 0,1 0 1 0 0,-1-1 0 0 0,1 1 0 0 0,-1 0 0 0 0,0-1-1 0 0,0 1 1 0 0,0 0 0 0 0,-1 0 0 0 0,1 0 0 0 0,-1 0-1 0 0,-2-3 1 0 0,-3-2 88 0 0,-1 2 1 0 0,0-1-1 0 0,0 1 0 0 0,-1 0 0 0 0,0 0 1 0 0,0 1-1 0 0,0 0 0 0 0,0 1 0 0 0,-1 0 1 0 0,0 1-1 0 0,0 0 0 0 0,0 0 0 0 0,0 1 1 0 0,-13-1-1 0 0,-16-1-60 0 0,1 2 0 0 0,-59 5 0 0 0,15 4-98 0 0,-85 18 1 0 0,-81 29-38 0 0,245-53 23 0 0,-236 60 66 0 0,-312 123 0 0 0,357-103 323 0 0,-356 207 0 0 0,50 49 338 0 0,408-264-594 0 0,3 3 0 0 0,4 4 1 0 0,-86 105-1 0 0,107-105 7 0 0,3 2-1 0 0,5 3 1 0 0,2 2 0 0 0,5 3-1 0 0,4 2 1 0 0,3 1 0 0 0,-54 186-1 0 0,89-249-53 0 0,1-1-1 0 0,1 1 1 0 0,1 1-1 0 0,2-1 0 0 0,2 46 1 0 0,2-54-17 0 0,1 1 0 0 0,1-1 0 0 0,1 0 0 0 0,1-1 0 0 0,0 1 0 0 0,2-1 0 0 0,1 0 0 0 0,11 20 0 0 0,-7-18 7 0 0,2-1 0 0 0,0-1 0 0 0,1 0 0 0 0,1-1 0 0 0,0-1 0 0 0,2-1 0 0 0,36 28 1 0 0,-25-25-14 0 0,1-1 1 0 0,0-2 0 0 0,2-1-1 0 0,0-2 1 0 0,35 12 0 0 0,-2-7-22 0 0,2-3 0 0 0,0-3 1 0 0,1-3-1 0 0,0-2 0 0 0,98-2 1 0 0,-33-11-26 0 0,-1-5 1 0 0,0-6-1 0 0,200-50 1 0 0,378-149-2 0 0,280-197-18 0 0,-843 335-9 0 0,-4-6 0 0 0,139-105 1 0 0,-186 113 6 0 0,-4-3 1 0 0,-3-5 0 0 0,119-140 0 0 0,-167 171-3 0 0,-2-3 0 0 0,-3 0 0 0 0,-2-3 0 0 0,36-79 1 0 0,-56 101-26 0 0,-1 0 1 0 0,-2-1 0 0 0,-1 0-1 0 0,-2 0 1 0 0,-2-1 0 0 0,-1 0-1 0 0,-2-1 1 0 0,-1 0 0 0 0,-3-38-1 0 0,-3 50 1 0 0,0 1 0 0 0,-2 0 0 0 0,0 1 0 0 0,-2-1 0 0 0,0 1 0 0 0,-2 0 0 0 0,-1 1 0 0 0,-1 0 0 0 0,0 1 0 0 0,-2 0 0 0 0,-1 1 0 0 0,0 0 0 0 0,-2 1 0 0 0,0 1 1 0 0,-1 0-1 0 0,-29-24 0 0 0,14 17-13 0 0,-1 3 0 0 0,0 0 0 0 0,-2 2 0 0 0,-1 2 1 0 0,0 1-1 0 0,-1 1 0 0 0,-1 3 0 0 0,0 1 1 0 0,-64-13-1 0 0,22 12 37 0 0,-1 4 0 0 0,0 3 0 0 0,0 4 0 0 0,-93 8 0 0 0,-323 63-49 0 0,237-13-804 0 0,2 10 0 0 0,-442 176 0 0 0,591-194-829 0 0,-142 86 1 0 0,156-76 386 0 0</inkml:trace>
</inkml:ink>
</file>

<file path=ppt/ink/ink6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16:01.221"/>
    </inkml:context>
    <inkml:brush xml:id="br0">
      <inkml:brushProperty name="width" value="0.05" units="cm"/>
      <inkml:brushProperty name="height" value="0.05" units="cm"/>
    </inkml:brush>
  </inkml:definitions>
  <inkml:trace contextRef="#ctx0" brushRef="#br0">43 0 4312 0 0,'-10'9'20'0'0,"2"4"-12"0"0,0-7 4 0 0,4-1-4 0 0,-3 4 4 0 0,3-1-72 0 0,2-2-132 0 0</inkml:trace>
</inkml:ink>
</file>

<file path=ppt/ink/ink6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16:07.497"/>
    </inkml:context>
    <inkml:brush xml:id="br0">
      <inkml:brushProperty name="width" value="0.05" units="cm"/>
      <inkml:brushProperty name="height" value="0.05" units="cm"/>
    </inkml:brush>
  </inkml:definitions>
  <inkml:trace contextRef="#ctx0" brushRef="#br0">195 390 5665 0 0,'0'0'4490'0'0,"10"-15"-4192"0"0,29-45-15 0 0,-29 45 1285 0 0,-1 1-1322 0 0,27-43 22 0 0,-26 43 1136 0 0,-10 3-1181 0 0,0-41 1095 0 0,-12 32-1192 0 0,-36-59-18 0 0,48 77-102 0 0,-1 0-1 0 0,0 0 1 0 0,0 0 0 0 0,0 0-1 0 0,0 1 1 0 0,0-1 0 0 0,0 0-1 0 0,-1 1 1 0 0,1-1 0 0 0,-1 1 0 0 0,1 0-1 0 0,-1-1 1 0 0,1 1 0 0 0,-1 0-1 0 0,-3-2 1 0 0,-43-21 38 0 0,45 24-45 0 0,1-1 0 0 0,0 1 0 0 0,0-1 0 0 0,-1 1 0 0 0,1 0 0 0 0,0 0 0 0 0,-1 0 0 0 0,1 0 0 0 0,0 1 0 0 0,0-1 0 0 0,-1 1 0 0 0,1-1 0 0 0,0 1 0 0 0,0 0 0 0 0,0 0 0 0 0,0 0 0 0 0,0 0 0 0 0,0 0 0 0 0,0 0 0 0 0,0 0 0 0 0,0 1 0 0 0,0-1 0 0 0,1 1 0 0 0,-1-1 0 0 0,1 1 0 0 0,-2 2 0 0 0,-2 0 3 0 0,-5 7 0 0 0,-1 1-1 0 0,1 0 0 0 0,1 0 1 0 0,1 1-1 0 0,-1 0 0 0 0,2 1 1 0 0,0 0-1 0 0,1 0 0 0 0,0 1 0 0 0,1-1 1 0 0,-5 22-1 0 0,4-7 23 0 0,1-1 1 0 0,2 1-1 0 0,1 1 0 0 0,1-1 1 0 0,3 34-1 0 0,0-42 39 0 0,2 1 1 0 0,0-1 0 0 0,1 0-1 0 0,1 0 1 0 0,1-1 0 0 0,0 1-1 0 0,2-2 1 0 0,1 1-1 0 0,0-1 1 0 0,1-1 0 0 0,15 20-1 0 0,-18-28-20 0 0,1 1-1 0 0,0-2 0 0 0,0 1 1 0 0,1-1-1 0 0,0 0 1 0 0,1-1-1 0 0,-1 0 1 0 0,2-1-1 0 0,-1-1 1 0 0,1 1-1 0 0,0-2 0 0 0,0 1 1 0 0,1-2-1 0 0,0 0 1 0 0,-1 0-1 0 0,1-1 1 0 0,1-1-1 0 0,-1 0 1 0 0,15 0-1 0 0,-11-2-34 0 0,0-1 0 0 0,0-1 0 0 0,0 0 0 0 0,0-1 0 0 0,0-1 0 0 0,-1 0 0 0 0,0-2 0 0 0,0 0 0 0 0,0 0 0 0 0,15-10 0 0 0,-24 12-25 0 0,1-1 0 0 0,-1 0 0 0 0,0 0 0 0 0,-1-1 1 0 0,1 1-1 0 0,-1-2 0 0 0,-1 1 0 0 0,1-1 0 0 0,-1 1 0 0 0,0-2 0 0 0,0 1 0 0 0,-1 0 0 0 0,0-1 0 0 0,0 0 0 0 0,-1 0 0 0 0,0 0 1 0 0,0 0-1 0 0,-1-1 0 0 0,0 1 0 0 0,-1-1 0 0 0,1-13 0 0 0,-1 15-33 0 0,-1 1 1 0 0,0 0-1 0 0,-1-1 0 0 0,0 1 0 0 0,0 0 1 0 0,0-1-1 0 0,0 1 0 0 0,-1 0 1 0 0,0 0-1 0 0,-1 0 0 0 0,1 0 0 0 0,-1 1 1 0 0,-4-8-1 0 0,1 6 1 0 0,0 0 0 0 0,-1 0 1 0 0,0 0-1 0 0,0 1 0 0 0,0 0 0 0 0,-1 0 1 0 0,1 1-1 0 0,-11-6 0 0 0,-3-2 24 0 0,11 7 11 0 0,0 0-1 0 0,-1 0 0 0 0,-14-5 1 0 0,23 11 14 0 0,0-1-1 0 0,1 1 1 0 0,-1-1 0 0 0,0 1-1 0 0,1-1 1 0 0,-1 0 0 0 0,0 0 0 0 0,1 0-1 0 0,-1 0 1 0 0,1 0 0 0 0,0 0-1 0 0,-1 0 1 0 0,1-1 0 0 0,0 1 0 0 0,-1 0-1 0 0,1-1 1 0 0,0 1 0 0 0,0-1 0 0 0,0 1-1 0 0,1-1 1 0 0,-1 1 0 0 0,0-1-1 0 0,0 0 1 0 0,0-2 0 0 0,1 2-1 0 0,0-1 0 0 0,0 1 0 0 0,1 0 0 0 0,-1-1 0 0 0,1 1 0 0 0,-1 0 0 0 0,1-1 0 0 0,0 1 0 0 0,0 0 0 0 0,0 0 0 0 0,0 0 0 0 0,0 0 0 0 0,0 0 0 0 0,0 0 0 0 0,1 0 0 0 0,2-2 0 0 0,-1 0-1 0 0,1 0 0 0 0,-1 0 0 0 0,1 0-1 0 0,0 1 1 0 0,1-1 0 0 0,-1 1 0 0 0,1 1-1 0 0,-1-1 1 0 0,1 0 0 0 0,0 1 0 0 0,0 0 0 0 0,0 0-1 0 0,0 1 1 0 0,0-1 0 0 0,0 1 0 0 0,9-1-1 0 0,-11 3-1 0 0,0-1 0 0 0,-1 1 0 0 0,1 0 0 0 0,0 0 0 0 0,-1 0-1 0 0,1 0 1 0 0,-1 0 0 0 0,1 1 0 0 0,-1-1 0 0 0,0 1 0 0 0,1-1-1 0 0,-1 1 1 0 0,0 0 0 0 0,0 0 0 0 0,2 3 0 0 0,27 39 76 0 0,-21-30-42 0 0,89 147 517 0 0,-87-141-470 0 0,15 36 65 0 0,-22-42-184 0 0,2 0 0 0 0,0 0 0 0 0,11 16 0 0 0,-2-17-939 0 0,-16-13 892 0 0,0 1 0 0 0,1-1 0 0 0,-1 0 0 0 0,0 0 0 0 0,0 0 0 0 0,1 1 0 0 0,-1-1 0 0 0,0 0 0 0 0,1 0 0 0 0,-1 0 0 0 0,0 0 0 0 0,1 1 0 0 0,-1-1 0 0 0,0 0 0 0 0,1 0 0 0 0,-1 0 0 0 0,0 0 1 0 0,1 0-1 0 0,-1 0 0 0 0,0 0 0 0 0,1 0 0 0 0,-1 0 0 0 0,1 0 0 0 0,-1 0 0 0 0,0 0 0 0 0,1-1 0 0 0,-1 1 0 0 0,0 0 0 0 0,1 0 0 0 0,-1 0 0 0 0,0 0 0 0 0,0 0 0 0 0,1-1 0 0 0,-1 1 0 0 0,0 0 0 0 0,1 0 0 0 0,-1-1 0 0 0,0 1 0 0 0,0 0 0 0 0,0 0 0 0 0,1-1 0 0 0,-1 1 0 0 0,0-1 0 0 0,12-20-3347 0 0,-8 13 2246 0 0</inkml:trace>
</inkml:ink>
</file>

<file path=ppt/ink/ink6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16:07.900"/>
    </inkml:context>
    <inkml:brush xml:id="br0">
      <inkml:brushProperty name="width" value="0.05" units="cm"/>
      <inkml:brushProperty name="height" value="0.05" units="cm"/>
    </inkml:brush>
  </inkml:definitions>
  <inkml:trace contextRef="#ctx0" brushRef="#br0">17 103 9029 0 0,'-17'-15'1463'0'0,"18"29"885"0"0,-1-9-2409 0 0,3 11 384 0 0,1 0 1 0 0,1 0 0 0 0,0 0 0 0 0,0-1 0 0 0,2 0 0 0 0,8 15 0 0 0,-10-21-230 0 0,0-1-1 0 0,1 1 1 0 0,0-1 0 0 0,0 0 0 0 0,1-1 0 0 0,0 1 0 0 0,0-2 0 0 0,1 1-1 0 0,0-1 1 0 0,17 11 0 0 0,-18-14-63 0 0,0-1 0 0 0,0 1 1 0 0,0-1-1 0 0,0-1 0 0 0,0 1 0 0 0,1-1 0 0 0,7 0 0 0 0,-12 0-30 0 0,0-1 0 0 0,0 0-1 0 0,0 0 1 0 0,0 0-1 0 0,0 0 1 0 0,0-1 0 0 0,0 1-1 0 0,0-1 1 0 0,0 0-1 0 0,0 0 1 0 0,0 0 0 0 0,-1 0-1 0 0,1 0 1 0 0,0 0-1 0 0,0-1 1 0 0,-1 0 0 0 0,1 1-1 0 0,-1-1 1 0 0,4-4-1 0 0,-3 2-9 0 0,-1-1-1 0 0,1 0 0 0 0,-1 0 1 0 0,-1 0-1 0 0,1 0 0 0 0,-1 0 1 0 0,0 0-1 0 0,0 0 0 0 0,0-1 0 0 0,-1 1 1 0 0,1 0-1 0 0,-1 0 0 0 0,-1-1 1 0 0,1 1-1 0 0,-2-7 0 0 0,-1-4-49 0 0,-1 1 1 0 0,0 0-1 0 0,-12-28 0 0 0,7 26 17 0 0,-1 0 0 0 0,-1 0 0 0 0,0 1 0 0 0,-2 0 0 0 0,1 1 0 0 0,-22-20 0 0 0,25 26-1 0 0,11 23-850 0 0,7 8-995 0 0,-8-20 1622 0 0,1-1 0 0 0,-1 1 0 0 0,1 0 0 0 0,0-1 0 0 0,0 1 0 0 0,0-1 0 0 0,-1 0 0 0 0,1 0 0 0 0,1 0 0 0 0,-1 0 0 0 0,3 1 0 0 0,12 7-1562 0 0,-5-1 786 0 0</inkml:trace>
</inkml:ink>
</file>

<file path=ppt/ink/ink6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16:09.694"/>
    </inkml:context>
    <inkml:brush xml:id="br0">
      <inkml:brushProperty name="width" value="0.05" units="cm"/>
      <inkml:brushProperty name="height" value="0.05" units="cm"/>
    </inkml:brush>
  </inkml:definitions>
  <inkml:trace contextRef="#ctx0" brushRef="#br0">65 745 8961 0 0,'-1'-3'205'0'0,"-1"-1"0"0"0,1 1 1 0 0,0-1-1 0 0,-1 1 0 0 0,0 0 0 0 0,0-1 1 0 0,0 1-1 0 0,0 0 0 0 0,0 0 0 0 0,-1 1 1 0 0,1-1-1 0 0,-1 0 0 0 0,0 1 0 0 0,0 0 1 0 0,0-1-1 0 0,0 1 0 0 0,0 0 0 0 0,0 1 1 0 0,-1-1-1 0 0,-6-2 0 0 0,4 1 1323 0 0,9 2-520 0 0,13 6-498 0 0,7 15-497 0 0,-1 1 1 0 0,0 1-1 0 0,-2 0 0 0 0,-1 2 1 0 0,-1 0-1 0 0,0 1 1 0 0,23 48-1 0 0,-37-65-130 0 0,-2-4-109 0 0,0 0 1 0 0,0 1-1 0 0,1-1 1 0 0,-1-1-1 0 0,6 7 0 0 0,-10-13-319 0 0,0 1-1 0 0,0-1 1 0 0,0 0-1 0 0,0 1 0 0 0,1-1 1 0 0,-1 0-1 0 0,1 0 1 0 0,0 0-1 0 0,0-1 0 0 0,0 1 1 0 0,-1-5-1 0 0,-5-45-1331 0 0,0 0 1159 0 0,-7 7 774 0 0,-3-1 0 0 0,-1 2-1 0 0,-28-48 1 0 0,-6-15 726 0 0,10 25 583 0 0,39 82-900 0 0,2 7-394 0 0,1 7-239 0 0,4 2-120 0 0,0-1 0 0 0,2 0 0 0 0,0-1 1 0 0,0 1-1 0 0,1-1 0 0 0,1-1 0 0 0,14 20 1 0 0,2-3-192 0 0,50 47-1 0 0,-63-65 617 0 0,1-1-1 0 0,0 0 0 0 0,1-1 0 0 0,0-1 0 0 0,0 0 1 0 0,0-1-1 0 0,1 0 0 0 0,1-1 0 0 0,-1 0 0 0 0,24 5 1 0 0,-21-5 63 0 0,-16-6-156 0 0,0 1-1 0 0,-1-1 0 0 0,1 1 1 0 0,0-1-1 0 0,0 1 0 0 0,0-1 1 0 0,0 0-1 0 0,-1 1 0 0 0,1-1 1 0 0,0 0-1 0 0,0 0 0 0 0,0 0 1 0 0,0 1-1 0 0,0-1 1 0 0,0 0-1 0 0,0 0 0 0 0,0-1 1 0 0,-1 1-1 0 0,1 0 0 0 0,0 0 1 0 0,0 0-1 0 0,0 0 0 0 0,0-1 1 0 0,0 1-1 0 0,-1-1 0 0 0,1 1 1 0 0,0 0-1 0 0,0-1 0 0 0,0 1 1 0 0,-1-1-1 0 0,1 0 1 0 0,0 1-1 0 0,-1-1 0 0 0,1 1 1 0 0,0-1-1 0 0,-1 0 0 0 0,1 0 1 0 0,-1 1-1 0 0,1-1 0 0 0,-1 0 1 0 0,0 0-1 0 0,1 0 0 0 0,-1 0 1 0 0,0 1-1 0 0,1-3 0 0 0,44-86 2925 0 0,-45 87-2921 0 0,1 1-1 0 0,-1 0 1 0 0,0 0-1 0 0,0 0 0 0 0,0-1 1 0 0,1 1-1 0 0,-1 0 1 0 0,-1 0-1 0 0,1 0 1 0 0,0-1-1 0 0,0 1 1 0 0,0 0-1 0 0,0 0 1 0 0,-1 0-1 0 0,1-1 1 0 0,-1 1-1 0 0,1 0 1 0 0,-1 0-1 0 0,1 0 1 0 0,-1 0-1 0 0,0 0 1 0 0,1 0-1 0 0,-1 0 1 0 0,0 0-1 0 0,0 0 0 0 0,-1-1 1 0 0,-28-19 923 0 0,23 17-725 0 0,7 3-230 0 0,-1 1 0 0 0,1 0 0 0 0,-1-1 0 0 0,1 1 1 0 0,0 0-1 0 0,-1 0 0 0 0,1 0 0 0 0,-1-1 0 0 0,1 1 0 0 0,-1 0 0 0 0,1 0 0 0 0,-1 0 0 0 0,1 0 0 0 0,-1 0 0 0 0,1 0 0 0 0,-1 0 0 0 0,1 0 0 0 0,-1 0 0 0 0,1 0 0 0 0,-1 0 0 0 0,1 0 0 0 0,-1 0 0 0 0,1 0 0 0 0,0 0 0 0 0,-1 1 0 0 0,1-1 0 0 0,-1 0 1 0 0,1 0-1 0 0,-1 0 0 0 0,1 1 0 0 0,0-1 0 0 0,-1 1 0 0 0,0 0-3 0 0,0 0 0 0 0,0 1 0 0 0,0-1 0 0 0,0 0 0 0 0,1 1 0 0 0,-1-1 0 0 0,1 1 0 0 0,-1-1 0 0 0,1 1 1 0 0,-1 2-1 0 0,-2 44-29 0 0,3-43 65 0 0,-2 46 169 0 0,0-28-51 0 0,3 40 0 0 0,-1-57-153 0 0,1 0 1 0 0,0 0-1 0 0,0 0 1 0 0,0 0-1 0 0,1 0 0 0 0,0-1 1 0 0,1 1-1 0 0,-1 0 1 0 0,1-1-1 0 0,0 0 1 0 0,5 8-1 0 0,-7-12-9 0 0,0 1 0 0 0,1-1-1 0 0,-1 0 1 0 0,1 1 0 0 0,-1-1 0 0 0,1 0 0 0 0,-1 0-1 0 0,1 0 1 0 0,0 0 0 0 0,-1 0 0 0 0,1 0-1 0 0,0 0 1 0 0,0 0 0 0 0,0-1 0 0 0,-1 1 0 0 0,1-1-1 0 0,0 1 1 0 0,0-1 0 0 0,2 0 0 0 0,0 0 5 0 0,-1 0 1 0 0,0-1-1 0 0,1 0 1 0 0,-1 1-1 0 0,0-1 1 0 0,1 0-1 0 0,-1 0 1 0 0,0-1-1 0 0,0 1 1 0 0,4-3-1 0 0,2-2 2 0 0,0-1-1 0 0,-1 1 1 0 0,1-2-1 0 0,-1 1 1 0 0,12-16-1 0 0,-14 15-41 0 0,0 1-1 0 0,-1-1 1 0 0,0 0-1 0 0,0 0 0 0 0,-1 0 1 0 0,0-1-1 0 0,0 1 0 0 0,-1-1 1 0 0,0 0-1 0 0,-1 0 1 0 0,0-1-1 0 0,0 1 0 0 0,-1 0 1 0 0,0 0-1 0 0,-1-1 1 0 0,0 1-1 0 0,0-1 0 0 0,-1 1 1 0 0,0 0-1 0 0,-3-11 0 0 0,-11-28-6 0 0,-2 0-1 0 0,-1 2 1 0 0,-3 0-1 0 0,-1 1 1 0 0,-3 1-1 0 0,-49-66 0 0 0,72 107 30 0 0,-1 0-1 0 0,1 0 0 0 0,0 1 0 0 0,-1-1 0 0 0,0 1 0 0 0,0-1 1 0 0,-3-2-1 0 0,3 29-116 0 0,3 3 116 0 0,1 1 0 0 0,1-1 0 0 0,1 0 0 0 0,2 0 0 0 0,1-1 0 0 0,0 1 0 0 0,2-1 0 0 0,2-1 0 0 0,16 36 0 0 0,-13-38-32 0 0,0 0-1 0 0,21 25 1 0 0,-25-37-121 0 0,0-1 1 0 0,0-1 0 0 0,1 1-1 0 0,0-2 1 0 0,0 1 0 0 0,16 8-1 0 0,4 0-585 0 0,-11-6-288 0 0,-1 0 1 0 0,28 23-1 0 0,-42-32 905 0 0,0 1 0 0 0,-1 0 0 0 0,1-1 1 0 0,0 0-1 0 0,0 0 0 0 0,1 0 0 0 0,-1-1 0 0 0,0 1 0 0 0,0-1 0 0 0,1 0 0 0 0,-1 0 0 0 0,1 0 0 0 0,-1-1 0 0 0,1 0 0 0 0,7 0 0 0 0,-9 0 98 0 0,0 0-1 0 0,1-1 1 0 0,-1 1-1 0 0,0-1 1 0 0,0 0-1 0 0,0 0 1 0 0,1 0-1 0 0,-1 0 1 0 0,0-1 0 0 0,0 1-1 0 0,-1-1 1 0 0,1 0-1 0 0,0 0 1 0 0,-1 0-1 0 0,1 0 1 0 0,-1 0-1 0 0,1 0 1 0 0,-1-1-1 0 0,0 1 1 0 0,0-1-1 0 0,3-5 1 0 0,-3 5 64 0 0,-1 1 1 0 0,1-1 0 0 0,-1 1 0 0 0,0-1 0 0 0,0 0 0 0 0,0 0 0 0 0,0 0-1 0 0,0 1 1 0 0,0-1 0 0 0,-1 0 0 0 0,0 0 0 0 0,1 0 0 0 0,-1 0 0 0 0,0 0-1 0 0,-1 0 1 0 0,1 0 0 0 0,0 0 0 0 0,-1 0 0 0 0,0 0 0 0 0,0 0 0 0 0,0 1 0 0 0,-1-5-1 0 0,-18-35 742 0 0,15 34-443 0 0,1 0-1 0 0,0 0 0 0 0,0-1 0 0 0,1 1 1 0 0,0-1-1 0 0,-2-10 0 0 0,3 12 1138 0 0,-2 13-212 0 0,2-1-996 0 0,2-5-256 0 0,0 0 0 0 0,-1 0 0 0 0,1 0 0 0 0,0 0-1 0 0,0 0 1 0 0,0 0 0 0 0,0 0 0 0 0,0 1 0 0 0,0-1 0 0 0,0 0 0 0 0,0 0 0 0 0,0 0 0 0 0,0 0 0 0 0,0 0-1 0 0,0 0 1 0 0,0 0 0 0 0,0 0 0 0 0,0 1 0 0 0,0-1 0 0 0,0 0 0 0 0,0 0 0 0 0,0 0 0 0 0,0 0 0 0 0,0 0-1 0 0,0 0 1 0 0,0 0 0 0 0,1 0 0 0 0,-1 1 0 0 0,0-1 0 0 0,0 0 0 0 0,0 0 0 0 0,0 0 0 0 0,0 0 0 0 0,0 0-1 0 0,0 0 1 0 0,0 0 0 0 0,0 0 0 0 0,0 0 0 0 0,0 0 0 0 0,1 0 0 0 0,-1 0 0 0 0,0 0 0 0 0,0 0 0 0 0,0 1 0 0 0,0-1-1 0 0,0 0 1 0 0,0 0 0 0 0,0 0 0 0 0,0 0 0 0 0,1 0 0 0 0,-1 0 0 0 0,0 0 0 0 0,0 0 0 0 0,0 0 0 0 0,0 0-1 0 0,0 0 1 0 0,0 0 0 0 0,0-1 0 0 0,1 1 0 0 0,11-2 69 0 0,11-6 9 0 0,-15 5-73 0 0,0-1 0 0 0,0-1 0 0 0,-1 0 0 0 0,1 0 0 0 0,-1 0 1 0 0,0-1-1 0 0,-1 0 0 0 0,1 0 0 0 0,-1-1 0 0 0,-1 0 0 0 0,7-8 1 0 0,-11 14-7 0 0,0-1 1 0 0,-1 0 0 0 0,1 0-1 0 0,0 0 1 0 0,0 0 0 0 0,-1 0 0 0 0,1 0-1 0 0,-1 0 1 0 0,0 0 0 0 0,0 0 0 0 0,1 0-1 0 0,-1 0 1 0 0,0 0 0 0 0,-1 0-1 0 0,1 0 1 0 0,0 0 0 0 0,-1 0 0 0 0,1 0-1 0 0,-1 0 1 0 0,1 0 0 0 0,-1 0-1 0 0,-1-2 1 0 0,0 1 8 0 0,0 0 1 0 0,-1-1-1 0 0,1 1 0 0 0,-1 0 1 0 0,0 0-1 0 0,1 1 0 0 0,-1-1 0 0 0,-1 1 1 0 0,1-1-1 0 0,0 1 0 0 0,-5-2 0 0 0,3 1 8 0 0,-1 0 0 0 0,1 1 0 0 0,-1 0-1 0 0,0 0 1 0 0,0 0 0 0 0,0 1 0 0 0,-8-1 0 0 0,11 2-12 0 0,0-1 1 0 0,0 1 0 0 0,0 0-1 0 0,0 1 1 0 0,0-1 0 0 0,0 0-1 0 0,0 1 1 0 0,0 0 0 0 0,0-1-1 0 0,0 1 1 0 0,0 1 0 0 0,0-1-1 0 0,-4 3 1 0 0,5-2-3 0 0,0 0 0 0 0,1-1 0 0 0,-1 1 0 0 0,1 1 0 0 0,0-1 0 0 0,0 0 0 0 0,0 0 0 0 0,0 0 0 0 0,0 1 1 0 0,0-1-1 0 0,1 0 0 0 0,-1 1 0 0 0,1-1 0 0 0,-1 0 0 0 0,1 1 0 0 0,0-1 0 0 0,0 1 0 0 0,0-1 0 0 0,1 3 0 0 0,-1 4 43 0 0,1-1 0 0 0,0 1 1 0 0,1-1-1 0 0,3 10 0 0 0,-1-6-11 0 0,0 0 0 0 0,2-1 1 0 0,-1 0-1 0 0,1 0 0 0 0,1-1 0 0 0,0 1 0 0 0,0-2 0 0 0,1 1 1 0 0,0-1-1 0 0,16 14 0 0 0,-19-19-47 0 0,-1-1 1 0 0,1 1-1 0 0,0-1 0 0 0,1 0 0 0 0,-1 0 1 0 0,1-1-1 0 0,-1 0 0 0 0,1 0 1 0 0,-1 0-1 0 0,1-1 0 0 0,0 1 0 0 0,0-1 1 0 0,0-1-1 0 0,0 1 0 0 0,0-1 1 0 0,0 0-1 0 0,0 0 0 0 0,0-1 0 0 0,0 0 1 0 0,0 0-1 0 0,-1 0 0 0 0,1-1 0 0 0,0 0 1 0 0,5-2-1 0 0,-2-1-264 0 0,-1 1 1 0 0,0-1-1 0 0,0 0 0 0 0,-1-1 0 0 0,1 0 1 0 0,-1 0-1 0 0,0-1 0 0 0,-1 1 0 0 0,0-2 1 0 0,0 1-1 0 0,0-1 0 0 0,-1 1 0 0 0,0-2 1 0 0,0 1-1 0 0,-1 0 0 0 0,6-18 1 0 0,-6 13 67 0 0,0 1 0 0 0,-1-1 0 0 0,-1 0 0 0 0,0 0 0 0 0,-1 0 0 0 0,0 0 0 0 0,-1 0 1 0 0,0 0-1 0 0,-1 0 0 0 0,-1 0 0 0 0,-5-23 0 0 0,-1 12 253 0 0,-1 0 1 0 0,-1 1-1 0 0,-1 0 1 0 0,-22-34-1 0 0,-67-80 1074 0 0,61 86-223 0 0,31 42-536 0 0,5 9-32 0 0,6 17 67 0 0,0-6-436 0 0,10 36 387 0 0,1-1 1 0 0,3-1-1 0 0,1 0 0 0 0,28 47 1 0 0,-29-60-193 0 0,2-1 1 0 0,1-1-1 0 0,2-1 0 0 0,1-1 1 0 0,49 47-1 0 0,-70-73-204 0 0,-1 0 0 0 0,1 0 1 0 0,0-1-1 0 0,0 1 0 0 0,-1-1 0 0 0,1 0 1 0 0,0 1-1 0 0,1-1 0 0 0,-1 0 0 0 0,0 0 1 0 0,0 0-1 0 0,0-1 0 0 0,1 1 1 0 0,-1 0-1 0 0,0-1 0 0 0,1 1 0 0 0,-1-1 1 0 0,0 0-1 0 0,4 0 0 0 0,-4-1-115 0 0,1 1 0 0 0,-1-1-1 0 0,0 0 1 0 0,0 0 0 0 0,-1 0 0 0 0,1 0-1 0 0,0 0 1 0 0,0 0 0 0 0,0 0 0 0 0,-1-1 0 0 0,1 1-1 0 0,0-1 1 0 0,-1 1 0 0 0,1-1 0 0 0,-1 1-1 0 0,0-1 1 0 0,2-3 0 0 0,0 0-14 0 0,0 0 0 0 0,-1-1 0 0 0,0 1 0 0 0,0-1 0 0 0,0 0-1 0 0,0 0 1 0 0,-1 1 0 0 0,0-1 0 0 0,0 0 0 0 0,-1 0 0 0 0,0 0 0 0 0,0 0 0 0 0,0 0 0 0 0,-2-10 0 0 0,-4-7 566 0 0,-12-31 1 0 0,15 46 279 0 0,-1 1 1 0 0,0-1-1 0 0,0 1 1 0 0,-7-9-1 0 0,14 33 955 0 0,37 43-1607 0 0,-31-45 36 0 0,1 0 0 0 0,0 0 0 0 0,1-1 0 0 0,17 17 0 0 0,-27-30-69 0 0,-1 0 0 0 0,1 0-1 0 0,0-1 1 0 0,-1 1 0 0 0,1 0-1 0 0,0 0 1 0 0,0-1 0 0 0,0 1-1 0 0,0 0 1 0 0,-1-1 0 0 0,1 1-1 0 0,0-1 1 0 0,0 0 0 0 0,0 1-1 0 0,0-1 1 0 0,0 0 0 0 0,0 1-1 0 0,0-1 1 0 0,1 0 0 0 0,-1 0-1 0 0,0 0 1 0 0,0 0 0 0 0,0 0-1 0 0,0 0 1 0 0,0 0 0 0 0,0 0-1 0 0,1-1 1 0 0,-1 0-114 0 0,0 0 0 0 0,0 0 0 0 0,0 0 0 0 0,-1 0-1 0 0,1-1 1 0 0,0 1 0 0 0,-1 0 0 0 0,1 0 0 0 0,-1-1 0 0 0,1 1 0 0 0,-1 0 0 0 0,0-1 0 0 0,0 1 0 0 0,1-1 0 0 0,-1 1 0 0 0,0 0-1 0 0,0-1 1 0 0,-1-2 0 0 0,-3-70-2907 0 0,1 57 3020 0 0,0 1 1 0 0,-1 0-1 0 0,0 0 0 0 0,-2 0 0 0 0,0 0 1 0 0,0 1-1 0 0,-2 0 0 0 0,-11-18 1 0 0,15 27 2 0 0,-17-29 181 0 0,-3 1-1 0 0,0 1 1 0 0,-45-45-1 0 0,69 78-165 0 0,0 0 0 0 0,0 0 0 0 0,0 0 1 0 0,0 0-1 0 0,-1 0 0 0 0,1 0 0 0 0,0-1 0 0 0,0 1 0 0 0,0 0 0 0 0,0 0 0 0 0,0 0 0 0 0,0 0 0 0 0,-1 0 0 0 0,1 0 0 0 0,0 0 0 0 0,0 0 0 0 0,0 0 0 0 0,0 0 0 0 0,0 0 0 0 0,-1 0 0 0 0,1 0 0 0 0,0 0 0 0 0,0 0 0 0 0,0 1 0 0 0,0-1 0 0 0,0 0 0 0 0,-1 0 0 0 0,1 0 0 0 0,0 0 0 0 0,0 0 0 0 0,0 0 0 0 0,0 0 0 0 0,0 0 0 0 0,0 0 1 0 0,0 0-1 0 0,0 1 0 0 0,-1-1 0 0 0,1 0 0 0 0,0 0 0 0 0,0 0 0 0 0,0 0 0 0 0,0 0 0 0 0,0 0 0 0 0,0 1 0 0 0,0-1 0 0 0,0 0 0 0 0,0 0 0 0 0,0 0 0 0 0,-4 13-66 0 0,2 16-392 0 0,4-14 161 0 0,-1 1-133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7T03:40:22.732"/>
    </inkml:context>
    <inkml:brush xml:id="br0">
      <inkml:brushProperty name="width" value="0.05" units="cm"/>
      <inkml:brushProperty name="height" value="0.05" units="cm"/>
    </inkml:brush>
  </inkml:definitions>
  <inkml:trace contextRef="#ctx0" brushRef="#br0">15 363 7969,'-3'-4'251,"1"0"1,0 0-1,0-1 0,1 1 1,-1-1-1,-1-7 1,3 11-146,0-1 0,0 1 0,0 0 0,0 0 1,0-1-1,1 1 0,-1 0 0,0 0 0,1 0 1,-1-1-1,1 1 0,-1 0 0,1 0 0,-1 0 1,1 0-1,0 0 0,0 0 0,0 0 0,-1 0 0,1 0 1,0 0-1,0 1 0,0-1 0,0 0 0,0 1 1,0-1-1,1 0 0,-1 1 0,0-1 0,2 1 1,115-55 553,38-15-778,-120 57 118,58-32 0,-77 35 190,-1 0 0,0-2 1,-1 1-1,-1-2 1,18-19-1,-19 16 762,-9 8 689,-21 16-1497,0-1 0,1 2 0,0 0 0,1 1 0,0 1 0,1 0 0,0 1 0,1 0 0,0 1 0,1 1 0,0 0 0,1 0 0,1 1 0,0 1 0,1 0 0,-13 32 0,14-27-45,0 0 0,-7 37 0,14-53-81,0 0 0,0 0 0,1 0 1,-1 1-1,1-1 0,0 0 0,1 0 0,-1 1 0,1-1 0,0 0 0,1 0 1,-1 0-1,1 0 0,0 0 0,0 0 0,0-1 0,5 7 0,-6-9 1,0-1 1,1 1-1,-1-1 0,1 1 0,-1-1 0,1 0 1,0 0-1,-1 0 0,1 0 0,0 0 1,0 0-1,0 0 0,0 0 0,0-1 0,0 1 1,0-1-1,3 1 0,-1-1-3,0 0 1,0-1-1,0 1 0,-1-1 1,1 0-1,0 0 0,0 0 1,6-3-1,4-3-12,0-2 1,0 1-1,19-17 1,-24 18-4,29-30-59,-31 30 19,-1-1 0,2 2 0,-1-1 1,0 1-1,15-9 0,-21 15 31,-1 0 0,0-1 0,0 1 0,1 0 0,-1 0 0,0 0 0,0 0 0,1 0 0,-1 0 0,0 0 0,1 0 0,-1 0 0,0 0 0,0 0 0,1 0 0,-1 0 0,0 0 0,0 0 0,1 0 0,-1 0 0,0 0 0,1 0 0,-1 0 0,0 1 0,0-1 0,1 0 0,-1 0 0,0 0 0,0 0 0,0 1 0,1-1 0,-1 0 0,0 0 0,0 1 0,5 11-39,-4 20 205,-1-29-146,-3 46 365,2-37-371,-1-1 0,2 1 0,0 0 0,0-1 0,1 1 0,1-1-1,5 22 1,-7-31-52,0-1 1,1 0-1,0 1 0,-1-1 0,1 0 0,0 0 0,-1 1 1,1-1-1,0 0 0,0 0 0,0 0 0,0 0 0,0 0 0,0 0 1,0 0-1,1 0 0,-1-1 0,0 1 0,0 0 0,1-1 1,-1 1-1,3 0 0,-1-1-153,-1 0 0,0 0 1,1 0-1,-1 0 0,1 0 1,-1-1-1,1 1 0,-1-1 1,0 0-1,1 0 0,-1 0 0,3-1 1,7-5-1315,-1-1 1,0 0-1,18-17 1,-23 20 868,10-9-1015,3-5-127</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3:41:00.693"/>
    </inkml:context>
    <inkml:brush xml:id="br0">
      <inkml:brushProperty name="width" value="0.05" units="cm"/>
      <inkml:brushProperty name="height" value="0.05" units="cm"/>
    </inkml:brush>
  </inkml:definitions>
  <inkml:trace contextRef="#ctx0" brushRef="#br0">132 29 7069 0 0,'0'0'75'0'0,"-17"-1"44"0"0,-49-2 75 0 0,49 2 2157 0 0,10 1-1767 0 0,-11 0-580 0 0,12 3 669 0 0,20 5 2769 0 0,115 38-2794 0 0,-111-41-491 0 0,0 0-1 0 0,0-1 0 0 0,0-1 0 0 0,0-1 1 0 0,28 1-1 0 0,-8-2 62 0 0,434 12 1515 0 0,-296-10-1293 0 0,2710-96 5384 0 0,-2800 85-5592 0 0,197-11 331 0 0,-257 20-478 0 0,-18-1-71 0 0,-16 1-14 0 0,-44-1-21 0 0,-228 7-3229 0 0,235-2 1225 0 0</inkml:trace>
</inkml:ink>
</file>

<file path=ppt/ink/ink7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16:10.305"/>
    </inkml:context>
    <inkml:brush xml:id="br0">
      <inkml:brushProperty name="width" value="0.05" units="cm"/>
      <inkml:brushProperty name="height" value="0.05" units="cm"/>
    </inkml:brush>
  </inkml:definitions>
  <inkml:trace contextRef="#ctx0" brushRef="#br0">47 277 8265 0 0,'-6'-5'990'0'0,"-1"0"1"0"0,1 0 0 0 0,0-1-1 0 0,0 0 1 0 0,-9-11 0 0 0,15 17-979 0 0,0 0 0 0 0,0 0-1 0 0,0 0 1 0 0,0 0 0 0 0,0 0 0 0 0,0 0 0 0 0,0 0 0 0 0,0 0 0 0 0,0 0 0 0 0,0 0 0 0 0,0 0 0 0 0,0 0 0 0 0,0 0 0 0 0,0 0 0 0 0,1 0 0 0 0,-1 0 0 0 0,0 0 0 0 0,0 0 0 0 0,0 0 0 0 0,0 0 0 0 0,0 0-1 0 0,0 0 1 0 0,0 0 0 0 0,0 0 0 0 0,0 0 0 0 0,0 0 0 0 0,0 0 0 0 0,0 0 0 0 0,0 0 0 0 0,0 0 0 0 0,1 0 0 0 0,-1 0 0 0 0,0-1 0 0 0,0 1 0 0 0,0 0 0 0 0,0 0 0 0 0,0 0 0 0 0,0 0 0 0 0,0 0 0 0 0,0 0-1 0 0,0 0 1 0 0,0 0 0 0 0,0 0 0 0 0,0 0 0 0 0,0 0 0 0 0,0 0 0 0 0,0 0 0 0 0,0 0 0 0 0,0 0 0 0 0,0-1 0 0 0,0 1 0 0 0,0 0 0 0 0,0 0 0 0 0,0 0 0 0 0,0 0 0 0 0,0 0 0 0 0,0 0 0 0 0,0 0 0 0 0,9 7 154 0 0,10 10-206 0 0,-6 1 40 0 0,-2 0 0 0 0,0 1 0 0 0,9 20 1 0 0,-1-1 3 0 0,-19-38-3 0 0,0 0-1 0 0,0 1 0 0 0,0-1 1 0 0,0 0-1 0 0,0 0 0 0 0,1 1 1 0 0,-1-1-1 0 0,0 0 0 0 0,0 0 1 0 0,0 1-1 0 0,0-1 0 0 0,1 0 0 0 0,-1 0 1 0 0,0 1-1 0 0,0-1 0 0 0,1 0 1 0 0,-1 0-1 0 0,0 0 0 0 0,0 0 1 0 0,1 0-1 0 0,-1 1 0 0 0,0-1 1 0 0,0 0-1 0 0,1 0 0 0 0,-1 0 1 0 0,0 0-1 0 0,1 0 0 0 0,-1 0 0 0 0,0 0 1 0 0,1 0-1 0 0,-1 0 0 0 0,0 0 1 0 0,0 0-1 0 0,1 0 0 0 0,0 0 1 0 0,7-10-103 0 0,7-27-97 0 0,-11 27 240 0 0,-1 0-36 0 0,0 0 0 0 0,-1-1 1 0 0,0 1-1 0 0,0-19 0 0 0,-1 19-9 0 0,0 0 0 0 0,0 0 0 0 0,1 0 0 0 0,0 0-1 0 0,5-12 1 0 0,-7 21 1 0 0,1 0 0 0 0,-1 0 0 0 0,0 0 0 0 0,1 0 0 0 0,-1-1 0 0 0,1 1 0 0 0,-1 0 0 0 0,1 0-1 0 0,0 0 1 0 0,-1 0 0 0 0,1 0 0 0 0,0 1 0 0 0,0-1 0 0 0,0 0 0 0 0,0 0 0 0 0,-1 0 0 0 0,1 1 0 0 0,0-1 0 0 0,3-1 0 0 0,-3 3 1 0 0,0-1 0 0 0,0 1 1 0 0,0-1-1 0 0,0 1 0 0 0,0 0 1 0 0,0-1-1 0 0,0 1 0 0 0,0 0 1 0 0,-1 0-1 0 0,1-1 0 0 0,0 1 1 0 0,0 0-1 0 0,-1 0 0 0 0,1 0 1 0 0,0 0-1 0 0,-1 0 0 0 0,1 0 1 0 0,-1 0-1 0 0,1 0 0 0 0,-1 1 1 0 0,1 0-1 0 0,2 4 17 0 0,0 0-1 0 0,1 0 1 0 0,-1-1-1 0 0,1 1 1 0 0,1-1 0 0 0,-1 0-1 0 0,1 0 1 0 0,0-1-1 0 0,0 1 1 0 0,0-1 0 0 0,0 0-1 0 0,1 0 1 0 0,8 4-1 0 0,-10-7-4 0 0,-1 1-1 0 0,0-1 1 0 0,1 0-1 0 0,0 0 1 0 0,-1 0-1 0 0,1 0 0 0 0,-1-1 1 0 0,1 0-1 0 0,0 1 1 0 0,0-1-1 0 0,-1 0 0 0 0,1-1 1 0 0,0 1-1 0 0,-1-1 1 0 0,1 0-1 0 0,-1 0 1 0 0,1 0-1 0 0,-1 0 0 0 0,1 0 1 0 0,-1-1-1 0 0,0 0 1 0 0,1 1-1 0 0,-1-1 1 0 0,0 0-1 0 0,4-4 0 0 0,1-1 6 0 0,0 0-1 0 0,-1-1 1 0 0,0 0-1 0 0,-1 0 0 0 0,1-1 1 0 0,-2 1-1 0 0,6-11 1 0 0,-8 14-9 0 0,-1-1-1 0 0,0 1 1 0 0,0-1 0 0 0,0 0 0 0 0,0 0 0 0 0,-1 0 0 0 0,0 0 0 0 0,0 0-1 0 0,-1 0 1 0 0,0 0 0 0 0,0 0 0 0 0,0 0 0 0 0,-2-9 0 0 0,0 5 5 0 0,-1 0 0 0 0,0 1 0 0 0,-5-13-1 0 0,7 20 6 0 0,0-1 0 0 0,0 1 0 0 0,-1-1 0 0 0,1 1 0 0 0,-1 0-1 0 0,0 0 1 0 0,1-1 0 0 0,-1 1 0 0 0,0 0 0 0 0,0 1 0 0 0,0-1-1 0 0,0 0 1 0 0,-1 0 0 0 0,1 1 0 0 0,0-1 0 0 0,-5-1-1 0 0,6 3-12 0 0,1 0 0 0 0,0 0 0 0 0,-1 0 1 0 0,1 0-1 0 0,0 0 0 0 0,-1 0 0 0 0,1 0 0 0 0,0 0 0 0 0,-1 0 0 0 0,1 0 0 0 0,0 0 0 0 0,-1 0 0 0 0,1 0 0 0 0,0 0 0 0 0,0 0 0 0 0,-1 0 0 0 0,1 0 0 0 0,0 1 0 0 0,-1-1 0 0 0,1 0 0 0 0,0 0 0 0 0,-1 0 0 0 0,1 1 0 0 0,0-1 0 0 0,0 0 0 0 0,0 0 0 0 0,-1 1 0 0 0,1-1 0 0 0,0 0 0 0 0,0 0 0 0 0,-1 1 0 0 0,-3 14 71 0 0,3 15 71 0 0,1-24-124 0 0,1 0 0 0 0,-1 0 0 0 0,1 0 0 0 0,0 0 0 0 0,1 0 0 0 0,-1 0 0 0 0,1 0 0 0 0,0-1 0 0 0,1 1 0 0 0,-1-1 0 0 0,1 1 0 0 0,0-1 0 0 0,1 0 0 0 0,-1 0 0 0 0,1 0 0 0 0,0-1 0 0 0,0 1 0 0 0,0-1 0 0 0,1 0 0 0 0,0 0 0 0 0,-1-1 0 0 0,1 1 0 0 0,1-1 0 0 0,7 4 0 0 0,4 0-234 0 0,1-1 0 0 0,21 5 0 0 0,12-1-3041 0 0,-35-9 1656 0 0</inkml:trace>
</inkml:ink>
</file>

<file path=ppt/ink/ink7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16:11.367"/>
    </inkml:context>
    <inkml:brush xml:id="br0">
      <inkml:brushProperty name="width" value="0.05" units="cm"/>
      <inkml:brushProperty name="height" value="0.05" units="cm"/>
    </inkml:brush>
  </inkml:definitions>
  <inkml:trace contextRef="#ctx0" brushRef="#br0">419 774 6469 0 0,'-50'19'844'0'0,"-1"-3"1"0"0,-1-3 0 0 0,-92 13 0 0 0,130-23-410 0 0,1-1 1 0 0,-1 2 0 0 0,1 0 0 0 0,0 0-1 0 0,0 2 1 0 0,-16 8 0 0 0,29-14-386 0 0,-1 0 0 0 0,1 1 1 0 0,-1-1-1 0 0,1 0 0 0 0,0 1 1 0 0,-1-1-1 0 0,1 0 0 0 0,-1 0 1 0 0,1 1-1 0 0,-1-1 0 0 0,1 0 1 0 0,-1 0-1 0 0,1 0 0 0 0,0 0 1 0 0,-1 1-1 0 0,1-1 0 0 0,-1 0 0 0 0,1 0 1 0 0,-1 0-1 0 0,1 0 0 0 0,-1 0 1 0 0,0 0-1 0 0,1 0 0 0 0,-1-1 1 0 0,0 1-1 0 0,9-11 709 0 0,23-16-189 0 0,234-143 874 0 0,15 20-402 0 0,-164 89-604 0 0,697-386 1672 0 0,-812 446-2141 0 0,24-15 947 0 0,-22 12-21 0 0,-17 6-247 0 0,-28 12-619 0 0,0 3-1 0 0,-71 39 1 0 0,103-51-19 0 0,1 0-34 0 0,-13 8-104 0 0,21-12 89 0 0,19-16-1056 0 0,-3 6-1818 0 0,-12 5 930 0 0,-8 6-1883 0 0,1 1 1718 0 0</inkml:trace>
</inkml:ink>
</file>

<file path=ppt/ink/ink7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16:02.895"/>
    </inkml:context>
    <inkml:brush xml:id="br0">
      <inkml:brushProperty name="width" value="0.05" units="cm"/>
      <inkml:brushProperty name="height" value="0.05" units="cm"/>
    </inkml:brush>
  </inkml:definitions>
  <inkml:trace contextRef="#ctx0" brushRef="#br0">43 272 8561 0 0,'-3'-1'83'0'0,"1"-1"0"0"0,-1 0 0 0 0,1-1 0 0 0,0 1-1 0 0,-1 0 1 0 0,1-1 0 0 0,0 1 0 0 0,0-1 0 0 0,0 0 0 0 0,1 0 0 0 0,-1 1 0 0 0,1-1 0 0 0,0 0 0 0 0,-2-4 0 0 0,-3-8 822 0 0,6 13-754 0 0,-1 1 1 0 0,0-1-1 0 0,0 0 0 0 0,1 0 1 0 0,-1 1-1 0 0,1-1 1 0 0,-1 0-1 0 0,1 0 0 0 0,0 0 1 0 0,0-2-1 0 0,0-30 2244 0 0,0 29-1592 0 0,0 22-847 0 0,0 10 46 0 0,2 1 0 0 0,1 0-1 0 0,1 0 1 0 0,10 32 0 0 0,-9-41 69 0 0,2-1 0 0 0,0 0 0 0 0,0-1 0 0 0,2 1 0 0 0,0-1 1 0 0,1-1-1 0 0,12 16 0 0 0,-13-22-49 0 0,1 0 1 0 0,0-1-1 0 0,1 0 1 0 0,-1 0-1 0 0,2-1 1 0 0,-1-1-1 0 0,1 0 1 0 0,0-1-1 0 0,1 0 1 0 0,-1-1-1 0 0,1 0 1 0 0,0-1-1 0 0,0 0 1 0 0,1-1-1 0 0,-1-1 1 0 0,23 2-1 0 0,-25-3-10 0 0,0-1-1 0 0,0-1 0 0 0,0 0 0 0 0,0 0 1 0 0,0-1-1 0 0,0-1 0 0 0,0 1 1 0 0,0-2-1 0 0,12-5 0 0 0,-15 5 2 0 0,-1 0 0 0 0,0 0 0 0 0,1-1 0 0 0,-2 0 0 0 0,1 0 0 0 0,0-1 0 0 0,-1 0 0 0 0,0 0 0 0 0,-1 0 1 0 0,1-1-1 0 0,-1 0 0 0 0,8-14 0 0 0,-9 12-31 0 0,-1 0 0 0 0,0 1 0 0 0,0-1 0 0 0,-1-1 0 0 0,0 1 0 0 0,0 0 0 0 0,-1 0 1 0 0,0-1-1 0 0,-1 1 0 0 0,0-1 0 0 0,0 1 0 0 0,-1 0 0 0 0,0-1 0 0 0,-1 1 0 0 0,-5-17 1 0 0,-5-9-68 0 0,-1 1 1 0 0,-32-57-1 0 0,22 46 48 0 0,-7-8-34 0 0,18 33-180 0 0,-16-36 0 0 0,28 80-826 0 0,0 0-1 0 0,-2 0 1 0 0,-4 23-1 0 0,4-41 795 0 0,1-1 0 0 0,0 1 0 0 0,0 0 0 0 0,0 0 0 0 0,1 0 0 0 0,0 0 0 0 0,0 0 0 0 0,0 0 0 0 0,1 0 0 0 0,1 6 0 0 0,2 2-586 0 0,-4-1-116 0 0</inkml:trace>
</inkml:ink>
</file>

<file path=ppt/ink/ink7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16:03.238"/>
    </inkml:context>
    <inkml:brush xml:id="br0">
      <inkml:brushProperty name="width" value="0.05" units="cm"/>
      <inkml:brushProperty name="height" value="0.05" units="cm"/>
    </inkml:brush>
  </inkml:definitions>
  <inkml:trace contextRef="#ctx0" brushRef="#br0">57 99 9197 0 0,'-5'-4'78'0'0,"-29"-39"1168"0"0,32 40-912 0 0,0-1 1 0 0,0 1-1 0 0,0-1 1 0 0,0 0 0 0 0,1 0-1 0 0,-1 1 1 0 0,1-1-1 0 0,0 0 1 0 0,0 0-1 0 0,0 0 1 0 0,1-5-1 0 0,0 9-314 0 0,0 0 1 0 0,0 0-1 0 0,0 0 0 0 0,0-1 0 0 0,1 1 0 0 0,-1 0 0 0 0,0 0 0 0 0,0 0 1 0 0,0 0-1 0 0,1 0 0 0 0,-1 0 0 0 0,0 0 0 0 0,0 0 0 0 0,0-1 0 0 0,1 1 1 0 0,-1 0-1 0 0,0 0 0 0 0,0 0 0 0 0,1 0 0 0 0,-1 0 0 0 0,0 0 0 0 0,0 0 0 0 0,1 0 1 0 0,-1 0-1 0 0,0 0 0 0 0,0 1 0 0 0,0-1 0 0 0,1 0 0 0 0,-1 0 0 0 0,0 0 1 0 0,0 0-1 0 0,1 0 0 0 0,-1 0 0 0 0,0 0 0 0 0,0 0 0 0 0,0 1 0 0 0,0-1 1 0 0,1 0-1 0 0,-1 0 0 0 0,0 0 0 0 0,0 0 0 0 0,0 1 0 0 0,0-1 0 0 0,0 0 0 0 0,1 1 1 0 0,9 6-46 0 0,-3 4 13 0 0,0 0 0 0 0,0 0 0 0 0,-1 1 0 0 0,-1 0 0 0 0,7 18-1 0 0,-6-14 9 0 0,26 86 15 0 0,1 3 78 0 0,-27-92-592 0 0,-1-1-1 0 0,1 1 1 0 0,1-1 0 0 0,0 0-1 0 0,16 18 1 0 0,-23-29 404 0 0,1-1 0 0 0,-1 1 1 0 0,1 0-1 0 0,0-1 0 0 0,-1 1 0 0 0,1-1 1 0 0,0 1-1 0 0,0-1 0 0 0,-1 1 0 0 0,1-1 1 0 0,0 0-1 0 0,0 1 0 0 0,0-1 1 0 0,0 0-1 0 0,-1 0 0 0 0,1 0 0 0 0,0 1 1 0 0,0-1-1 0 0,0 0 0 0 0,0 0 0 0 0,0 0 1 0 0,1-1-1 0 0,7-1-1185 0 0</inkml:trace>
</inkml:ink>
</file>

<file path=ppt/ink/ink7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16:03.642"/>
    </inkml:context>
    <inkml:brush xml:id="br0">
      <inkml:brushProperty name="width" value="0.05" units="cm"/>
      <inkml:brushProperty name="height" value="0.05" units="cm"/>
    </inkml:brush>
  </inkml:definitions>
  <inkml:trace contextRef="#ctx0" brushRef="#br0">65 195 9061 0 0,'-5'-4'39'0'0,"0"0"87"0"0,1 1-1 0 0,0 0 0 0 0,-1 0 0 0 0,0 0 1 0 0,1 1-1 0 0,-1-1 0 0 0,0 1 0 0 0,0 0 1 0 0,-10-2-1 0 0,14 7-38 0 0,0-1 0 0 0,1 1-1 0 0,0 0 1 0 0,-1 0 0 0 0,1 0 0 0 0,0 0 0 0 0,0-1 0 0 0,1 1-1 0 0,0 4 1 0 0,-1 6-70 0 0,1 4 8 0 0,1 1-1 0 0,0-1 1 0 0,1 0 0 0 0,8 24 0 0 0,28 65 549 0 0,-37-99-532 0 0,1 0 0 0 0,1 0 0 0 0,0 0 0 0 0,0 0-1 0 0,0-1 1 0 0,0 0 0 0 0,1 0 0 0 0,0 0-1 0 0,1 0 1 0 0,6 5 0 0 0,-7-8-20 0 0,0 1 0 0 0,1-1 0 0 0,-1-1 0 0 0,1 1 1 0 0,-1-1-1 0 0,1 0 0 0 0,0 0 0 0 0,0 0 0 0 0,0-1 0 0 0,0 0 0 0 0,0 0 1 0 0,0-1-1 0 0,8 0 0 0 0,20 0 34 0 0,-20-1-45 0 0,1 0 0 0 0,0 2 0 0 0,0 0 0 0 0,0 0 1 0 0,15 5-1 0 0,-26-5-7 0 0,0 0 0 0 0,-1 0 0 0 0,1 1 0 0 0,-1 0 0 0 0,1-1 0 0 0,-1 2 0 0 0,1-1 0 0 0,-1 0 0 0 0,0 0-1 0 0,0 1 1 0 0,0 0 0 0 0,0 0 0 0 0,-1 0 0 0 0,1 0 0 0 0,-1 0 0 0 0,0 0 0 0 0,1 0 0 0 0,-2 1 0 0 0,1-1 0 0 0,0 1 0 0 0,-1 0 0 0 0,1-1 0 0 0,0 8 0 0 0,0-4-2 0 0,-1 0 0 0 0,0 0 0 0 0,-1 0 0 0 0,0-1 1 0 0,0 1-1 0 0,0 0 0 0 0,-1 0 0 0 0,0 0 0 0 0,0 0 0 0 0,-4 11 0 0 0,4-15-80 0 0,0 0-1 0 0,0 0 0 0 0,0 0 0 0 0,-1-1 0 0 0,1 1 0 0 0,-1 0 0 0 0,1-1 1 0 0,-1 0-1 0 0,0 1 0 0 0,0-1 0 0 0,0 0 0 0 0,0 0 0 0 0,-1 0 0 0 0,1 0 1 0 0,0 0-1 0 0,-1 0 0 0 0,0-1 0 0 0,1 1 0 0 0,-1-1 0 0 0,0 0 0 0 0,0 0 1 0 0,1 0-1 0 0,-1 0 0 0 0,0 0 0 0 0,0 0 0 0 0,-4-1 0 0 0,1 0-137 0 0,1 0-1 0 0,-1 0 0 0 0,1-1 1 0 0,0 0-1 0 0,-1 0 0 0 0,1 0 1 0 0,0-1-1 0 0,0 1 0 0 0,0-1 1 0 0,0-1-1 0 0,0 1 1 0 0,0-1-1 0 0,1 0 0 0 0,-1 0 1 0 0,1 0-1 0 0,0 0 0 0 0,0-1 1 0 0,-6-6-1 0 0,-2-4 123 0 0,1-1 0 0 0,0 0 0 0 0,1-1 0 0 0,1 0 0 0 0,0 0 0 0 0,-9-27 1 0 0,9 11 244 0 0,1 0-1 0 0,2 0 1 0 0,0-1 0 0 0,0-52 0 0 0,1 18 136 0 0,2 42-189 0 0,0-4 213 0 0,0 0-1 0 0,2-1 1 0 0,1 1 0 0 0,5-31-1 0 0,-5 56-224 0 0,1 0-1 0 0,0 0 1 0 0,0 0-1 0 0,0 1 0 0 0,1-1 1 0 0,-1 0-1 0 0,1 1 1 0 0,0-1-1 0 0,0 1 0 0 0,0 0 1 0 0,1-1-1 0 0,-1 1 1 0 0,1 0-1 0 0,0 1 1 0 0,0-1-1 0 0,0 0 0 0 0,0 1 1 0 0,0 0-1 0 0,0-1 1 0 0,1 1-1 0 0,-1 0 0 0 0,1 1 1 0 0,-1-1-1 0 0,1 1 1 0 0,0 0-1 0 0,-1-1 0 0 0,1 2 1 0 0,0-1-1 0 0,0 0 1 0 0,0 1-1 0 0,0 0 0 0 0,0 0 1 0 0,0 0-1 0 0,0 0 1 0 0,0 0-1 0 0,0 1 0 0 0,-1 0 1 0 0,1 0-1 0 0,0 0 1 0 0,0 0-1 0 0,0 1 0 0 0,4 2 1 0 0,80 50-4003 0 0,-77-48 2545 0 0</inkml:trace>
</inkml:ink>
</file>

<file path=ppt/ink/ink7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16:03.967"/>
    </inkml:context>
    <inkml:brush xml:id="br0">
      <inkml:brushProperty name="width" value="0.05" units="cm"/>
      <inkml:brushProperty name="height" value="0.05" units="cm"/>
    </inkml:brush>
  </inkml:definitions>
  <inkml:trace contextRef="#ctx0" brushRef="#br0">11 194 9805 0 0,'-10'2'528'0'0,"10"-4"267"0"0,8 1 431 0 0,-1 0-910 0 0,0 1 1 0 0,0-1-1 0 0,0-1 1 0 0,-1 1 0 0 0,1-1-1 0 0,12-6 1 0 0,41-22 691 0 0,-27 12-584 0 0,3 2-157 0 0,-22 10-240 0 0,0 0 0 0 0,0 0 1 0 0,-1-2-1 0 0,0 0 0 0 0,0 0 1 0 0,12-12-1 0 0,-24 19-104 0 0,0 0-1 0 0,0 0 1 0 0,0-1 0 0 0,0 1-1 0 0,0 0 1 0 0,0-1 0 0 0,0 1-1 0 0,0-1 1 0 0,-1 1 0 0 0,1-1-1 0 0,-1 0 1 0 0,1 1 0 0 0,-1-1-1 0 0,1 0 1 0 0,-1 1 0 0 0,0-4-1 0 0,0 4-141 0 0,0 0 1 0 0,0 0-1 0 0,0 0 0 0 0,-1 0 0 0 0,1 0 0 0 0,0 0 1 0 0,-1 0-1 0 0,1 0 0 0 0,-1 0 0 0 0,1 0 0 0 0,-1 0 0 0 0,1 1 1 0 0,-1-1-1 0 0,0 0 0 0 0,1 0 0 0 0,-1 0 0 0 0,0 1 0 0 0,0-1 1 0 0,1 0-1 0 0,-1 1 0 0 0,0-1 0 0 0,0 1 0 0 0,0-1 0 0 0,0 1 1 0 0,0-1-1 0 0,0 1 0 0 0,-2-1 0 0 0,-6 0-1218 0 0</inkml:trace>
</inkml:ink>
</file>

<file path=ppt/ink/ink7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16:04.309"/>
    </inkml:context>
    <inkml:brush xml:id="br0">
      <inkml:brushProperty name="width" value="0.05" units="cm"/>
      <inkml:brushProperty name="height" value="0.05" units="cm"/>
    </inkml:brush>
  </inkml:definitions>
  <inkml:trace contextRef="#ctx0" brushRef="#br0">9 22 8729 0 0,'0'0'2360'0'0,"-2"-5"-1859"0"0,0 2-824 0 0,-2-11 2040 0 0,13 23 604 0 0,-6-6-172 0 0,8 22-1731 0 0,55 121 274 0 0,-49-113-279 0 0,30 44-1 0 0,-28-47-387 0 0,26 34-413 0 0,-44-62-68 0 0</inkml:trace>
</inkml:ink>
</file>

<file path=ppt/ink/ink7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16:12.949"/>
    </inkml:context>
    <inkml:brush xml:id="br0">
      <inkml:brushProperty name="width" value="0.05" units="cm"/>
      <inkml:brushProperty name="height" value="0.05" units="cm"/>
    </inkml:brush>
  </inkml:definitions>
  <inkml:trace contextRef="#ctx0" brushRef="#br0">747 208 5420 0 0,'-17'-8'267'0'0,"16"7"-239"0"0,-1 0-1 0 0,0 0 1 0 0,-1 0 0 0 0,1 0 0 0 0,0 0-1 0 0,0 1 1 0 0,0-1 0 0 0,-1 1 0 0 0,1-1-1 0 0,0 1 1 0 0,0 0 0 0 0,-1 0-1 0 0,-3 0 1 0 0,-3 2 37 0 0,1 0 1 0 0,-1 0-1 0 0,1 0 0 0 0,0 1 0 0 0,0 0 0 0 0,0 1 1 0 0,0 0-1 0 0,-14 10 0 0 0,14-9 51 0 0,-1 0 0 0 0,0 0 0 0 0,0 0 0 0 0,0-1 0 0 0,0-1 0 0 0,-1 0 0 0 0,-10 3 0 0 0,-86 4 1293 0 0,22-4 402 0 0,79-5-1664 0 0,0 1 0 0 0,0-1 0 0 0,1 1 0 0 0,-1 0 0 0 0,0 0 0 0 0,1 0 0 0 0,0 1 0 0 0,-1 0 0 0 0,1 0 0 0 0,0 0 0 0 0,-5 5 0 0 0,9-8-128 0 0,0 1 0 0 0,0-1-1 0 0,1 0 1 0 0,-1 1-1 0 0,0-1 1 0 0,0 0-1 0 0,1 0 1 0 0,-1 1 0 0 0,0-1-1 0 0,1 0 1 0 0,-1 0-1 0 0,0 0 1 0 0,1 1-1 0 0,-1-1 1 0 0,0 0 0 0 0,1 0-1 0 0,-1 0 1 0 0,0 0-1 0 0,1 0 1 0 0,-1 0-1 0 0,0 0 1 0 0,1 0-1 0 0,-1 0 1 0 0,1 0 0 0 0,-1 0-1 0 0,0 0 1 0 0,1 0-1 0 0,-1 0 1 0 0,0 0-1 0 0,1 0 1 0 0,15-2 289 0 0,441-197 197 0 0,-374 163-370 0 0,88-43 304 0 0,-233 101-19 0 0,-393 172-676 0 0,204-94 167 0 0,15-13 68 0 0,227-84 46 0 0,25-8 9 0 0,30-9 21 0 0,506-221 35 0 0,-259 110 1 0 0,-429 199-28 0 0,-357 163-147 0 0,404-201 80 0 0,205-93-33 0 0,-39 17 19 0 0,193-77 12 0 0,-194 85 19 0 0,-271 129-425 0 0,31-13 370 0 0,140-72 26 0 0,8-4 14 0 0,-29 10-1 0 0,76-30 5 0 0,0-2-1 0 0,56-35 1 0 0,-12 6 10 0 0,-6 7 7 0 0,172-86 47 0 0,-226 113-28 0 0,-13 7-20 0 0,-11 6-34 0 0,-98 49-161 0 0,-207 96 47 0 0,287-138 103 0 0,23-10-12 0 0,20-7 20 0 0,127-66 99 0 0,-35 16-259 0 0,-79 39-2058 0 0</inkml:trace>
</inkml:ink>
</file>

<file path=ppt/ink/ink7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16:15.628"/>
    </inkml:context>
    <inkml:brush xml:id="br0">
      <inkml:brushProperty name="width" value="0.05" units="cm"/>
      <inkml:brushProperty name="height" value="0.05" units="cm"/>
    </inkml:brush>
  </inkml:definitions>
  <inkml:trace contextRef="#ctx0" brushRef="#br0">33 217 5116 0 0,'-4'-6'73'0'0,"0"0"0"0"0,1 0-1 0 0,-1-1 1 0 0,1 1 0 0 0,1-1-1 0 0,-1 0 1 0 0,1 0-1 0 0,0 0 1 0 0,-1-8 0 0 0,1-7 643 0 0,1-37-1 0 0,2 33-247 0 0,-1 22-321 0 0,0 0 0 0 0,0 1 0 0 0,1-1-1 0 0,0 1 1 0 0,-1-1 0 0 0,1 1 0 0 0,3-6 0 0 0,-4 8-132 0 0,1 1 0 0 0,-1 0 0 0 0,1 0 1 0 0,-1 0-1 0 0,1 0 0 0 0,-1 0 0 0 0,1-1 0 0 0,-1 1 0 0 0,0 0 1 0 0,1 0-1 0 0,-1 0 0 0 0,1 0 0 0 0,-1 0 0 0 0,1 0 1 0 0,-1 1-1 0 0,1-1 0 0 0,-1 0 0 0 0,1 0 0 0 0,-1 0 0 0 0,1 0 1 0 0,-1 0-1 0 0,0 1 0 0 0,1-1 0 0 0,-1 0 0 0 0,1 0 0 0 0,-1 1 1 0 0,1 0-1 0 0,13 9 213 0 0,-12-9-194 0 0,22 18 203 0 0,-2 1 1 0 0,0 0-1 0 0,34 43 1 0 0,49 79-51 0 0,-76-101-158 0 0,-6-8-38 0 0,6 6-41 0 0,-2 1 0 0 0,-2 1 1 0 0,22 48-1 0 0,-44-81-155 0 0,-1-1 0 0 0,0 0 0 0 0,0 1 0 0 0,0 0 0 0 0,-1-1 0 0 0,-1 1 0 0 0,1 0 0 0 0,-1-1 0 0 0,0 1 0 0 0,-1 0 0 0 0,0-1 0 0 0,0 1 0 0 0,-1 0 0 0 0,1-1 0 0 0,-2 1 0 0 0,1-1 0 0 0,-1 0 1 0 0,0 0-1 0 0,-5 8 0 0 0,-2 4-501 0 0</inkml:trace>
</inkml:ink>
</file>

<file path=ppt/ink/ink7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16:15.985"/>
    </inkml:context>
    <inkml:brush xml:id="br0">
      <inkml:brushProperty name="width" value="0.05" units="cm"/>
      <inkml:brushProperty name="height" value="0.05" units="cm"/>
    </inkml:brush>
  </inkml:definitions>
  <inkml:trace contextRef="#ctx0" brushRef="#br0">42 110 5941 0 0,'-5'-9'131'0'0,"1"0"0"0"0,-7-19 1 0 0,-5-8 408 0 0,16 35-500 0 0,-1 0 0 0 0,1 1 0 0 0,-1-1-1 0 0,1 0 1 0 0,-1 1 0 0 0,1-1 0 0 0,-1 0-1 0 0,1 0 1 0 0,0 0 0 0 0,0 1 0 0 0,-1-1-1 0 0,1 0 1 0 0,0 0 0 0 0,0 0 0 0 0,0 0-1 0 0,0 0 1 0 0,0 1 0 0 0,0-1 0 0 0,0 0-1 0 0,0 0 1 0 0,0 0 0 0 0,0 0-1 0 0,1-1 1 0 0,0 2-3 0 0,-1 0 1 0 0,1 0-1 0 0,0-1 0 0 0,0 1 0 0 0,-1 0 0 0 0,1 0 0 0 0,0 0 0 0 0,0 0 0 0 0,-1 0 1 0 0,1 0-1 0 0,0 0 0 0 0,0 0 0 0 0,-1 0 0 0 0,1 0 0 0 0,0 1 0 0 0,-1-1 1 0 0,1 0-1 0 0,0 0 0 0 0,-1 1 0 0 0,2 0 0 0 0,6 3 118 0 0,0 0 0 0 0,0 0-1 0 0,11 9 1 0 0,66 63 208 0 0,-44-39-331 0 0,59 42 0 0 0,-87-70-30 0 0,1 0 1 0 0,1-1-1 0 0,-1 0 0 0 0,1-2 0 0 0,1 1 1 0 0,-1-2-1 0 0,1 0 0 0 0,30 5 1 0 0,-41-10-23 0 0,0 1 0 0 0,0-1 1 0 0,-1 0-1 0 0,1-1 0 0 0,0 1 1 0 0,0-1-1 0 0,-1 0 1 0 0,1 0-1 0 0,0-1 0 0 0,-1 1 1 0 0,1-1-1 0 0,-1 0 1 0 0,5-3-1 0 0,-2 1-9 0 0,0-1 1 0 0,-1 0 0 0 0,0 0-1 0 0,0 0 1 0 0,0-1-1 0 0,-1 0 1 0 0,6-8-1 0 0,1-3 34 0 0,-2-1-1 0 0,0 1 1 0 0,-1-2-1 0 0,-1 1 1 0 0,8-28-1 0 0,-13 34 53 0 0,13-35 260 0 0,-15 45-230 0 0,0-1 1 0 0,0 0-1 0 0,0 1 1 0 0,1-1-1 0 0,-1 1 0 0 0,1-1 1 0 0,0 1-1 0 0,-1 0 1 0 0,1 0-1 0 0,0-1 0 0 0,0 1 1 0 0,4-2-1 0 0,-6 4-73 0 0,0 0-1 0 0,0 0 0 0 0,0 0 0 0 0,0 0 0 0 0,0 0 1 0 0,0 0-1 0 0,0 0 0 0 0,0 0 0 0 0,0 0 1 0 0,0 0-1 0 0,0 0 0 0 0,0 0 0 0 0,0 0 0 0 0,0 0 1 0 0,0 0-1 0 0,0 1 0 0 0,-1-1 0 0 0,1 0 0 0 0,0 0 1 0 0,0 0-1 0 0,0 0 0 0 0,0 0 0 0 0,0 0 1 0 0,0 0-1 0 0,0 0 0 0 0,0 0 0 0 0,0 0 0 0 0,0 0 1 0 0,0 0-1 0 0,0 1 0 0 0,0-1 0 0 0,0 0 1 0 0,0 0-1 0 0,1 0 0 0 0,-1 0 0 0 0,0 0 0 0 0,0 0 1 0 0,0 0-1 0 0,0 0 0 0 0,0 0 0 0 0,0 0 1 0 0,0 0-1 0 0,0 0 0 0 0,0 0 0 0 0,0 1 0 0 0,0-1 1 0 0,0 0-1 0 0,0 0 0 0 0,0 0 0 0 0,0 0 0 0 0,0 0 1 0 0,0 0-1 0 0,1 0 0 0 0,-1 0 0 0 0,0 0 1 0 0,0 0-1 0 0,0 0 0 0 0,0 0 0 0 0,0 0 0 0 0,0 0 1 0 0,0 0-1 0 0,0 0 0 0 0,0 0 0 0 0,0 0 1 0 0,0 0-1 0 0,1 0 0 0 0,-1 0 0 0 0,0 0 0 0 0,-6 12 211 0 0,-11 19-405 0 0,14-27 250 0 0,-53 78-940 0 0,55-81 834 0 0,0 0-1 0 0,0 1 1 0 0,0-1-1 0 0,0 0 1 0 0,0 0-1 0 0,0 1 1 0 0,1-1-1 0 0,-1 1 1 0 0,0-1-1 0 0,1 1 1 0 0,-1-1-1 0 0,1 1 1 0 0,-1-1-1 0 0,1 1 1 0 0,0 0-1 0 0,0-1 1 0 0,0 1-1 0 0,0-1 1 0 0,0 1-1 0 0,0 0 1 0 0,1 2-1 0 0,2 1-87 0 0,0-1 0 0 0,1 0 0 0 0,0-1 0 0 0,0 1 0 0 0,0 0 0 0 0,0-1 0 0 0,1 0 0 0 0,7 4 0 0 0</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3:41:03.585"/>
    </inkml:context>
    <inkml:brush xml:id="br0">
      <inkml:brushProperty name="width" value="0.05" units="cm"/>
      <inkml:brushProperty name="height" value="0.05" units="cm"/>
    </inkml:brush>
  </inkml:definitions>
  <inkml:trace contextRef="#ctx0" brushRef="#br0">1 50 8069 0 0,'0'-8'144'0'0,"0"7"-78"0"0,0-1-1 0 0,0 1 1 0 0,0 0-1 0 0,0 0 0 0 0,0-1 1 0 0,0 1-1 0 0,1 0 0 0 0,-1 0 1 0 0,0 0-1 0 0,1-1 1 0 0,-1 1-1 0 0,1 0 0 0 0,-1 0 1 0 0,1 0-1 0 0,0 0 0 0 0,-1 0 1 0 0,1 0-1 0 0,0 0 0 0 0,1-1 1 0 0,3-5 273 0 0,-5 6-201 0 0,0 0 0 0 0,1 1 0 0 0,-1-1 0 0 0,0 0 0 0 0,1 1 0 0 0,-1-1 0 0 0,1 0 0 0 0,-1 1 1 0 0,1-1-1 0 0,-1 1 0 0 0,1-1 0 0 0,-1 1 0 0 0,1-1 0 0 0,0 1 0 0 0,-1 0 0 0 0,1-1 0 0 0,0 1 0 0 0,0-1 0 0 0,0 2 20 0 0,0 0 1 0 0,1 0-1 0 0,-1-1 0 0 0,0 1 1 0 0,0 0-1 0 0,0 0 0 0 0,0 0 1 0 0,0 0-1 0 0,-1 0 0 0 0,1 0 1 0 0,0 1-1 0 0,0 0 0 0 0,11 16 274 0 0,-2 1 0 0 0,0-1 0 0 0,-1 1 0 0 0,-1 1 0 0 0,0 0 0 0 0,6 30 0 0 0,-3 0-64 0 0,6 77 0 0 0,-13-57-177 0 0,-3 0 0 0 0,-9 75 0 0 0,-27 137-1476 0 0,31-253 858 0 0,-9 29-2340 0 0,11-34 685 0 0</inkml:trace>
</inkml:ink>
</file>

<file path=ppt/ink/ink7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16:17.450"/>
    </inkml:context>
    <inkml:brush xml:id="br0">
      <inkml:brushProperty name="width" value="0.05" units="cm"/>
      <inkml:brushProperty name="height" value="0.05" units="cm"/>
    </inkml:brush>
  </inkml:definitions>
  <inkml:trace contextRef="#ctx0" brushRef="#br0">114 286 6881 0 0,'-15'-10'-41'0'0,"7"5"138"0"0,0 0 0 0 0,-1 0 1 0 0,0 0-1 0 0,1 1 0 0 0,-1 0 0 0 0,-10-2 0 0 0,17 6 41 0 0,-1-1-1 0 0,1 0 1 0 0,0 1 0 0 0,0-1 0 0 0,0 0-1 0 0,0 0 1 0 0,0 0 0 0 0,0 0-1 0 0,0 0 1 0 0,0-1 0 0 0,-3-2-1 0 0,5 4-100 0 0,0 0-1 0 0,0 0 0 0 0,0-1 1 0 0,0 1-1 0 0,-1 0 1 0 0,1 0-1 0 0,0 0 0 0 0,0-1 1 0 0,0 1-1 0 0,0 0 0 0 0,0 0 1 0 0,0 0-1 0 0,0-1 0 0 0,0 1 1 0 0,0 0-1 0 0,0 0 1 0 0,0-1-1 0 0,0 1 0 0 0,0 0 1 0 0,0 0-1 0 0,0 0 0 0 0,0-1 1 0 0,0 1-1 0 0,0 0 0 0 0,1 0 1 0 0,-1 0-1 0 0,0-1 0 0 0,0 1 1 0 0,0 0-1 0 0,0 0 1 0 0,0 0-1 0 0,0 0 0 0 0,1-1 1 0 0,-1 1-1 0 0,0 0 0 0 0,0 0 1 0 0,0 0-1 0 0,1 0 0 0 0,18-6 679 0 0,361-32 2467 0 0,115-14-1372 0 0,-473 49-1741 0 0,436-73 1621 0 0,-439 72-1518 0 0,0-1 0 0 0,-1-1 1 0 0,1 0-1 0 0,17-10 1 0 0,-29 10 49 0 0,-11 3-205 0 0,-15 4-312 0 0,-87 20-2594 0 0,59-8 1341 0 0</inkml:trace>
</inkml:ink>
</file>

<file path=ppt/ink/ink7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16:22.946"/>
    </inkml:context>
    <inkml:brush xml:id="br0">
      <inkml:brushProperty name="width" value="0.05" units="cm"/>
      <inkml:brushProperty name="height" value="0.05" units="cm"/>
    </inkml:brush>
  </inkml:definitions>
  <inkml:trace contextRef="#ctx0" brushRef="#br0">51 248 6377 0 0,'-4'-2'36'0'0,"-1"0"1"0"0,1 0 0 0 0,0 0-1 0 0,0 0 1 0 0,0-1 0 0 0,0 0-1 0 0,0 0 1 0 0,-5-4-1 0 0,8 5 6 0 0,0 1-1 0 0,1 0 0 0 0,-1-1 0 0 0,0 1 0 0 0,0-1 1 0 0,0 1-1 0 0,1-1 0 0 0,-1 1 0 0 0,1-1 0 0 0,-1 1 1 0 0,1-1-1 0 0,0 1 0 0 0,0-1 0 0 0,0 0 0 0 0,-1 1 1 0 0,1-1-1 0 0,1 0 0 0 0,-1 1 0 0 0,0-1 0 0 0,0 1 1 0 0,1-4-1 0 0,4-8 447 0 0,1-1 1 0 0,0 1-1 0 0,1 0 1 0 0,0 1-1 0 0,12-16 1 0 0,-19 28-463 0 0,1-1 0 0 0,-1 1 1 0 0,0 0-1 0 0,0-1 0 0 0,1 1 1 0 0,-1-1-1 0 0,0 1 0 0 0,0-1 1 0 0,0 1-1 0 0,0-1 0 0 0,0 1 1 0 0,0-1-1 0 0,0 1 0 0 0,0-1 1 0 0,0 1-1 0 0,0-1 0 0 0,0 1 1 0 0,0-1-1 0 0,0 1 0 0 0,0-1 1 0 0,0 1-1 0 0,0-1 0 0 0,0 1 1 0 0,-1-1-1 0 0,1 1 0 0 0,0 0 1 0 0,0-1-1 0 0,-1 0 0 0 0,-12-11 724 0 0,12 12-724 0 0,0-1 1 0 0,1 1-1 0 0,-1 0 0 0 0,0 0 0 0 0,1-1 0 0 0,-1 1 0 0 0,0-1 0 0 0,1 1 1 0 0,-1-1-1 0 0,1 1 0 0 0,-1-1 0 0 0,1 1 0 0 0,-1-1 0 0 0,1 0 0 0 0,-1 1 1 0 0,1-1-1 0 0,0 1 0 0 0,-1-1 0 0 0,1 0 0 0 0,0 0 0 0 0,-1 1 0 0 0,1-1 1 0 0,0 0-1 0 0,0 1 0 0 0,0-1 0 0 0,0 0 0 0 0,-1 0 0 0 0,1 0 0 0 0,0 1 1 0 0,0-1-1 0 0,1-1 0 0 0,1 0-9 0 0,0 0 0 0 0,0 0 0 0 0,0 0 1 0 0,1 0-1 0 0,-1 1 0 0 0,0-1 0 0 0,1 1 0 0 0,0-1 1 0 0,-1 1-1 0 0,1 0 0 0 0,0 0 0 0 0,-1 0 0 0 0,6 0 1 0 0,40-8 239 0 0,-46 9-241 0 0,60-8 432 0 0,-1 3-1 0 0,1 3 1 0 0,0 2-1 0 0,95 13 1 0 0,-128-8-344 0 0,-1 1-1 0 0,0 1 1 0 0,-1 1 0 0 0,1 2 0 0 0,-2 0-1 0 0,1 2 1 0 0,-2 1 0 0 0,1 1-1 0 0,-2 1 1 0 0,0 1 0 0 0,-1 2 0 0 0,22 20-1 0 0,-29-21-8 0 0,0 1-1 0 0,-1 0 1 0 0,-1 1-1 0 0,-1 1 1 0 0,0 0-1 0 0,-2 1 0 0 0,0 0 1 0 0,-1 0-1 0 0,-2 1 1 0 0,0 1-1 0 0,-1-1 1 0 0,5 34-1 0 0,-5-6 69 0 0,-2-1 1 0 0,-3 1-1 0 0,-1 0 0 0 0,-12 95 0 0 0,-28 109 546 0 0,29-212-626 0 0,-1-1 1 0 0,-1 0 0 0 0,-3-2-1 0 0,-20 41 1 0 0,17-44 9 0 0,10-17-33 0 0,-1-2 0 0 0,-1 1 0 0 0,-15 19 1 0 0,20-43-41 0 0,0-1 0 0 0,1 0 0 0 0,-1-1 1 0 0,-3-9-1 0 0,1 1-235 0 0,4 10-200 0 0,0-1 1 0 0,0 1-1 0 0,0 0 0 0 0,-1 0 1 0 0,0 0-1 0 0,0 0 0 0 0,-1 1 1 0 0,-7-8-1 0 0,11 12 167 0 0,0 1 0 0 0,0-1 0 0 0,1 0 0 0 0,-1 0 0 0 0,0 1 0 0 0,0-1 0 0 0,1 0 0 0 0,-1 0 0 0 0,1 0 0 0 0,-1 0 0 0 0,0 0 0 0 0,1 0 0 0 0,0 0 0 0 0,-1 0 0 0 0,1 0 0 0 0,0 0 0 0 0,-1 0 0 0 0,1 0 0 0 0,0 0 0 0 0,0 0 0 0 0,0 0 0 0 0,0 0 0 0 0,0 0 0 0 0,0 0 0 0 0,0 0 0 0 0,0-1 0 0 0,1 1 0 0 0,-1 0 0 0 0,0 0 0 0 0,1 0 0 0 0,-1 0 0 0 0,1-1 0 0 0,-1 1 182 0 0,0 1 0 0 0,1-1 0 0 0,-1 1 0 0 0,0-1 0 0 0,0 1 0 0 0,0 0 0 0 0,0-1 0 0 0,0 1-1 0 0,0-1 1 0 0,0 1 0 0 0,-1-1 0 0 0,1 1 0 0 0,0-1 0 0 0,0 1 0 0 0,0-1 0 0 0,0 1 0 0 0,-1 0-1 0 0,1-1 1 0 0,0 1 0 0 0,0-1 0 0 0,-1 1 0 0 0,1 0 0 0 0,0-1 0 0 0,-1 1 0 0 0,1 0 0 0 0,0-1-1 0 0,-1 1 1 0 0,1 0 0 0 0,0-1 0 0 0,-1 1 0 0 0,1 0 0 0 0,-1 0 0 0 0,1 0 0 0 0,-1-1 0 0 0,1 1-1 0 0,0 0 1 0 0,-1 0 0 0 0,0 0 0 0 0,-20-6 190 0 0,12 4 665 0 0,-1 1 1 0 0,0 0-1 0 0,1 1 0 0 0,-1 0 0 0 0,-14 3 0 0 0,24 21 1442 0 0,25 42 195 0 0,-20-54-2326 0 0,0 0 0 0 0,0 1 0 0 0,-1-1 1 0 0,0 1-1 0 0,-1 0 0 0 0,-1 0 0 0 0,1 19 0 0 0,-4-4-61 0 0,2 29 3 0 0,-1-52-25 0 0,0-1 0 0 0,1 1 0 0 0,0-1 0 0 0,0 0 0 0 0,0 0 0 0 0,1 1 0 0 0,0-1 0 0 0,-1 0 1 0 0,1 0-1 0 0,3 4 0 0 0,-3-6 28 0 0,0 0 1 0 0,0 0-1 0 0,0 0 1 0 0,0-1-1 0 0,1 1 1 0 0,-1 0-1 0 0,0-1 1 0 0,1 0-1 0 0,-1 1 1 0 0,1-1-1 0 0,0 0 1 0 0,-1 0-1 0 0,1-1 1 0 0,0 1-1 0 0,0-1 1 0 0,-1 1-1 0 0,1-1 1 0 0,0 0-1 0 0,0 0 1 0 0,0 0-1 0 0,-1 0 1 0 0,6-1-1 0 0,6-2 127 0 0,1 0 0 0 0,-2 0 1 0 0,17-7-1 0 0,-21 7-126 0 0,18-8 324 0 0,0-2 1 0 0,-2 0-1 0 0,40-27 0 0 0,-33 19 428 0 0,-37 24-181 0 0,4-3-615 0 0,1 0 1 0 0,-1 1-1 0 0,1-1 0 0 0,0 0 1 0 0,-1 1-1 0 0,1-1 1 0 0,-1 0-1 0 0,1 1 1 0 0,0-1-1 0 0,-1 0 1 0 0,1 1-1 0 0,0-1 1 0 0,-1 1-1 0 0,1-1 1 0 0,0 1-1 0 0,-1-1 1 0 0,1 1-1 0 0,0-1 1 0 0,0 1-1 0 0,0-1 1 0 0,0 1-1 0 0,-1-1 1 0 0,1 1-1 0 0,0-1 1 0 0,0 1-1 0 0,0-1 1 0 0,0 1-1 0 0,0-1 1 0 0,0 1-1 0 0,0-1 1 0 0,1 1-1 0 0,-1-1 1 0 0,0 1-1 0 0,0 0 1 0 0,0 0 20 0 0,2-7-1302 0 0,-12 4-3866 0 0,6 2 3298 0 0</inkml:trace>
</inkml:ink>
</file>

<file path=ppt/ink/ink7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16:24.062"/>
    </inkml:context>
    <inkml:brush xml:id="br0">
      <inkml:brushProperty name="width" value="0.05" units="cm"/>
      <inkml:brushProperty name="height" value="0.05" units="cm"/>
    </inkml:brush>
  </inkml:definitions>
  <inkml:trace contextRef="#ctx0" brushRef="#br0">416 650 4044 0 0,'-142'15'730'0'0,"106"-14"-188"0"0,0 2 0 0 0,-1 2 0 0 0,2 1 0 0 0,-70 22 0 0 0,103-27-505 0 0,0 0 1 0 0,0-1-1 0 0,1 1 0 0 0,-1 1 1 0 0,0-1-1 0 0,0 0 1 0 0,0 0-1 0 0,1 1 0 0 0,-1-1 1 0 0,0 1-1 0 0,-1 1 0 0 0,3-2-25 0 0,0-1 0 0 0,0 0-1 0 0,0 0 1 0 0,-1 1 0 0 0,1-1 0 0 0,0 0-1 0 0,0 0 1 0 0,0 0 0 0 0,0 1-1 0 0,0-1 1 0 0,0 0 0 0 0,0 0-1 0 0,0 1 1 0 0,0-1 0 0 0,0 0-1 0 0,0 0 1 0 0,0 1 0 0 0,0-1-1 0 0,0 0 1 0 0,0 0 0 0 0,0 1 0 0 0,0-1-1 0 0,0 0 1 0 0,0 0 0 0 0,1 1-1 0 0,-1-1 1 0 0,0 0 0 0 0,0 0-1 0 0,0 0 1 0 0,0 1 0 0 0,1-1-1 0 0,13 4 278 0 0,14-4-20 0 0,-1-1 0 0 0,0-2 0 0 0,0-1 0 0 0,-1-1 1 0 0,31-10-1 0 0,-12 4-87 0 0,505-116 943 0 0,262-62 325 0 0,291-28 1034 0 0,-508 93-1411 0 0,-527 107-933 0 0,-48 11-9 0 0,-36 6 0 0 0,-32 5-23 0 0,-11 4-39 0 0,17-2 71 0 0,-66 2-1 0 0,107-9-70 0 0,49-15 360 0 0,17 0-333 0 0,-73-1 50 0 0,8 16-152 0 0,2 0 0 0 0,0 4-40 0 0,-2-5 67 0 0,0 0-1 0 0,0 1-17 0 0,-1 2-342 0 0</inkml:trace>
</inkml:ink>
</file>

<file path=ppt/ink/ink7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16:25.529"/>
    </inkml:context>
    <inkml:brush xml:id="br0">
      <inkml:brushProperty name="width" value="0.05" units="cm"/>
      <inkml:brushProperty name="height" value="0.05" units="cm"/>
    </inkml:brush>
  </inkml:definitions>
  <inkml:trace contextRef="#ctx0" brushRef="#br0">21 66 6033 0 0,'0'0'176'0'0,"-2"-4"15"0"0,-3-12-55 0 0,4 12 1119 0 0,-1 0-1013 0 0,-6-15 105 0 0,6 14 2145 0 0,3 5-2433 0 0,0 0 0 0 0,1 0 0 0 0,-1-1 0 0 0,1 1-1 0 0,-1-1 1 0 0,1 0 0 0 0,-1 1 0 0 0,0-1 0 0 0,0 0-1 0 0,1 0 1 0 0,-1 1 0 0 0,2-3 0 0 0,-1 1 75 0 0,3 0 1997 0 0,37 18-1592 0 0,137 55-24 0 0,-149-59-271 0 0,0 1 0 0 0,29 19-1 0 0,-32-16-39 0 0,24 15 225 0 0,-1 1 1 0 0,-2 3-1 0 0,53 49 1 0 0,-37-22 222 0 0,83 103 0 0 0,178 268 1756 0 0,-184-248-935 0 0,-106-146-1066 0 0,0-2 0 0 0,60 48 0 0 0,-93-84-345 0 0,-2 0-47 0 0,0-1 1 0 0,1 1-1 0 0,-1-1 0 0 0,0 0 1 0 0,1 1-1 0 0,-1-1 1 0 0,0 0-1 0 0,1 1 0 0 0,-1-1 1 0 0,0 0-1 0 0,1 0 1 0 0,-1 1-1 0 0,1-1 0 0 0,-1 0 1 0 0,1 0-1 0 0,-1 0 1 0 0,1 0-1 0 0,-1 0 0 0 0,1 0 1 0 0,-1 1-1 0 0,0-1 0 0 0,1 0 1 0 0,-1 0-1 0 0,1 0 1 0 0,-1 0-1 0 0,1-1 0 0 0,-1 1 1 0 0,1 0-1 0 0,-1 0 1 0 0,1 0-1 0 0,-1 0 0 0 0,1 0 1 0 0,-1-1-1 0 0,0 1 0 0 0,1 0 1 0 0,0-1-1 0 0,6-3-18 0 0,0 0-1 0 0,-1-1 1 0 0,0 0 0 0 0,0 0-1 0 0,0-1 1 0 0,0 1-1 0 0,-1-1 1 0 0,0-1-1 0 0,0 1 1 0 0,0-1-1 0 0,6-12 1 0 0,-5 9-10 0 0,3-5-137 0 0,-7-35-3417 0 0,-2 40 2706 0 0,-8-2-5812 0 0,-24-36 5592 0 0,24 36 62 0 0,-2 11-2687 0 0,-29-2 3476 0 0,29 2 86 0 0,-11 6-10 0 0,-66 17 128 0 0,19 1 35 0 0,34-11 46 0 0,8-4 64 0 0,21-5 152 0 0,-1-1-1 0 0,-1 0 0 0 0,1-1 1 0 0,0 1-1 0 0,-11 0 1 0 0,18-1 1 0 0,1 1 0 0 0,0-1 1 0 0,0 1-1 0 0,-1 0 0 0 0,1 0 1 0 0,-1 0-1 0 0,1-1 0 0 0,-1 2 0 0 0,0-1 1 0 0,0 0-1 0 0,0 0 0 0 0,0 0 1 0 0,0 0-1 0 0,0 4 0 0 0,1-1-126 0 0,0-1-1 0 0,0 1 1 0 0,1 0 0 0 0,0-1-1 0 0,-1 1 1 0 0,6 5 0 0 0,7 2-85 0 0,-1 0 0 0 0,1-1 0 0 0,1-1 0 0 0,0-1 0 0 0,0 0 0 0 0,1-1 0 0 0,0-1 1 0 0,31 9-1 0 0,-43-15-130 0 0,-1 0 1 0 0,1-1 0 0 0,-1 0-1 0 0,0 0 1 0 0,1-1 0 0 0,-1 1-1 0 0,1-1 1 0 0,-1 0 0 0 0,0 0-1 0 0,1 0 1 0 0,-1 0 0 0 0,0-1-1 0 0,0 0 1 0 0,0 0 0 0 0,0 0-1 0 0,0 0 1 0 0,0-1 0 0 0,-1 0-1 0 0,1 1 1 0 0,-1-1 0 0 0,0-1 0 0 0,0 1-1 0 0,4-6 1 0 0,-2 4 34 0 0,-2-1 1 0 0,1 0-1 0 0,0 0 1 0 0,-1 0-1 0 0,0 0 0 0 0,-1 0 1 0 0,0-1-1 0 0,0 1 1 0 0,0-1-1 0 0,0 0 0 0 0,-1 1 1 0 0,0-1-1 0 0,-1 0 1 0 0,0-12-1 0 0,-1 1 31 0 0,-7-43 550 0 0,6 58 463 0 0,0 11-454 0 0,1 11 54 0 0,8 84 868 0 0,-6-88-1749 0 0,-2 0-1 0 0,0-1 1 0 0,-1 1-1 0 0,-7 29 1 0 0,1-23-850 0 0,-4-4-383 0 0</inkml:trace>
</inkml:ink>
</file>

<file path=ppt/ink/ink7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25:39.430"/>
    </inkml:context>
    <inkml:brush xml:id="br0">
      <inkml:brushProperty name="width" value="0.05" units="cm"/>
      <inkml:brushProperty name="height" value="0.05" units="cm"/>
    </inkml:brush>
  </inkml:definitions>
  <inkml:trace contextRef="#ctx0" brushRef="#br0">11 3959 6097 0 0,'-5'-44'23'0'0,"-1"-39"304"0"0,9 62-25 0 0,-3 21-292 0 0,0 0-1 0 0,1 0 1 0 0,-1 0 0 0 0,0 0 0 0 0,0 0 0 0 0,1 0 0 0 0,-1 0 0 0 0,0 0 0 0 0,0 0 0 0 0,1 0 0 0 0,-1 0 0 0 0,0 0 0 0 0,0 0-1 0 0,1 0 1 0 0,-1 0 0 0 0,0 1 0 0 0,0-1 0 0 0,0 0 0 0 0,1 0 0 0 0,-1 0 0 0 0,0 0 0 0 0,0 0 0 0 0,0 1 0 0 0,1-1 0 0 0,-1 0 0 0 0,0 0-1 0 0,0 0 1 0 0,0 1 0 0 0,0-1 0 0 0,0 0 0 0 0,1 0 0 0 0,-1 1 0 0 0,0-1 0 0 0,0 0 0 0 0,0 0 0 0 0,0 1 0 0 0,0-1 0 0 0,0 0-1 0 0,17 43 653 0 0,-12-31-570 0 0,164 431 1491 0 0,-132-337-1480 0 0,-5 1 0 0 0,31 187 1 0 0,-39-101-70 0 0,-16-139-22 0 0,17 96-3 0 0,-24-145-14 0 0,0 0 1 0 0,0 0-1 0 0,1 0 0 0 0,0-1 1 0 0,0 1-1 0 0,0 0 0 0 0,1-1 1 0 0,3 6-1 0 0,-5-9-7 0 0,0 0-1 0 0,1 0 1 0 0,-1 0 0 0 0,0 0 0 0 0,0 0-1 0 0,1 0 1 0 0,-1 0 0 0 0,0 0-1 0 0,1-1 1 0 0,-1 1 0 0 0,1-1 0 0 0,-1 1-1 0 0,1-1 1 0 0,-1 1 0 0 0,1-1-1 0 0,-1 0 1 0 0,1 0 0 0 0,-1 0 0 0 0,1 0-1 0 0,0 0 1 0 0,-1 0 0 0 0,1 0-1 0 0,-1 0 1 0 0,1 0 0 0 0,-1-1 0 0 0,1 1-1 0 0,-1-1 1 0 0,1 1 0 0 0,-1-1-1 0 0,2-1 1 0 0,11-4-74 0 0,75-34-92 0 0,2 5 0 0 0,98-26 1 0 0,97-10 310 0 0,78 7-9 0 0,-222 44-96 0 0,515-103 122 0 0,-4-27 46 0 0,167-35 161 0 0,-156 42-177 0 0,321-62-231 0 0,757-91-17 0 0,-1311 225 27 0 0,287-65 47 0 0,-179 31-25 0 0,-115 23-12 0 0,141-25 62 0 0,-193 61-37 0 0,56-10-104 0 0,-85-14 62 0 0,-340 69 49 0 0,12 0-8 0 0,-24 9-42 0 0,7-7 45 0 0,0 1 5 0 0,0 0 0 0 0,-1 0 0 0 0,1 0 0 0 0,0 0 0 0 0,0 1 0 0 0,0-1 1 0 0,0 1-1 0 0,0-1 0 0 0,1 1 0 0 0,-1 0 0 0 0,1-1 0 0 0,0 1 0 0 0,-1 3 0 0 0,1-4 0 0 0,1-1 0 0 0,0 1-1 0 0,0-1 1 0 0,0 1 0 0 0,0 0-1 0 0,0-1 1 0 0,0 1 0 0 0,0-1-1 0 0,1 1 1 0 0,-1 0 0 0 0,0-1-1 0 0,1 1 1 0 0,0-1 0 0 0,-1 1-1 0 0,1-1 1 0 0,0 0 0 0 0,-1 1-1 0 0,1-1 1 0 0,0 1 0 0 0,0-1-1 0 0,0 0 1 0 0,0 0 0 0 0,1 0-1 0 0,-1 0 1 0 0,0 0 0 0 0,2 2-1 0 0,4 2 6 0 0,1-1-1 0 0,-1 0 0 0 0,1 0 1 0 0,0 0-1 0 0,0-1 0 0 0,0 0 1 0 0,12 3-1 0 0,3-1-4 0 0,32 2 1 0 0,-37-6-1 0 0,-1 1 1 0 0,1 1-1 0 0,0 1 1 0 0,20 7-1 0 0,-31-8-1 0 0,0 0 0 0 0,0 0 1 0 0,0 1-1 0 0,-1 0 0 0 0,1 1 1 0 0,-1-1-1 0 0,0 1 0 0 0,0 0 1 0 0,-1 1-1 0 0,0 0 0 0 0,0 0 1 0 0,0 0-1 0 0,-1 0 0 0 0,1 0 0 0 0,-1 1 1 0 0,3 8-1 0 0,3 10 3 0 0,-2 0 0 0 0,0 0 0 0 0,5 39-1 0 0,-9-42 1 0 0,1 0-1 0 0,0 0 0 0 0,2 0 1 0 0,16 36-1 0 0,-17-49-10 0 0,-1 0-1 0 0,1 0 1 0 0,0-1 0 0 0,1 0 0 0 0,0 0 0 0 0,0-1-1 0 0,1 0 1 0 0,0 0 0 0 0,0-1 0 0 0,1 0-1 0 0,9 5 1 0 0,-7-5-28 0 0,1-1-1 0 0,0 0 0 0 0,0-1 1 0 0,0 0-1 0 0,1-1 1 0 0,-1 0-1 0 0,1-1 0 0 0,20 1 1 0 0,390-17 97 0 0,-302 6-75 0 0,1638-115-16 0 0,-1499 101-29 0 0,966-94-81 0 0,124-59-177 0 0,-801 122 60 0 0,2 33 131 0 0,23-2 190 0 0,-81-4-60 0 0,147-8-56 0 0,-3-24 68 0 0,-310 20-39 0 0,454-61-21 0 0,-746 94 45 0 0,270-45 20 0 0,-225 32 17 0 0,136-47 1 0 0,-200 60-27 0 0,-1-2 0 0 0,1 0 1 0 0,-1-1-1 0 0,0 0 0 0 0,22-16 0 0 0,-34 21 8 0 0,0 1 0 0 0,0-1-1 0 0,-1 0 1 0 0,1 0 0 0 0,0 0 0 0 0,-1 0-1 0 0,0 0 1 0 0,0 0 0 0 0,0-1 0 0 0,0 1-1 0 0,0-1 1 0 0,-1 1 0 0 0,1-1-1 0 0,-1 0 1 0 0,0 1 0 0 0,0-1 0 0 0,0 0-1 0 0,-1 0 1 0 0,0 0 0 0 0,1 0 0 0 0,-1 0-1 0 0,-1 0 1 0 0,1 0 0 0 0,0 1 0 0 0,-1-1-1 0 0,0 0 1 0 0,0 0 0 0 0,0 0-1 0 0,-3-6 1 0 0,-4-6 15 0 0,-1 0 1 0 0,-19-26-1 0 0,17 27-20 0 0,1-1-1 0 0,-11-22 1 0 0,13 19-7 0 0,1 0 0 0 0,1-1 0 0 0,0 0 0 0 0,2 0 0 0 0,-4-36 0 0 0,6 20-13 0 0,1 0 0 0 0,7-53 1 0 0,5-10-24 0 0,2-8 24 0 0,-2-113-1 0 0,-11 186-38 0 0,-2 0 0 0 0,-1 0 0 0 0,-2 0-1 0 0,-1 1 1 0 0,-2 0 0 0 0,-1 0 0 0 0,-22-50-1 0 0,-79-130-438 0 0,-25-57 0 0 0,109 208 245 0 0,-31-117 0 0 0,57 177 233 0 0,-1 0 1 0 0,1 1 0 0 0,0-1-1 0 0,0 1 1 0 0,0-1 0 0 0,0 0-1 0 0,0 1 1 0 0,0-1 0 0 0,0 1-1 0 0,0-1 1 0 0,0 0 0 0 0,1 1-1 0 0,-1-1 1 0 0,1 1 0 0 0,-1-1-1 0 0,1 1 1 0 0,0-1 0 0 0,-1 1-1 0 0,1-1 1 0 0,0 1 0 0 0,0 0-1 0 0,2-2 1 0 0,-1 1-4 0 0,0 0 0 0 0,1 0 0 0 0,-1 1 0 0 0,1-1 0 0 0,-1 1 0 0 0,1 0 0 0 0,0-1 0 0 0,0 1-1 0 0,0 1 1 0 0,-1-1 0 0 0,5-1 0 0 0,8 1-1 0 0,0 0 0 0 0,-1 0 0 0 0,28 4 0 0 0,45 3-36 0 0,0-2 0 0 0,0-5 0 0 0,131-17 0 0 0,-206 16 46 0 0,0-1-1 0 0,-1 0 1 0 0,1-1 0 0 0,-1 0 0 0 0,0-1 0 0 0,0 0 0 0 0,0 0 0 0 0,13-10 0 0 0,-18 11 2 0 0,-1 0 0 0 0,0-1-1 0 0,0 1 1 0 0,0-1 0 0 0,-1 0 0 0 0,1 0 0 0 0,-1 0-1 0 0,0-1 1 0 0,-1 1 0 0 0,1-1 0 0 0,-1 0 0 0 0,0 0-1 0 0,-1 0 1 0 0,0-1 0 0 0,0 1 0 0 0,2-10 0 0 0,22-210 163 0 0,-8 50-172 0 0,-15 157 11 0 0,-1 1 0 0 0,-1-1-1 0 0,0 0 1 0 0,-3-20-1 0 0,-9 25 53 0 0,-33-35-31 0 0,42 46-22 0 0,-1 1 0 0 0,0 0-1 0 0,0 0 1 0 0,0 0 0 0 0,0 0 0 0 0,-1 1-1 0 0,1-1 1 0 0,0 1 0 0 0,-1 0 0 0 0,1 0-1 0 0,-1 0 1 0 0,0 0 0 0 0,1 1 0 0 0,-1-1-1 0 0,1 1 1 0 0,-1 0 0 0 0,-6 1 0 0 0,-6-2 28 0 0,-353-5 84 0 0,217 8-155 0 0,-440-3-38 0 0,-421 1 602 0 0,455 15-382 0 0,2 41-53 0 0,-1553 218-55 0 0,1159-160 26 0 0,156 9 113 0 0,6 28-149 0 0,317-59 33 0 0,393-77-42 0 0,-1008 179-39 0 0,-35 6 157 0 0,565-46-208 0 0,233-49 72 0 0,-187 53 149 0 0,385-122-137 0 0,-208 90 0 0 0,-113 48-77 0 0,291-117 74 0 0,-389 115 71 0 0,282-95-18 0 0,-351 74-141 0 0,-10-42 90 0 0,-13 3 102 0 0,-158 42-184 0 0,-5-29 175 0 0,367-58-151 0 0,196-28 21 0 0,-2 6 57 0 0,-391 128-1 0 0,550-150-29 0 0,-159 25-1 0 0,154-32-34 0 0,-113 38-1 0 0,4 0-186 0 0,40-17-500 0 0,-176 69-1 0 0,-249 72 525 0 0,77-35-152 0 0,162-46 453 0 0,-7 2 1 0 0,322-92-110 0 0,13-4 6 0 0,0 1 0 0 0,1-1 0 0 0,-21 12 1 0 0,31-15-24 0 0,0 1 0 0 0,-1-1 1 0 0,1 1-1 0 0,0-1 0 0 0,0 1 1 0 0,0-1-1 0 0,0 1 0 0 0,0-1 1 0 0,0 1-1 0 0,0-1 0 0 0,0 1 1 0 0,1-1-1 0 0,-1 1 1 0 0,0-1-1 0 0,0 1 0 0 0,0-1 1 0 0,0 1-1 0 0,1-1 0 0 0,-1 1 1 0 0,0-1-1 0 0,0 1 0 0 0,1-1 1 0 0,-1 1-1 0 0,0-1 0 0 0,1 0 1 0 0,-1 1-1 0 0,1-1 0 0 0,-1 1 1 0 0,0-1-1 0 0,1 0 0 0 0,-1 0 1 0 0,1 1-1 0 0,-1-1 1 0 0,2 0-1 0 0,0 2-638 0 0</inkml:trace>
</inkml:ink>
</file>

<file path=ppt/ink/ink7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23:01.751"/>
    </inkml:context>
    <inkml:brush xml:id="br0">
      <inkml:brushProperty name="width" value="0.05" units="cm"/>
      <inkml:brushProperty name="height" value="0.05" units="cm"/>
    </inkml:brush>
  </inkml:definitions>
  <inkml:trace contextRef="#ctx0" brushRef="#br0">130 243 8729 0 0,'0'0'323'0'0,"-13"-11"41"0"0,-38-33 132 0 0,38 33 3781 0 0,4-1-3717 0 0,-26-40-99 0 0,27 39 810 0 0,16-2-1203 0 0,27-45-14 0 0,-26 45 189 0 0,4 14-51 0 0,2-2-120 0 0,-7 1 1 0 0,0 0 0 0 0,0 1 0 0 0,0 1 0 0 0,9-1 1353 0 0,-8 36-1270 0 0,26 107-8 0 0,-27-93-36 0 0,-10-30 0 0 0,-1-8-52 0 0,-4 22 118 0 0,-14 47 0 0 0,17-67-151 0 0,1-4-38 0 0,4-20-305 0 0,1-3-40 0 0,1 1 0 0 0,1-1-1 0 0,0 1 1 0 0,1-1-1 0 0,7-12 1 0 0,38-64-762 0 0,-33 61 1062 0 0,-6 10 31 0 0,36-58-69 0 0,-42 70 124 0 0,1-1 0 0 0,0 1 1 0 0,0 1-1 0 0,1-1 0 0 0,-1 1 1 0 0,1 0-1 0 0,13-7 0 0 0,-19 12 8 0 0,0 0-1 0 0,0 0 0 0 0,1 1 0 0 0,-1-1 1 0 0,0 1-1 0 0,0-1 0 0 0,1 1 0 0 0,-1 0 0 0 0,0-1 1 0 0,1 1-1 0 0,-1 0 0 0 0,0 0 0 0 0,1 0 0 0 0,-1 0 1 0 0,0 0-1 0 0,1 0 0 0 0,-1 0 0 0 0,0 0 0 0 0,1 1 1 0 0,-1-1-1 0 0,0 0 0 0 0,0 1 0 0 0,1-1 0 0 0,0 2 1 0 0,0-1 28 0 0,0 1 0 0 0,0 0 0 0 0,0 0 0 0 0,-1-1 0 0 0,1 1 0 0 0,-1 0 0 0 0,1 0 0 0 0,-1 1 0 0 0,0-1 0 0 0,0 0 0 0 0,0 0 0 0 0,1 4 1 0 0,1 2 61 0 0,-1 1 0 0 0,0 0 1 0 0,0 1-1 0 0,-1-1 0 0 0,0 0 1 0 0,-1 11-1 0 0,-2 8 117 0 0,-2-1 0 0 0,-12 42-1 0 0,-2 16-774 0 0,18-45-1840 0 0,1-19-1920 0 0,-1-20 4187 0 0,0-1 0 0 0,0 1-1 0 0,0-1 1 0 0,0 0 0 0 0,1 1-1 0 0,-1-1 1 0 0,0 0 0 0 0,0 1-1 0 0,0-1 1 0 0,0 0 0 0 0,1 0-1 0 0,-1 1 1 0 0,0-1 0 0 0,0 0-1 0 0,0 0 1 0 0,1 1 0 0 0,-1-1-1 0 0,0 0 1 0 0,1 0 0 0 0,-1 1-1 0 0,0-1 1 0 0,1 0 0 0 0,-1 0-1 0 0,0 0 1 0 0,1 0 0 0 0,-1 0 0 0 0,0 0-1 0 0,1 1 1 0 0,3-1-1507 0 0</inkml:trace>
</inkml:ink>
</file>

<file path=ppt/ink/ink7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23:02.092"/>
    </inkml:context>
    <inkml:brush xml:id="br0">
      <inkml:brushProperty name="width" value="0.05" units="cm"/>
      <inkml:brushProperty name="height" value="0.05" units="cm"/>
    </inkml:brush>
  </inkml:definitions>
  <inkml:trace contextRef="#ctx0" brushRef="#br0">115 45 8993 0 0,'1'-3'97'0'0,"0"0"-1"0"0,-1 0 1 0 0,1 0 0 0 0,-1 0 0 0 0,1 0-1 0 0,-1 0 1 0 0,0-1 0 0 0,0 1 0 0 0,-2-6-1 0 0,2 9-41 0 0,0-1 0 0 0,0 1 0 0 0,0-1-1 0 0,0 1 1 0 0,-1 0 0 0 0,1-1 0 0 0,0 1-1 0 0,0 0 1 0 0,-1-1 0 0 0,1 1 0 0 0,0 0-1 0 0,0-1 1 0 0,-1 1 0 0 0,1 0 0 0 0,0-1-1 0 0,-1 1 1 0 0,1 0 0 0 0,-1 0-1 0 0,1 0 1 0 0,0-1 0 0 0,-1 1 0 0 0,1 0-1 0 0,0 0 1 0 0,-1 0 0 0 0,1 0 0 0 0,-1 0-1 0 0,0 0 1 0 0,0 0 101 0 0,-1 0-1 0 0,1 0 1 0 0,-1 1-1 0 0,1-1 1 0 0,-1 1-1 0 0,1-1 1 0 0,-1 1-1 0 0,1 0 1 0 0,0-1-1 0 0,-1 1 1 0 0,-1 2-1 0 0,-5 2 248 0 0,1 1 0 0 0,0 0-1 0 0,1 0 1 0 0,0 1-1 0 0,0 0 1 0 0,0 0 0 0 0,1 0-1 0 0,0 1 1 0 0,0 0 0 0 0,1 0-1 0 0,0 0 1 0 0,0 0 0 0 0,1 1-1 0 0,-4 16 1 0 0,5-18-293 0 0,1 0 1 0 0,0-1-1 0 0,0 1 1 0 0,1 0 0 0 0,0 0-1 0 0,0 0 1 0 0,1-1-1 0 0,-1 1 1 0 0,2 0-1 0 0,-1 0 1 0 0,1-1-1 0 0,0 1 1 0 0,0-1-1 0 0,0 1 1 0 0,1-1-1 0 0,0 0 1 0 0,1 0-1 0 0,-1 0 1 0 0,1-1-1 0 0,6 7 1 0 0,-7-9-83 0 0,0 0-1 0 0,1-1 1 0 0,-1 0 0 0 0,1 0-1 0 0,0 0 1 0 0,-1 0-1 0 0,1 0 1 0 0,0-1 0 0 0,0 1-1 0 0,0-1 1 0 0,0 0 0 0 0,0-1-1 0 0,0 1 1 0 0,1-1 0 0 0,-1 0-1 0 0,0 0 1 0 0,0 0-1 0 0,0 0 1 0 0,0-1 0 0 0,0 1-1 0 0,5-2 1 0 0,1-1-116 0 0,1 1-1 0 0,0-2 1 0 0,-1 1 0 0 0,1-1 0 0 0,-1-1-1 0 0,17-10 1 0 0,-21 11-4 0 0,0 0 1 0 0,-1 0-1 0 0,0-1 0 0 0,1 1 0 0 0,-1-1 1 0 0,-1 0-1 0 0,1-1 0 0 0,-1 1 1 0 0,0-1-1 0 0,0 0 0 0 0,-1 0 1 0 0,4-8-1 0 0,-5 9 67 0 0,-1 1 0 0 0,0-1 1 0 0,0 1-1 0 0,0-1 0 0 0,-1 1 0 0 0,0-1 1 0 0,0 1-1 0 0,0-1 0 0 0,0 0 1 0 0,-1 1-1 0 0,0-1 0 0 0,0 1 0 0 0,0 0 1 0 0,0-1-1 0 0,-1 1 0 0 0,1 0 0 0 0,-1-1 1 0 0,0 1-1 0 0,-1 0 0 0 0,-2-3 0 0 0,0-1-17 0 0,-1 1 0 0 0,-1 0-1 0 0,1 0 1 0 0,-1 1-1 0 0,0 0 1 0 0,-1 0-1 0 0,1 1 1 0 0,-1 0-1 0 0,0 0 1 0 0,0 1 0 0 0,-1 0-1 0 0,0 0 1 0 0,1 1-1 0 0,-11-3 1 0 0,3 5-1402 0 0,15 1 1336 0 0,1-1 1 0 0,0 1 0 0 0,-1 0-1 0 0,1 0 1 0 0,0 0 0 0 0,-1 0-1 0 0,1 0 1 0 0,0 0 0 0 0,0 0-1 0 0,-1 0 1 0 0,1 0 0 0 0,0 0-1 0 0,-1 1 1 0 0,1-1 0 0 0,0 0-1 0 0,-1 0 1 0 0,1 0 0 0 0,0 0-1 0 0,0 0 1 0 0,-1 0 0 0 0,1 1-1 0 0,0-1 1 0 0,0 0-1 0 0,-1 0 1 0 0,1 1 0 0 0,0-1-1 0 0,0 0 1 0 0,-1 0 0 0 0,1 0-1 0 0,0 1 1 0 0,0-1 0 0 0,0 0-1 0 0,0 1 1 0 0,0-1 0 0 0,-1 0-1 0 0,1 0 1 0 0,0 1 0 0 0,0-1-1 0 0,0 0 1 0 0,0 1 0 0 0,3 2-1669 0 0</inkml:trace>
</inkml:ink>
</file>

<file path=ppt/ink/ink7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23:02.845"/>
    </inkml:context>
    <inkml:brush xml:id="br0">
      <inkml:brushProperty name="width" value="0.05" units="cm"/>
      <inkml:brushProperty name="height" value="0.05" units="cm"/>
    </inkml:brush>
  </inkml:definitions>
  <inkml:trace contextRef="#ctx0" brushRef="#br0">23 95 8929 0 0,'0'-2'477'0'0,"0"0"1"0"0,0-1-1 0 0,0 1 0 0 0,1 0 1 0 0,-1-1-1 0 0,0 1 0 0 0,1 0 1 0 0,0 0-1 0 0,-1-1 0 0 0,1 1 1 0 0,0 0-1 0 0,0 0 0 0 0,0 0 1 0 0,3-4-1 0 0,-1 0-186 0 0,0 1 0 0 0,0-1 0 0 0,1 1 0 0 0,0 0-1 0 0,0 0 1 0 0,9-9 0 0 0,-7 10-174 0 0,6-4 611 0 0,-12 9-709 0 0,1-1 1 0 0,-1 1-1 0 0,0-1 0 0 0,1 1 0 0 0,-1-1 1 0 0,0 1-1 0 0,1-1 0 0 0,-1 1 0 0 0,0-1 1 0 0,0 1-1 0 0,0-1 0 0 0,1 1 0 0 0,-1-1 1 0 0,0 1-1 0 0,0 0 0 0 0,0-1 0 0 0,0 1 1 0 0,0-1-1 0 0,0 1 0 0 0,0 0 0 0 0,0-1 1 0 0,0 1-1 0 0,0-1 0 0 0,0 1 0 0 0,-1-1 1 0 0,1 1-1 0 0,0 0 0 0 0,-6 35 248 0 0,-1-2-1 0 0,-2 1 1 0 0,-13 34-1 0 0,9-30-116 0 0,-15 76 1 0 0,25-94-135 0 0,3 41 0 0 0,0-33-61 0 0,1-31 39 0 0,-1 1 0 0 0,1 0 0 0 0,0 0 0 0 0,0-1 0 0 0,0 1 0 0 0,0 0 1 0 0,0 0-1 0 0,0 0 0 0 0,0 0 0 0 0,0 0 0 0 0,0 0 0 0 0,0 0 0 0 0,0 1 0 0 0,0-1 1 0 0,1 0-1 0 0,-1 1 0 0 0,0-1 0 0 0,2 0 0 0 0,29-12-172 0 0,-30 12 154 0 0,64-21-442 0 0,-33 12 191 0 0,-1-2-1 0 0,57-29 0 0 0,-64 27 144 0 0,-1-1 0 0 0,0-1 0 0 0,34-30 0 0 0,-52 41 143 0 0,0-1 0 0 0,-1 0 0 0 0,1-1 0 0 0,-1 1 1 0 0,-1-1-1 0 0,1 0 0 0 0,-1-1 0 0 0,0 1 0 0 0,-1-1 1 0 0,0 1-1 0 0,0-1 0 0 0,0 0 0 0 0,-1 0 0 0 0,0 0 0 0 0,-1-1 1 0 0,0 1-1 0 0,0-9 0 0 0,-1 14 45 0 0,0 0 1 0 0,0 0-1 0 0,0 1 0 0 0,0-1 1 0 0,-1 0-1 0 0,1 0 0 0 0,-1 1 1 0 0,0-1-1 0 0,0 0 0 0 0,0 0 1 0 0,0 1-1 0 0,0-1 0 0 0,-2-2 1 0 0,2 4-27 0 0,0 0 1 0 0,0 1-1 0 0,0-1 1 0 0,0 0-1 0 0,0 1 1 0 0,-1-1-1 0 0,1 1 1 0 0,0-1-1 0 0,0 1 1 0 0,0-1-1 0 0,-1 1 1 0 0,1 0-1 0 0,0 0 1 0 0,0 0-1 0 0,-1-1 1 0 0,1 1-1 0 0,0 1 0 0 0,0-1 1 0 0,-1 0-1 0 0,1 0 1 0 0,0 0-1 0 0,0 0 1 0 0,-1 1-1 0 0,1-1 1 0 0,0 1-1 0 0,0-1 1 0 0,0 1-1 0 0,0-1 1 0 0,0 1-1 0 0,0 0 1 0 0,-2 0-1 0 0,-6 5 107 0 0,0 0 1 0 0,1 1-1 0 0,0-1 0 0 0,0 2 0 0 0,0-1 0 0 0,1 1 0 0 0,0 0 0 0 0,0 0 1 0 0,1 1-1 0 0,0 0 0 0 0,0 0 0 0 0,1 1 0 0 0,-6 15 0 0 0,1 1-16 0 0,1 0-1 0 0,2 1 1 0 0,0 0-1 0 0,-2 28 0 0 0,6-36-182 0 0,2 0 0 0 0,1 0 0 0 0,0 0 0 0 0,1 0 0 0 0,1 1-1 0 0,1-2 1 0 0,9 36 0 0 0,-10-50-142 0 0,0 0-1 0 0,-1 0 1 0 0,1 0 0 0 0,1 0-1 0 0,-1 0 1 0 0,1 0 0 0 0,-1 0-1 0 0,1-1 1 0 0,0 0 0 0 0,0 1-1 0 0,1-1 1 0 0,3 3 0 0 0,-2-3-581 0 0,0 1-1 0 0,1-1 1 0 0,-1 0 0 0 0,1 0 0 0 0,0 0 0 0 0,0-1 0 0 0,11 3 0 0 0,-1-2-1507 0 0</inkml:trace>
</inkml:ink>
</file>

<file path=ppt/ink/ink7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23:03.234"/>
    </inkml:context>
    <inkml:brush xml:id="br0">
      <inkml:brushProperty name="width" value="0.05" units="cm"/>
      <inkml:brushProperty name="height" value="0.05" units="cm"/>
    </inkml:brush>
  </inkml:definitions>
  <inkml:trace contextRef="#ctx0" brushRef="#br0">111 21 12097 0 0,'-1'-1'218'0'0,"1"0"-1"0"0,0 0 1 0 0,-1 0 0 0 0,1 0 0 0 0,-1 1-1 0 0,1-1 1 0 0,-1 0 0 0 0,1 0-1 0 0,-1 0 1 0 0,0 1 0 0 0,1-1-1 0 0,-1 0 1 0 0,0 1 0 0 0,0-1-1 0 0,1 1 1 0 0,-1-1 0 0 0,0 1-1 0 0,0-1 1 0 0,0 1 0 0 0,0 0 0 0 0,0-1-1 0 0,0 1 1 0 0,-1-1 0 0 0,-1-3 1434 0 0,2 3-1131 0 0,-4 6-316 0 0,-3 6-76 0 0,-1-2 26 0 0,1 1 0 0 0,1 0 0 0 0,-1 0-1 0 0,2 1 1 0 0,-1 0 0 0 0,2 0 0 0 0,-1 1 0 0 0,1 0-1 0 0,-4 16 1 0 0,7-18-12 0 0,1-1 0 0 0,-1 0 0 0 0,2 1 0 0 0,-1-1-1 0 0,1 1 1 0 0,1-1 0 0 0,2 17 0 0 0,-2-23-132 0 0,-1 0 0 0 0,1-1 0 0 0,0 1 0 0 0,0 0 0 0 0,1 0 0 0 0,-1 0 0 0 0,0-1 1 0 0,1 1-1 0 0,0-1 0 0 0,-1 1 0 0 0,1-1 0 0 0,0 0 0 0 0,0 0 0 0 0,0 1 0 0 0,1-1 0 0 0,-1-1 0 0 0,0 1 0 0 0,1 0 1 0 0,0-1-1 0 0,-1 1 0 0 0,1-1 0 0 0,0 0 0 0 0,-1 1 0 0 0,1-1 0 0 0,0-1 0 0 0,0 1 0 0 0,0 0 0 0 0,4 0 0 0 0,5-1-177 0 0,0 0-1 0 0,0 0 0 0 0,-1-1 0 0 0,1-1 0 0 0,0 1 0 0 0,0-2 1 0 0,-1 0-1 0 0,0 0 0 0 0,1-1 0 0 0,-1-1 0 0 0,14-7 0 0 0,-15 6 6 0 0,0 1-1 0 0,0-1 0 0 0,-1-1 1 0 0,0 0-1 0 0,-1 0 0 0 0,0 0 0 0 0,0-1 1 0 0,0-1-1 0 0,-1 1 0 0 0,0-1 1 0 0,-1 0-1 0 0,7-12 0 0 0,-12 19 147 0 0,0 0 1 0 0,0 0-1 0 0,-1 0 0 0 0,1 0 0 0 0,0-1 1 0 0,-1 1-1 0 0,0 0 0 0 0,1 0 0 0 0,-1 0 1 0 0,0-1-1 0 0,0 1 0 0 0,0 0 0 0 0,-1 0 0 0 0,1-1 1 0 0,0 1-1 0 0,-1 0 0 0 0,1 0 0 0 0,-1 0 1 0 0,-2-4-1 0 0,1 2 17 0 0,0 1-1 0 0,0 0 1 0 0,-1-1-1 0 0,1 1 1 0 0,-1 0 0 0 0,0 0-1 0 0,0 0 1 0 0,0 1-1 0 0,-1-1 1 0 0,-3-2 0 0 0,-1 1-42 0 0,0-1 1 0 0,0 1-1 0 0,0 1 1 0 0,0 0-1 0 0,0 0 1 0 0,-1 1-1 0 0,1-1 1 0 0,-1 2-1 0 0,-14-2 1 0 0,22 3-171 0 0,1 1 1 0 0,-1-1-1 0 0,0 0 0 0 0,1 0 1 0 0,-1 1-1 0 0,0-1 0 0 0,0 0 1 0 0,1 1-1 0 0,-1-1 0 0 0,1 1 1 0 0,-1-1-1 0 0,0 1 0 0 0,1-1 1 0 0,-1 1-1 0 0,1-1 0 0 0,-1 1 1 0 0,1 0-1 0 0,-1-1 0 0 0,1 1 1 0 0,0 0-1 0 0,-1-1 0 0 0,1 1 0 0 0,0 0 1 0 0,0-1-1 0 0,-1 1 0 0 0,1 1 1 0 0,2 1-1498 0 0</inkml:trace>
</inkml:ink>
</file>

<file path=ppt/ink/ink7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23:03.606"/>
    </inkml:context>
    <inkml:brush xml:id="br0">
      <inkml:brushProperty name="width" value="0.05" units="cm"/>
      <inkml:brushProperty name="height" value="0.05" units="cm"/>
    </inkml:brush>
  </inkml:definitions>
  <inkml:trace contextRef="#ctx0" brushRef="#br0">157 26 10253 0 0,'-2'-2'450'0'0,"0"0"-1"0"0,0 0 1 0 0,0 0 0 0 0,0 0 0 0 0,-1 1 0 0 0,1-1-1 0 0,-1 1 1 0 0,1-1 0 0 0,-1 1 0 0 0,0 0-1 0 0,0 0 1 0 0,1 0 0 0 0,-1 0 0 0 0,0 0 0 0 0,-6 0-1 0 0,7 1-238 0 0,1-1-105 0 0,0 1 0 0 0,-1 0 0 0 0,1-1 1 0 0,-1 1-1 0 0,1 0 0 0 0,-1 0 0 0 0,1 0 1 0 0,-1 0-1 0 0,1 0 0 0 0,-1 0 0 0 0,1 0 1 0 0,-1 0-1 0 0,1 1 0 0 0,-1-1 0 0 0,1 1 1 0 0,-1-1-1 0 0,1 1 0 0 0,0-1 0 0 0,-1 1 1 0 0,1 0-1 0 0,0 0 0 0 0,-1 0 0 0 0,1 0 1 0 0,0 0-1 0 0,0 0 0 0 0,0 0 0 0 0,0 0 1 0 0,0 0-1 0 0,-1 2 0 0 0,-6 6 42 0 0,1 1 0 0 0,0 0 1 0 0,0 0-1 0 0,1 1 0 0 0,1 0 0 0 0,0 0 0 0 0,0 0 0 0 0,1 1 0 0 0,1-1 0 0 0,0 1 0 0 0,0 0 1 0 0,1 0-1 0 0,-1 23 0 0 0,3-30-184 0 0,1 0 0 0 0,-1-1 1 0 0,1 1-1 0 0,0 0 0 0 0,0-1 0 0 0,0 1 0 0 0,1-1 1 0 0,-1 1-1 0 0,1-1 0 0 0,0 0 0 0 0,1 0 1 0 0,-1 0-1 0 0,1 0 0 0 0,0 0 0 0 0,0 0 1 0 0,0-1-1 0 0,0 1 0 0 0,0-1 0 0 0,1 0 1 0 0,0 0-1 0 0,0 0 0 0 0,0 0 0 0 0,0-1 1 0 0,0 0-1 0 0,0 0 0 0 0,0 0 0 0 0,1 0 1 0 0,-1 0-1 0 0,1-1 0 0 0,-1 0 0 0 0,1 0 1 0 0,0 0-1 0 0,-1-1 0 0 0,1 0 0 0 0,0 1 1 0 0,0-2-1 0 0,-1 1 0 0 0,1 0 0 0 0,0-1 1 0 0,-1 0-1 0 0,1 0 0 0 0,7-3 0 0 0,3-2-352 0 0,-1 0 1 0 0,0-1-1 0 0,-1-1 0 0 0,1 0 0 0 0,-2-1 0 0 0,1 0 0 0 0,-1-1 0 0 0,0 0 0 0 0,-1-1 1 0 0,-1 0-1 0 0,10-13 0 0 0,-18 21 347 0 0,-1 1-1 0 0,0-1 1 0 0,1 0 0 0 0,-1 0 0 0 0,-1 0 0 0 0,1 0-1 0 0,0 0 1 0 0,-1 0 0 0 0,1 0 0 0 0,-1-1 0 0 0,0 1-1 0 0,0 0 1 0 0,0 0 0 0 0,-1 0 0 0 0,1 0 0 0 0,-1 0-1 0 0,0 0 1 0 0,1 0 0 0 0,-1 0 0 0 0,-1 0 0 0 0,1 0-1 0 0,0 0 1 0 0,-1 0 0 0 0,1 1 0 0 0,-1-1 0 0 0,0 1-1 0 0,-2-3 1 0 0,-4-5 49 0 0,0 1-1 0 0,0-1 1 0 0,-1 2 0 0 0,-1-1-1 0 0,-15-10 1 0 0,23 18-14 0 0,1 0 0 0 0,-1 0 0 0 0,0 0-1 0 0,1 0 1 0 0,-1 1 0 0 0,0-1 0 0 0,0 0 0 0 0,0 1 0 0 0,1 0 0 0 0,-1-1 0 0 0,0 1 0 0 0,0 0 0 0 0,0 0 0 0 0,0 0 0 0 0,0 0 0 0 0,0 0-1 0 0,-1 1 1 0 0,-9 6-2562 0 0</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3:41:04.488"/>
    </inkml:context>
    <inkml:brush xml:id="br0">
      <inkml:brushProperty name="width" value="0.05" units="cm"/>
      <inkml:brushProperty name="height" value="0.05" units="cm"/>
    </inkml:brush>
  </inkml:definitions>
  <inkml:trace contextRef="#ctx0" brushRef="#br0">84 122 6501 0 0,'-5'0'71'0'0,"1"1"0"0"0,0 0 0 0 0,-1 0 0 0 0,1 0 0 0 0,0 1 0 0 0,0-1 0 0 0,0 1 0 0 0,0 0 0 0 0,0 0 1 0 0,0 1-1 0 0,-6 4 0 0 0,-18 10 650 0 0,43-18-120 0 0,0 0 0 0 0,0 1-1 0 0,29 3 1 0 0,4-1-268 0 0,1224-7 246 0 0,-943-1-581 0 0,654-10-15 0 0,2325-52 174 0 0,-3304 68-157 0 0,1955-54 410 0 0,0 39 1291 0 0,-1011 26-1652 0 0,-892-12-233 0 0,53 3-929 0 0,-105-1 535 0 0,-4 0 128 0 0,-11 3-167 0 0,-16 1-205 0 0,-13-1-209 0 0</inkml:trace>
</inkml:ink>
</file>

<file path=ppt/ink/ink7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23:04.008"/>
    </inkml:context>
    <inkml:brush xml:id="br0">
      <inkml:brushProperty name="width" value="0.05" units="cm"/>
      <inkml:brushProperty name="height" value="0.05" units="cm"/>
    </inkml:brush>
  </inkml:definitions>
  <inkml:trace contextRef="#ctx0" brushRef="#br0">76 32 8993 0 0,'-1'-1'73'0'0,"1"0"-1"0"0,0-1 1 0 0,-1 1 0 0 0,1 0-1 0 0,-1 0 1 0 0,1 0 0 0 0,-1-1 0 0 0,0 1-1 0 0,1 0 1 0 0,-1 0 0 0 0,0 0 0 0 0,0 0-1 0 0,0 1 1 0 0,0-1 0 0 0,0 0 0 0 0,0 0-1 0 0,0 0 1 0 0,0 1 0 0 0,0-1-1 0 0,-2 0 1 0 0,0 0 651 0 0,0 0 0 0 0,0 0 0 0 0,0 1 0 0 0,-1-1 0 0 0,1 1 0 0 0,-7 0-1 0 0,8-2 916 0 0,2 11-747 0 0,-12 59 762 0 0,7-44-1219 0 0,1-1 0 0 0,-1 39 0 0 0,5-62-433 0 0,0 15 190 0 0,0 0 0 0 0,1 0 1 0 0,1 0-1 0 0,5 23 0 0 0,-6-35-189 0 0,0 0 0 0 0,0 0 1 0 0,0 0-1 0 0,0 0 0 0 0,1-1 0 0 0,-1 1 1 0 0,1 0-1 0 0,0-1 0 0 0,0 1 1 0 0,0-1-1 0 0,0 0 0 0 0,4 4 1 0 0,-4-5-44 0 0,0 0 1 0 0,0 0 0 0 0,0 0-1 0 0,0 0 1 0 0,1 0 0 0 0,-1-1-1 0 0,0 1 1 0 0,0-1 0 0 0,0 0-1 0 0,1 1 1 0 0,-1-1 0 0 0,0 0-1 0 0,0 0 1 0 0,1 0 0 0 0,-1-1-1 0 0,0 1 1 0 0,0 0 0 0 0,1-1-1 0 0,2-1 1 0 0,11-4-337 0 0,-2-1 0 0 0,1-1 0 0 0,-1 0 1 0 0,0 0-1 0 0,14-13 0 0 0,8-4-47 0 0,-29 21 360 0 0,-1-1 1 0 0,1 1-1 0 0,-1-1 1 0 0,0-1-1 0 0,-1 1 1 0 0,1-1-1 0 0,-1 0 1 0 0,6-8-1 0 0,-10 11 47 0 0,1 0 0 0 0,-1 0 0 0 0,0 0 0 0 0,0 0 0 0 0,0 0 0 0 0,0 0 0 0 0,0 0 0 0 0,-1-1 0 0 0,1 1 0 0 0,-1 0 0 0 0,0 0 0 0 0,0-1 0 0 0,0 1 0 0 0,0 0 0 0 0,-1 0 0 0 0,1-1-1 0 0,-1 1 1 0 0,0 0 0 0 0,0 0 0 0 0,0 0 0 0 0,0 0 0 0 0,-2-3 0 0 0,-3-4 5 0 0,1 0-1 0 0,-2 0 1 0 0,1 1-1 0 0,-1 0 1 0 0,-1 0-1 0 0,-14-14 0 0 0,17 19-2 0 0,1 0 0 0 0,-1 1-1 0 0,1-1 1 0 0,-1 1 0 0 0,0 0-1 0 0,0 1 1 0 0,0-1 0 0 0,0 1-1 0 0,-1 0 1 0 0,1 0-1 0 0,-1 1 1 0 0,1-1 0 0 0,-1 1-1 0 0,0 1 1 0 0,-9-1 0 0 0,14 1-73 0 0,-1 0 0 0 0,1 0 0 0 0,0 0-1 0 0,-1 1 1 0 0,1-1 0 0 0,0 1 0 0 0,0-1 0 0 0,-1 1 0 0 0,1-1 0 0 0,0 1 0 0 0,0 0 0 0 0,0 0 0 0 0,0-1 0 0 0,-1 2 0 0 0,1-1-35 0 0,1-1 0 0 0,0 0 0 0 0,0 0 0 0 0,-1 1 0 0 0,1-1 0 0 0,0 0 0 0 0,0 1 0 0 0,-1-1 0 0 0,1 1 0 0 0,0-1 0 0 0,0 0 0 0 0,0 1 0 0 0,0-1 0 0 0,0 0 0 0 0,0 1 0 0 0,0-1 0 0 0,0 1 0 0 0,-1-1 0 0 0,1 0 0 0 0,0 1 0 0 0,1-1 0 0 0,-1 1 0 0 0,0-1 0 0 0,0 0 0 0 0,0 1 0 0 0,0-1 0 0 0,0 0 0 0 0,0 1 0 0 0,0-1 0 0 0,1 1 0 0 0,-1-1 0 0 0,0 0 0 0 0,0 1 0 0 0,0-1 0 0 0,1 0 0 0 0,-1 1 0 0 0,0-1 0 0 0,1 0 0 0 0,-1 0 0 0 0,0 1 0 0 0,0-1 0 0 0,1 0 0 0 0,-1 0 0 0 0,0 0 0 0 0,1 1 0 0 0,2 2-1595 0 0</inkml:trace>
</inkml:ink>
</file>

<file path=ppt/ink/ink7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23:04.474"/>
    </inkml:context>
    <inkml:brush xml:id="br0">
      <inkml:brushProperty name="width" value="0.05" units="cm"/>
      <inkml:brushProperty name="height" value="0.05" units="cm"/>
    </inkml:brush>
  </inkml:definitions>
  <inkml:trace contextRef="#ctx0" brushRef="#br0">176 215 10289 0 0,'6'-6'201'0'0,"2"-1"1"0"0,-1 1 0 0 0,1 0-1 0 0,0 1 1 0 0,12-7-1 0 0,-10 7 360 0 0,0-1 0 0 0,-1 0 0 0 0,1-1-1 0 0,7-8 1 0 0,-12 10-265 0 0,-1 0-1 0 0,0 0 1 0 0,0-1 0 0 0,0 1-1 0 0,-1-1 1 0 0,0 0 0 0 0,0 0-1 0 0,0 0 1 0 0,-1-1 0 0 0,3-11-1 0 0,-4 16-266 0 0,-1 0 0 0 0,0 0 0 0 0,0 0 0 0 0,1 0 0 0 0,-1 0 0 0 0,0 0 0 0 0,-1 0 0 0 0,1 0 0 0 0,0 0 0 0 0,0 0 0 0 0,-1 0 0 0 0,0 0 0 0 0,1 0 0 0 0,-1 0-1 0 0,0 1 1 0 0,0-1 0 0 0,0 0 0 0 0,0 0 0 0 0,0 1 0 0 0,0-1 0 0 0,0 0 0 0 0,-1 1 0 0 0,1-1 0 0 0,0 1 0 0 0,-1 0 0 0 0,0-1 0 0 0,1 1 0 0 0,-1 0 0 0 0,0 0 0 0 0,1 0 0 0 0,-1 0 0 0 0,0 0 0 0 0,0 1-1 0 0,0-1 1 0 0,0 0 0 0 0,0 1 0 0 0,0 0 0 0 0,0-1 0 0 0,0 1 0 0 0,-2 0 0 0 0,-4-1 50 0 0,-1 1 0 0 0,1 0 0 0 0,0 1 0 0 0,-1 0 0 0 0,1 0 0 0 0,0 1 0 0 0,0 0 0 0 0,0 0 0 0 0,0 1 0 0 0,0 0 0 0 0,1 0 0 0 0,-1 1 1 0 0,1 0-1 0 0,-9 6 0 0 0,0 1 75 0 0,0 1 1 0 0,1 1 0 0 0,0 0 0 0 0,-25 30 0 0 0,34-35-120 0 0,-1 1 0 0 0,2 0 0 0 0,-1 0 0 0 0,1 0 0 0 0,0 1 0 0 0,1-1 0 0 0,0 1 1 0 0,1 0-1 0 0,-3 11 0 0 0,5-18-38 0 0,1 0 0 0 0,-1 1 0 0 0,1-1 0 0 0,0 0 1 0 0,0 0-1 0 0,0 1 0 0 0,0-1 0 0 0,0 0 0 0 0,1 0 0 0 0,-1 0 0 0 0,1 1 1 0 0,0-1-1 0 0,0 0 0 0 0,0 0 0 0 0,0 0 0 0 0,1 0 0 0 0,-1 0 0 0 0,1-1 0 0 0,0 1 1 0 0,0 0-1 0 0,0-1 0 0 0,0 1 0 0 0,0-1 0 0 0,0 0 0 0 0,1 1 0 0 0,-1-1 1 0 0,1 0-1 0 0,0-1 0 0 0,-1 1 0 0 0,1 0 0 0 0,0-1 0 0 0,0 1 0 0 0,3 0 1 0 0,0-1-76 0 0,0 1 0 0 0,0-1 1 0 0,0-1-1 0 0,0 1 0 0 0,-1-1 0 0 0,1 0 1 0 0,0 0-1 0 0,0-1 0 0 0,0 0 1 0 0,0 0-1 0 0,0 0 0 0 0,-1 0 1 0 0,1-1-1 0 0,0 0 0 0 0,7-5 1 0 0,6-2-219 0 0,-2 0 1 0 0,1-2 0 0 0,19-15 0 0 0,-31 22 251 0 0,77-65-57 0 0,-73 55 233 0 0,-15 23 479 0 0,-20 43 137 0 0,-27 66-208 0 0,44-99-578 0 0,2 1-1 0 0,0 0 0 0 0,1 1 0 0 0,-2 21 0 0 0,6-37-284 0 0,1 0-1 0 0,-1 0 0 0 0,1 0 1 0 0,0 0-1 0 0,1 0 0 0 0,-1 0 1 0 0,1 0-1 0 0,0 0 0 0 0,0 0 1 0 0,1 0-1 0 0,3 9 0 0 0,0 1-2155 0 0,-3-5 354 0 0,1 1 243 0 0</inkml:trace>
</inkml:ink>
</file>

<file path=ppt/ink/ink7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23:04.846"/>
    </inkml:context>
    <inkml:brush xml:id="br0">
      <inkml:brushProperty name="width" value="0.05" units="cm"/>
      <inkml:brushProperty name="height" value="0.05" units="cm"/>
    </inkml:brush>
  </inkml:definitions>
  <inkml:trace contextRef="#ctx0" brushRef="#br0">233 26 11129 0 0,'7'-15'171'0'0,"-4"5"768"0"0,-13 16 474 0 0,-8 6-477 0 0,-37 20 1 0 0,43-26-663 0 0,0 0-1 0 0,0 1 1 0 0,1 0 0 0 0,-1 1 0 0 0,2 0-1 0 0,-1 0 1 0 0,1 1 0 0 0,-13 17-1 0 0,21-24-202 0 0,0 1 0 0 0,0 0 0 0 0,1 0-1 0 0,-1 0 1 0 0,1 0 0 0 0,0 0 0 0 0,0 0-1 0 0,0 0 1 0 0,1 0 0 0 0,-1 0 0 0 0,0 0-1 0 0,1 1 1 0 0,0-1 0 0 0,0 0 0 0 0,1 6-1 0 0,0-3-9 0 0,0-1-1 0 0,1 0 1 0 0,-1 1-1 0 0,1-1 1 0 0,1 0-1 0 0,-1 0 1 0 0,1-1-1 0 0,5 9 0 0 0,2-1 1 0 0,0 0 0 0 0,1 0 0 0 0,1-1 0 0 0,0-1-1 0 0,20 15 1 0 0,-15-13 22 0 0,-5-5 83 0 0,0 1 1 0 0,-1 0-1 0 0,0 1 1 0 0,0 0-1 0 0,-1 1 1 0 0,0 0-1 0 0,15 21 1 0 0,-24-29-146 0 0,0 0 1 0 0,0 1-1 0 0,0-1 0 0 0,0 1 1 0 0,-1-1-1 0 0,1 1 0 0 0,-1-1 1 0 0,0 1-1 0 0,0-1 0 0 0,1 1 1 0 0,-2-1-1 0 0,1 1 0 0 0,0-1 1 0 0,-1 1-1 0 0,1-1 1 0 0,-1 1-1 0 0,1-1 0 0 0,-1 1 1 0 0,0-1-1 0 0,0 0 0 0 0,0 0 1 0 0,-1 1-1 0 0,1-1 0 0 0,0 0 1 0 0,-1 0-1 0 0,0 0 0 0 0,1 0 1 0 0,-1 0-1 0 0,0-1 0 0 0,0 1 1 0 0,0-1-1 0 0,-2 3 0 0 0,-1-1-167 0 0,0 1 0 0 0,1-1 0 0 0,-1 0 0 0 0,-1 0 0 0 0,1-1 0 0 0,0 0 0 0 0,-1 1 0 0 0,1-2 0 0 0,-1 1 0 0 0,1-1 1 0 0,-1 0-1 0 0,0 0 0 0 0,-7 0 0 0 0,1-2-773 0 0,0-1 1 0 0,0-1-1 0 0,0 0 1 0 0,0 0-1 0 0,1-1 1 0 0,-1-1-1 0 0,1 0 1 0 0,-16-10-1 0 0,24 13 576 0 0,0 0 0 0 0,0-1 0 0 0,0 0 0 0 0,0 1-1 0 0,1-1 1 0 0,-1 0 0 0 0,1 0 0 0 0,0-1 0 0 0,0 1-1 0 0,0 0 1 0 0,0-1 0 0 0,0 1 0 0 0,1-1 0 0 0,0 0-1 0 0,-1 1 1 0 0,0-7 0 0 0,2-6-769 0 0</inkml:trace>
</inkml:ink>
</file>

<file path=ppt/ink/ink7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23:05.191"/>
    </inkml:context>
    <inkml:brush xml:id="br0">
      <inkml:brushProperty name="width" value="0.05" units="cm"/>
      <inkml:brushProperty name="height" value="0.05" units="cm"/>
    </inkml:brush>
  </inkml:definitions>
  <inkml:trace contextRef="#ctx0" brushRef="#br0">0 211 7777 0 0,'18'-20'268'0'0,"1"1"0"0"0,1 1 0 0 0,0 0 0 0 0,2 2 0 0 0,-1 1-1 0 0,2 0 1 0 0,0 2 0 0 0,1 0 0 0 0,0 2 0 0 0,27-9 0 0 0,-30 13 590 0 0,1 0-1 0 0,0 2 0 0 0,0 0 0 0 0,0 1 0 0 0,35 0 0 0 0,-51 3-662 0 0,-1 1 0 0 0,1 1 0 0 0,0-1 0 0 0,-1 1 0 0 0,1 0 0 0 0,10 3 0 0 0,-15-3-185 0 0,0-1 1 0 0,1 1-1 0 0,-1 0 0 0 0,0 0 0 0 0,0 0 1 0 0,1 0-1 0 0,-1 0 0 0 0,0 0 1 0 0,0 0-1 0 0,0 0 0 0 0,0 1 0 0 0,0-1 1 0 0,-1 0-1 0 0,1 0 0 0 0,0 1 1 0 0,-1-1-1 0 0,1 1 0 0 0,-1-1 0 0 0,1 1 1 0 0,-1-1-1 0 0,1 1 0 0 0,-1-1 1 0 0,0 1-1 0 0,0-1 0 0 0,0 1 1 0 0,0-1-1 0 0,0 1 0 0 0,0-1 0 0 0,0 1 1 0 0,-1 1-1 0 0,-1 4-229 0 0,1-1 1 0 0,-1 1-1 0 0,0-1 0 0 0,-1 0 1 0 0,0 0-1 0 0,0 0 0 0 0,0 0 1 0 0,-1-1-1 0 0,1 1 1 0 0,-1-1-1 0 0,-1 0 0 0 0,-8 9 1 0 0,-15 12-1378 0 0</inkml:trace>
</inkml:ink>
</file>

<file path=ppt/ink/ink7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23:06.093"/>
    </inkml:context>
    <inkml:brush xml:id="br0">
      <inkml:brushProperty name="width" value="0.05" units="cm"/>
      <inkml:brushProperty name="height" value="0.05" units="cm"/>
    </inkml:brush>
  </inkml:definitions>
  <inkml:trace contextRef="#ctx0" brushRef="#br0">60 8 6469 0 0,'-11'1'153'0'0,"-37"7"8018"0"0,80-5-7638 0 0,5 1-370 0 0,161 8 653 0 0,374-15 1211 0 0,-126 0-959 0 0,275 9 598 0 0,392-3 1517 0 0,-958-5-2770 0 0,264-10 541 0 0,-381 9-852 0 0,-30 2-237 0 0,-17-3-1317 0 0,-26-9 279 0 0,26 9-519 0 0</inkml:trace>
</inkml:ink>
</file>

<file path=ppt/ink/ink7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23:07.121"/>
    </inkml:context>
    <inkml:brush xml:id="br0">
      <inkml:brushProperty name="width" value="0.05" units="cm"/>
      <inkml:brushProperty name="height" value="0.05" units="cm"/>
    </inkml:brush>
  </inkml:definitions>
  <inkml:trace contextRef="#ctx0" brushRef="#br0">0 359 9805 0 0,'1'1'26'0'0,"0"0"0"0"0,-1 0 0 0 0,1 0-1 0 0,0 0 1 0 0,0 0 0 0 0,0-1 0 0 0,0 1 0 0 0,0 0 0 0 0,0-1 0 0 0,0 1-1 0 0,1 0 1 0 0,-1-1 0 0 0,0 1 0 0 0,0-1 0 0 0,0 0 0 0 0,0 1 0 0 0,1-1 0 0 0,-1 0-1 0 0,1 0 1 0 0,30 2 438 0 0,-23-3-255 0 0,184-7 1946 0 0,100-25-822 0 0,-182 19-1083 0 0,516-67 654 0 0,400-44 733 0 0,300 20 3833 0 0,-1319 105-5421 0 0,75-4 595 0 0,0 3 0 0 0,91 11 1 0 0,-172-10-632 0 0,-1 0 1 0 0,0 0 0 0 0,1 0 0 0 0,-1 0 0 0 0,0 1-1 0 0,1-1 1 0 0,-1 0 0 0 0,0 1 0 0 0,1-1 0 0 0,-1 1-1 0 0,0 0 1 0 0,0-1 0 0 0,1 1 0 0 0,0 1 0 0 0,-2-2-13 0 0,0 0 0 0 0,0 1 0 0 0,0-1 0 0 0,0 0 0 0 0,0 1 1 0 0,0-1-1 0 0,0 0 0 0 0,0 1 0 0 0,0-1 0 0 0,0 0 0 0 0,-1 1 0 0 0,1-1 0 0 0,0 0 1 0 0,0 1-1 0 0,0-1 0 0 0,0 0 0 0 0,-1 1 0 0 0,1-1 0 0 0,0 0 0 0 0,0 0 1 0 0,0 1-1 0 0,-1-1 0 0 0,1 0 0 0 0,0 0 0 0 0,0 0 0 0 0,-1 1 0 0 0,1-1 1 0 0,0 0-1 0 0,-1 0 0 0 0,1 0 0 0 0,0 0 0 0 0,-1 1 0 0 0,-36 13-242 0 0,12-8-1445 0 0,-48 6 0 0 0,53-9 512 0 0,-19 3-1147 0 0</inkml:trace>
</inkml:ink>
</file>

<file path=ppt/ink/ink7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23:08.742"/>
    </inkml:context>
    <inkml:brush xml:id="br0">
      <inkml:brushProperty name="width" value="0.05" units="cm"/>
      <inkml:brushProperty name="height" value="0.05" units="cm"/>
    </inkml:brush>
  </inkml:definitions>
  <inkml:trace contextRef="#ctx0" brushRef="#br0">0 84 10917 0 0,'28'1'2019'0'0,"1"0"-1456"0"0,29-3 1 0 0,205-35-508 0 0,22-3-2475 0 0,-213 34 1232 0 0</inkml:trace>
</inkml:ink>
</file>

<file path=ppt/ink/ink7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22:09.564"/>
    </inkml:context>
    <inkml:brush xml:id="br0">
      <inkml:brushProperty name="width" value="0.05" units="cm"/>
      <inkml:brushProperty name="height" value="0.05" units="cm"/>
    </inkml:brush>
  </inkml:definitions>
  <inkml:trace contextRef="#ctx0" brushRef="#br0">325 361 7165 0 0,'0'0'1306'0'0,"-7"-18"-787"0"0,-18-56 76 0 0,23 70-382 0 0,1-1 1 0 0,0 0-1 0 0,0 1 0 0 0,0-1 0 0 0,1 0 1 0 0,-1 0-1 0 0,1 0 0 0 0,0 0 1 0 0,0 0-1 0 0,2-5 0 0 0,-2 8-115 0 0,1 0-1 0 0,-1 0 1 0 0,0 0 0 0 0,0-1-1 0 0,0 1 1 0 0,0 0-1 0 0,0 0 1 0 0,0 0-1 0 0,-1-1 1 0 0,1 1-1 0 0,-1 0 1 0 0,0 0-1 0 0,1 0 1 0 0,-2-2 0 0 0,-10-23 531 0 0,-1 0 1 0 0,-1 1-1 0 0,-2 1 1 0 0,-29-38-1 0 0,38 54-68 0 0,-11 29-438 0 0,-55 66 4 0 0,67-79-93 0 0,1 0 0 0 0,-1 1 1 0 0,1-1-1 0 0,1 1 0 0 0,-1 0 0 0 0,1 0 0 0 0,0 0 1 0 0,-4 15-1 0 0,0 3 39 0 0,1-9-34 0 0,2 1 1 0 0,0 0-1 0 0,1 1 1 0 0,0-1 0 0 0,2 1-1 0 0,0 0 1 0 0,1 0-1 0 0,1-1 1 0 0,4 39 0 0 0,-2-52-22 0 0,-1 0 0 0 0,1 0 1 0 0,0 0-1 0 0,0 0 1 0 0,0 0-1 0 0,0 0 0 0 0,1-1 1 0 0,0 1-1 0 0,0-1 1 0 0,1 0-1 0 0,-1 1 0 0 0,1-1 1 0 0,5 4-1 0 0,-6-5-10 0 0,0-1-1 0 0,0 0 1 0 0,0 0-1 0 0,0 0 1 0 0,1 0-1 0 0,-1-1 1 0 0,1 1-1 0 0,-1-1 1 0 0,1 0-1 0 0,-1 0 1 0 0,1 0 0 0 0,0-1-1 0 0,-1 1 1 0 0,1-1-1 0 0,0 0 1 0 0,0 0-1 0 0,-1 0 1 0 0,1 0-1 0 0,6-2 1 0 0,-5 1-16 0 0,0-1 1 0 0,-1 0 0 0 0,1 0-1 0 0,-1-1 1 0 0,0 1 0 0 0,0-1-1 0 0,0 0 1 0 0,0 0-1 0 0,-1 0 1 0 0,4-4 0 0 0,31-38-104 0 0,-33 40 108 0 0,4-8-14 0 0,0 1 0 0 0,0-2 0 0 0,-2 1 0 0 0,1-1 0 0 0,-2 0 0 0 0,0 0 1 0 0,0-1-1 0 0,-2 0 0 0 0,1 0 0 0 0,-2 0 0 0 0,0 0 0 0 0,1-28 0 0 0,-7-78 30 0 0,1 112-30 0 0,-2 8-26 0 0,-9 15-25 0 0,13-14 68 0 0,-1 2-2 0 0,0-1 0 0 0,0 0-1 0 0,0 1 1 0 0,0-1 0 0 0,1 0 0 0 0,-1 1 0 0 0,1-1 0 0 0,-1 1 0 0 0,1-1 0 0 0,-1 1 0 0 0,1-1 0 0 0,0 1 0 0 0,0-1 0 0 0,0 1 0 0 0,0-1 0 0 0,0 1 0 0 0,0 1 0 0 0,0-1-3 0 0,0-1 6 0 0,0-1 0 0 0,0 0 0 0 0,1 0 0 0 0,-1 1 0 0 0,0-1 0 0 0,0 0 0 0 0,0 0 0 0 0,1 1 0 0 0,-1-1 0 0 0,0 0 0 0 0,0 0 1 0 0,1 0-1 0 0,-1 0 0 0 0,0 1 0 0 0,0-1 0 0 0,1 0 0 0 0,-1 0 0 0 0,0 0 0 0 0,0 0 0 0 0,1 0 0 0 0,-1 0 0 0 0,0 0 0 0 0,1 0 0 0 0,-1 0 1 0 0,0 0-1 0 0,0 0 0 0 0,1 0 0 0 0,-1 0 0 0 0,0 0 0 0 0,1 0 0 0 0,-1 0 0 0 0,0 0 0 0 0,1 0 0 0 0,-1 0 0 0 0,0-1 0 0 0,0 1 0 0 0,1 0 1 0 0,-1 0-1 0 0,4-1 29 0 0,-4 1-23 0 0,4 1-32 0 0,-3-1 32 0 0,-1 0 0 0 0,0 0-1 0 0,0 0 1 0 0,0 0 0 0 0,0 0-1 0 0,0-1 1 0 0,0 1-1 0 0,0 0 1 0 0,0 0 0 0 0,1 0-1 0 0,-1 0 1 0 0,0 0 0 0 0,0 0-1 0 0,0-1 1 0 0,0 1 0 0 0,0 0-1 0 0,0 0 1 0 0,0 0-1 0 0,0 0 1 0 0,0 0 0 0 0,0-1-1 0 0,0 1 1 0 0,0 0 0 0 0,0 0-1 0 0,0 0 1 0 0,0 0 0 0 0,0-1-1 0 0,0 1 1 0 0,0 0-1 0 0,0 0 1 0 0,-1 0 0 0 0,1 0-1 0 0,0 0 1 0 0,0 0 0 0 0,0-1-1 0 0,0 1 1 0 0,0 0 0 0 0,0 0-1 0 0,0 0 1 0 0,0 0-1 0 0,0 0 1 0 0,-1 0 0 0 0,1 0-1 0 0,0 0 1 0 0,0-1 0 0 0,0 1-1 0 0,0 0 1 0 0,0 0 0 0 0,0 0-1 0 0,-1 0 1 0 0,1 0 0 0 0,0 0-1 0 0,0 0 1 0 0,0 0-1 0 0,0 0 1 0 0,-1 0 0 0 0,1 0-1 0 0,0 0 1 0 0,0 0 0 0 0,0 0-1 0 0,0 0 1 0 0,0 0 0 0 0,-1 0-1 0 0,1 0 1 0 0,0 0-1 0 0,0 0 1 0 0,0 0 0 0 0,-27-4 475 0 0,10 22-382 0 0,-52 57-4 0 0,66-73-86 0 0,0 1 0 0 0,0 0 0 0 0,1 0 1 0 0,-1 1-1 0 0,1-1 0 0 0,0 0 0 0 0,0 1 1 0 0,0-1-1 0 0,0 1 0 0 0,1 0 0 0 0,0 0 0 0 0,-1-1 1 0 0,1 1-1 0 0,1 0 0 0 0,-1 0 0 0 0,0 5 1 0 0,-2 13 54 0 0,-1-5-8 0 0,0 1 0 0 0,1 0 0 0 0,1 0 0 0 0,1 0 0 0 0,1 0 0 0 0,0 0 1 0 0,1 0-1 0 0,1 0 0 0 0,1 0 0 0 0,0-1 0 0 0,11 32 0 0 0,-12-45-45 0 0,-1 1 0 0 0,1-1 0 0 0,0 0 0 0 0,0 1 0 0 0,1-1 0 0 0,0 0 0 0 0,-1 0 0 0 0,1 0 1 0 0,0-1-1 0 0,1 1 0 0 0,-1-1 0 0 0,1 0 0 0 0,-1 0 0 0 0,8 5 0 0 0,-5-5-24 0 0,0 0-1 0 0,1 0 1 0 0,-1-1-1 0 0,1 0 1 0 0,0 0 0 0 0,0 0-1 0 0,0-1 1 0 0,-1 0-1 0 0,9 0 1 0 0,7-1-401 0 0,-1-1 0 0 0,0-1-1 0 0,1-1 1 0 0,-1-1 0 0 0,30-10 0 0 0,-21 5-1475 0 0,-1-2 0 0 0,0-2-1 0 0,-1 0 1 0 0,39-26 0 0 0,-63 36 350 0 0</inkml:trace>
</inkml:ink>
</file>

<file path=ppt/ink/ink7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22:09.904"/>
    </inkml:context>
    <inkml:brush xml:id="br0">
      <inkml:brushProperty name="width" value="0.05" units="cm"/>
      <inkml:brushProperty name="height" value="0.05" units="cm"/>
    </inkml:brush>
  </inkml:definitions>
  <inkml:trace contextRef="#ctx0" brushRef="#br0">81 176 7325 0 0,'-74'-95'2630'0'0,"73"94"-2554"0"0,1 1 0 0 0,-1-1 0 0 0,1 1 0 0 0,-1-1 1 0 0,1 1-1 0 0,-1-1 0 0 0,1 1 0 0 0,0-1 0 0 0,-1 0 0 0 0,1 1 0 0 0,0-1 0 0 0,-1 0 0 0 0,1 1 1 0 0,0-1-1 0 0,0 0 0 0 0,0 1 0 0 0,-1-1 0 0 0,1 0 0 0 0,0 0 0 0 0,10 2 1042 0 0,19 15-512 0 0,-17-6-410 0 0,-1 0 0 0 0,0 1 0 0 0,0 0 0 0 0,-1 1 0 0 0,13 19 0 0 0,38 69 681 0 0,-59-95-851 0 0,4 7 56 0 0,0 0-1 0 0,0 1 1 0 0,-1 0-1 0 0,5 23 1 0 0,-8-28-70 0 0,-1-1 0 0 0,0 1 0 0 0,0 0 0 0 0,-1-1 0 0 0,0 1 0 0 0,0 0 0 0 0,-1 0 0 0 0,0-1-1 0 0,-3 15 1 0 0,3-21-15 0 0,1 1 1 0 0,-1-1-1 0 0,1 1 0 0 0,-1-1 0 0 0,1 1 0 0 0,-1-1 0 0 0,0 1 0 0 0,0-1 0 0 0,0 1 0 0 0,0-1 0 0 0,0 0 0 0 0,0 0 0 0 0,0 0 0 0 0,0 1 0 0 0,-1-1 0 0 0,1 0 0 0 0,0-1 0 0 0,-2 2 0 0 0,2-1-9 0 0,-1-1-1 0 0,1 0 1 0 0,0 0-1 0 0,0 1 1 0 0,0-1 0 0 0,-1 0-1 0 0,1 0 1 0 0,0 0-1 0 0,0 0 1 0 0,0-1-1 0 0,-1 1 1 0 0,1 0 0 0 0,0 0-1 0 0,0-1 1 0 0,0 1-1 0 0,0-1 1 0 0,-1 1 0 0 0,0-2-1 0 0,-2 0-19 0 0,0-1-1 0 0,1 0 0 0 0,0 0 1 0 0,0 0-1 0 0,0 0 1 0 0,0 0-1 0 0,0 0 0 0 0,0-1 1 0 0,1 0-1 0 0,0 1 1 0 0,0-1-1 0 0,-2-5 0 0 0,0-3 10 0 0,0-1-1 0 0,1 0 1 0 0,1 0-1 0 0,0 0 1 0 0,1-1-1 0 0,1 1 1 0 0,1-26-1 0 0,3 10-73 0 0,0 0 0 0 0,13-44 1 0 0,-13 61-4 0 0,0 0 1 0 0,0 1 0 0 0,1-1 0 0 0,1 1 0 0 0,0 0-1 0 0,0 1 1 0 0,1-1 0 0 0,1 1 0 0 0,14-15-1 0 0,-18 21-28 0 0,0 0 0 0 0,1 0 0 0 0,-1 0 0 0 0,1 1 0 0 0,0 0 0 0 0,0 0 0 0 0,0 0 0 0 0,0 1 0 0 0,1 0-1 0 0,-1 0 1 0 0,1 0 0 0 0,-1 1 0 0 0,1-1 0 0 0,0 1 0 0 0,-1 1 0 0 0,1-1 0 0 0,0 1 0 0 0,0 0 0 0 0,0 0 0 0 0,-1 1 0 0 0,1 0-1 0 0,0 0 1 0 0,7 2 0 0 0,-2 1-372 0 0,0 0 0 0 0,-1 0 0 0 0,1 1 0 0 0,-1 1 1 0 0,0 0-1 0 0,11 8 0 0 0,-8-3-394 0 0</inkml:trace>
</inkml:ink>
</file>

<file path=ppt/ink/ink7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22:11.747"/>
    </inkml:context>
    <inkml:brush xml:id="br0">
      <inkml:brushProperty name="width" value="0.05" units="cm"/>
      <inkml:brushProperty name="height" value="0.05" units="cm"/>
    </inkml:brush>
  </inkml:definitions>
  <inkml:trace contextRef="#ctx0" brushRef="#br0">58 440 7069 0 0,'-18'9'1739'0'0,"16"-9"-1552"0"0,1 0 0 0 0,0 0 0 0 0,0 0 0 0 0,-1 0 0 0 0,1 0-1 0 0,0 0 1 0 0,0 0 0 0 0,-1 1 0 0 0,1-1 0 0 0,0 0 0 0 0,0 1 0 0 0,0-1 0 0 0,-1 1-1 0 0,1-1 1 0 0,0 1 0 0 0,0 0 0 0 0,0-1 0 0 0,0 1 0 0 0,0 0 0 0 0,0 0 0 0 0,0 0 0 0 0,0 0-1 0 0,1 0 1 0 0,-1 0 0 0 0,-1 1 0 0 0,2 0-61 0 0,-1 0-1 0 0,1 0 1 0 0,-1 0-1 0 0,1 0 1 0 0,0 0-1 0 0,0 0 1 0 0,0 0-1 0 0,0 0 1 0 0,0 0-1 0 0,0 0 1 0 0,0 0-1 0 0,1 0 1 0 0,-1 0-1 0 0,2 3 1 0 0,0 0-72 0 0,0 0 0 0 0,0 0 1 0 0,0 0-1 0 0,1-1 0 0 0,0 1 0 0 0,0-1 1 0 0,0 0-1 0 0,0 0 0 0 0,1 0 0 0 0,-1 0 0 0 0,1 0 1 0 0,5 3-1 0 0,-3-4-52 0 0,1 0 1 0 0,-1-1 0 0 0,1 0-1 0 0,-1-1 1 0 0,1 1 0 0 0,-1-1-1 0 0,1-1 1 0 0,0 1-1 0 0,0-1 1 0 0,-1 0 0 0 0,1 0-1 0 0,0-1 1 0 0,0 0-1 0 0,-1 0 1 0 0,1-1 0 0 0,-1 0-1 0 0,1 0 1 0 0,-1 0 0 0 0,0-1-1 0 0,0 0 1 0 0,10-6-1 0 0,-7 3-38 0 0,1 0 1 0 0,-1 0-1 0 0,-1-1 0 0 0,1 0 0 0 0,-1 0 0 0 0,0-1 0 0 0,-1 0 0 0 0,0-1 0 0 0,0 0 0 0 0,-1 0 0 0 0,0 0 0 0 0,8-16 0 0 0,-13 21 17 0 0,0 1 0 0 0,0 0-1 0 0,0-1 1 0 0,0 1-1 0 0,0-1 1 0 0,-1 0 0 0 0,0 1-1 0 0,1-1 1 0 0,-1 1-1 0 0,-1-1 1 0 0,1 1 0 0 0,0-1-1 0 0,-1 0 1 0 0,0 1-1 0 0,0-1 1 0 0,-1-3 0 0 0,-1 2-1 0 0,1 1 1 0 0,-1-1-1 0 0,1 1 1 0 0,-1 0 0 0 0,0 0-1 0 0,-1 0 1 0 0,1 0-1 0 0,-1 1 1 0 0,0-1 0 0 0,-6-4-1 0 0,3 3 13 0 0,-1 1 0 0 0,0-1 0 0 0,0 1-1 0 0,0 1 1 0 0,-1-1 0 0 0,1 1 0 0 0,-1 1-1 0 0,1 0 1 0 0,-1 0 0 0 0,0 0 0 0 0,0 1-1 0 0,-15 0 1 0 0,18 2 21 0 0,0-1-1 0 0,-1 1 1 0 0,1 1 0 0 0,0-1-1 0 0,0 1 1 0 0,0 0-1 0 0,0 0 1 0 0,0 1 0 0 0,0-1-1 0 0,1 1 1 0 0,0 0 0 0 0,-1 1-1 0 0,-8 7 1 0 0,9-5 24 0 0,0-1 1 0 0,0 1-1 0 0,0 0 1 0 0,1 0 0 0 0,0 1-1 0 0,0-1 1 0 0,1 1-1 0 0,0 0 1 0 0,0 0-1 0 0,1 0 1 0 0,-3 11-1 0 0,1-3 27 0 0,1 1-1 0 0,1 0 1 0 0,0 0-1 0 0,2 0 0 0 0,-1 0 1 0 0,2 0-1 0 0,0 0 1 0 0,1 0-1 0 0,1 0 0 0 0,4 16 1 0 0,-5-25-59 0 0,1 0 1 0 0,0 1-1 0 0,0-1 1 0 0,0 0 0 0 0,1-1-1 0 0,-1 1 1 0 0,2 0-1 0 0,-1-1 1 0 0,1 0-1 0 0,0 0 1 0 0,0-1 0 0 0,1 1-1 0 0,-1-1 1 0 0,1 0-1 0 0,1-1 1 0 0,-1 1-1 0 0,0-1 1 0 0,1 0 0 0 0,0-1-1 0 0,0 0 1 0 0,0 0-1 0 0,13 4 1 0 0,2-3-65 0 0,0-1 1 0 0,0-1-1 0 0,0-1 0 0 0,0 0 1 0 0,0-2-1 0 0,1-1 0 0 0,35-7 1 0 0,-13-1-404 0 0,-1-2 1 0 0,72-30-1 0 0,-105 38 396 0 0,1-1 0 0 0,-1-1 0 0 0,0 0 0 0 0,0-1 0 0 0,-1 0 0 0 0,1 0 0 0 0,12-14 0 0 0,-20 18 71 0 0,0 0-1 0 0,0 0 1 0 0,-1-1-1 0 0,1 0 1 0 0,-1 1-1 0 0,0-1 1 0 0,0 0-1 0 0,0 0 1 0 0,-1 0-1 0 0,1 0 1 0 0,-1 0-1 0 0,0 0 1 0 0,0 0-1 0 0,-1-1 1 0 0,1 1-1 0 0,-1 0 1 0 0,0 0-1 0 0,0-1 1 0 0,0 1-1 0 0,-1 0 1 0 0,1-1-1 0 0,-1 1 1 0 0,0 0-1 0 0,0 0 1 0 0,-3-6-1 0 0,-3-6 92 0 0,0 1-1 0 0,-1-1 0 0 0,-1 1 1 0 0,0 1-1 0 0,-1 0 0 0 0,-1 0 1 0 0,0 1-1 0 0,-1 0 0 0 0,0 1 1 0 0,-1 0-1 0 0,0 1 0 0 0,-1 1 0 0 0,-1 0 1 0 0,-16-9-1 0 0,29 18-78 0 0,0 0-1 0 0,0 1 1 0 0,0-1-1 0 0,0 1 1 0 0,0-1-1 0 0,0 1 1 0 0,0-1 0 0 0,0 1-1 0 0,0 0 1 0 0,0 0-1 0 0,0 0 1 0 0,0 0-1 0 0,0 0 1 0 0,-1 1-1 0 0,1-1 1 0 0,0 1 0 0 0,0-1-1 0 0,0 1 1 0 0,0 0-1 0 0,1 0 1 0 0,-1 0-1 0 0,0 0 1 0 0,0 0-1 0 0,0 0 1 0 0,1 0 0 0 0,-1 1-1 0 0,0-1 1 0 0,1 0-1 0 0,-1 1 1 0 0,1 0-1 0 0,0-1 1 0 0,0 1-1 0 0,-1 0 1 0 0,1 0 0 0 0,0-1-1 0 0,-1 4 1 0 0,-4 8 38 0 0,1-1-1 0 0,0 1 1 0 0,1 1 0 0 0,-4 17 0 0 0,6-20-7 0 0,-2 7 17 0 0,1-1 1 0 0,1 1-1 0 0,0 0 0 0 0,2 27 0 0 0,0-34-49 0 0,1-1 0 0 0,1 1 0 0 0,-1 0-1 0 0,2 0 1 0 0,0-1 0 0 0,0 0 0 0 0,1 1-1 0 0,8 16 1 0 0,-10-24-31 0 0,0 0 0 0 0,0 0-1 0 0,0 0 1 0 0,0 0 0 0 0,1-1-1 0 0,-1 1 1 0 0,1-1 0 0 0,0 1-1 0 0,-1-1 1 0 0,1 0 0 0 0,0 0-1 0 0,0 0 1 0 0,1 0 0 0 0,-1-1-1 0 0,0 1 1 0 0,1-1 0 0 0,-1 0-1 0 0,0 0 1 0 0,1 0 0 0 0,0-1-1 0 0,-1 1 1 0 0,1-1 0 0 0,-1 0-1 0 0,1 0 1 0 0,3 0 0 0 0,-2-1-27 0 0,0 0 0 0 0,0 0 0 0 0,0 0 1 0 0,0-1-1 0 0,0 0 0 0 0,0 0 0 0 0,-1 0 1 0 0,1 0-1 0 0,-1-1 0 0 0,1 0 0 0 0,-1 0 1 0 0,0 0-1 0 0,0 0 0 0 0,-1-1 0 0 0,1 1 1 0 0,-1-1-1 0 0,5-6 0 0 0,-4 4 41 0 0,0 0 0 0 0,-1 0 0 0 0,1 0 0 0 0,-1 0 0 0 0,0 0 0 0 0,-1-1 0 0 0,0 0 0 0 0,0 1 0 0 0,0-1 0 0 0,-1 0 0 0 0,0 0 0 0 0,0 0 0 0 0,-1 0 0 0 0,0 0 0 0 0,0 0 0 0 0,0 0 0 0 0,-1 0 0 0 0,0 0 0 0 0,-3-8-1 0 0,3 11-1 0 0,-2-10 158 0 0,1 14-55 0 0,0 9-45 0 0,1 9-15 0 0,1 1-1 0 0,1-1 1 0 0,0 0-1 0 0,1 0 0 0 0,9 34 1 0 0,-9-45-24 0 0,0-1 0 0 0,0 0 1 0 0,0 0-1 0 0,1 0 0 0 0,0 0 1 0 0,0 0-1 0 0,1-1 0 0 0,0 1 1 0 0,0-1-1 0 0,0 0 0 0 0,0 0 0 0 0,1-1 1 0 0,0 1-1 0 0,0-1 0 0 0,10 7 1 0 0,-10-8-4 0 0,-1-1 0 0 0,0 0 0 0 0,1-1 0 0 0,-1 1 0 0 0,1-1 0 0 0,0 0 0 0 0,-1 0 0 0 0,1 0 0 0 0,0-1 0 0 0,0 1 1 0 0,-1-1-1 0 0,1-1 0 0 0,0 1 0 0 0,0 0 0 0 0,-1-1 0 0 0,1 0 0 0 0,0 0 0 0 0,-1-1 0 0 0,1 1 0 0 0,-1-1 0 0 0,1 0 1 0 0,4-3-1 0 0,2-1-63 0 0,-1 0 1 0 0,0 0 0 0 0,0-1-1 0 0,-1 0 1 0 0,0-1 0 0 0,0 0-1 0 0,-1 0 1 0 0,0-1 0 0 0,0 0-1 0 0,-1 0 1 0 0,0-1 0 0 0,-1 0-1 0 0,0 0 1 0 0,-1 0 0 0 0,0-1-1 0 0,0 0 1 0 0,-1 0 0 0 0,-1 0-1 0 0,0-1 1 0 0,0 1 0 0 0,1-21-1 0 0,-1-15-315 0 0,-4-83 0 0 0,-1 111 316 0 0,-1-1-1 0 0,0 1 0 0 0,-1 0 1 0 0,-1 0-1 0 0,-1 1 1 0 0,-1-1-1 0 0,-9-18 0 0 0,13 32 41 0 0,0 0 0 0 0,0 0 0 0 0,-1 1 0 0 0,0-1-1 0 0,0 1 1 0 0,-7-7 0 0 0,10 11 7 0 0,0-1 0 0 0,1 0 0 0 0,-1 1 0 0 0,0-1-1 0 0,0 0 1 0 0,0 1 0 0 0,1-1 0 0 0,-1 1 0 0 0,0 0 0 0 0,0-1 0 0 0,0 1 0 0 0,0 0-1 0 0,0-1 1 0 0,0 1 0 0 0,0 0 0 0 0,0 0 0 0 0,0 0 0 0 0,0 0 0 0 0,0 0 0 0 0,0 0-1 0 0,0 0 1 0 0,0 0 0 0 0,0 0 0 0 0,0 0 0 0 0,0 1 0 0 0,0-1 0 0 0,0 0 0 0 0,0 1-1 0 0,0-1 1 0 0,0 1 0 0 0,1-1 0 0 0,-1 1 0 0 0,0-1 0 0 0,0 1 0 0 0,0-1 0 0 0,1 1-1 0 0,-1 0 1 0 0,0 0 0 0 0,1-1 0 0 0,-1 1 0 0 0,0 0 0 0 0,1 0 0 0 0,-1 0 0 0 0,1 0-1 0 0,0 0 1 0 0,-1-1 0 0 0,1 1 0 0 0,0 0 0 0 0,-1 0 0 0 0,1 1 0 0 0,-3 8 18 0 0,0 0 0 0 0,1-1 0 0 0,0 1 0 0 0,0 0 0 0 0,1 18 0 0 0,3 54 148 0 0,-2-68-140 0 0,2 17 2 0 0,10 134 199 0 0,-8-130-301 0 0,2 0 0 0 0,17 56 0 0 0,-18-78-238 0 0,0 0 0 0 0,1-1 1 0 0,1 1-1 0 0,12 16 1 0 0,17 20-3544 0 0,-36-49 3794 0 0,1 0 0 0 0,-1 0 0 0 0,0 0 1 0 0,0 0-1 0 0,0 0 0 0 0,0 0 0 0 0,1 0 1 0 0,-1 0-1 0 0,0 0 0 0 0,0-1 0 0 0,0 1 1 0 0,0 0-1 0 0,1 0 0 0 0,-1 0 0 0 0,0 0 0 0 0,0 0 1 0 0,0 0-1 0 0,0 0 0 0 0,0 0 0 0 0,1 0 1 0 0,-1-1-1 0 0,0 1 0 0 0,0 0 0 0 0,0 0 1 0 0,0 0-1 0 0,0 0 0 0 0,0 0 0 0 0,0 0 1 0 0,0-1-1 0 0,1 1 0 0 0,-1 0 0 0 0,0 0 1 0 0,0 0-1 0 0,0 0 0 0 0,0-1 0 0 0,0 1 1 0 0,0 0-1 0 0,0 0 0 0 0,0 0 0 0 0,0 0 1 0 0,0-1-1 0 0,0 1 0 0 0,0 0 0 0 0,0 0 1 0 0,0 0-1 0 0,0 0 0 0 0,0-1 0 0 0,0 1 1 0 0,-1 0-1 0 0,1 0 0 0 0,3-22-841 0 0,-2-23 857 0 0,-1 23 283 0 0,-2-1 1 0 0,-1 0 0 0 0,0 1-1 0 0,-2 0 1 0 0,-8-25 0 0 0,12 45-65 0 0,1-1 0 0 0,-1 1 1 0 0,0 0-1 0 0,0 0 0 0 0,0 0 1 0 0,-1-1-1 0 0,1 1 0 0 0,0 0 1 0 0,-1 0-1 0 0,1 1 1 0 0,-1-1-1 0 0,0 0 0 0 0,0 0 1 0 0,1 1-1 0 0,-4-2 0 0 0,20 5 238 0 0,1-1 1 0 0,16 0-1 0 0,-18-1-337 0 0,84 3 158 0 0,1-5 1 0 0,-1-4 0 0 0,110-21-1 0 0,-201 26-162 0 0,-1-1 0 0 0,0 1 0 0 0,0-1 0 0 0,0 0-1 0 0,0-1 1 0 0,-1 1 0 0 0,7-5 0 0 0,-11 7-44 0 0,0-1 0 0 0,0 0 0 0 0,0 1 1 0 0,-1-1-1 0 0,1 0 0 0 0,0 0 0 0 0,0 0 1 0 0,-1 0-1 0 0,1 0 0 0 0,0 0 0 0 0,-1 0 1 0 0,1 0-1 0 0,-1 0 0 0 0,1 0 0 0 0,-1 0 1 0 0,0 0-1 0 0,1-2 0 0 0,-1 1 4 0 0,0 0 0 0 0,0 0 0 0 0,0 1-1 0 0,-1-1 1 0 0,1 0 0 0 0,-1 1 0 0 0,1-1 0 0 0,-1 1-1 0 0,1-1 1 0 0,-1 0 0 0 0,0 1 0 0 0,0-1 0 0 0,0 1-1 0 0,0 0 1 0 0,-2-3 0 0 0,-5-5-1 0 0,-1 0 1 0 0,0 1-1 0 0,-1 0 0 0 0,0 0 1 0 0,0 1-1 0 0,0 1 0 0 0,-1 0 0 0 0,0 0 1 0 0,0 1-1 0 0,-1 0 0 0 0,1 1 1 0 0,-1 0-1 0 0,0 1 0 0 0,0 0 1 0 0,0 1-1 0 0,0 0 0 0 0,-1 1 1 0 0,-17 1-1 0 0,21 0 13 0 0,0 1 1 0 0,0 0-1 0 0,0 1 1 0 0,1 0-1 0 0,-1 0 1 0 0,0 1-1 0 0,1 0 1 0 0,0 0-1 0 0,0 1 1 0 0,0 0 0 0 0,-12 8-1 0 0,15-8 25 0 0,-1 1 0 0 0,1 0 0 0 0,0 0 0 0 0,0 1 0 0 0,0-1 0 0 0,1 1 0 0 0,0 0 0 0 0,0 1 0 0 0,0-1 0 0 0,1 0 0 0 0,0 1 0 0 0,0 0 0 0 0,1 0 0 0 0,0 0 0 0 0,-2 10 0 0 0,2-3-1 0 0,1-1 0 0 0,0 0 0 0 0,1 0-1 0 0,0 1 1 0 0,1-1 0 0 0,1 0-1 0 0,0 0 1 0 0,1 0 0 0 0,0 0-1 0 0,1-1 1 0 0,0 1 0 0 0,1-1-1 0 0,1 0 1 0 0,0 0 0 0 0,0 0 0 0 0,10 11-1 0 0,-11-17-74 0 0,0 0 0 0 0,0-1-1 0 0,1 0 1 0 0,0 0 0 0 0,0 0-1 0 0,0-1 1 0 0,1 1 0 0 0,-1-2-1 0 0,1 1 1 0 0,0-1 0 0 0,0 0-1 0 0,1 0 1 0 0,-1-1 0 0 0,0 0-1 0 0,1 0 1 0 0,0-1 0 0 0,-1 0-1 0 0,10 0 1 0 0,16 0-361 0 0,0-1 0 0 0,60-9 0 0 0,-81 8 264 0 0,228-35-1316 0 0,-191 26 1260 0 0,-1-3 1 0 0,88-35 0 0 0,-127 44 191 0 0,1 0 0 0 0,-1-1 0 0 0,1 0 1 0 0,15-13-1 0 0,-24 17-9 0 0,1 0 0 0 0,-1 0 1 0 0,0 0-1 0 0,0 0 0 0 0,0 0 1 0 0,0 0-1 0 0,0-1 0 0 0,0 1 1 0 0,0 0-1 0 0,0-1 0 0 0,-1 1 1 0 0,1 0-1 0 0,0-1 0 0 0,-1 1 1 0 0,1-1-1 0 0,-1 1 0 0 0,1-1 1 0 0,-1 1-1 0 0,0-1 0 0 0,0 1 1 0 0,0-1-1 0 0,0 1 0 0 0,0-1 1 0 0,0 0-1 0 0,0 1 1 0 0,0-1-1 0 0,0 1 0 0 0,-1-1 1 0 0,1 1-1 0 0,-1-1 0 0 0,1 1 1 0 0,-1-1-1 0 0,0 1 0 0 0,1 0 1 0 0,-1-1-1 0 0,0 1 0 0 0,0 0 1 0 0,0 0-1 0 0,0-1 0 0 0,0 1 1 0 0,0 0-1 0 0,-3-2 0 0 0,-7-6 102 0 0,-1 0 0 0 0,0 0 0 0 0,0 1 0 0 0,-1 1 0 0 0,0 0-1 0 0,-20-7 1 0 0,-88-24 474 0 0,111 35-533 0 0,3 1-38 0 0,1 0 1 0 0,0 1 0 0 0,0 0 0 0 0,0 0 0 0 0,-1 0 0 0 0,-6 1 0 0 0,12 0-15 0 0,-1 0-1 0 0,0 0 1 0 0,1 1-1 0 0,-1-1 1 0 0,1 1 0 0 0,-1-1-1 0 0,1 1 1 0 0,0-1-1 0 0,-1 1 1 0 0,1 0-1 0 0,0 0 1 0 0,-1-1 0 0 0,1 1-1 0 0,0 0 1 0 0,0 0-1 0 0,-1 0 1 0 0,1 1 0 0 0,0-1-1 0 0,0 0 1 0 0,0 0-1 0 0,1 0 1 0 0,-1 1-1 0 0,0-1 1 0 0,0 1 0 0 0,1-1-1 0 0,-1 0 1 0 0,1 1-1 0 0,-1-1 1 0 0,1 3 0 0 0,-4 11 79 0 0,2 0 0 0 0,0-1 0 0 0,0 1 0 0 0,2 0 0 0 0,0 0 0 0 0,0 0 0 0 0,2 0 0 0 0,0 0 0 0 0,0 0 0 0 0,2-1 0 0 0,-1 1 0 0 0,10 20 0 0 0,-12-32-90 0 0,1 1-1 0 0,0-1 1 0 0,-1 0-1 0 0,1-1 1 0 0,0 1 0 0 0,1 0-1 0 0,-1-1 1 0 0,0 1 0 0 0,1-1-1 0 0,-1 1 1 0 0,1-1-1 0 0,0 0 1 0 0,0 0 0 0 0,0 0-1 0 0,0-1 1 0 0,0 1-1 0 0,0-1 1 0 0,4 2 0 0 0,-2-2-37 0 0,0 0 0 0 0,1-1 0 0 0,-1 1 0 0 0,0-1 0 0 0,0 0 0 0 0,0-1 0 0 0,1 1 0 0 0,-1-1 0 0 0,0 0 0 0 0,0 0 0 0 0,5-2 0 0 0,7-4-177 0 0,-1 0-1 0 0,0 0 0 0 0,-1-2 1 0 0,0 0-1 0 0,0-1 0 0 0,15-13 0 0 0,-19 14 149 0 0,0-1 0 0 0,-1-1-1 0 0,0 0 1 0 0,-1 0-1 0 0,0-1 1 0 0,-1 0-1 0 0,-1 0 1 0 0,1-1-1 0 0,-2 0 1 0 0,0-1-1 0 0,0 1 1 0 0,-2-1-1 0 0,1 0 1 0 0,-2 0-1 0 0,0-1 1 0 0,-1 1-1 0 0,0-1 1 0 0,-1 1-1 0 0,-1-16 1 0 0,-1 1 92 0 0,-2 0 1 0 0,-1 0 0 0 0,-1 1-1 0 0,-1-1 1 0 0,-2 1 0 0 0,-1 0-1 0 0,-1 1 1 0 0,-22-43 0 0 0,-3 5 566 0 0,35 65-582 0 0,0 0 0 0 0,0-1 1 0 0,0 1-1 0 0,0 0 0 0 0,0-1 1 0 0,0 1-1 0 0,0 0 0 0 0,0 0 1 0 0,0-1-1 0 0,0 1 0 0 0,0 0 1 0 0,0 0-1 0 0,-1-1 0 0 0,1 1 0 0 0,0 0 1 0 0,0 0-1 0 0,0-1 0 0 0,0 1 1 0 0,-1 0-1 0 0,1 0 0 0 0,0-1 1 0 0,0 1-1 0 0,-1 0 0 0 0,1 0 1 0 0,0 0-1 0 0,0 0 0 0 0,-1-1 1 0 0,1 1-1 0 0,0 0 0 0 0,0 0 0 0 0,-1 0 1 0 0,1 0-1 0 0,0 0 0 0 0,-1 0 1 0 0,1 0-1 0 0,-2 11 315 0 0,3 20 85 0 0,26 106 909 0 0,-6-45-661 0 0,-15-57-478 0 0,106 453 2019 0 0,-90-430-3597 0 0,-4-21-4522 0 0</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3:41:05.454"/>
    </inkml:context>
    <inkml:brush xml:id="br0">
      <inkml:brushProperty name="width" value="0.05" units="cm"/>
      <inkml:brushProperty name="height" value="0.05" units="cm"/>
    </inkml:brush>
  </inkml:definitions>
  <inkml:trace contextRef="#ctx0" brushRef="#br0">1 51 8201 0 0,'1'-2'80'0'0,"0"-1"0"0"0,1 1 1 0 0,-1 0-1 0 0,1 0 0 0 0,-1 0 1 0 0,1 0-1 0 0,0 0 0 0 0,2-1 1 0 0,-2 1 168 0 0,-1 1 0 0 0,1 0 0 0 0,-1 0 0 0 0,0 0 0 0 0,0-1 0 0 0,1 1 0 0 0,-1 0 0 0 0,0-1 1 0 0,0 1-1 0 0,0-1 0 0 0,-1 1 0 0 0,1-1 0 0 0,0 0 0 0 0,-1 1 0 0 0,1-1 0 0 0,-1 0 0 0 0,1 0 0 0 0,-2-1 1091 0 0,1 2-1285 0 0,0 1 0 0 0,-1 0 1 0 0,1 0-1 0 0,0 0 0 0 0,-1 0 0 0 0,1 0 1 0 0,-1 0-1 0 0,1 0 0 0 0,0 0 0 0 0,-1 0 1 0 0,1 1-1 0 0,0-1 0 0 0,-1 0 0 0 0,1 0 1 0 0,0 0-1 0 0,-1 0 0 0 0,1 0 0 0 0,0 1 1 0 0,-1-1-1 0 0,1 0 0 0 0,0 0 0 0 0,-1 1 1 0 0,1-1-1 0 0,0 0 0 0 0,0 0 0 0 0,-1 1 1 0 0,1-1-1 0 0,0 0 0 0 0,0 1 0 0 0,0-1 1 0 0,-1 0-1 0 0,1 1 0 0 0,0-1 0 0 0,0 0 1 0 0,0 1-1 0 0,0-1 0 0 0,0 1 0 0 0,0-1 1 0 0,0 0-1 0 0,0 1 0 0 0,1 20 304 0 0,0 41 0 0 0,-2-4-119 0 0,8 52 196 0 0,4 400-625 0 0,-15-417-3187 0 0,4-74 1424 0 0</inkml:trace>
</inkml:ink>
</file>

<file path=ppt/ink/ink7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22:12.998"/>
    </inkml:context>
    <inkml:brush xml:id="br0">
      <inkml:brushProperty name="width" value="0.05" units="cm"/>
      <inkml:brushProperty name="height" value="0.05" units="cm"/>
    </inkml:brush>
  </inkml:definitions>
  <inkml:trace contextRef="#ctx0" brushRef="#br0">123 187 8037 0 0,'-2'-7'106'0'0,"0"0"0"0"0,0 0 1 0 0,1-1-1 0 0,-1 1 0 0 0,2 0 0 0 0,-1-15 1 0 0,0-6 538 0 0,1 24-478 0 0,0-1 0 0 0,1 1 1 0 0,0 0-1 0 0,0 0 0 0 0,2-7 0 0 0,6-25 1185 0 0,-9 35-1279 0 0,0 0 1 0 0,0 0-1 0 0,0 0 1 0 0,0 0-1 0 0,0 0 1 0 0,0-1-1 0 0,-1 1 1 0 0,1 0-1 0 0,0 0 1 0 0,0 0-1 0 0,-1 0 1 0 0,1 1-1 0 0,0-1 1 0 0,-1 0-1 0 0,1 0 1 0 0,-1 0-1 0 0,0 0 1 0 0,1 0-1 0 0,-1 0 1 0 0,1 1-1 0 0,-1-1 1 0 0,0 0-1 0 0,0 1 1 0 0,0-1-1 0 0,1 0 1 0 0,-1 1-1 0 0,-1-1 1 0 0,0 2-16 0 0,1 0 1 0 0,-1 0 0 0 0,1 0 0 0 0,-1 0 0 0 0,1 0 0 0 0,0 1-1 0 0,-1-1 1 0 0,1 1 0 0 0,0-1 0 0 0,0 1 0 0 0,0-1 0 0 0,0 1-1 0 0,0 0 1 0 0,0 2 0 0 0,-1-2 0 0 0,-12 29 209 0 0,0 0-1 0 0,2 1 0 0 0,1 1 1 0 0,-10 53-1 0 0,18-72-192 0 0,-2 6-15 0 0,1 0 0 0 0,0 0 0 0 0,2 1 0 0 0,0-1 1 0 0,1 1-1 0 0,2-1 0 0 0,0 1 0 0 0,7 39 0 0 0,-7-56-58 0 0,1 1-1 0 0,-1-1 1 0 0,1 1-1 0 0,0-1 1 0 0,0 0 0 0 0,0 0-1 0 0,1 0 1 0 0,-1 0 0 0 0,1 0-1 0 0,0-1 1 0 0,0 1-1 0 0,1-1 1 0 0,-1 1 0 0 0,1-1-1 0 0,-1 0 1 0 0,5 2 0 0 0,-3-2-11 0 0,1-1 0 0 0,-1 0 0 0 0,1 0 0 0 0,-1 0 0 0 0,1 0 0 0 0,0-1 0 0 0,0 0 0 0 0,0 0 0 0 0,-1-1 0 0 0,1 1 0 0 0,8-2 0 0 0,0 0-110 0 0,0-1 0 0 0,-1 0 0 0 0,1-2 0 0 0,-1 1 0 0 0,0-2 0 0 0,0 0-1 0 0,0 0 1 0 0,0-1 0 0 0,22-15 0 0 0,-25 14 16 0 0,-1-1 0 0 0,1 0 0 0 0,-2 0 0 0 0,1-1 0 0 0,-1 0 0 0 0,0 0 0 0 0,-1-1 0 0 0,0 0 0 0 0,-1-1 0 0 0,0 1 0 0 0,0-1 0 0 0,-1 0 0 0 0,-1-1 1 0 0,0 1-1 0 0,0-1 0 0 0,-2 0 0 0 0,1 0 0 0 0,-1 0 0 0 0,-1 0 0 0 0,0 0 0 0 0,-1 0 0 0 0,0 0 0 0 0,0 0 0 0 0,-6-24 0 0 0,2 15 131 0 0,3 35 205 0 0,2-3-134 0 0,1 16 198 0 0,1 0 1 0 0,1 0-1 0 0,2 0 0 0 0,15 48 0 0 0,-19-69-269 0 0,1 0-1 0 0,0 0 0 0 0,0 0 0 0 0,0 0 0 0 0,1 0 1 0 0,0-1-1 0 0,0 0 0 0 0,0 0 0 0 0,1 0 1 0 0,0 0-1 0 0,0-1 0 0 0,0 0 0 0 0,0 0 0 0 0,1 0 1 0 0,-1 0-1 0 0,1-1 0 0 0,0 0 0 0 0,0 0 1 0 0,0-1-1 0 0,0 0 0 0 0,1 0 0 0 0,-1 0 0 0 0,1-1 1 0 0,-1 0-1 0 0,12 1 0 0 0,-8-2-39 0 0,-1 0-1 0 0,1 0 0 0 0,0-1 1 0 0,-1 0-1 0 0,1-1 1 0 0,-1 0-1 0 0,1 0 1 0 0,-1-1-1 0 0,0-1 1 0 0,0 1-1 0 0,0-1 1 0 0,-1-1-1 0 0,1 0 1 0 0,-1 0-1 0 0,0 0 0 0 0,-1-1 1 0 0,1 0-1 0 0,-1-1 1 0 0,0 0-1 0 0,-1 0 1 0 0,0 0-1 0 0,0-1 1 0 0,0 0-1 0 0,-1 0 1 0 0,0 0-1 0 0,-1-1 1 0 0,1 0-1 0 0,-2 1 0 0 0,1-2 1 0 0,2-11-1 0 0,-4 10-4 0 0,-1 0-1 0 0,0 0 1 0 0,-1 0-1 0 0,0-1 1 0 0,0 1-1 0 0,-1 0 0 0 0,-1 0 1 0 0,0 0-1 0 0,-1 0 1 0 0,0 0-1 0 0,-4-11 1 0 0,4 16 13 0 0,1-1 1 0 0,-1 1 0 0 0,0 0-1 0 0,-1 0 1 0 0,0 0 0 0 0,0 0-1 0 0,0 0 1 0 0,0 1 0 0 0,-1 0-1 0 0,0 0 1 0 0,0 0 0 0 0,-1 0-1 0 0,1 1 1 0 0,-1 0 0 0 0,0 0-1 0 0,0 1 1 0 0,0-1 0 0 0,-12-3-1 0 0,13 6 4 0 0,1 0 1 0 0,-1 1-1 0 0,0 0 0 0 0,1 0 0 0 0,-1 0 0 0 0,1 1 0 0 0,-1-1 0 0 0,1 1 0 0 0,-1 0 0 0 0,1 0 0 0 0,-1 1 1 0 0,1-1-1 0 0,0 1 0 0 0,0 0 0 0 0,0 0 0 0 0,0 1 0 0 0,0-1 0 0 0,0 1 0 0 0,0 0 0 0 0,-3 3 0 0 0,1-1-130 0 0,0 1 0 0 0,1-1-1 0 0,0 1 1 0 0,0-1-1 0 0,0 2 1 0 0,1-1-1 0 0,0 0 1 0 0,0 1-1 0 0,0 0 1 0 0,1 0-1 0 0,-3 9 1 0 0,5-15-19 0 0,1 1 0 0 0,-1 0 0 0 0,1-1 0 0 0,-1 1 0 0 0,1 0 0 0 0,-1-1 0 0 0,1 1 0 0 0,0 0 0 0 0,0-1 0 0 0,0 1 1 0 0,0 0-1 0 0,0 0 0 0 0,1-1 0 0 0,-1 1 0 0 0,0 0 0 0 0,1-1 0 0 0,-1 1 0 0 0,1 0 0 0 0,-1-1 0 0 0,1 1 0 0 0,0-1 0 0 0,0 1 0 0 0,0-1 0 0 0,0 1 0 0 0,0-1 0 0 0,0 0 1 0 0,0 1-1 0 0,0-1 0 0 0,1 0 0 0 0,1 1 0 0 0,5 4-1189 0 0</inkml:trace>
</inkml:ink>
</file>

<file path=ppt/ink/ink7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22:13.328"/>
    </inkml:context>
    <inkml:brush xml:id="br0">
      <inkml:brushProperty name="width" value="0.05" units="cm"/>
      <inkml:brushProperty name="height" value="0.05" units="cm"/>
    </inkml:brush>
  </inkml:definitions>
  <inkml:trace contextRef="#ctx0" brushRef="#br0">102 35 8761 0 0,'-1'-2'91'0'0,"-1"-1"-1"0"0,1 1 1 0 0,0 0 0 0 0,-1-1 0 0 0,1 1 0 0 0,-1 0-1 0 0,0 0 1 0 0,0 0 0 0 0,0 0 0 0 0,0 0 0 0 0,0 1-1 0 0,0-1 1 0 0,-3-1 0 0 0,4 2-16 0 0,0 1 0 0 0,0-1 0 0 0,0 1 0 0 0,-1-1 1 0 0,1 1-1 0 0,0 0 0 0 0,0-1 0 0 0,0 1 0 0 0,0 0 0 0 0,0 0 0 0 0,-1 0 0 0 0,1 0 0 0 0,0 0 0 0 0,0 0 1 0 0,0 0-1 0 0,0 0 0 0 0,-1 1 0 0 0,1-1 0 0 0,0 0 0 0 0,0 1 0 0 0,0-1 0 0 0,0 1 0 0 0,0-1 1 0 0,0 1-1 0 0,0-1 0 0 0,0 1 0 0 0,0 0 0 0 0,0 0 0 0 0,0-1 0 0 0,0 1 0 0 0,1 0 0 0 0,-2 2 0 0 0,-3 4 192 0 0,0 0 0 0 0,1 0 0 0 0,0 1 0 0 0,0-1 0 0 0,1 1 0 0 0,0 0 0 0 0,1 0 0 0 0,-1 0 0 0 0,2 1 0 0 0,-1-1 0 0 0,0 17 0 0 0,1 7 65 0 0,7 59-1 0 0,-3-58-236 0 0,-1-16-338 0 0,0 0 0 0 0,6 21 1 0 0,-7-32-192 0 0,1-1 1 0 0,0 0-1 0 0,0 0 1 0 0,0 0-1 0 0,0 0 1 0 0,1-1-1 0 0,-1 1 1 0 0,1 0-1 0 0,1-1 1 0 0,-1 0-1 0 0,5 5 1 0 0,-2-6-980 0 0</inkml:trace>
</inkml:ink>
</file>

<file path=ppt/ink/ink7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22:14.531"/>
    </inkml:context>
    <inkml:brush xml:id="br0">
      <inkml:brushProperty name="width" value="0.05" units="cm"/>
      <inkml:brushProperty name="height" value="0.05" units="cm"/>
    </inkml:brush>
  </inkml:definitions>
  <inkml:trace contextRef="#ctx0" brushRef="#br0">55 48 7357 0 0,'-6'-8'49'0'0,"-16"-18"187"0"0,21 25-203 0 0,0 0 0 0 0,-1-1 0 0 0,1 1 1 0 0,0 0-1 0 0,-1 0 0 0 0,1 0 0 0 0,-1 0 0 0 0,1 0 1 0 0,-1 0-1 0 0,0 1 0 0 0,1-1 0 0 0,-1 1 1 0 0,0-1-1 0 0,-3 0 0 0 0,5 1-37 0 0,0 1 1 0 0,0-1-1 0 0,0 1 0 0 0,0-1 0 0 0,0 0 0 0 0,0 1 1 0 0,0-1-1 0 0,0 1 0 0 0,0-1 0 0 0,0 0 1 0 0,0 1-1 0 0,0-1 0 0 0,0 1 0 0 0,0-1 0 0 0,0 0 1 0 0,1 1-1 0 0,-1-1 0 0 0,0 0 0 0 0,0 1 1 0 0,0-1-1 0 0,1 0 0 0 0,-1 1 0 0 0,0-1 0 0 0,0 0 1 0 0,1 0-1 0 0,-1 1 0 0 0,0-1 0 0 0,1 0 1 0 0,-1 1-1 0 0,10 10-322 0 0,-6-8 224 0 0,0-1 1 0 0,0 0-1 0 0,1 0 1 0 0,-1-1-1 0 0,1 1 1 0 0,-1-1-1 0 0,1 0 1 0 0,-1 0-1 0 0,9 0 1 0 0,3 2-149 0 0,95 20-865 0 0,-105-22 1213 0 0,1 0 1 0 0,-1-1-1 0 0,0 0 0 0 0,1 0 0 0 0,-1 0 0 0 0,0-1 0 0 0,0 1 1 0 0,1-2-1 0 0,-1 1 0 0 0,11-4 0 0 0,-7-1 1868 0 0,-13-8-175 0 0,2 9-1673 0 0,-6-11 1714 0 0,5 31-921 0 0,5 34-260 0 0,-3-47-595 0 0,20 137 1030 0 0,1 32-629 0 0,-18-114-376 0 0,5 163-557 0 0,-5-206 136 0 0,-2-12 127 0 0,-1 0 0 0 0,1-1 0 0 0,-1 1-1 0 0,0 0 1 0 0,0 0 0 0 0,1-1 0 0 0,-1 1 0 0 0,0 0-1 0 0,0 0 1 0 0,-1-1 0 0 0,1 4 0 0 0,-9-21-1999 0 0,-27-134 666 0 0,32 126 1820 0 0,1 0-1 0 0,1 0 0 0 0,1 0 0 0 0,4-35 0 0 0,-3 58-219 0 0,0-1 0 0 0,0 0-1 0 0,0 0 1 0 0,0 0 0 0 0,0 1 0 0 0,1-1 0 0 0,-1 0-1 0 0,1 1 1 0 0,0-1 0 0 0,-1 0 0 0 0,1 1-1 0 0,0-1 1 0 0,0 1 0 0 0,0-1 0 0 0,0 1-1 0 0,0-1 1 0 0,0 1 0 0 0,0 0 0 0 0,1 0-1 0 0,-1-1 1 0 0,0 1 0 0 0,3-1 0 0 0,-3 2 11 0 0,1-1 1 0 0,0 1-1 0 0,0 0 0 0 0,0 0 1 0 0,0 0-1 0 0,0 0 1 0 0,0 0-1 0 0,0 0 1 0 0,0 1-1 0 0,0-1 1 0 0,0 1-1 0 0,-1-1 1 0 0,1 1-1 0 0,0 0 0 0 0,0-1 1 0 0,0 1-1 0 0,-1 0 1 0 0,1 0-1 0 0,2 2 1 0 0,14 9 226 0 0,-11-7-269 0 0,0 0-1 0 0,1 0 1 0 0,-1-1-1 0 0,1 0 1 0 0,0 0 0 0 0,0-1-1 0 0,0 0 1 0 0,0-1-1 0 0,1 1 1 0 0,-1-2 0 0 0,13 2-1 0 0,-6-3-25 0 0,0 0 1 0 0,1-1-1 0 0,-1-1 0 0 0,0-1 0 0 0,26-7 0 0 0,-33 8 1 0 0,0-1-1 0 0,0 0 0 0 0,-1-1 0 0 0,1 0 1 0 0,-1 0-1 0 0,1 0 0 0 0,-1-1 1 0 0,-1 0-1 0 0,1 0 0 0 0,-1-1 1 0 0,10-11-1 0 0,-13 14 3 0 0,-1-1 0 0 0,-1 1 1 0 0,1-1-1 0 0,-1 0 0 0 0,1 1 0 0 0,-1-1 1 0 0,0 0-1 0 0,0 0 0 0 0,-1 1 0 0 0,1-1 1 0 0,-1-4-1 0 0,-1-44 52 0 0,0 50-45 0 0,1 0 0 0 0,0 0 0 0 0,0 0 0 0 0,-1 1 0 0 0,0-1 0 0 0,1 0 0 0 0,-1 0 0 0 0,0 0 0 0 0,0 0 0 0 0,0 0 0 0 0,0 1 0 0 0,0-1-1 0 0,0 0 1 0 0,0 1 0 0 0,-1-1 0 0 0,1 1 0 0 0,-1-1 0 0 0,-1 0 0 0 0,3 2 2 0 0,-1-1 0 0 0,1 1 0 0 0,-1 0 0 0 0,1-1 0 0 0,-1 1 0 0 0,0 0 0 0 0,1 0 1 0 0,-1 0-1 0 0,0 0 0 0 0,1 0 0 0 0,-1-1 0 0 0,1 1 0 0 0,-1 0 0 0 0,0 0 0 0 0,1 1 0 0 0,-1-1 0 0 0,0 0 0 0 0,1 0 0 0 0,-1 0 0 0 0,1 0 0 0 0,-1 0 0 0 0,0 1 0 0 0,0 0 16 0 0,-1 0-1 0 0,1 0 0 0 0,0-1 1 0 0,0 1-1 0 0,0 0 1 0 0,0 1-1 0 0,1-1 0 0 0,-1 0 1 0 0,0 0-1 0 0,0 0 1 0 0,1 0-1 0 0,-1 1 0 0 0,0-1 1 0 0,0 2-1 0 0,-3 10 158 0 0,1 0 0 0 0,0 0 0 0 0,0 0 0 0 0,1 0 0 0 0,1 1 0 0 0,0-1 1 0 0,1 1-1 0 0,3 25 0 0 0,5 11 288 0 0,13 48 0 0 0,-18-86-393 0 0,24 123 213 0 0,-7-245-1968 0 0,-17 89 1561 0 0,1-15 13 0 0,-1-1 0 0 0,-3-42-1 0 0,-21-115 73 0 0,15 150 36 0 0,4-3-5 0 0,3 40 31 0 0,-1 31 15 0 0,0 72 968 0 0,-5 207 1133 0 0,1-132-2208 0 0,15-314-46 0 0,-10 135 101 0 0,0 1 0 0 0,1 0 0 0 0,0 0 0 0 0,0-1 0 0 0,0 1 0 0 0,1 1 0 0 0,0-1 0 0 0,1 0 1 0 0,0 1-1 0 0,0 0 0 0 0,0 0 0 0 0,0 0 0 0 0,1 0 0 0 0,0 1 0 0 0,0-1 0 0 0,12-8 1 0 0,-12 10 8 0 0,0 1 1 0 0,0 0-1 0 0,1-1 1 0 0,-1 1-1 0 0,1 1 1 0 0,0-1-1 0 0,0 1 1 0 0,0 0-1 0 0,0 1 1 0 0,0-1-1 0 0,0 1 1 0 0,0 1-1 0 0,1-1 1 0 0,-1 1-1 0 0,0 0 1 0 0,1 0-1 0 0,-1 1 1 0 0,0-1 0 0 0,0 2-1 0 0,8 1 1 0 0,-8-1 25 0 0,-1 1 0 0 0,0 0 0 0 0,0 0 0 0 0,1 0 0 0 0,-2 0 0 0 0,1 1 0 0 0,0 0 1 0 0,-1 0-1 0 0,0 0 0 0 0,0 1 0 0 0,0-1 0 0 0,0 1 0 0 0,-1 0 0 0 0,0 0 0 0 0,0 0 1 0 0,0 0-1 0 0,-1 1 0 0 0,3 7 0 0 0,1 3 54 0 0,-1 1 0 0 0,0 1 1 0 0,-2-1-1 0 0,3 33 0 0 0,-6-38-72 0 0,0 0-1 0 0,-1 0 1 0 0,-4 20 0 0 0,0 15-424 0 0,5-44 45 0 0</inkml:trace>
</inkml:ink>
</file>

<file path=ppt/ink/ink7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22:15.057"/>
    </inkml:context>
    <inkml:brush xml:id="br0">
      <inkml:brushProperty name="width" value="0.05" units="cm"/>
      <inkml:brushProperty name="height" value="0.05" units="cm"/>
    </inkml:brush>
  </inkml:definitions>
  <inkml:trace contextRef="#ctx0" brushRef="#br0">4 218 9197 0 0,'-2'-1'218'0'0,"0"-2"-619"0"0,8-20 4254 0 0,21-59-3384 0 0,-25 75-368 0 0,1 0 0 0 0,-1 1 0 0 0,1-1-1 0 0,1 1 1 0 0,-1 0 0 0 0,1 0 0 0 0,0 0 0 0 0,1 0 0 0 0,-1 1 0 0 0,1-1 0 0 0,0 1 0 0 0,0 0 0 0 0,1 1-1 0 0,8-6 1 0 0,-12 8-63 0 0,0 0 0 0 0,1 0 1 0 0,0 1-1 0 0,-1-1 0 0 0,1 1 0 0 0,0 0 0 0 0,0 0 0 0 0,-1 0 0 0 0,1 0 0 0 0,0 0 0 0 0,0 1 0 0 0,0-1 0 0 0,0 1 0 0 0,0 0 0 0 0,0 0 0 0 0,0 0 0 0 0,0 0 0 0 0,6 1 0 0 0,-6 0 16 0 0,1 1 0 0 0,0-1 0 0 0,-1 1-1 0 0,0 0 1 0 0,1 0 0 0 0,-1 0-1 0 0,0 1 1 0 0,0-1 0 0 0,0 1-1 0 0,0-1 1 0 0,-1 1 0 0 0,5 6-1 0 0,2 4 118 0 0,0 1-1 0 0,-2 0 1 0 0,1 1-1 0 0,-2 0 1 0 0,8 26 0 0 0,-8-23-108 0 0,-2-1 1 0 0,0 1 0 0 0,-1 0 0 0 0,0 1-1 0 0,-2-1 1 0 0,0 0 0 0 0,-1 1 0 0 0,-1-1-1 0 0,-1 0 1 0 0,0 0 0 0 0,-2 1 0 0 0,-9 30-1 0 0,10-43-84 0 0,0 0-1 0 0,0-1 1 0 0,0 0 0 0 0,-1 1-1 0 0,0-1 1 0 0,-6 6-1 0 0,8-9-94 0 0,-3-6-1516 0 0,-15-9 1494 0 0,15 9 4 0 0,5-17-358 0 0,1-68 399 0 0,-1 84 86 0 0,1 1-1 0 0,-1-1 1 0 0,1 1 0 0 0,-1-1 0 0 0,1 1-1 0 0,0-1 1 0 0,1 1 0 0 0,-1 0 0 0 0,1 0 0 0 0,0-1-1 0 0,0 1 1 0 0,3-4 0 0 0,2-4-17 0 0,6-14-3 0 0,2 0 0 0 0,1 1 0 0 0,30-37 0 0 0,-40 55 27 0 0,0 0-1 0 0,1 0 1 0 0,0 0 0 0 0,1 1 0 0 0,-1 0 0 0 0,1 0 0 0 0,0 1-1 0 0,0 0 1 0 0,1 0 0 0 0,-1 1 0 0 0,1 0 0 0 0,0 1-1 0 0,1 0 1 0 0,17-4 0 0 0,-23 6 13 0 0,0 1-1 0 0,0 0 1 0 0,0 0-1 0 0,0 0 1 0 0,0 0-1 0 0,-1 1 1 0 0,1-1-1 0 0,0 1 1 0 0,0 0-1 0 0,0 0 1 0 0,-1 0-1 0 0,1 1 1 0 0,0-1-1 0 0,-1 1 1 0 0,0 0-1 0 0,1 0 1 0 0,-1 0-1 0 0,0 1 1 0 0,0-1-1 0 0,0 1 1 0 0,0-1 0 0 0,0 1-1 0 0,-1 0 1 0 0,0 0-1 0 0,1 0 1 0 0,-1 1-1 0 0,0-1 1 0 0,0 0-1 0 0,-1 1 1 0 0,1 0-1 0 0,-1-1 1 0 0,2 5-1 0 0,0 4 37 0 0,0-1-1 0 0,-1 1 0 0 0,-1 0 0 0 0,1 0 1 0 0,-2 1-1 0 0,0-1 0 0 0,0 0 1 0 0,-1 0-1 0 0,-3 15 0 0 0,-1-2-490 0 0,-1 0 1 0 0,-1-1-1 0 0,-1 0 0 0 0,-1 0 1 0 0,-17 31-1 0 0,15-36-3203 0 0,9-15 2115 0 0</inkml:trace>
</inkml:ink>
</file>

<file path=ppt/ink/ink7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22:15.414"/>
    </inkml:context>
    <inkml:brush xml:id="br0">
      <inkml:brushProperty name="width" value="0.05" units="cm"/>
      <inkml:brushProperty name="height" value="0.05" units="cm"/>
    </inkml:brush>
  </inkml:definitions>
  <inkml:trace contextRef="#ctx0" brushRef="#br0">107 89 8365 0 0,'1'-4'170'0'0,"-1"0"0"0"0,1-1 0 0 0,-1 1 1 0 0,-1-1-1 0 0,1 1 0 0 0,0-1 0 0 0,-1 1 1 0 0,0 0-1 0 0,-3-8 0 0 0,4 11-86 0 0,0 0-1 0 0,-1 0 1 0 0,1 0-1 0 0,-1 0 1 0 0,1 0-1 0 0,-1 0 1 0 0,0 1-1 0 0,1-1 1 0 0,-1 0-1 0 0,0 0 1 0 0,1 1 0 0 0,-1-1-1 0 0,0 0 1 0 0,0 1-1 0 0,0-1 1 0 0,0 1-1 0 0,1-1 1 0 0,-1 1-1 0 0,-1-1 1 0 0,0 1-15 0 0,1 0 0 0 0,0 0 1 0 0,-1 0-1 0 0,1 0 0 0 0,0 0 0 0 0,0 0 1 0 0,-1 1-1 0 0,1-1 0 0 0,0 0 1 0 0,0 1-1 0 0,-1-1 0 0 0,1 1 0 0 0,0 0 1 0 0,0-1-1 0 0,0 1 0 0 0,0 0 0 0 0,0-1 1 0 0,0 1-1 0 0,-1 2 0 0 0,-4 2 154 0 0,0 1 0 0 0,0 1 0 0 0,1-1-1 0 0,0 1 1 0 0,1 0 0 0 0,0 0 0 0 0,0 1 0 0 0,0-1-1 0 0,1 1 1 0 0,0 0 0 0 0,0 0 0 0 0,1 0 0 0 0,0 0 0 0 0,-1 16-1 0 0,1-9-4 0 0,1 0 1 0 0,1 0-1 0 0,1 1 0 0 0,0-1 0 0 0,1 0 0 0 0,0-1 0 0 0,7 22 0 0 0,-8-30-189 0 0,1 0 0 0 0,0 0 0 0 0,0 0 0 0 0,1-1 0 0 0,-1 1-1 0 0,1-1 1 0 0,1 0 0 0 0,-1 0 0 0 0,1 0 0 0 0,0 0 0 0 0,0 0-1 0 0,0-1 1 0 0,1 0 0 0 0,-1 0 0 0 0,1 0 0 0 0,0 0 0 0 0,0-1-1 0 0,0 0 1 0 0,1 0 0 0 0,-1 0 0 0 0,1-1 0 0 0,0 0 0 0 0,0 0 0 0 0,-1 0-1 0 0,1-1 1 0 0,0 0 0 0 0,1 0 0 0 0,-1 0 0 0 0,0-1 0 0 0,9 0-1 0 0,-7 0-72 0 0,-1-1 0 0 0,0 0-1 0 0,1-1 1 0 0,-1 1-1 0 0,0-1 1 0 0,0-1 0 0 0,0 1-1 0 0,0-1 1 0 0,0 0-1 0 0,-1-1 1 0 0,1 0 0 0 0,8-6-1 0 0,-11 7 12 0 0,-1-1 0 0 0,1 1 0 0 0,0-1 0 0 0,-1 0 0 0 0,0 1 0 0 0,0-2 0 0 0,0 1 1 0 0,0 0-1 0 0,-1-1 0 0 0,1 1 0 0 0,-1-1 0 0 0,0 1 0 0 0,-1-1 0 0 0,1 0 0 0 0,-1 0 0 0 0,0 0 0 0 0,0 0 0 0 0,0-10 0 0 0,-1-3-47 0 0,-1 0 1 0 0,0 0-1 0 0,-1 1 1 0 0,-1-1-1 0 0,-1 1 1 0 0,-9-27-1 0 0,10 36 72 0 0,0 1 0 0 0,-1-1 0 0 0,0 1 0 0 0,-1 0 0 0 0,1 0 0 0 0,-1 0 0 0 0,0 1 0 0 0,-1 0 0 0 0,0 0 0 0 0,0 0 0 0 0,0 1 0 0 0,-1 0 0 0 0,1 0 0 0 0,-1 0 0 0 0,0 1 0 0 0,-10-5 0 0 0,8 5-59 0 0,0 1 1 0 0,0 0-1 0 0,0 0 1 0 0,0 0 0 0 0,-14-1-1 0 0,20 4-147 0 0,-1 0-1 0 0,1 0 1 0 0,0 0-1 0 0,0 0 1 0 0,-1 0-1 0 0,1 1 1 0 0,0-1-1 0 0,0 1 1 0 0,0 0-1 0 0,-1 0 1 0 0,1 0-1 0 0,0 0 1 0 0,0 1-1 0 0,1-1 1 0 0,-1 1-1 0 0,0 0 1 0 0,0 0-1 0 0,-4 4 1 0 0,2 2-1247 0 0</inkml:trace>
</inkml:ink>
</file>

<file path=ppt/ink/ink7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22:16.390"/>
    </inkml:context>
    <inkml:brush xml:id="br0">
      <inkml:brushProperty name="width" value="0.05" units="cm"/>
      <inkml:brushProperty name="height" value="0.05" units="cm"/>
    </inkml:brush>
  </inkml:definitions>
  <inkml:trace contextRef="#ctx0" brushRef="#br0">539 677 8265 0 0,'0'3'298'0'0,"-1"1"0"0"0,0-1 0 0 0,0 0 0 0 0,0 0 0 0 0,-1 0 0 0 0,1 0 1 0 0,-1 0-1 0 0,1 0 0 0 0,-1 0 0 0 0,0 0 0 0 0,0-1 0 0 0,0 1 0 0 0,-1-1 0 0 0,1 1 1 0 0,-1-1-1 0 0,1 0 0 0 0,-4 2 0 0 0,-1 2 316 0 0,0-1 0 0 0,-1-1 0 0 0,1 1-1 0 0,-1-1 1 0 0,-14 5 0 0 0,-6-3-430 0 0,-1-1-1 0 0,1-1 0 0 0,-1-2 0 0 0,-47-1 1 0 0,61-1-140 0 0,5 0-38 0 0,-87-3 15 0 0,82 2-9 0 0,0-1 0 0 0,0-1 0 0 0,0 0 0 0 0,-20-7 0 0 0,33 9-13 0 0,0 1-1 0 0,0-1 0 0 0,0 0 1 0 0,0 1-1 0 0,1-1 0 0 0,-1 0 0 0 0,0 0 1 0 0,0 0-1 0 0,0-1 0 0 0,1 1 1 0 0,-1 0-1 0 0,1 0 0 0 0,-1-1 0 0 0,1 1 1 0 0,-1-1-1 0 0,1 0 0 0 0,0 1 1 0 0,0-1-1 0 0,0 0 0 0 0,0 0 1 0 0,0 0-1 0 0,0 1 0 0 0,0-1 0 0 0,1 0 1 0 0,-1 0-1 0 0,1 0 0 0 0,-1 0 1 0 0,1-1-1 0 0,0 1 0 0 0,0 0 0 0 0,0 0 1 0 0,0 0-1 0 0,0 0 0 0 0,0 0 1 0 0,1 0-1 0 0,-1 0 0 0 0,1 0 1 0 0,-1 0-1 0 0,1 0 0 0 0,0 0 0 0 0,-1 0 1 0 0,3-2-1 0 0,4-9-43 0 0,1 2 1 0 0,-1-1-1 0 0,2 1 0 0 0,0 1 0 0 0,11-11 1 0 0,-18 19 36 0 0,36-37-224 0 0,2 3 0 0 0,1 1 0 0 0,52-32 0 0 0,-72 52 201 0 0,-1 0 0 0 0,-1-2 0 0 0,0 0 1 0 0,-1-1-1 0 0,27-35 0 0 0,-35 41 37 0 0,-2-1-1 0 0,1-1 0 0 0,-2 1 1 0 0,0-1-1 0 0,0 0 1 0 0,-1-1-1 0 0,-1 0 1 0 0,-1 0-1 0 0,0 0 1 0 0,3-24-1 0 0,-6 34-2 0 0,-1-1-1 0 0,0 0 1 0 0,-1 1-1 0 0,1-1 1 0 0,-1 1-1 0 0,0-1 1 0 0,0 1-1 0 0,0-1 1 0 0,-1 1-1 0 0,0 0 1 0 0,0 0 0 0 0,-1 0-1 0 0,-3-7 1 0 0,4 10-6 0 0,0-1 1 0 0,0 1 0 0 0,0-1 0 0 0,0 1 0 0 0,0 0 0 0 0,-1 0 0 0 0,1 0 0 0 0,-1 0 0 0 0,1 0 0 0 0,-1 1-1 0 0,0-1 1 0 0,0 1 0 0 0,0 0 0 0 0,0 0 0 0 0,0 0 0 0 0,0 0 0 0 0,0 0 0 0 0,0 1 0 0 0,0-1 0 0 0,0 1-1 0 0,0 0 1 0 0,0 0 0 0 0,0 0 0 0 0,0 0 0 0 0,-4 1 0 0 0,-4 1 28 0 0,-1 1 0 0 0,1 0 0 0 0,0 0 0 0 0,0 1 0 0 0,0 0 0 0 0,1 1-1 0 0,0 1 1 0 0,-1-1 0 0 0,2 2 0 0 0,-15 10 0 0 0,12-6 56 0 0,0 0-1 0 0,1 1 0 0 0,0 1 1 0 0,1 0-1 0 0,0 0 0 0 0,-15 28 1 0 0,14-19 16 0 0,2 0 0 0 0,0 0 0 0 0,1 1 0 0 0,1 0 1 0 0,1 1-1 0 0,2 0 0 0 0,0-1 0 0 0,1 1 0 0 0,2 1 1 0 0,1 28-1 0 0,1-39-48 0 0,0 0 0 0 0,1 0 1 0 0,1-1-1 0 0,1 1 1 0 0,-1 0-1 0 0,2-1 0 0 0,0 0 1 0 0,1 0-1 0 0,0 0 0 0 0,12 17 1 0 0,-12-22-47 0 0,0 0 1 0 0,1 0-1 0 0,0-1 1 0 0,0 0-1 0 0,1 0 1 0 0,-1-1-1 0 0,1 0 0 0 0,1 0 1 0 0,-1-1-1 0 0,1 0 1 0 0,0 0-1 0 0,0-1 1 0 0,1 0-1 0 0,-1-1 1 0 0,13 3-1 0 0,-9-4-86 0 0,-1 1 0 0 0,1-2-1 0 0,0 0 1 0 0,0-1 0 0 0,0 0 0 0 0,0 0-1 0 0,12-4 1 0 0,-18 3 6 0 0,0 0 0 0 0,-1-1 0 0 0,0 0 0 0 0,1 0 0 0 0,-1 0 0 0 0,0-1 0 0 0,0 0-1 0 0,0 0 1 0 0,-1-1 0 0 0,1 0 0 0 0,-1 0 0 0 0,0 0 0 0 0,0 0 0 0 0,0-1 0 0 0,4-6 0 0 0,-7 10 46 0 0,-1-1 1 0 0,0 0 0 0 0,0 0 0 0 0,0 0 0 0 0,0 0 0 0 0,0 0 0 0 0,-1 0 0 0 0,1 0-1 0 0,0 0 1 0 0,-1 0 0 0 0,0 0 0 0 0,1 0 0 0 0,-1 0 0 0 0,0-1 0 0 0,0 1-1 0 0,0 0 1 0 0,-1 0 0 0 0,1 0 0 0 0,-1-3 0 0 0,0 1 5 0 0,-1 0 0 0 0,1 1 0 0 0,-1-1 0 0 0,0 0 0 0 0,0 1 0 0 0,0-1-1 0 0,0 1 1 0 0,-1 0 0 0 0,1 0 0 0 0,-5-3 0 0 0,4 2 21 0 0,-1 1 0 0 0,1 0 0 0 0,-1-1 0 0 0,0 2 0 0 0,0-1 0 0 0,0 0-1 0 0,-1 1 1 0 0,1 0 0 0 0,-1 0 0 0 0,1 0 0 0 0,-1 0 0 0 0,0 1 0 0 0,0 0 0 0 0,0 0 0 0 0,1 0-1 0 0,-1 1 1 0 0,-9 0 0 0 0,9 1 26 0 0,-1 1 0 0 0,1-1 1 0 0,0 1-1 0 0,1 1 0 0 0,-1-1 0 0 0,0 1 0 0 0,0 0 0 0 0,1 0 0 0 0,0 0 0 0 0,0 1 0 0 0,0-1 1 0 0,0 1-1 0 0,-7 8 0 0 0,2 0 185 0 0,1 0 0 0 0,0 1 0 0 0,-12 25 0 0 0,13-20 100 0 0,1 0 0 0 0,0 1 0 0 0,1 0 0 0 0,1 0 1 0 0,-2 38-1 0 0,4 100 1846 0 0,2-148-2017 0 0,6 72 1253 0 0,15 82 0 0 0,-2-36-612 0 0,-19-115-715 0 0,0-10-58 0 0,0 0 0 0 0,0 0 1 0 0,0 0-1 0 0,0 0 0 0 0,0 0 0 0 0,1 0 1 0 0,-1 0-1 0 0,0 0 0 0 0,1 0 0 0 0,-1 0 1 0 0,1 0-1 0 0,0-1 0 0 0,2 4 0 0 0,-10-32 49 0 0,3 19-332 0 0,-1 0 1 0 0,-1 1 0 0 0,1-1-1 0 0,-1 1 1 0 0,-1 0 0 0 0,1 1-1 0 0,-1-1 1 0 0,0 1-1 0 0,-1 1 1 0 0,1-1 0 0 0,-12-5-1 0 0,16 10-100 0 0,0-1 0 0 0,0 1-1 0 0,-1-1 1 0 0,1 1-1 0 0,-1 0 1 0 0,1 0-1 0 0,-1 1 1 0 0,0-1 0 0 0,-4 0-1 0 0,5 1 110 0 0,-21-3-2466 0 0</inkml:trace>
</inkml:ink>
</file>

<file path=ppt/ink/ink7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22:37.079"/>
    </inkml:context>
    <inkml:brush xml:id="br0">
      <inkml:brushProperty name="width" value="0.05" units="cm"/>
      <inkml:brushProperty name="height" value="0.05" units="cm"/>
    </inkml:brush>
  </inkml:definitions>
  <inkml:trace contextRef="#ctx0" brushRef="#br0">1 362 9909 0 0,'2'-49'1655'0'0,"-2"31"-56"0"0,0 15-1463 0 0,0 1 1 0 0,1-1 0 0 0,-1 1 0 0 0,1-1-1 0 0,0 1 1 0 0,0-1 0 0 0,0 1 0 0 0,0-1 0 0 0,0 1-1 0 0,0 0 1 0 0,1 0 0 0 0,-1 0 0 0 0,1 0-1 0 0,2-3 1 0 0,30-27 522 0 0,-13 13-293 0 0,-14 13-240 0 0,0-1 1 0 0,1 1-1 0 0,0 1 1 0 0,0-1-1 0 0,1 1 1 0 0,-1 1-1 0 0,1-1 1 0 0,11-3-1 0 0,-17 7-97 0 0,1 0-1 0 0,-1 0 1 0 0,0 0-1 0 0,0 0 1 0 0,0 1-1 0 0,0-1 1 0 0,1 1-1 0 0,-1 0 0 0 0,0 0 1 0 0,0 0-1 0 0,1 0 1 0 0,-1 0-1 0 0,0 1 1 0 0,0 0-1 0 0,1 0 1 0 0,-1-1-1 0 0,0 2 1 0 0,0-1-1 0 0,0 0 1 0 0,0 1-1 0 0,0-1 1 0 0,-1 1-1 0 0,1 0 1 0 0,0 0-1 0 0,-1 0 1 0 0,1 0-1 0 0,-1 0 1 0 0,3 4-1 0 0,1 4 45 0 0,0-1 0 0 0,0 1 0 0 0,-1 0 1 0 0,-1 1-1 0 0,1-1 0 0 0,-2 1 0 0 0,0 0 0 0 0,0 0 0 0 0,-1 0 0 0 0,0 0 1 0 0,0 12-1 0 0,-1 2 13 0 0,-2 0 1 0 0,0 1-1 0 0,-10 44 0 0 0,9-58-66 0 0,-1-1 0 0 0,0 0-1 0 0,-1 0 1 0 0,0 0 0 0 0,-10 18-1 0 0,14-28-26 0 0,-1-1 0 0 0,1 1 0 0 0,0 0 0 0 0,-1 0 0 0 0,1-1-1 0 0,-1 1 1 0 0,1 0 0 0 0,-1-1 0 0 0,1 1 0 0 0,-1-1 0 0 0,1 1-1 0 0,-1 0 1 0 0,0-1 0 0 0,1 1 0 0 0,-1-1 0 0 0,0 0-1 0 0,0 1 1 0 0,1-1 0 0 0,-1 1 0 0 0,0-1 0 0 0,0 0 0 0 0,1 0-1 0 0,-1 1 1 0 0,0-1 0 0 0,0 0 0 0 0,-1 0 0 0 0,1 0-17 0 0,0-1 1 0 0,0 1 0 0 0,0-1-1 0 0,0 1 1 0 0,0-1-1 0 0,0 0 1 0 0,0 1 0 0 0,0-1-1 0 0,0 0 1 0 0,1 0-1 0 0,-1 0 1 0 0,0 1 0 0 0,1-1-1 0 0,-1 0 1 0 0,0 0 0 0 0,0-2-1 0 0,-2-2-69 0 0,1 0 0 0 0,0 0 0 0 0,0 0 0 0 0,0-1-1 0 0,0 1 1 0 0,0-10 0 0 0,1 1 26 0 0,1 1 0 0 0,1-1 0 0 0,0 0 1 0 0,1 0-1 0 0,1 1 0 0 0,0-1 0 0 0,1 1 0 0 0,9-23 0 0 0,3 3 19 0 0,0 1-1 0 0,26-34 1 0 0,-7 6 40 0 0,-24 39-6 0 0,2 0 1 0 0,24-31 0 0 0,-32 46 11 0 0,0 0 0 0 0,1 0 0 0 0,0 1 0 0 0,0 0 1 0 0,1 0-1 0 0,-1 1 0 0 0,1-1 0 0 0,0 1 0 0 0,0 1 0 0 0,1-1 0 0 0,-1 1 0 0 0,9-2 1 0 0,-10 3-2 0 0,1 1 1 0 0,-1 0-1 0 0,1 0 1 0 0,0 0-1 0 0,-1 1 1 0 0,1 0-1 0 0,0 0 1 0 0,-1 0-1 0 0,1 1 1 0 0,11 3-1 0 0,-16-3 13 0 0,1 0 1 0 0,0 0-1 0 0,0 0 0 0 0,-1 0 0 0 0,1 1 0 0 0,-1-1 0 0 0,1 1 0 0 0,-1 0 1 0 0,0-1-1 0 0,1 1 0 0 0,-1 0 0 0 0,0 1 0 0 0,0-1 0 0 0,-1 0 1 0 0,1 1-1 0 0,0-1 0 0 0,-1 1 0 0 0,1-1 0 0 0,-1 1 0 0 0,0-1 0 0 0,0 1 1 0 0,0 0-1 0 0,0 0 0 0 0,0 0 0 0 0,-1 0 0 0 0,1 3 0 0 0,0 10 36 0 0,0 0-1 0 0,-1 0 1 0 0,0 0-1 0 0,-2 0 1 0 0,-3 18-1 0 0,3-24-22 0 0,0 0 1 0 0,-1-1-1 0 0,0 0 0 0 0,0 1 0 0 0,-1-1 0 0 0,-1 0 0 0 0,0-1 0 0 0,0 1 0 0 0,-9 11 0 0 0,12-19-27 0 0,1 1 0 0 0,-1-1 0 0 0,0 1 0 0 0,0-1 0 0 0,1 0 0 0 0,-1 0 0 0 0,0 0 0 0 0,0 0-1 0 0,0 0 1 0 0,0-1 0 0 0,0 1 0 0 0,-1 0 0 0 0,1-1 0 0 0,0 0 0 0 0,0 1 0 0 0,0-1 0 0 0,0 0 0 0 0,-1 0 0 0 0,1 0-1 0 0,-3-1 1 0 0,5-1-17 0 0,0 1 0 0 0,0-1-1 0 0,0 0 1 0 0,1 1-1 0 0,-1-1 1 0 0,0 0 0 0 0,1 1-1 0 0,-1-1 1 0 0,2-2-1 0 0,20-34-118 0 0,-8 12 94 0 0,32-42 0 0 0,-40 61 44 0 0,1-1 0 0 0,0 1 0 0 0,0 0 0 0 0,0 1 0 0 0,1-1 0 0 0,0 2 0 0 0,0-1 0 0 0,1 1 0 0 0,12-6 0 0 0,-15 9 13 0 0,1-1 0 0 0,-1 1 0 0 0,1 0-1 0 0,0 0 1 0 0,-1 1 0 0 0,1 0 0 0 0,0 0 0 0 0,0 1-1 0 0,-1-1 1 0 0,1 2 0 0 0,0-1 0 0 0,0 1 0 0 0,12 2-1 0 0,-14-1 9 0 0,-1 0-1 0 0,1 0 0 0 0,0 0 1 0 0,-1 1-1 0 0,1-1 0 0 0,-1 1 1 0 0,0 0-1 0 0,0 0 0 0 0,0 1 1 0 0,0-1-1 0 0,-1 1 0 0 0,0 0 0 0 0,1 0 1 0 0,-1 0-1 0 0,0 0 0 0 0,-1 1 1 0 0,1-1-1 0 0,-1 1 0 0 0,2 6 1 0 0,0-1-63 0 0,-1 0 0 0 0,-1 1 1 0 0,0-1-1 0 0,0 1 0 0 0,-1-1 1 0 0,-1 1-1 0 0,1 0 0 0 0,-2-1 0 0 0,1 1 1 0 0,-2 0-1 0 0,1-1 0 0 0,-2 1 1 0 0,1-1-1 0 0,-7 15 0 0 0,8-23-174 0 0,1 0 0 0 0,-1-1 0 0 0,0 1-1 0 0,0-1 1 0 0,1 1 0 0 0,-1 0 0 0 0,1 0-1 0 0,0-1 1 0 0,-1 1 0 0 0,1 0 0 0 0,0 0-1 0 0,0 0 1 0 0,0-1 0 0 0,0 1 0 0 0,0 0-1 0 0,1 0 1 0 0,-1 0 0 0 0,0-1 0 0 0,1 1-1 0 0,-1 0 1 0 0,1-1 0 0 0,0 1 0 0 0,0 0-1 0 0,0-1 1 0 0,-1 1 0 0 0,1-1 0 0 0,1 1-1 0 0,-1-1 1 0 0,0 1 0 0 0,0-1 0 0 0,0 0 0 0 0,1 0-1 0 0,-1 0 1 0 0,1 1 0 0 0,-1-1 0 0 0,1-1-1 0 0,-1 1 1 0 0,1 0 0 0 0,0 0 0 0 0,-1 0-1 0 0,4 0 1 0 0,3 1-1129 0 0</inkml:trace>
</inkml:ink>
</file>

<file path=ppt/ink/ink7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22:37.423"/>
    </inkml:context>
    <inkml:brush xml:id="br0">
      <inkml:brushProperty name="width" value="0.05" units="cm"/>
      <inkml:brushProperty name="height" value="0.05" units="cm"/>
    </inkml:brush>
  </inkml:definitions>
  <inkml:trace contextRef="#ctx0" brushRef="#br0">268 144 8001 0 0,'5'-8'25'0'0,"0"-2"163"0"0,0 1 1 0 0,0-1-1 0 0,0 0 0 0 0,-1 0 0 0 0,2-10 1 0 0,-5 17-80 0 0,-1 1 1 0 0,1 0 0 0 0,-1 0 0 0 0,0-1 0 0 0,0 1 0 0 0,0 0 0 0 0,0-1-1 0 0,0 1 1 0 0,0 0 0 0 0,-1 0 0 0 0,1-1 0 0 0,-1 1 0 0 0,0 0 0 0 0,1 0-1 0 0,-1 0 1 0 0,0 0 0 0 0,0 0 0 0 0,0 0 0 0 0,-1 0 0 0 0,1 0-1 0 0,0 0 1 0 0,-1 0 0 0 0,1 1 0 0 0,-1-1 0 0 0,0 0 0 0 0,1 1 0 0 0,-1 0-1 0 0,0-1 1 0 0,-4-1 0 0 0,4 2-4 0 0,0 0 0 0 0,0 1-1 0 0,0-1 1 0 0,-1 0 0 0 0,1 1-1 0 0,0 0 1 0 0,-1 0 0 0 0,1-1 0 0 0,0 1-1 0 0,0 0 1 0 0,-1 1 0 0 0,-3 0 0 0 0,-31 8 624 0 0,18-4-363 0 0,-1-1 23 0 0,1 1 0 0 0,-29 13 1 0 0,40-15-330 0 0,0 1 1 0 0,0 0-1 0 0,0 1 1 0 0,1-1 0 0 0,-1 1-1 0 0,1 1 1 0 0,0 0 0 0 0,-7 7-1 0 0,12-11-45 0 0,0 1 0 0 0,1-1 0 0 0,-1 1 0 0 0,0 0 1 0 0,1-1-1 0 0,-1 1 0 0 0,1 0 0 0 0,0 0 0 0 0,0 0 0 0 0,0 0 0 0 0,0 0 0 0 0,0 0 0 0 0,1 0 0 0 0,0 0 0 0 0,-1 1 0 0 0,1-1 0 0 0,0 0 1 0 0,1 4-1 0 0,0-3 33 0 0,0 1 1 0 0,1 0 0 0 0,-1 0 0 0 0,1-1 0 0 0,0 1 0 0 0,1-1-1 0 0,-1 1 1 0 0,1-1 0 0 0,-1 0 0 0 0,6 6 0 0 0,4 2 72 0 0,1 0 0 0 0,0 0 0 0 0,1-1 0 0 0,0 0 0 0 0,22 11 0 0 0,-23-14-51 0 0,0 0 0 0 0,21 19 0 0 0,-31-24-51 0 0,0-1-1 0 0,0 1 1 0 0,0 0 0 0 0,-1 0-1 0 0,1 0 1 0 0,-1 1 0 0 0,0-1-1 0 0,0 0 1 0 0,0 1-1 0 0,0 0 1 0 0,0-1 0 0 0,-1 1-1 0 0,0 0 1 0 0,0 0 0 0 0,0 0-1 0 0,1 5 1 0 0,-2-7 8 0 0,0-1 0 0 0,0 1 0 0 0,-1 0-1 0 0,1 0 1 0 0,0-1 0 0 0,-1 1 0 0 0,1 0 0 0 0,-1-1 0 0 0,1 1 0 0 0,-1-1-1 0 0,0 1 1 0 0,0-1 0 0 0,0 1 0 0 0,0-1 0 0 0,0 1 0 0 0,0-1 0 0 0,0 0-1 0 0,0 0 1 0 0,-2 2 0 0 0,0-1-17 0 0,1 0 0 0 0,-1-1 0 0 0,0 1 0 0 0,0-1 0 0 0,0 0 0 0 0,0 0 0 0 0,0 0 0 0 0,0 0 0 0 0,-6 1 0 0 0,2-1-86 0 0,0-1-1 0 0,1 0 0 0 0,-1 0 1 0 0,0 0-1 0 0,0-1 0 0 0,0 0 1 0 0,0 0-1 0 0,1 0 0 0 0,-9-4 1 0 0,7 1-115 0 0,0 0 0 0 0,1 0 0 0 0,-1-1 0 0 0,1-1 0 0 0,-1 1 1 0 0,2-1-1 0 0,-1 0 0 0 0,-9-12 0 0 0,12 15-81 0 0,1-1 1 0 0,1 0 0 0 0,-1 0-1 0 0,0 0 1 0 0,1 0-1 0 0,0 0 1 0 0,0-1-1 0 0,0 1 1 0 0,0-1-1 0 0,1 1 1 0 0,0-1 0 0 0,0 1-1 0 0,0-1 1 0 0,1 0-1 0 0,-1 0 1 0 0,1 1-1 0 0,0-1 1 0 0,1-5-1 0 0,-1 9 198 0 0,0 1-1 0 0,0-1 0 0 0,1 1 0 0 0,-1 0 0 0 0,0-1 0 0 0,0 1 1 0 0,1-1-1 0 0,-1 1 0 0 0,0 0 0 0 0,1-1 0 0 0,-1 1 1 0 0,0 0-1 0 0,1 0 0 0 0,-1-1 0 0 0,1 1 0 0 0,-1 0 0 0 0,0 0 1 0 0,1-1-1 0 0,-1 1 0 0 0,1 0 0 0 0,-1 0 0 0 0,2 0 1 0 0,0-1-275 0 0,5-3-854 0 0</inkml:trace>
</inkml:ink>
</file>

<file path=ppt/ink/ink7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22:38.057"/>
    </inkml:context>
    <inkml:brush xml:id="br0">
      <inkml:brushProperty name="width" value="0.05" units="cm"/>
      <inkml:brushProperty name="height" value="0.05" units="cm"/>
    </inkml:brush>
  </inkml:definitions>
  <inkml:trace contextRef="#ctx0" brushRef="#br0">281 157 8829 0 0,'0'-12'154'0'0,"0"9"-53"0"0,1 1 0 0 0,-1-1 0 0 0,0 1 0 0 0,-1 0 0 0 0,1-1 0 0 0,0 1-1 0 0,-1-1 1 0 0,1 1 0 0 0,-1-1 0 0 0,0 1 0 0 0,0 0 0 0 0,0 0 0 0 0,0-1 0 0 0,0 1 0 0 0,0 0 0 0 0,0 0 0 0 0,-3-2 0 0 0,-2-3 307 0 0,0 0 0 0 0,-1 0-1 0 0,-1 1 1 0 0,1 0 0 0 0,-1 0 0 0 0,0 1 0 0 0,0 0 0 0 0,-10-4 0 0 0,-25-18 955 0 0,41 25-1305 0 0,0 1-1 0 0,-1-1 0 0 0,1 0 1 0 0,-1 1-1 0 0,1 0 0 0 0,-1 0 1 0 0,0-1-1 0 0,1 1 1 0 0,-1 1-1 0 0,0-1 0 0 0,0 0 1 0 0,0 1-1 0 0,0 0 1 0 0,1-1-1 0 0,-1 1 0 0 0,0 0 1 0 0,0 0-1 0 0,0 1 0 0 0,0-1 1 0 0,0 1-1 0 0,0-1 1 0 0,1 1-1 0 0,-1 0 0 0 0,0 0 1 0 0,-3 2-1 0 0,2 0 15 0 0,-1 0-1 0 0,1 0 0 0 0,0 0 1 0 0,0 1-1 0 0,0 0 1 0 0,0 0-1 0 0,1 0 0 0 0,0 0 1 0 0,0 1-1 0 0,0-1 1 0 0,0 1-1 0 0,1 0 0 0 0,-3 5 1 0 0,1 1 48 0 0,0 1 0 0 0,0-1 0 0 0,1 1 0 0 0,1 0 0 0 0,0 0 1 0 0,0 16-1 0 0,2-21-72 0 0,0 1-1 0 0,0-1 1 0 0,0 1 0 0 0,1-1 0 0 0,0 0 0 0 0,1 0-1 0 0,0 0 1 0 0,0 1 0 0 0,0-2 0 0 0,1 1 0 0 0,5 9-1 0 0,-6-13-44 0 0,1 1 0 0 0,0-1 0 0 0,1 0 0 0 0,-1 0 0 0 0,0 0 0 0 0,1 0 0 0 0,0-1-1 0 0,-1 1 1 0 0,1-1 0 0 0,0 0 0 0 0,0 0 0 0 0,0 0 0 0 0,1-1 0 0 0,6 2-1 0 0,-1 0-50 0 0,0-1-1 0 0,0-1 0 0 0,0 0 1 0 0,0 0-1 0 0,13-1 0 0 0,3-4-402 0 0,0 0 0 0 0,44-14 0 0 0,-40 10-14 0 0,-26 7 414 0 0,1 0 0 0 0,-1-1 1 0 0,1 1-1 0 0,-1-1 0 0 0,1 0 0 0 0,-1 0 0 0 0,0-1 1 0 0,0 1-1 0 0,0-1 0 0 0,0 0 0 0 0,0 0 0 0 0,-1-1 1 0 0,1 1-1 0 0,-1-1 0 0 0,4-5 0 0 0,-5 6 51 0 0,-1-1 0 0 0,1 1-1 0 0,-1-1 1 0 0,0 1-1 0 0,0-1 1 0 0,0 1 0 0 0,0-1-1 0 0,-1 0 1 0 0,1 1-1 0 0,-1-1 1 0 0,0 0 0 0 0,0 1-1 0 0,0-1 1 0 0,-1 0 0 0 0,1 0-1 0 0,-1 1 1 0 0,0-1-1 0 0,0 1 1 0 0,-1-1 0 0 0,-1-4-1 0 0,-16-29 328 0 0,18 35-302 0 0,1 1-1 0 0,-1-1 0 0 0,0 1 0 0 0,0 0 0 0 0,0-1 0 0 0,0 1 0 0 0,0 0 0 0 0,-1 0 0 0 0,1 0 0 0 0,0 0 0 0 0,0 0 0 0 0,-1 0 0 0 0,1 0 0 0 0,0 0 0 0 0,-1 0 1 0 0,1 1-1 0 0,-1-1 0 0 0,1 0 0 0 0,-1 1 0 0 0,0 0 0 0 0,1-1 0 0 0,-3 1 0 0 0,3 0-10 0 0,-1 1 1 0 0,1 0-1 0 0,0-1 0 0 0,0 1 0 0 0,-1 0 1 0 0,1 0-1 0 0,0 0 0 0 0,0 0 1 0 0,0 0-1 0 0,0 0 0 0 0,0 1 1 0 0,0-1-1 0 0,1 0 0 0 0,-1 0 1 0 0,0 1-1 0 0,1-1 0 0 0,-1 0 1 0 0,0 3-1 0 0,-9 26 221 0 0,4-10 32 0 0,2-1-1 0 0,0 2 1 0 0,1-1-1 0 0,1 0 1 0 0,0 0-1 0 0,2 1 1 0 0,1-1-1 0 0,6 40 1 0 0,44 143 1533 0 0,8 36-926 0 0,-57-225-853 0 0,1 0 1 0 0,-2 0-1 0 0,0 1 1 0 0,-2 21-1 0 0,1-34-25 0 0,0 1 0 0 0,0 0 0 0 0,0 0 0 0 0,-1 0 0 0 0,0-1 0 0 0,1 1 0 0 0,-1 0 0 0 0,0 0 0 0 0,0-1 0 0 0,0 1 0 0 0,-1-1 0 0 0,1 1 0 0 0,-1-1 0 0 0,1 0 0 0 0,-1 1 0 0 0,0-1 0 0 0,0 0 0 0 0,0 0 0 0 0,0 0 0 0 0,0 0 0 0 0,0-1 0 0 0,-1 1 0 0 0,1 0 0 0 0,-1-1 0 0 0,1 0 0 0 0,-1 0 0 0 0,1 1 0 0 0,-1-2-1 0 0,-3 2 1 0 0,-2-1-23 0 0,0 0 0 0 0,0-1 0 0 0,0 0 0 0 0,0 0-1 0 0,1-1 1 0 0,-1 0 0 0 0,0-1 0 0 0,0 1-1 0 0,1-1 1 0 0,-1-1 0 0 0,1 0 0 0 0,-12-5 0 0 0,4 0 2 0 0,0-1 1 0 0,1 0-1 0 0,-1-1 1 0 0,-20-20-1 0 0,19 14 2 0 0,2 0 0 0 0,0-1-1 0 0,2 0 1 0 0,-1-1 0 0 0,2-1-1 0 0,0 0 1 0 0,2 0 0 0 0,0-1-1 0 0,1-1 1 0 0,1 1 0 0 0,1-1-1 0 0,1 0 1 0 0,0 0 0 0 0,2-1-1 0 0,0 0 1 0 0,1-27 0 0 0,3 39-14 0 0,0 0 0 0 0,0 0 0 0 0,1 0 1 0 0,0 1-1 0 0,1-1 0 0 0,0 1 0 0 0,1 0 0 0 0,0 0 1 0 0,0 0-1 0 0,1 0 0 0 0,0 0 0 0 0,0 1 1 0 0,1 0-1 0 0,0 0 0 0 0,0 1 0 0 0,1-1 0 0 0,0 2 1 0 0,1-1-1 0 0,-1 1 0 0 0,1 0 0 0 0,0 0 0 0 0,1 1 1 0 0,-1 0-1 0 0,1 1 0 0 0,0 0 0 0 0,1 0 1 0 0,-1 1-1 0 0,14-4 0 0 0,5 0-1191 0 0,0 2 0 0 0,1 0 0 0 0,36-1 0 0 0,-45 6-560 0 0,0 1 1 0 0,0 0 0 0 0,21 5-1 0 0,-25-2 247 0 0</inkml:trace>
</inkml:ink>
</file>

<file path=ppt/ink/ink7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22:38.432"/>
    </inkml:context>
    <inkml:brush xml:id="br0">
      <inkml:brushProperty name="width" value="0.05" units="cm"/>
      <inkml:brushProperty name="height" value="0.05" units="cm"/>
    </inkml:brush>
  </inkml:definitions>
  <inkml:trace contextRef="#ctx0" brushRef="#br0">57 239 8069 0 0,'-7'-34'356'0'0,"6"28"-109"0"0,0-1 1 0 0,-1 1-1 0 0,1-1 1 0 0,-1 1-1 0 0,-4-9 1 0 0,-31-54 3913 0 0,42 81-3622 0 0,0 0 0 0 0,0 1 0 0 0,-2 0 0 0 0,4 21-1 0 0,5 14-81 0 0,-6-28-327 0 0,2 1 1 0 0,0-1 0 0 0,1-1 0 0 0,1 1-1 0 0,1-2 1 0 0,1 1 0 0 0,16 19 0 0 0,-27-37-130 0 0,0 0 0 0 0,0 1 1 0 0,0-1-1 0 0,0 0 0 0 0,0 0 1 0 0,1 0-1 0 0,-1 0 0 0 0,0 0 1 0 0,0 0-1 0 0,1 0 0 0 0,-1-1 1 0 0,1 1-1 0 0,-1 0 0 0 0,0-1 1 0 0,1 1-1 0 0,-1-1 0 0 0,1 1 1 0 0,-1-1-1 0 0,1 0 0 0 0,0 0 1 0 0,-1 0-1 0 0,1 1 0 0 0,-1-2 1 0 0,1 1-1 0 0,-1 0 0 0 0,1 0 1 0 0,-1 0-1 0 0,1-1 0 0 0,0 1 1 0 0,1-2-1 0 0,2-1-5 0 0,0 0 0 0 0,0-1 1 0 0,-1 1-1 0 0,1-1 0 0 0,-1 0 0 0 0,6-9 0 0 0,-1 4 1 0 0,-4 3 4 0 0,0 1-1 0 0,0-1 1 0 0,-1 0-1 0 0,0 0 1 0 0,0-1-1 0 0,0 1 1 0 0,-1-1-1 0 0,0 0 1 0 0,0 0-1 0 0,-1 0 1 0 0,0 0-1 0 0,0 0 1 0 0,0-1-1 0 0,-1 1 1 0 0,0 0-1 0 0,-1-1 1 0 0,0 1-1 0 0,0-1 1 0 0,0 1-1 0 0,-4-14 1 0 0,-2-7 90 0 0,-1 0 0 0 0,-2 0 0 0 0,-23-50 0 0 0,20 60 32 0 0,10 16-132 0 0,1 0 0 0 0,0 0-1 0 0,-1 1 1 0 0,1-1 0 0 0,0 0-1 0 0,0 0 1 0 0,0-1 0 0 0,0 1-1 0 0,0 0 1 0 0,0 0-1 0 0,-1-5 1 0 0,7 17-1395 0 0,-1-1-1 0 0,1-1 1 0 0,1 1-1 0 0,8 10 1 0 0,13 1-1331 0 0,-15-11 1200 0 0</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3:41:06.467"/>
    </inkml:context>
    <inkml:brush xml:id="br0">
      <inkml:brushProperty name="width" value="0.05" units="cm"/>
      <inkml:brushProperty name="height" value="0.05" units="cm"/>
    </inkml:brush>
  </inkml:definitions>
  <inkml:trace contextRef="#ctx0" brushRef="#br0">409 41 10917 0 0,'1'-1'34'0'0,"0"1"0"0"0,-1-1 1 0 0,1 0-1 0 0,-1 0 0 0 0,1 0 0 0 0,-1 0 1 0 0,0 0-1 0 0,1 0 0 0 0,-1 0 0 0 0,0 0 1 0 0,0 0-1 0 0,1 0 0 0 0,-1 0 0 0 0,0 0 1 0 0,0 0-1 0 0,0 0 0 0 0,0 0 0 0 0,0 0 1 0 0,-1 0-1 0 0,1 0 0 0 0,0 0 0 0 0,0 0 1 0 0,-1 0-1 0 0,1 0 0 0 0,-1 0 0 0 0,1 0 1 0 0,-1 0-1 0 0,1 0 0 0 0,-1 1 0 0 0,1-1 1 0 0,-1 0-1 0 0,0 0 0 0 0,1 0 0 0 0,-1 1 0 0 0,0-1 1 0 0,0 0-1 0 0,1 1 0 0 0,-1-1 0 0 0,0 1 1 0 0,0-1-1 0 0,0 1 0 0 0,0-1 0 0 0,0 1 1 0 0,0 0-1 0 0,0 0 0 0 0,-1-1 0 0 0,-2 0 59 0 0,1 0 0 0 0,-1 1-1 0 0,0 0 1 0 0,0-1-1 0 0,1 1 1 0 0,-1 0-1 0 0,0 1 1 0 0,0-1 0 0 0,1 1-1 0 0,-1-1 1 0 0,0 1-1 0 0,-5 2 1 0 0,-3 3-86 0 0,0 0 1 0 0,1 1-1 0 0,0 0 1 0 0,1 0-1 0 0,-1 1 0 0 0,1 1 1 0 0,1-1-1 0 0,-17 21 1 0 0,2 3-145 0 0,-32 55 0 0 0,22-31-368 0 0,-61 99-3395 0 0,75-127 2619 0 0</inkml:trace>
</inkml:ink>
</file>

<file path=ppt/ink/ink7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22:38.792"/>
    </inkml:context>
    <inkml:brush xml:id="br0">
      <inkml:brushProperty name="width" value="0.05" units="cm"/>
      <inkml:brushProperty name="height" value="0.05" units="cm"/>
    </inkml:brush>
  </inkml:definitions>
  <inkml:trace contextRef="#ctx0" brushRef="#br0">1 155 9165 0 0,'0'-4'350'0'0,"0"0"0"0"0,1 0 0 0 0,-1 0 0 0 0,1 0 0 0 0,0 1 0 0 0,0-1-1 0 0,0 0 1 0 0,1 0 0 0 0,0 1 0 0 0,-1-1 0 0 0,1 1 0 0 0,0-1 0 0 0,1 1 0 0 0,2-4 0 0 0,1 1-61 0 0,0 0-1 0 0,0 1 1 0 0,0-1-1 0 0,0 1 1 0 0,1 1-1 0 0,12-7 1 0 0,1 1-50 0 0,2 1 0 0 0,-1 1 0 0 0,1 1 0 0 0,27-6 1 0 0,-38 11-165 0 0,-1 1 0 0 0,1 0 0 0 0,0 0 0 0 0,-1 1 0 0 0,20 1 1 0 0,-26 0-69 0 0,0-1 0 0 0,0 1 0 0 0,-1 0 0 0 0,1 0 0 0 0,0 0 0 0 0,0 0 0 0 0,-1 1 0 0 0,1 0 0 0 0,-1-1 0 0 0,1 1 0 0 0,-1 0 0 0 0,0 1 0 0 0,0-1 0 0 0,0 0 0 0 0,0 1 0 0 0,0 0 0 0 0,0 0 0 0 0,3 5 0 0 0,-5-5-6 0 0,1-1 1 0 0,-1 1 0 0 0,-1 0 0 0 0,1 0-1 0 0,0 0 1 0 0,-1-1 0 0 0,1 1-1 0 0,-1 0 1 0 0,0 0 0 0 0,0 0 0 0 0,0 0-1 0 0,0 0 1 0 0,0 0 0 0 0,-1 0 0 0 0,0-1-1 0 0,1 1 1 0 0,-1 0 0 0 0,0 0 0 0 0,0-1-1 0 0,0 1 1 0 0,-2 2 0 0 0,-4 7 4 0 0,0 0-1 0 0,0-1 1 0 0,-11 12 0 0 0,15-20-6 0 0,-7 8 5 0 0,1 0 1 0 0,-2-1-1 0 0,0-1 0 0 0,0 0 1 0 0,-1 0-1 0 0,1-1 1 0 0,-26 12-1 0 0,3-4 202 0 0,-65 19 0 0 0,96-34-128 0 0,0 0 1 0 0,0 0 0 0 0,0 0-1 0 0,0 0 1 0 0,0 1 0 0 0,1-1-1 0 0,-1 1 1 0 0,-4 3-1 0 0,70-7 679 0 0,-31 2-915 0 0,0-2 1 0 0,53-10-1 0 0,27-2-2057 0 0,27 6-3808 0 0,-112 8 4519 0 0</inkml:trace>
</inkml:ink>
</file>

<file path=ppt/ink/ink7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22:39.123"/>
    </inkml:context>
    <inkml:brush xml:id="br0">
      <inkml:brushProperty name="width" value="0.05" units="cm"/>
      <inkml:brushProperty name="height" value="0.05" units="cm"/>
    </inkml:brush>
  </inkml:definitions>
  <inkml:trace contextRef="#ctx0" brushRef="#br0">111 29 10289 0 0,'-5'0'108'0'0,"0"0"1"0"0,0 0-1 0 0,0 0 0 0 0,0 1 0 0 0,0-1 1 0 0,0 1-1 0 0,-9 3 0 0 0,11-2 141 0 0,-1-1-1 0 0,0 0 0 0 0,0 0 1 0 0,1-1-1 0 0,-1 1 0 0 0,0-1 1 0 0,0 1-1 0 0,0-1 0 0 0,0-1 0 0 0,0 1 1 0 0,0 0-1 0 0,-4-2 0 0 0,7 2-186 0 0,1 0-1 0 0,0 0 1 0 0,-1 0-1 0 0,1 0 0 0 0,0-1 1 0 0,-1 1-1 0 0,1 0 1 0 0,0 0-1 0 0,0 0 1 0 0,-1 0-1 0 0,1-1 0 0 0,0 1 1 0 0,-1 0-1 0 0,1 0 1 0 0,0 0-1 0 0,0-1 0 0 0,0 1 1 0 0,-1 0-1 0 0,1 0 1 0 0,0-1-1 0 0,0 1 1 0 0,0 0-1 0 0,0-1 0 0 0,-1 1 1 0 0,1 0-1 0 0,0-1 1 0 0,0 1-1 0 0,0 0 0 0 0,0 0 1 0 0,0-1-1 0 0,0 1 1 0 0,0 0-1 0 0,0-1 1 0 0,0 0-1 0 0,9-8 642 0 0,21-3-409 0 0,3 8-1004 0 0,44 0-1 0 0,-42 3-610 0 0,-31 1 987 0 0,1 1 0 0 0,-1-1-1 0 0,0 1 1 0 0,1 0 0 0 0,-1 0 0 0 0,6 2 0 0 0,16 3-2105 0 0,-25-6 2324 0 0,-1 0 0 0 0,1 0 0 0 0,0 1-1 0 0,0-1 1 0 0,0 0 0 0 0,-1 0 0 0 0,1 1 0 0 0,0-1 0 0 0,0 1 0 0 0,0-1 0 0 0,-1 0 0 0 0,1 1 0 0 0,0-1 0 0 0,-1 1 0 0 0,1 0 0 0 0,0-1 0 0 0,-1 1 0 0 0,1 0 0 0 0,-1-1 0 0 0,1 2 0 0 0,2 4-1070 0 0</inkml:trace>
</inkml:ink>
</file>

<file path=ppt/ink/ink7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22:39.452"/>
    </inkml:context>
    <inkml:brush xml:id="br0">
      <inkml:brushProperty name="width" value="0.05" units="cm"/>
      <inkml:brushProperty name="height" value="0.05" units="cm"/>
    </inkml:brush>
  </inkml:definitions>
  <inkml:trace contextRef="#ctx0" brushRef="#br0">101 1 7005 0 0,'-9'4'129'0'0,"0"0"1"0"0,0-1-1 0 0,-12 4 1 0 0,-24 9 2147 0 0,44-16-2189 0 0,1 0 1 0 0,-1 1 0 0 0,1-1-1 0 0,0 0 1 0 0,-1 0 0 0 0,1 1-1 0 0,-1-1 1 0 0,1 0 0 0 0,0 1-1 0 0,-1-1 1 0 0,1 1 0 0 0,0-1 0 0 0,-1 0-1 0 0,1 1 1 0 0,0-1 0 0 0,0 1-1 0 0,-1-1 1 0 0,1 1 0 0 0,0-1-1 0 0,0 0 1 0 0,0 2 0 0 0,0-2-40 0 0,0 0-1 0 0,0 0 1 0 0,0 1 0 0 0,0-1 0 0 0,0 0 0 0 0,1 0 0 0 0,-1 0-1 0 0,0 1 1 0 0,0-1 0 0 0,0 0 0 0 0,1 0 0 0 0,-1 0-1 0 0,0 0 1 0 0,0 1 0 0 0,0-1 0 0 0,1 0 0 0 0,-1 0 0 0 0,0 0-1 0 0,0 0 1 0 0,1 0 0 0 0,-1 0 0 0 0,0 0 0 0 0,0 0 0 0 0,1 0-1 0 0,-1 0 1 0 0,0 0 0 0 0,0 0 0 0 0,1 0 0 0 0,-1 0 0 0 0,0 0-1 0 0,0 0 1 0 0,1 0 0 0 0,-1 0 0 0 0,0 0 0 0 0,0 0-1 0 0,1 0 1 0 0,-1 0 0 0 0,0-1 0 0 0,0 1 0 0 0,1 0 0 0 0,25-6 379 0 0,-1 1 0 0 0,33-3 0 0 0,52 4-4346 0 0,-93 6 2364 0 0</inkml:trace>
</inkml:ink>
</file>

<file path=ppt/ink/ink7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22:40.031"/>
    </inkml:context>
    <inkml:brush xml:id="br0">
      <inkml:brushProperty name="width" value="0.05" units="cm"/>
      <inkml:brushProperty name="height" value="0.05" units="cm"/>
    </inkml:brush>
  </inkml:definitions>
  <inkml:trace contextRef="#ctx0" brushRef="#br0">2 117 8201 0 0,'-1'-9'392'0'0,"1"1"0"0"0,0-1 0 0 0,0 0 0 0 0,2-10 0 0 0,1-17 2438 0 0,1 14 462 0 0,-1 18-1567 0 0,2 15-1091 0 0,-4 1-349 0 0,0 0 0 0 0,-1-1 0 0 0,-1 1-1 0 0,-2 21 1 0 0,-1 13 88 0 0,4-14-168 0 0,-1 10 205 0 0,8 61 0 0 0,-6-92-364 0 0,1 0 1 0 0,0 0-1 0 0,1 0 0 0 0,0-1 0 0 0,1 1 1 0 0,0-1-1 0 0,1 0 0 0 0,0 0 0 0 0,0 0 0 0 0,12 14 1 0 0,-13-20-87 0 0,0-1 1 0 0,0 1 0 0 0,0-1 0 0 0,1 0-1 0 0,-1 0 1 0 0,1 0 0 0 0,0-1 0 0 0,0 0-1 0 0,0 1 1 0 0,0-2 0 0 0,0 1 0 0 0,0-1-1 0 0,0 0 1 0 0,1 0 0 0 0,-1 0 0 0 0,1-1-1 0 0,-1 1 1 0 0,0-1 0 0 0,1-1 0 0 0,-1 1-1 0 0,1-1 1 0 0,7-2 0 0 0,-5 1-89 0 0,0 0 0 0 0,0 0-1 0 0,0 0 1 0 0,-1-1 0 0 0,1-1 0 0 0,-1 1 0 0 0,1-1 0 0 0,-1-1 0 0 0,0 1-1 0 0,-1-1 1 0 0,1 0 0 0 0,-1-1 0 0 0,0 1 0 0 0,7-10 0 0 0,-2 1 94 0 0,-1-1 1 0 0,-1 0 0 0 0,0-1-1 0 0,-1 0 1 0 0,-1-1-1 0 0,0 1 1 0 0,-1-1 0 0 0,-1-1-1 0 0,-1 1 1 0 0,0-1 0 0 0,-1 1-1 0 0,-1-1 1 0 0,-1 0-1 0 0,0 0 1 0 0,-3-27 0 0 0,2 43 74 0 0,-1 0 1 0 0,1 0-1 0 0,-1 0 1 0 0,1 0 0 0 0,-1 0-1 0 0,0 0 1 0 0,1 0-1 0 0,-1 0 1 0 0,0 0-1 0 0,0 0 1 0 0,-3-3 0 0 0,4 5-27 0 0,0 0 0 0 0,0 0 0 0 0,-1-1 1 0 0,1 1-1 0 0,0 0 0 0 0,0 0 1 0 0,-1 0-1 0 0,1 0 0 0 0,0 0 1 0 0,-1-1-1 0 0,1 1 0 0 0,0 0 0 0 0,0 0 1 0 0,-1 0-1 0 0,1 0 0 0 0,0 0 1 0 0,-1 0-1 0 0,1 0 0 0 0,0 0 0 0 0,-1 0 1 0 0,1 0-1 0 0,0 0 0 0 0,-1 0 1 0 0,1 0-1 0 0,0 0 0 0 0,0 0 1 0 0,-1 1-1 0 0,-8 10 238 0 0,-5 21-3 0 0,2 0 0 0 0,1 0 0 0 0,-9 45-1 0 0,-6 102 623 0 0,25-165-828 0 0,1-1 1 0 0,1 1 0 0 0,-1-1-1 0 0,6 25 1 0 0,-5-34-202 0 0,0 1 1 0 0,0-1-1 0 0,0 1 1 0 0,1-1-1 0 0,0 0 1 0 0,-1 0-1 0 0,1 0 0 0 0,1 0 1 0 0,-1 0-1 0 0,1 0 1 0 0,-1 0-1 0 0,1-1 1 0 0,0 1-1 0 0,0-1 0 0 0,1 0 1 0 0,-1 0-1 0 0,7 4 1 0 0,-8-6-290 0 0,1 1 0 0 0,-1-1 0 0 0,1 0 0 0 0,0 0 0 0 0,-1-1 0 0 0,1 1 0 0 0,0-1 0 0 0,-1 1 0 0 0,1-1 0 0 0,0 0 0 0 0,0 0 0 0 0,-1 0 0 0 0,1 0 0 0 0,0 0 0 0 0,4-2 0 0 0,3-2-1343 0 0</inkml:trace>
</inkml:ink>
</file>

<file path=ppt/ink/ink7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22:40.422"/>
    </inkml:context>
    <inkml:brush xml:id="br0">
      <inkml:brushProperty name="width" value="0.05" units="cm"/>
      <inkml:brushProperty name="height" value="0.05" units="cm"/>
    </inkml:brush>
  </inkml:definitions>
  <inkml:trace contextRef="#ctx0" brushRef="#br0">119 101 9097 0 0,'30'-66'1439'0'0,"-29"65"-1248"0"0,0-1 0 0 0,-1 1 0 0 0,1 0 1 0 0,-1 0-1 0 0,1-1 0 0 0,-1 1 0 0 0,1 0 0 0 0,-1-1 0 0 0,0 1 0 0 0,0-1 0 0 0,0 1 0 0 0,0 0 0 0 0,0-1 0 0 0,0 1 0 0 0,0-1 0 0 0,0 1 0 0 0,0 0 0 0 0,-1-1 0 0 0,1 1 0 0 0,-1-3 0 0 0,0 4-103 0 0,1 0-1 0 0,0-1 1 0 0,0 1-1 0 0,-1 0 0 0 0,1 0 1 0 0,0 0-1 0 0,-1-1 1 0 0,1 1-1 0 0,0 0 0 0 0,0 0 1 0 0,-1 0-1 0 0,1-1 1 0 0,0 1-1 0 0,-1 0 0 0 0,1 0 1 0 0,-1 0-1 0 0,1 0 1 0 0,0 0-1 0 0,-1 0 0 0 0,1 0 1 0 0,0 0-1 0 0,-1 0 1 0 0,1 0-1 0 0,0 0 0 0 0,-1 0 1 0 0,1 0-1 0 0,-1 0 1 0 0,-14 11 1052 0 0,-2 11-796 0 0,0 1 1 0 0,1 1-1 0 0,1 0 1 0 0,2 1-1 0 0,0 1 1 0 0,-14 42-1 0 0,25-63-319 0 0,1 0-1 0 0,-1 0 1 0 0,1-1 0 0 0,0 1-1 0 0,0 0 1 0 0,1 0 0 0 0,-1 0-1 0 0,1 0 1 0 0,0 0-1 0 0,1 0 1 0 0,-1 0 0 0 0,1 0-1 0 0,3 10 1 0 0,-3-12-19 0 0,1-1 0 0 0,-1 1 0 0 0,1 0 0 0 0,0 0 1 0 0,0-1-1 0 0,0 1 0 0 0,0-1 0 0 0,1 0 0 0 0,-1 1 0 0 0,0-1 0 0 0,1 0 0 0 0,0-1 0 0 0,0 1 1 0 0,-1 0-1 0 0,1-1 0 0 0,0 0 0 0 0,0 1 0 0 0,0-1 0 0 0,0 0 0 0 0,1 0 0 0 0,-1-1 0 0 0,4 1 1 0 0,6 0-73 0 0,-1-1 1 0 0,1 0-1 0 0,-1 0 1 0 0,0-2-1 0 0,1 1 1 0 0,-1-2-1 0 0,0 0 1 0 0,21-7-1 0 0,7-2-364 0 0,-35 11 355 0 0,-1 0 1 0 0,1 0 0 0 0,-1-1 0 0 0,0 0-1 0 0,0 1 1 0 0,1-2 0 0 0,-1 1 0 0 0,0 0 0 0 0,-1-1-1 0 0,1 0 1 0 0,0 0 0 0 0,-1 0 0 0 0,1 0 0 0 0,-1-1-1 0 0,0 1 1 0 0,0-1 0 0 0,4-7 0 0 0,-6 7 46 0 0,1 0-1 0 0,-1 0 1 0 0,0 0 0 0 0,0 0-1 0 0,0 0 1 0 0,0-1 0 0 0,-1 1-1 0 0,1 0 1 0 0,-1 0 0 0 0,-1-1 0 0 0,1 1-1 0 0,0 0 1 0 0,-1 0 0 0 0,0-1-1 0 0,0 1 1 0 0,0 0 0 0 0,-1 0 0 0 0,1 0-1 0 0,-5-7 1 0 0,-3-6 22 0 0,0 0 0 0 0,-2 0 0 0 0,-18-21 0 0 0,22 30-29 0 0,0 0 1 0 0,0 0-1 0 0,-1 1 1 0 0,0 1 0 0 0,0-1-1 0 0,0 1 1 0 0,-1 1-1 0 0,-11-6 1 0 0,19 10-17 0 0,0 1 0 0 0,0-1 1 0 0,0 1-1 0 0,-1-1 0 0 0,1 1 0 0 0,0-1 1 0 0,0 1-1 0 0,0 0 0 0 0,0 0 0 0 0,0-1 1 0 0,-1 1-1 0 0,1 0 0 0 0,0 0 0 0 0,0 0 1 0 0,0 1-1 0 0,0-1 0 0 0,-1 0 0 0 0,1 0 1 0 0,0 1-1 0 0,0-1 0 0 0,0 0 0 0 0,0 1 1 0 0,0-1-1 0 0,0 1 0 0 0,0-1 0 0 0,0 1 1 0 0,0 0-1 0 0,0-1 0 0 0,0 1 0 0 0,0 0 1 0 0,0 0-1 0 0,0 0 0 0 0,1 0 0 0 0,-1 0 1 0 0,0 0-1 0 0,1 0 0 0 0,-1 0 0 0 0,1 0 1 0 0,-1 0-1 0 0,1 0 0 0 0,-1 0 0 0 0,1 0 1 0 0,0 0-1 0 0,-1 0 0 0 0,1 1 0 0 0,0-1 1 0 0,0 0-1 0 0,0 0 0 0 0,0 0 0 0 0,0 2 1 0 0,0 0-204 0 0,0-1 1 0 0,0 1 0 0 0,0 0 0 0 0,0-1-1 0 0,0 1 1 0 0,1-1 0 0 0,-1 1 0 0 0,1 0 0 0 0,-1-1-1 0 0,1 1 1 0 0,0-1 0 0 0,0 0 0 0 0,0 1-1 0 0,1-1 1 0 0,-1 0 0 0 0,1 0 0 0 0,-1 1-1 0 0,1-1 1 0 0,-1 0 0 0 0,1-1 0 0 0,0 1-1 0 0,2 2 1 0 0,6 3-931 0 0,2 4-107 0 0</inkml:trace>
</inkml:ink>
</file>

<file path=ppt/ink/ink7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22:40.812"/>
    </inkml:context>
    <inkml:brush xml:id="br0">
      <inkml:brushProperty name="width" value="0.05" units="cm"/>
      <inkml:brushProperty name="height" value="0.05" units="cm"/>
    </inkml:brush>
  </inkml:definitions>
  <inkml:trace contextRef="#ctx0" brushRef="#br0">165 125 9333 0 0,'1'0'51'0'0,"-1"-1"1"0"0,1 1-1 0 0,-1-1 1 0 0,1 0-1 0 0,-1 1 1 0 0,1-1-1 0 0,-1 0 1 0 0,0 0-1 0 0,1 1 1 0 0,-1-1-1 0 0,0 0 1 0 0,0 0-1 0 0,0 0 1 0 0,0 1-1 0 0,1-1 1 0 0,-1 0-1 0 0,0 0 1 0 0,0 0-1 0 0,0 1 1 0 0,-1-1-1 0 0,1 0 1 0 0,0 0-1 0 0,0 0 1 0 0,0 1-1 0 0,-1-1 1 0 0,1 0-1 0 0,0 0 1 0 0,-1 1-1 0 0,1-1 1 0 0,0 0-1 0 0,-1 1 0 0 0,1-1 1 0 0,-1 0-1 0 0,1 1 1 0 0,-1-1-1 0 0,0 1 1 0 0,1-1-1 0 0,-1 1 1 0 0,0-1-1 0 0,1 1 1 0 0,-1-1-1 0 0,-1 0 1 0 0,-5-3 723 0 0,0 1 0 0 0,0-1-1 0 0,-14-3 1 0 0,1-1 320 0 0,8 0-385 0 0,-7-1 793 0 0,18 9-1456 0 0,1 0 1 0 0,-1 0-1 0 0,0 0 1 0 0,0 0-1 0 0,0 1 1 0 0,0-1 0 0 0,0 0-1 0 0,0 1 1 0 0,0-1-1 0 0,1 1 1 0 0,-1-1-1 0 0,0 1 1 0 0,0-1-1 0 0,0 1 1 0 0,1-1-1 0 0,-1 1 1 0 0,0 0-1 0 0,1-1 1 0 0,-1 1-1 0 0,1 0 1 0 0,-1 0-1 0 0,0-1 1 0 0,1 2-1 0 0,-7 10 71 0 0,0 0-1 0 0,1 1 0 0 0,1-1 0 0 0,0 1 0 0 0,1 0 0 0 0,0 1 0 0 0,1-1 0 0 0,0 0 1 0 0,2 1-1 0 0,-1 0 0 0 0,1-1 0 0 0,1 1 0 0 0,1 0 0 0 0,0 0 0 0 0,4 21 1 0 0,-3-30-127 0 0,-1 0 0 0 0,1 0 0 0 0,0 0 1 0 0,0 0-1 0 0,1 0 0 0 0,0-1 1 0 0,-1 1-1 0 0,2-1 0 0 0,-1 1 1 0 0,0-1-1 0 0,1 0 0 0 0,0 0 0 0 0,0-1 1 0 0,0 1-1 0 0,0-1 0 0 0,0 0 1 0 0,1 0-1 0 0,0 0 0 0 0,-1-1 0 0 0,1 1 1 0 0,0-1-1 0 0,0 0 0 0 0,0-1 1 0 0,1 1-1 0 0,-1-1 0 0 0,0 0 1 0 0,1 0-1 0 0,-1-1 0 0 0,0 0 0 0 0,1 0 1 0 0,-1 0-1 0 0,0 0 0 0 0,1-1 1 0 0,5-1-1 0 0,10-6-406 0 0,-1 0 0 0 0,0-2 0 0 0,0 0-1 0 0,21-16 1 0 0,-10 7-183 0 0,-22 14 454 0 0,-1-1-1 0 0,0 0 0 0 0,0 0 1 0 0,-1 0-1 0 0,1-1 0 0 0,6-9 1 0 0,-11 13 112 0 0,-1-1 0 0 0,1 1 1 0 0,-1 0-1 0 0,0-1 0 0 0,0 0 0 0 0,-1 1 1 0 0,1-1-1 0 0,-1 0 0 0 0,1 0 1 0 0,-1 0-1 0 0,-1 0 0 0 0,1 0 0 0 0,0 0 1 0 0,-1 0-1 0 0,0 0 0 0 0,0 0 1 0 0,0-4-1 0 0,-3-3 6 0 0,1 1 1 0 0,-1 0 0 0 0,-1 0-1 0 0,0 0 1 0 0,0 1 0 0 0,-1-1-1 0 0,0 1 1 0 0,-1 0 0 0 0,0 0-1 0 0,-12-13 1 0 0,13 16 19 0 0,0 1 1 0 0,-1-1-1 0 0,1 1 0 0 0,-1 0 1 0 0,-1 0-1 0 0,1 1 0 0 0,-1 0 1 0 0,1 0-1 0 0,-1 1 0 0 0,0-1 1 0 0,-1 1-1 0 0,1 1 0 0 0,0-1 1 0 0,-1 2-1 0 0,-8-2 0 0 0,12 3-48 0 0,0 0-1 0 0,0 0 0 0 0,-1 1 0 0 0,1 0 1 0 0,0 0-1 0 0,0 0 0 0 0,0 1 0 0 0,0-1 1 0 0,0 1-1 0 0,0 0 0 0 0,1 0 0 0 0,-7 4 1 0 0,8-5-100 0 0,1 0 0 0 0,0 0 0 0 0,-1 0 0 0 0,1 0 0 0 0,0 0 0 0 0,0 0 0 0 0,0 0 0 0 0,0 0 0 0 0,0 0 0 0 0,0 0 0 0 0,0 1 0 0 0,0-1 0 0 0,0 0 0 0 0,0 1 0 0 0,1-1 1 0 0,-1 1-1 0 0,1-1 0 0 0,-1 1 0 0 0,1-1 0 0 0,-1 1 0 0 0,1-1 0 0 0,0 1 0 0 0,0-1 0 0 0,0 1 0 0 0,0-1 0 0 0,0 1 0 0 0,0 0 0 0 0,0-1 0 0 0,0 1 0 0 0,1-1 0 0 0,-1 1 0 0 0,1-1 0 0 0,-1 1 0 0 0,1-1 1 0 0,1 3-1 0 0,2 6-1265 0 0</inkml:trace>
</inkml:ink>
</file>

<file path=ppt/ink/ink7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22:41.218"/>
    </inkml:context>
    <inkml:brush xml:id="br0">
      <inkml:brushProperty name="width" value="0.05" units="cm"/>
      <inkml:brushProperty name="height" value="0.05" units="cm"/>
    </inkml:brush>
  </inkml:definitions>
  <inkml:trace contextRef="#ctx0" brushRef="#br0">181 106 9433 0 0,'1'-2'177'0'0,"1"1"-1"0"0,0-1 1 0 0,-1 1 0 0 0,1-1 0 0 0,-1 0-1 0 0,0 0 1 0 0,1 0 0 0 0,-1 0 0 0 0,0 0-1 0 0,1-3 1 0 0,-6-2 638 0 0,-1 0-1 0 0,1 0 1 0 0,0 0 0 0 0,1-1-1 0 0,0 0 1 0 0,-3-12 0 0 0,5 19-759 0 0,1 0 0 0 0,0 0 0 0 0,0 1 1 0 0,-1-1-1 0 0,1 0 0 0 0,-1 0 1 0 0,1 0-1 0 0,0 0 0 0 0,-1 1 1 0 0,0-1-1 0 0,1 0 0 0 0,-1 1 0 0 0,1-1 1 0 0,-1 0-1 0 0,0 1 0 0 0,1-1 1 0 0,-1 0-1 0 0,0 1 0 0 0,0-1 1 0 0,0 1-1 0 0,1 0 0 0 0,-1-1 0 0 0,0 1 1 0 0,0 0-1 0 0,-1-1 0 0 0,0 1 2 0 0,0 0 0 0 0,0 0 0 0 0,1 0 0 0 0,-1 1-1 0 0,0-1 1 0 0,0 0 0 0 0,1 1 0 0 0,-1 0 0 0 0,0-1 0 0 0,1 1-1 0 0,-1 0 1 0 0,-2 1 0 0 0,-2 2 20 0 0,1 1 0 0 0,-1-1 0 0 0,1 1-1 0 0,0 0 1 0 0,0 0 0 0 0,-5 8 0 0 0,-3 6 62 0 0,1 0 0 0 0,0 1 1 0 0,2 1-1 0 0,0 0 0 0 0,2 0 1 0 0,-7 24-1 0 0,14-42-126 0 0,0-1 0 0 0,1 1 0 0 0,-1 0 0 0 0,1 0-1 0 0,0-1 1 0 0,0 1 0 0 0,0 0 0 0 0,0 0 0 0 0,1-1 0 0 0,-1 1 0 0 0,0 0 0 0 0,1-1 0 0 0,0 1 0 0 0,0 0 0 0 0,0-1-1 0 0,0 1 1 0 0,0-1 0 0 0,1 1 0 0 0,1 3 0 0 0,0-3-14 0 0,0 0 0 0 0,0 0 0 0 0,1 0 1 0 0,-1-1-1 0 0,1 1 0 0 0,-1-1 0 0 0,1 0 0 0 0,0 0 0 0 0,0 0 0 0 0,0 0 0 0 0,6 1 1 0 0,1 0-71 0 0,0 0 0 0 0,1-1 1 0 0,-1-1-1 0 0,1 0 1 0 0,-1 0-1 0 0,1-1 0 0 0,-1 0 1 0 0,18-4-1 0 0,-1-3-278 0 0,0-1 0 0 0,-1-1 1 0 0,0-1-1 0 0,33-18 0 0 0,-56 26 316 0 0,0 0 0 0 0,-1 0 1 0 0,1 0-1 0 0,-1-1 1 0 0,0 1-1 0 0,1-1 0 0 0,-1 0 1 0 0,0 0-1 0 0,-1 0 0 0 0,1 0 1 0 0,0-1-1 0 0,-1 1 1 0 0,0-1-1 0 0,0 1 0 0 0,0-1 1 0 0,0 0-1 0 0,2-6 1 0 0,-4 5 22 0 0,1 0 0 0 0,0 0 0 0 0,-1 0 0 0 0,0 0 0 0 0,0-1 0 0 0,0 1 0 0 0,-1 0 0 0 0,0 0 0 0 0,0 0 0 0 0,0 0 1 0 0,-1 1-1 0 0,1-1 0 0 0,-1 0 0 0 0,-3-5 0 0 0,1 2 13 0 0,0 1 0 0 0,-1-1 0 0 0,1 1 0 0 0,-1 0 0 0 0,-1 1 0 0 0,0-1 0 0 0,0 1 0 0 0,0 0 0 0 0,0 0 0 0 0,-1 1 1 0 0,0 0-1 0 0,-11-6 0 0 0,12 8-26 0 0,0 0 0 0 0,1 1 0 0 0,-2 0 0 0 0,1 0 0 0 0,0 0 0 0 0,0 1 0 0 0,-1 0 1 0 0,1 0-1 0 0,0 0 0 0 0,-1 1 0 0 0,1 0 0 0 0,-1 0 0 0 0,1 1 0 0 0,-1 0 0 0 0,1 0 0 0 0,0 0 1 0 0,-9 4-1 0 0,12-4-119 0 0,0 0 1 0 0,0 1-1 0 0,1-1 1 0 0,-1 1-1 0 0,0 0 1 0 0,1 0-1 0 0,-1 0 1 0 0,1 0-1 0 0,-1 0 1 0 0,1 1-1 0 0,0-1 1 0 0,0 1-1 0 0,0-1 1 0 0,-2 5-1 0 0,3-5-78 0 0,0-1-1 0 0,1 1 0 0 0,-1 0 0 0 0,0 0 1 0 0,1 0-1 0 0,-1-1 0 0 0,1 1 0 0 0,-1 0 1 0 0,1 0-1 0 0,0 0 0 0 0,0 0 0 0 0,0 0 1 0 0,0 0-1 0 0,0 0 0 0 0,1 0 1 0 0,-1 0-1 0 0,0-1 0 0 0,1 1 0 0 0,-1 0 1 0 0,1 0-1 0 0,0 0 0 0 0,0-1 0 0 0,0 1 1 0 0,1 3-1 0 0,3 5-1346 0 0</inkml:trace>
</inkml:ink>
</file>

<file path=ppt/ink/ink7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22:41.639"/>
    </inkml:context>
    <inkml:brush xml:id="br0">
      <inkml:brushProperty name="width" value="0.05" units="cm"/>
      <inkml:brushProperty name="height" value="0.05" units="cm"/>
    </inkml:brush>
  </inkml:definitions>
  <inkml:trace contextRef="#ctx0" brushRef="#br0">254 154 9501 0 0,'6'-16'420'0'0,"-6"15"-306"0"0,1 0 0 0 0,0-1 0 0 0,-1 1 0 0 0,1 0 0 0 0,-1 0-1 0 0,0 0 1 0 0,1 0 0 0 0,-1 0 0 0 0,0-1 0 0 0,0 1 0 0 0,0 0 0 0 0,0 0 0 0 0,0 0 0 0 0,0-1 0 0 0,0 1 0 0 0,0 0 0 0 0,0 0 0 0 0,-1 0 0 0 0,1-1 0 0 0,-1 0 0 0 0,-28-75 4822 0 0,29 75-4884 0 0,-1 0 0 0 0,0 0 0 0 0,1 1 0 0 0,-1-1 0 0 0,0 0 0 0 0,0 0 0 0 0,0 1 0 0 0,0-1 0 0 0,0 1 0 0 0,-1-1 0 0 0,1 1 0 0 0,0-1 0 0 0,-1 1 0 0 0,1 0 0 0 0,-1-1 0 0 0,0 1 0 0 0,1 0 0 0 0,-1 0 0 0 0,0 0 0 0 0,1 1 0 0 0,-1-1 0 0 0,0 0 0 0 0,0 1 0 0 0,0-1 0 0 0,0 1 0 0 0,0-1 0 0 0,0 1 0 0 0,0 0 0 0 0,0 0 0 0 0,0 0 0 0 0,0 0 0 0 0,1 0 0 0 0,-1 0 0 0 0,-3 1 0 0 0,-1 1 14 0 0,0 0-1 0 0,1 0 1 0 0,-1 0-1 0 0,1 1 1 0 0,0 0 0 0 0,-1 0-1 0 0,1 0 1 0 0,1 0 0 0 0,-1 1-1 0 0,-4 4 1 0 0,-8 9 191 0 0,1 0 1 0 0,-23 32-1 0 0,33-40-124 0 0,0 0-1 0 0,1 1 0 0 0,0 0 1 0 0,0 0-1 0 0,1 0 0 0 0,1 0 1 0 0,-1 0-1 0 0,-1 12 0 0 0,5-20-100 0 0,0-1 0 0 0,0 1 0 0 0,0 0 0 0 0,0 0-1 0 0,0 0 1 0 0,0-1 0 0 0,0 1 0 0 0,1 0 0 0 0,-1 0 0 0 0,1-1-1 0 0,-1 1 1 0 0,1 0 0 0 0,0-1 0 0 0,-1 1 0 0 0,1-1 0 0 0,0 1-1 0 0,0-1 1 0 0,0 1 0 0 0,2 1 0 0 0,0-1-8 0 0,-1 1 1 0 0,2 0-1 0 0,-1-1 1 0 0,0 0-1 0 0,0 0 0 0 0,1 0 1 0 0,-1 0-1 0 0,6 1 1 0 0,4 2-17 0 0,1-1 1 0 0,-1-1 0 0 0,26 3-1 0 0,-25-5-82 0 0,0-1 0 0 0,0 0 0 0 0,0-1 0 0 0,-1-1 0 0 0,18-3 0 0 0,69-23-1040 0 0,-61 17 547 0 0,-37 10 560 0 0,-1 1 0 0 0,1-1 0 0 0,-1 1 0 0 0,0-1 0 0 0,1 1 0 0 0,-1-1 0 0 0,1 0 1 0 0,-1 0-1 0 0,0 0 0 0 0,0 0 0 0 0,1 0 0 0 0,-1 0 0 0 0,0 0 0 0 0,0 0 0 0 0,0 0 1 0 0,0 0-1 0 0,0-1 0 0 0,-1 1 0 0 0,1 0 0 0 0,0-1 0 0 0,0 1 0 0 0,-1 0 0 0 0,1-3 0 0 0,0 1-13 0 0,-1 0-1 0 0,0 0 0 0 0,0 0 0 0 0,0 0 0 0 0,0 0 0 0 0,0 0 0 0 0,0 0 0 0 0,-1 0 0 0 0,0 0 0 0 0,0 0 0 0 0,-1-3 0 0 0,-2-5-34 0 0,-1 0 0 0 0,0 0 0 0 0,-1 1 0 0 0,-1 0 0 0 0,-8-11 0 0 0,2 7-70 0 0,0 1 1 0 0,-1 0-1 0 0,-1 1 1 0 0,0 0-1 0 0,-27-16 0 0 0,41 28 23 0 0,1-1-1 0 0,-1 1 1 0 0,0-1-1 0 0,0 1 1 0 0,1-1-1 0 0,-1 1 1 0 0,0 0-1 0 0,0 0 1 0 0,1-1-1 0 0,-1 1 1 0 0,0 0-1 0 0,0 0 1 0 0,0 0-1 0 0,1 0 1 0 0,-1 0-1 0 0,0 0 1 0 0,0 0-1 0 0,0 0 1 0 0,0 0-1 0 0,1 0 1 0 0,-1 0-1 0 0,0 0 0 0 0,0 1 1 0 0,0-1-1 0 0,1 0 1 0 0,-1 1-1 0 0,0-1 1 0 0,1 0-1 0 0,-1 1 1 0 0,0-1-1 0 0,1 1 1 0 0,-2 0-1 0 0,1 0-149 0 0,0 1-1 0 0,1-1 1 0 0,-1 0-1 0 0,0 1 1 0 0,1-1-1 0 0,-1 1 1 0 0,1-1-1 0 0,-1 1 0 0 0,1-1 1 0 0,0 1-1 0 0,0-1 1 0 0,-1 1-1 0 0,1-1 1 0 0,0 1-1 0 0,0-1 1 0 0,1 1-1 0 0,-1-1 1 0 0,1 4-1 0 0,2 6-1239 0 0</inkml:trace>
</inkml:ink>
</file>

<file path=ppt/ink/ink7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22:42.141"/>
    </inkml:context>
    <inkml:brush xml:id="br0">
      <inkml:brushProperty name="width" value="0.05" units="cm"/>
      <inkml:brushProperty name="height" value="0.05" units="cm"/>
    </inkml:brush>
  </inkml:definitions>
  <inkml:trace contextRef="#ctx0" brushRef="#br0">265 225 10533 0 0,'1'-1'128'0'0,"0"0"0"0"0,0 0-1 0 0,-1-1 1 0 0,1 1 0 0 0,0-1 0 0 0,0 1 0 0 0,-1 0 0 0 0,1-1 0 0 0,-1 1-1 0 0,1-1 1 0 0,-1 0 0 0 0,0 1 0 0 0,0-1 0 0 0,1 1 0 0 0,-1-1-1 0 0,-1-1 1 0 0,-2-31 2357 0 0,1 13-1306 0 0,2 11-900 0 0,0 1-1 0 0,-1 0 1 0 0,0-1-1 0 0,-1 1 0 0 0,0 0 1 0 0,0 0-1 0 0,-1 0 1 0 0,0 0-1 0 0,-6-10 1 0 0,8 16-265 0 0,-1 0 1 0 0,0 0 0 0 0,1 1-1 0 0,-1-1 1 0 0,-1 1 0 0 0,1-1 0 0 0,0 1-1 0 0,0 0 1 0 0,-1 0 0 0 0,0 0-1 0 0,1 0 1 0 0,-1 0 0 0 0,0 0-1 0 0,0 1 1 0 0,0-1 0 0 0,0 1 0 0 0,0 0-1 0 0,0 0 1 0 0,0 0 0 0 0,0 1-1 0 0,-1-1 1 0 0,1 1 0 0 0,0-1 0 0 0,0 1-1 0 0,-1 0 1 0 0,1 0 0 0 0,0 1-1 0 0,0-1 1 0 0,-1 1 0 0 0,-2 0-1 0 0,-3 2 3 0 0,0 0 0 0 0,1 0-1 0 0,-1 1 1 0 0,1 0-1 0 0,0 0 1 0 0,0 1-1 0 0,1 0 1 0 0,-1 1-1 0 0,1 0 1 0 0,0 0-1 0 0,0 0 1 0 0,1 1-1 0 0,0 0 1 0 0,0 0-1 0 0,1 0 1 0 0,0 1-1 0 0,0 0 1 0 0,1 0-1 0 0,0 0 1 0 0,0 1-1 0 0,0-1 1 0 0,2 1 0 0 0,-1 0-1 0 0,1 0 1 0 0,0 0-1 0 0,1 0 1 0 0,0 0-1 0 0,0 0 1 0 0,1 0-1 0 0,0 0 1 0 0,3 17-1 0 0,-3-22-7 0 0,1 0-1 0 0,0 0 0 0 0,1 0 1 0 0,-1 0-1 0 0,1 0 0 0 0,-1 0 1 0 0,1-1-1 0 0,1 1 0 0 0,-1-1 1 0 0,0 1-1 0 0,1-1 1 0 0,-1 0-1 0 0,1 0 0 0 0,0 0 1 0 0,0 0-1 0 0,0 0 0 0 0,1-1 1 0 0,-1 1-1 0 0,1-1 0 0 0,-1 0 1 0 0,1 0-1 0 0,0 0 1 0 0,0-1-1 0 0,7 3 0 0 0,-5-3-24 0 0,0 1-1 0 0,1-1 0 0 0,-1-1 0 0 0,1 0 1 0 0,-1 1-1 0 0,1-2 0 0 0,-1 1 1 0 0,1-1-1 0 0,-1 0 0 0 0,0 0 1 0 0,1-1-1 0 0,-1 0 0 0 0,0 0 1 0 0,0 0-1 0 0,8-5 0 0 0,-11 5 12 0 0,53-32-184 0 0,-51 30 174 0 0,0 1 0 0 0,-1-1-1 0 0,1 0 1 0 0,-1-1-1 0 0,0 1 1 0 0,0-1-1 0 0,-1 0 1 0 0,6-9-1 0 0,-8 11 31 0 0,0 0 0 0 0,0 1-1 0 0,0-1 1 0 0,0 0 0 0 0,-1 1-1 0 0,1-1 1 0 0,-1-5 0 0 0,0 7-9 0 0,1 0 0 0 0,-1 0 0 0 0,-1 0 0 0 0,1 0 0 0 0,0 0 0 0 0,0-1 0 0 0,0 1 0 0 0,0 0 1 0 0,-1 0-1 0 0,1 0 0 0 0,-1 0 0 0 0,1 0 0 0 0,-1 0 0 0 0,1 0 0 0 0,-1 0 0 0 0,1 1 0 0 0,-1-1 0 0 0,0 0 1 0 0,1 0-1 0 0,-1 0 0 0 0,-1 0 0 0 0,1 3 12 0 0,0-1 1 0 0,0 1-1 0 0,0 0 0 0 0,0 0 1 0 0,0 0-1 0 0,1 0 0 0 0,-1 0 1 0 0,1 0-1 0 0,-1 4 0 0 0,-25 102 557 0 0,15-67-501 0 0,2 1 0 0 0,-6 53 1 0 0,15-90-203 0 0,0 1 1 0 0,0 0-1 0 0,0 0 1 0 0,1-1-1 0 0,1 9 1 0 0,-1-13-54 0 0,-1 0 0 0 0,0 0 0 0 0,0 0 0 0 0,0 0 0 0 0,1 0 0 0 0,-1 0 0 0 0,1 0 0 0 0,-1 0 0 0 0,1 0 0 0 0,-1 0 0 0 0,1-1 0 0 0,-1 1 1 0 0,1 0-1 0 0,0 0 0 0 0,-1 0 0 0 0,1-1 0 0 0,0 1 0 0 0,0 0 0 0 0,0-1 0 0 0,0 1 0 0 0,-1-1 0 0 0,1 1 0 0 0,0-1 0 0 0,0 1 0 0 0,0-1 0 0 0,0 1 1 0 0,0-1-1 0 0,0 0 0 0 0,0 0 0 0 0,0 0 0 0 0,0 1 0 0 0,0-1 0 0 0,1 0 0 0 0,-1 0 0 0 0,0 0 0 0 0,1-1 0 0 0,4-1-1611 0 0</inkml:trace>
</inkml:ink>
</file>

<file path=ppt/ink/ink7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22:42.530"/>
    </inkml:context>
    <inkml:brush xml:id="br0">
      <inkml:brushProperty name="width" value="0.05" units="cm"/>
      <inkml:brushProperty name="height" value="0.05" units="cm"/>
    </inkml:brush>
  </inkml:definitions>
  <inkml:trace contextRef="#ctx0" brushRef="#br0">70 42 9465 0 0,'15'-11'272'0'0,"-6"6"2882"0"0,-10 5-3015 0 0,0 0 0 0 0,0 0 1 0 0,0-1-1 0 0,1 1 1 0 0,-1 0-1 0 0,0-1 1 0 0,0 1-1 0 0,1-1 0 0 0,-1 1 1 0 0,0-1-1 0 0,1 1 1 0 0,-1-1-1 0 0,0 1 0 0 0,1-1 1 0 0,-1 0-1 0 0,1 1 1 0 0,-1-1-1 0 0,1 0 1 0 0,-1 0-1 0 0,1 1 0 0 0,0-1 1 0 0,-1 0-1 0 0,1 0 1 0 0,0 1-1 0 0,-1-1 1 0 0,1 0-1 0 0,0 0 0 0 0,0 0 1 0 0,0 0-1 0 0,0 0 1 0 0,0 1-1 0 0,0-2 1 0 0,0 1-127 0 0,0 1 0 0 0,0 0 1 0 0,0 0-1 0 0,0 0 0 0 0,0 0 1 0 0,0 0-1 0 0,0 0 1 0 0,0 0-1 0 0,0 0 0 0 0,0-1 1 0 0,0 1-1 0 0,0 0 0 0 0,0 0 1 0 0,0 0-1 0 0,0 0 1 0 0,0 0-1 0 0,0 0 0 0 0,0 0 1 0 0,0-1-1 0 0,0 1 0 0 0,0 0 1 0 0,0 0-1 0 0,0 0 0 0 0,0 0 1 0 0,0 0-1 0 0,0 0 1 0 0,0 0-1 0 0,0 0 0 0 0,0 0 1 0 0,0-1-1 0 0,-1 1 0 0 0,1 0 1 0 0,0 0-1 0 0,0 0 1 0 0,0 0-1 0 0,0 0 0 0 0,0 0 1 0 0,0 0-1 0 0,0 0 0 0 0,0 0 1 0 0,-1 0-1 0 0,1 0 1 0 0,0 0-1 0 0,0 0 0 0 0,0 0 1 0 0,0 0-1 0 0,0 0 0 0 0,0 0 1 0 0,0 0-1 0 0,-1 0 1 0 0,1 0-1 0 0,0 0 0 0 0,0 0 1 0 0,0 0-1 0 0,0 0 0 0 0,0 0 1 0 0,0 0-1 0 0,0 0 0 0 0,0 0 1 0 0,-1 0-1 0 0,1 0 1 0 0,0 0-1 0 0,0 0 0 0 0,0 1 1 0 0,0-1-1 0 0,-13 7 179 0 0,-15 17-264 0 0,26-20 85 0 0,-1 0-1 0 0,1 0 1 0 0,0 0 0 0 0,0 0 0 0 0,0 0 0 0 0,0 0 0 0 0,1 0 0 0 0,-1 0-1 0 0,1 1 1 0 0,0-1 0 0 0,1 1 0 0 0,-1-1 0 0 0,1 1 0 0 0,0-1 0 0 0,0 1-1 0 0,0-1 1 0 0,1 1 0 0 0,-1-1 0 0 0,1 1 0 0 0,0-1 0 0 0,0 0 0 0 0,1 0-1 0 0,-1 1 1 0 0,1-1 0 0 0,0 0 0 0 0,0 0 0 0 0,1 0 0 0 0,-1-1 0 0 0,1 1 0 0 0,5 5-1 0 0,0 1 51 0 0,2-1 0 0 0,-1-1-1 0 0,1 0 1 0 0,1 0 0 0 0,-1-1-1 0 0,1 0 1 0 0,0-1 0 0 0,1 0-1 0 0,15 5 1 0 0,4-1 60 0 0,1-1 0 0 0,45 7 0 0 0,-75-15-119 0 0,-1-1-1 0 0,1 0 0 0 0,0 1 0 0 0,-1-1 0 0 0,1 1 0 0 0,0-1 0 0 0,-1 1 0 0 0,1 0 0 0 0,-1-1 0 0 0,1 1 0 0 0,-1 0 1 0 0,1 0-1 0 0,1 2 0 0 0,-3-2 3 0 0,1-1 0 0 0,-1 1 0 0 0,0-1 1 0 0,1 1-1 0 0,-1-1 0 0 0,0 1 0 0 0,0-1 0 0 0,1 1 1 0 0,-1 0-1 0 0,0-1 0 0 0,0 1 0 0 0,0-1 1 0 0,0 1-1 0 0,0 0 0 0 0,0-1 0 0 0,0 1 0 0 0,0-1 1 0 0,0 1-1 0 0,0 0 0 0 0,-1-1 0 0 0,1 1 1 0 0,0-1-1 0 0,0 1 0 0 0,0 0 0 0 0,-1 0 0 0 0,-2 3 18 0 0,1-1 0 0 0,-1 1 0 0 0,0 0 0 0 0,0-1 0 0 0,-1 1 0 0 0,1-1 0 0 0,-9 5 0 0 0,1 1-220 0 0,-1-1 0 0 0,0-1 0 0 0,0 1 1 0 0,-1-2-1 0 0,0 0 0 0 0,0-1 0 0 0,-1 0 0 0 0,-22 5 0 0 0,24-8-572 0 0,0-1 0 0 0,0 0 0 0 0,0-1 0 0 0,0 0 0 0 0,0-1 0 0 0,-19-3 0 0 0,28 3 462 0 0,0 0 0 0 0,0 0 1 0 0,0 0-1 0 0,0 0 0 0 0,0-1 0 0 0,0 1 1 0 0,0-1-1 0 0,0 0 0 0 0,0 0 0 0 0,1 0 1 0 0,-1 0-1 0 0,1 0 0 0 0,-4-5 0 0 0,-3-4-1206 0 0</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3:41:06.796"/>
    </inkml:context>
    <inkml:brush xml:id="br0">
      <inkml:brushProperty name="width" value="0.05" units="cm"/>
      <inkml:brushProperty name="height" value="0.05" units="cm"/>
    </inkml:brush>
  </inkml:definitions>
  <inkml:trace contextRef="#ctx0" brushRef="#br0">1 62 10113 0 0,'4'-6'141'0'0,"1"0"0"0"0,0 1 0 0 0,1 0 0 0 0,-1 0 0 0 0,1 0-1 0 0,0 1 1 0 0,0-1 0 0 0,0 1 0 0 0,1 1 0 0 0,11-6 0 0 0,-15 8-77 0 0,0 0 1 0 0,1 0-1 0 0,-1 1 1 0 0,0-1-1 0 0,0 1 0 0 0,0 0 1 0 0,1 0-1 0 0,-1 0 0 0 0,0 0 1 0 0,0 1-1 0 0,0-1 0 0 0,1 1 1 0 0,-1 0-1 0 0,0 0 1 0 0,0 0-1 0 0,0 0 0 0 0,0 0 1 0 0,0 1-1 0 0,0-1 0 0 0,-1 1 1 0 0,1 0-1 0 0,0 0 0 0 0,-1 0 1 0 0,0 0-1 0 0,1 0 0 0 0,-1 1 1 0 0,2 2-1 0 0,16 21 28 0 0,-2 1 1 0 0,0 0-1 0 0,19 45 0 0 0,4 5-303 0 0,26 49-1599 0 0,-44-89 694 0 0</inkml:trace>
</inkml:ink>
</file>

<file path=ppt/ink/ink7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22:42.859"/>
    </inkml:context>
    <inkml:brush xml:id="br0">
      <inkml:brushProperty name="width" value="0.05" units="cm"/>
      <inkml:brushProperty name="height" value="0.05" units="cm"/>
    </inkml:brush>
  </inkml:definitions>
  <inkml:trace contextRef="#ctx0" brushRef="#br0">1 169 8793 0 0,'22'-27'149'0'0,"-8"8"422"0"0,1 2 1 0 0,1 0-1 0 0,32-27 1 0 0,-42 39-250 0 0,0 0 0 0 0,0 1 0 0 0,1 0 0 0 0,-1 0 0 0 0,1 0 0 0 0,0 1 0 0 0,0 0 0 0 0,0 0 0 0 0,1 1 0 0 0,-1 0 0 0 0,0 0 1 0 0,1 1-1 0 0,-1 0 0 0 0,1 0 0 0 0,0 1 0 0 0,14 0 0 0 0,-14 2-169 0 0,0 0 0 0 0,0 0 0 0 0,-1 0 0 0 0,1 1 0 0 0,0 0 0 0 0,-1 1 0 0 0,0 0 0 0 0,0 0 0 0 0,0 0 0 0 0,8 8 1 0 0,-12-10-205 0 0,0 1 0 0 0,0-1 0 0 0,-1 1 0 0 0,1 0 0 0 0,-1 0 0 0 0,0 0 1 0 0,0 0-1 0 0,0 1 0 0 0,0-1 0 0 0,2 7 0 0 0,-3-8-99 0 0,-1 0 0 0 0,1 0 0 0 0,-1 0-1 0 0,0 0 1 0 0,0 0 0 0 0,0 0 0 0 0,0 0 0 0 0,0 0 0 0 0,0 0-1 0 0,-1 0 1 0 0,1 0 0 0 0,0 0 0 0 0,-1 0 0 0 0,0 0-1 0 0,0 0 1 0 0,1 0 0 0 0,-1 0 0 0 0,0 0 0 0 0,0-1 0 0 0,-3 4-1 0 0,-8 8-1837 0 0</inkml:trace>
</inkml:ink>
</file>

<file path=ppt/ink/ink7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23:09.589"/>
    </inkml:context>
    <inkml:brush xml:id="br0">
      <inkml:brushProperty name="width" value="0.05" units="cm"/>
      <inkml:brushProperty name="height" value="0.05" units="cm"/>
    </inkml:brush>
  </inkml:definitions>
  <inkml:trace contextRef="#ctx0" brushRef="#br0">0 56 9097 0 0,'43'5'1803'0'0,"374"-37"1617"0"0,-194 8-5106 0 0,-171 20 529 0 0</inkml:trace>
</inkml:ink>
</file>

<file path=ppt/ink/ink7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23:12.391"/>
    </inkml:context>
    <inkml:brush xml:id="br0">
      <inkml:brushProperty name="width" value="0.05" units="cm"/>
      <inkml:brushProperty name="height" value="0.05" units="cm"/>
    </inkml:brush>
  </inkml:definitions>
  <inkml:trace contextRef="#ctx0" brushRef="#br0">106 124 6501 0 0,'-24'-11'275'0'0,"-35"-9"0"0"0,45 16-68 0 0,14 4-192 0 0,-1 0 0 0 0,1 0 0 0 0,0 0 0 0 0,-1 0 1 0 0,1 0-1 0 0,0 0 0 0 0,-1 0 0 0 0,1-1 0 0 0,0 1 0 0 0,-1 0 0 0 0,1 0 0 0 0,0 0 0 0 0,-1 0 0 0 0,1-1 1 0 0,0 1-1 0 0,-1 0 0 0 0,1 0 0 0 0,0-1 0 0 0,0 1 0 0 0,-1 0 0 0 0,1-1 0 0 0,0 1 0 0 0,0 0 1 0 0,0-1-1 0 0,-1 1 0 0 0,1 0 0 0 0,0-1 0 0 0,0 1 0 0 0,0 0 0 0 0,0-1 0 0 0,0 1 0 0 0,0 0 1 0 0,0-1-1 0 0,0 1 0 0 0,0-1 0 0 0,9-11 292 0 0,17-5 51 0 0,-6 9-174 0 0,0 0 0 0 0,1 1 1 0 0,0 1-1 0 0,0 1 0 0 0,40-4 1 0 0,111 2 394 0 0,-132 7-440 0 0,665 37 1673 0 0,-2 56-461 0 0,-538-65-1009 0 0,-1 8 1 0 0,-1 7-1 0 0,-3 7 1 0 0,290 133-1 0 0,-82-7 191 0 0,740 365 886 0 0,-540-210-612 0 0,-361-191-461 0 0,-6 8 0 0 0,301 290 0 0 0,-111-20 249 0 0,-294-298-342 0 0,139 226 0 0 0,-171-228-55 0 0,-6 3 1 0 0,83 244-1 0 0,36 272 694 0 0,-153-537-735 0 0,89 382 683 0 0,57 540 1 0 0,-136-668-587 0 0,-16 0 0 0 0,-34 467 0 0 0,-99 43 453 0 0,-84-15-472 0 0,87-466-334 0 0,-184 423-1 0 0,113-410 145 0 0,-447 694 210 0 0,389-731-166 0 0,177-276-82 0 0,-3-2 1 0 0,-87 80-1 0 0,63-85-1 0 0,77-66-5 0 0,-1-1 0 0 0,0-1-1 0 0,0 0 1 0 0,-1-1 0 0 0,-18 6 0 0 0,31-14 210 0 0,4-4-771 0 0,-2 2 186 0 0,1 1 1 0 0,0 0-1 0 0,-1-1 0 0 0,1 1 1 0 0,-1 0-1 0 0,0-1 1 0 0,0-4-1 0 0,0 1-424 0 0,-2-38-5676 0 0,5 27 4169 0 0</inkml:trace>
</inkml:ink>
</file>

<file path=ppt/ink/ink7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23:12.718"/>
    </inkml:context>
    <inkml:brush xml:id="br0">
      <inkml:brushProperty name="width" value="0.05" units="cm"/>
      <inkml:brushProperty name="height" value="0.05" units="cm"/>
    </inkml:brush>
  </inkml:definitions>
  <inkml:trace contextRef="#ctx0" brushRef="#br0">29 10 8729 0 0,'0'-1'52'0'0,"-1"0"1"0"0,0 1-1 0 0,0-1 1 0 0,1 0-1 0 0,-1 0 1 0 0,0 1-1 0 0,0-1 1 0 0,0 1-1 0 0,0-1 1 0 0,0 1-1 0 0,0-1 1 0 0,0 1-1 0 0,0-1 1 0 0,0 1-1 0 0,0 0 1 0 0,0 0-1 0 0,0-1 1 0 0,0 1-1 0 0,-1 0 1 0 0,1 0-1 0 0,-1 0 1 0 0,1 1 24 0 0,0-1-1 0 0,1 1 1 0 0,-1 0 0 0 0,1-1 0 0 0,-1 1 0 0 0,1 0-1 0 0,-1-1 1 0 0,1 1 0 0 0,0 0 0 0 0,-1-1 0 0 0,1 1-1 0 0,0 0 1 0 0,0 0 0 0 0,0-1 0 0 0,-1 1 0 0 0,1 0-1 0 0,0 0 1 0 0,0 0 0 0 0,0-1 0 0 0,0 1 0 0 0,0 0-1 0 0,0 1 1 0 0,2 10 890 0 0,-1 0 0 0 0,7 21 0 0 0,-6-24-821 0 0,4 12 554 0 0,2 0 0 0 0,0-1 1 0 0,1 0-1 0 0,1 0 1 0 0,14 20-1 0 0,-21-37-610 0 0,0 1 0 0 0,0 0 0 0 0,0-1-1 0 0,1 0 1 0 0,-1 0 0 0 0,1 0 0 0 0,0 0 0 0 0,0-1 0 0 0,0 1-1 0 0,0-1 1 0 0,0 0 0 0 0,0 0 0 0 0,1 0 0 0 0,-1-1 0 0 0,1 0-1 0 0,-1 0 1 0 0,7 1 0 0 0,11 1 101 0 0,0-1-1 0 0,30-1 1 0 0,-39-1-101 0 0,37-2 27 0 0,-27 0-1048 0 0,35 2 0 0 0,-54 2-348 0 0,-8 5-337 0 0</inkml:trace>
</inkml:ink>
</file>

<file path=ppt/ink/ink7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23:00.302"/>
    </inkml:context>
    <inkml:brush xml:id="br0">
      <inkml:brushProperty name="width" value="0.05" units="cm"/>
      <inkml:brushProperty name="height" value="0.05" units="cm"/>
    </inkml:brush>
  </inkml:definitions>
  <inkml:trace contextRef="#ctx0" brushRef="#br0">114 87 7261 0 0,'-11'-27'449'0'0,"10"23"-143"0"0,0-1-1 0 0,-1 1 1 0 0,0 0-1 0 0,0-1 1 0 0,0 1-1 0 0,-6-7 1 0 0,7 10-146 0 0,0-1-1 0 0,0 1 1 0 0,-1 0 0 0 0,1 0-1 0 0,-1 0 1 0 0,1 1-1 0 0,-1-1 1 0 0,1 0 0 0 0,-1 0-1 0 0,1 1 1 0 0,-1-1-1 0 0,1 1 1 0 0,-1 0 0 0 0,0-1-1 0 0,1 1 1 0 0,-1 0-1 0 0,0 0 1 0 0,1 0 0 0 0,-1 0-1 0 0,0 0 1 0 0,1 0-1 0 0,-1 1 1 0 0,0-1 0 0 0,-2 1-1 0 0,2 0-17 0 0,0 0 0 0 0,0 0 0 0 0,-1 0 0 0 0,1 0 0 0 0,0 0 0 0 0,0 0 0 0 0,0 1 0 0 0,0-1 1 0 0,0 1-1 0 0,0-1 0 0 0,0 1 0 0 0,1 0 0 0 0,-1-1 0 0 0,1 1 0 0 0,-1 0 0 0 0,1 0 0 0 0,0 1 0 0 0,0-1 0 0 0,-1 0 0 0 0,1 0 0 0 0,1 0 0 0 0,-1 1 0 0 0,0-1 0 0 0,1 0 0 0 0,-1 5 0 0 0,-1 8 122 0 0,1-1 1 0 0,0 0-1 0 0,3 22 1 0 0,-1-8 113 0 0,-1 166 545 0 0,-1-193-922 0 0,1 1 0 0 0,0 0 0 0 0,0-1 0 0 0,0 1 0 0 0,1 0 0 0 0,-1-1 0 0 0,0 1 0 0 0,1 0 0 0 0,-1-1 0 0 0,1 1 0 0 0,-1-1 0 0 0,1 1 0 0 0,0-1 0 0 0,-1 1 0 0 0,1-1 0 0 0,0 1 0 0 0,0-1 0 0 0,0 0 0 0 0,0 1 0 0 0,0-1 0 0 0,1 0 0 0 0,1 2 0 0 0,-1-2-4 0 0,0 0 0 0 0,1-1 0 0 0,-1 1 0 0 0,0 0 0 0 0,0-1 0 0 0,0 0 0 0 0,1 1 0 0 0,-1-1 0 0 0,0 0 0 0 0,1 0 0 0 0,-1 0 0 0 0,0-1 0 0 0,1 1 1 0 0,2-1-1 0 0,6-2-75 0 0,0-1 0 0 0,1 0 0 0 0,-2 0 1 0 0,1-1-1 0 0,10-7 0 0 0,-9 5-18 0 0,0 0 0 0 0,-1-1 1 0 0,-1 0-1 0 0,1-1 0 0 0,-1 0 0 0 0,-1-1 0 0 0,0 0 0 0 0,0 0 0 0 0,-1-1 1 0 0,0 0-1 0 0,-1-1 0 0 0,8-15 0 0 0,-11 17 82 0 0,-1 0-1 0 0,1-1 1 0 0,-2 1 0 0 0,1-1 0 0 0,-2 1-1 0 0,1-1 1 0 0,-1 0 0 0 0,-1 0-1 0 0,0 0 1 0 0,-1 1 0 0 0,0-1 0 0 0,0 0-1 0 0,-4-11 1 0 0,5 21 18 0 0,0 1-1 0 0,0-1 1 0 0,0 0-1 0 0,0 0 1 0 0,0 1 0 0 0,-1-1-1 0 0,1 0 1 0 0,0 1 0 0 0,0-1-1 0 0,-1 0 1 0 0,1 1-1 0 0,0-1 1 0 0,-1 1 0 0 0,1-1-1 0 0,-1 0 1 0 0,1 1 0 0 0,-1-1-1 0 0,1 1 1 0 0,-1-1-1 0 0,1 1 1 0 0,-1 0 0 0 0,0-1-1 0 0,1 1 1 0 0,-1-1 0 0 0,0 1-1 0 0,1 0 1 0 0,-2-1-1 0 0,1 2 4 0 0,0-1-1 0 0,0 0 0 0 0,1 1 1 0 0,-1-1-1 0 0,0 1 0 0 0,0 0 0 0 0,1-1 1 0 0,-1 1-1 0 0,0-1 0 0 0,1 1 0 0 0,-1 0 1 0 0,0 0-1 0 0,1-1 0 0 0,-1 1 1 0 0,1 0-1 0 0,-1 0 0 0 0,0 1 0 0 0,-16 43 268 0 0,16-44-264 0 0,-5 21 197 0 0,0-1-1 0 0,2 1 1 0 0,0 0 0 0 0,-1 28-1 0 0,5-41-129 0 0,0 0 0 0 0,0-1-1 0 0,1 1 1 0 0,0 0 0 0 0,1-1-1 0 0,-1 1 1 0 0,2-1 0 0 0,-1 1-1 0 0,1-1 1 0 0,1 0-1 0 0,-1 0 1 0 0,1 0 0 0 0,0-1-1 0 0,6 8 1 0 0,-7-12-52 0 0,0 0 1 0 0,1 0-1 0 0,-1-1 0 0 0,0 1 1 0 0,1-1-1 0 0,0 0 1 0 0,0 0-1 0 0,-1 0 0 0 0,1 0 1 0 0,0-1-1 0 0,0 0 1 0 0,0 0-1 0 0,1 0 0 0 0,-1 0 1 0 0,0 0-1 0 0,0-1 1 0 0,1 0-1 0 0,-1 0 0 0 0,5 0 1 0 0,4-1-18 0 0,0-1 1 0 0,-1 0-1 0 0,1 0 1 0 0,-1-1-1 0 0,15-6 1 0 0,-5 0-139 0 0,1 0 1 0 0,-2-2 0 0 0,36-22 0 0 0,-49 27 61 0 0,1 0 1 0 0,-1-1-1 0 0,0 0 1 0 0,0 0-1 0 0,-1-1 1 0 0,0 0-1 0 0,-1 0 0 0 0,1 0 1 0 0,-2-1-1 0 0,1 0 1 0 0,4-11-1 0 0,-7 12 44 0 0,-1 0 0 0 0,0 0 1 0 0,-1-1-1 0 0,0 1 0 0 0,0-1 0 0 0,-1 0 0 0 0,0 1 1 0 0,0-1-1 0 0,-1 1 0 0 0,0-1 0 0 0,-1 1 0 0 0,0-1 0 0 0,0 1 1 0 0,-1 0-1 0 0,0 0 0 0 0,0 0 0 0 0,-1 0 0 0 0,0 1 0 0 0,0-1 1 0 0,-1 1-1 0 0,0 0 0 0 0,-10-11 0 0 0,15 18 24 0 0,0 0-1 0 0,0-1 1 0 0,-1 1 0 0 0,1 0-1 0 0,0-1 1 0 0,-1 1 0 0 0,1 0-1 0 0,0-1 1 0 0,-1 1 0 0 0,1 0-1 0 0,0 0 1 0 0,-1 0 0 0 0,1-1-1 0 0,-1 1 1 0 0,1 0 0 0 0,-1 0-1 0 0,1 0 1 0 0,0 0 0 0 0,-1 0-1 0 0,1 0 1 0 0,-1 0 0 0 0,1 0-1 0 0,-1 0 1 0 0,1 0 0 0 0,0 0-1 0 0,-1 0 1 0 0,1 0 0 0 0,-1 0-1 0 0,1 0 1 0 0,-1 1 0 0 0,1-1-1 0 0,0 0 1 0 0,-1 0 0 0 0,1 0-1 0 0,0 1 1 0 0,-1-1 0 0 0,1 0-1 0 0,0 0 1 0 0,-1 1 0 0 0,1-1-1 0 0,0 0 1 0 0,-1 1 0 0 0,1-1-1 0 0,0 0 1 0 0,0 1 0 0 0,-1-1-1 0 0,1 1 1 0 0,0-1 0 0 0,0 0-1 0 0,0 1 1 0 0,0-1 0 0 0,-1 1-1 0 0,1-1 1 0 0,0 1 0 0 0,-6 29 101 0 0,5-25-77 0 0,-2 12 69 0 0,0 1-1 0 0,2 0 0 0 0,0-1 0 0 0,1 1 0 0 0,0 0 0 0 0,2-1 0 0 0,3 22 1 0 0,-3-34-54 0 0,0 1 0 0 0,-1 0 0 0 0,2 0 1 0 0,-1-1-1 0 0,1 1 0 0 0,0-1 1 0 0,0 1-1 0 0,0-1 0 0 0,1 0 0 0 0,7 7 1 0 0,-8-8-27 0 0,1-1 0 0 0,0 0-1 0 0,0-1 1 0 0,0 1 0 0 0,0-1 0 0 0,1 0 0 0 0,-1 0 0 0 0,1 0 0 0 0,-1 0 0 0 0,1-1 0 0 0,-1 0 0 0 0,1 0 0 0 0,0 0 0 0 0,0 0 0 0 0,6-1 0 0 0,-1 0-64 0 0,1-1 1 0 0,0 0 0 0 0,-1-1 0 0 0,0 0-1 0 0,1 0 1 0 0,-1-1 0 0 0,0-1 0 0 0,0 0-1 0 0,-1 0 1 0 0,18-11 0 0 0,-12 6-221 0 0,-1-1 0 0 0,0 0 1 0 0,-1-1-1 0 0,-1 0 0 0 0,1-1 0 0 0,10-14 0 0 0,-20 21 185 0 0,1 0-1 0 0,-1 0 1 0 0,0-1-1 0 0,-1 1 1 0 0,1-1-1 0 0,-1 1 0 0 0,0-1 1 0 0,-1 0-1 0 0,1 0 1 0 0,-1 0-1 0 0,0 0 1 0 0,-1 0-1 0 0,1 0 0 0 0,-1 0 1 0 0,-1-7-1 0 0,0 4 71 0 0,0 0 0 0 0,-1 0 0 0 0,0 1-1 0 0,0-1 1 0 0,-1 0 0 0 0,0 1 0 0 0,-1-1-1 0 0,0 1 1 0 0,-8-12 0 0 0,12 19 30 0 0,0 1-1 0 0,0-1 1 0 0,-1 1 0 0 0,1-1-1 0 0,0 1 1 0 0,-1-1 0 0 0,1 1 0 0 0,0 0-1 0 0,-1-1 1 0 0,1 1 0 0 0,0 0 0 0 0,-1-1-1 0 0,1 1 1 0 0,-1 0 0 0 0,1 0-1 0 0,-1-1 1 0 0,1 1 0 0 0,-1 0 0 0 0,1 0-1 0 0,-1 0 1 0 0,1 0 0 0 0,-1 0 0 0 0,1-1-1 0 0,-1 1 1 0 0,1 0 0 0 0,-1 0-1 0 0,1 0 1 0 0,-1 0 0 0 0,1 0 0 0 0,-2 1-1 0 0,1-1 26 0 0,0 1-1 0 0,0 0 0 0 0,0 0 1 0 0,-1-1-1 0 0,1 1 0 0 0,0 0 1 0 0,0 0-1 0 0,0 0 1 0 0,0 0-1 0 0,0 1 0 0 0,-1 1 1 0 0,-21 41 805 0 0,19-35-659 0 0,0 0-66 0 0,-10 20 319 0 0,-14 44-1 0 0,26-64-408 0 0,-1 0 0 0 0,1 0-1 0 0,1 0 1 0 0,-1 0-1 0 0,2 0 1 0 0,-1 1-1 0 0,1-1 1 0 0,1 0-1 0 0,2 16 1 0 0,-3-23-87 0 0,1-1 0 0 0,-1 1 1 0 0,1 0-1 0 0,0 0 0 0 0,0 0 1 0 0,-1-1-1 0 0,1 1 0 0 0,1 0 0 0 0,-1-1 1 0 0,0 1-1 0 0,0-1 0 0 0,0 1 0 0 0,1-1 1 0 0,-1 0-1 0 0,1 0 0 0 0,-1 1 1 0 0,1-1-1 0 0,0 0 0 0 0,-1 0 0 0 0,1-1 1 0 0,0 1-1 0 0,0 0 0 0 0,-1 0 1 0 0,1-1-1 0 0,0 1 0 0 0,0-1 0 0 0,0 0 1 0 0,0 1-1 0 0,0-1 0 0 0,0 0 1 0 0,0 0-1 0 0,-1 0 0 0 0,4-1 0 0 0,5 0-869 0 0,0-1 0 0 0,0 0 0 0 0,0 0 0 0 0,-1-1 0 0 0,11-4 0 0 0,-1 1-827 0 0</inkml:trace>
</inkml:ink>
</file>

<file path=ppt/ink/ink7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23:00.624"/>
    </inkml:context>
    <inkml:brush xml:id="br0">
      <inkml:brushProperty name="width" value="0.05" units="cm"/>
      <inkml:brushProperty name="height" value="0.05" units="cm"/>
    </inkml:brush>
  </inkml:definitions>
  <inkml:trace contextRef="#ctx0" brushRef="#br0">20 62 8861 0 0,'-6'-19'64'0'0,"4"4"80"0"0,-2 1 32 0 0,4 9 12 0 0,-4-1-12 0 0,4 3 8 0 0,-2 3 112 0 0,0 3-300 0 0,4 3-168 0 0,-2-1-116 0 0,2 5-120 0 0,2-1-124 0 0,0 0 68 0 0,4 1-164 0 0,0 1-136 0 0,1 1-140 0 0</inkml:trace>
</inkml:ink>
</file>

<file path=ppt/ink/ink7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23:01.135"/>
    </inkml:context>
    <inkml:brush xml:id="br0">
      <inkml:brushProperty name="width" value="0.05" units="cm"/>
      <inkml:brushProperty name="height" value="0.05" units="cm"/>
    </inkml:brush>
  </inkml:definitions>
  <inkml:trace contextRef="#ctx0" brushRef="#br0">88 1 7581 0 0,'8'1'585'0'0,"-8"-2"-55"0"0,-1 3 134 0 0,-1 0 0 0 0,0 1 0 0 0,1-1 0 0 0,0 0 0 0 0,0 1 0 0 0,-1-1 0 0 0,2 1-1 0 0,-2 3 1 0 0,-16 102 2582 0 0,-18 51-2774 0 0,32-147-527 0 0,-17 73 12 0 0,19-74-417 0 0,1 0-1 0 0,0 0 1 0 0,0 1 0 0 0,1-1-1 0 0,3 18 1 0 0,-3-28 315 0 0,0-1 1 0 0,0 0 0 0 0,0 1 0 0 0,0-1-1 0 0,0 1 1 0 0,0-1 0 0 0,0 1-1 0 0,0-1 1 0 0,0 1 0 0 0,0-1-1 0 0,1 0 1 0 0,-1 1 0 0 0,0-1-1 0 0,0 1 1 0 0,0-1 0 0 0,1 0 0 0 0,-1 1-1 0 0,0-1 1 0 0,1 0 0 0 0,-1 1-1 0 0,0-1 1 0 0,1 0 0 0 0,-1 1-1 0 0,0-1 1 0 0,1 0 0 0 0,-1 0-1 0 0,1 0 1 0 0,-1 1 0 0 0,0-1 0 0 0,1 0-1 0 0,-1 0 1 0 0,1 0 0 0 0,-1 0-1 0 0,1 0 1 0 0,-1 0 0 0 0,0 0-1 0 0,1 0 1 0 0,-1 0 0 0 0,1 0 0 0 0,1 0-94 0 0,0-1 1 0 0,0 0-1 0 0,0 0 1 0 0,0 1-1 0 0,0-2 1 0 0,0 1 0 0 0,0 0-1 0 0,-1 0 1 0 0,3-3-1 0 0,4-2 33 0 0,-1-1 0 0 0,-1-1 1 0 0,10-12-1 0 0,-11 11 417 0 0,-1 0 0 0 0,1-1 0 0 0,-2 1 0 0 0,1-1 0 0 0,-2 0-1 0 0,1 0 1 0 0,-1 0 0 0 0,-1 0 0 0 0,1 0 0 0 0,-2 0 0 0 0,0-1 0 0 0,0 1 0 0 0,0 0 0 0 0,-2 0 0 0 0,1 0 0 0 0,-6-19 0 0 0,2 21 2184 0 0,5 8-2355 0 0,1 1 0 0 0,-1-1 1 0 0,0 0-1 0 0,0 1 0 0 0,1-1 0 0 0,-1 0 1 0 0,0 0-1 0 0,1 1 0 0 0,-1-1 1 0 0,0 0-1 0 0,1 0 0 0 0,-1 0 1 0 0,0 0-1 0 0,1 1 0 0 0,-1-1 1 0 0,0 0-1 0 0,1 0 0 0 0,-1 0 1 0 0,1 0-1 0 0,-1 0 0 0 0,0 0 1 0 0,1 0-1 0 0,-1 0 0 0 0,0 0 1 0 0,1 0-1 0 0,-1 0 0 0 0,1 0 1 0 0,-1 0-1 0 0,0 0 0 0 0,1-1 1 0 0,-1 1-1 0 0,0 0 0 0 0,1 0 1 0 0,-1 0-1 0 0,1-1 0 0 0,59-17 167 0 0,94-32-171 0 0,-151 48-17 0 0,1 1 0 0 0,0-1 0 0 0,0 0 0 0 0,-1 0 0 0 0,1 0 0 0 0,-1-1 0 0 0,4-3 0 0 0,-7 6 18 0 0,1-1 0 0 0,-1 1 0 0 0,1-1 0 0 0,-1 1-1 0 0,1-1 1 0 0,-1 1 0 0 0,0-1 0 0 0,1 1-1 0 0,-1-1 1 0 0,0 0 0 0 0,1 1 0 0 0,-1-1-1 0 0,0 0 1 0 0,0 1 0 0 0,0-1 0 0 0,1 0-1 0 0,-1 1 1 0 0,0-1 0 0 0,0 0 0 0 0,0 0-1 0 0,0 1 1 0 0,0-1 0 0 0,-1 0 0 0 0,1 1-1 0 0,0-1 1 0 0,0 0 0 0 0,0 1 0 0 0,-1-1-1 0 0,1 0 1 0 0,0 1 0 0 0,0-1 0 0 0,-1 1-1 0 0,1-1 1 0 0,-1 0 0 0 0,1 1 0 0 0,-1-1-1 0 0,1 1 1 0 0,-1-1 0 0 0,1 1 0 0 0,-1-1 0 0 0,1 1-1 0 0,-1 0 1 0 0,1-1 0 0 0,-1 1 0 0 0,0 0-1 0 0,1-1 1 0 0,-2 1 0 0 0,1-1 30 0 0,-1 0 1 0 0,1 0-1 0 0,0 1 0 0 0,0-1 1 0 0,-1 1-1 0 0,1-1 1 0 0,-1 1-1 0 0,1-1 0 0 0,0 1 1 0 0,-1 0-1 0 0,1 0 1 0 0,-1 0-1 0 0,1 0 0 0 0,-1 0 1 0 0,1 0-1 0 0,-1 0 0 0 0,1 0 1 0 0,-1 0-1 0 0,1 1 1 0 0,0-1-1 0 0,-1 1 0 0 0,-1 0 1 0 0,0 1 21 0 0,0 0 0 0 0,0 0 0 0 0,0 0 0 0 0,0 0 0 0 0,1 1 0 0 0,-1-1 0 0 0,1 1 0 0 0,0 0 0 0 0,-3 3 0 0 0,-3 7 106 0 0,1 1 0 0 0,0-1-1 0 0,-7 21 1 0 0,5-6-39 0 0,1 0-1 0 0,1 1 1 0 0,-4 33-1 0 0,-2 89 335 0 0,12-145-482 0 0,1-2-10 0 0,-1 1 0 0 0,1-1 0 0 0,0 1 0 0 0,0-1 0 0 0,0 1 0 0 0,1-1 0 0 0,0 1 0 0 0,0-1 0 0 0,0 1 0 0 0,3 6 0 0 0,-4-11-4 0 0,0 1 1 0 0,1-1-1 0 0,-1 0 0 0 0,1 1 1 0 0,-1-1-1 0 0,1 0 0 0 0,-1 0 1 0 0,1 0-1 0 0,-1 1 1 0 0,1-1-1 0 0,0 0 0 0 0,-1 0 1 0 0,1 0-1 0 0,-1 0 0 0 0,1 0 1 0 0,-1 0-1 0 0,1 0 0 0 0,-1 0 1 0 0,1 0-1 0 0,0 0 1 0 0,-1 0-1 0 0,1 0 0 0 0,-1-1 1 0 0,1 1-1 0 0,-1 0 0 0 0,1 0 1 0 0,-1 0-1 0 0,1-1 1 0 0,-1 1-1 0 0,1 0 0 0 0,-1-1 1 0 0,1 1-1 0 0,-1 0 0 0 0,0-1 1 0 0,1 0-1 0 0,18-14-173 0 0,-18 14 168 0 0,33-31-286 0 0,64-69-11 0 0,-11-15 301 0 0,-84 111 12 0 0,1 1 0 0 0,0 0 0 0 0,0 1 0 0 0,0-1 0 0 0,0 1 0 0 0,1-1 0 0 0,-1 1 0 0 0,1 1 0 0 0,0-1 0 0 0,0 1 0 0 0,5-2 0 0 0,-8 3 10 0 0,-1 1 0 0 0,1-1 0 0 0,0 1 0 0 0,0 0 0 0 0,-1-1 0 0 0,1 1 0 0 0,0 0 0 0 0,0 0 0 0 0,0 0 0 0 0,-1 1 0 0 0,1-1 0 0 0,0 0 0 0 0,0 1-1 0 0,-1-1 1 0 0,1 1 0 0 0,0-1 0 0 0,-1 1 0 0 0,1 0 0 0 0,-1 0 0 0 0,1 0 0 0 0,-1 0 0 0 0,1 0 0 0 0,-1 0 0 0 0,0 0 0 0 0,1 0 0 0 0,-1 1 0 0 0,0-1 0 0 0,0 0-1 0 0,0 1 1 0 0,0-1 0 0 0,0 1 0 0 0,0-1 0 0 0,0 1 0 0 0,-1 0 0 0 0,1-1 0 0 0,0 1 0 0 0,0 3 0 0 0,2 8 32 0 0,0 0 0 0 0,-1 0-1 0 0,-1 0 1 0 0,0 1 0 0 0,0-1 0 0 0,-1 0 0 0 0,-4 23 0 0 0,1 22-3127 0 0,0-35-454 0 0,2-14 1291 0 0</inkml:trace>
</inkml:ink>
</file>

<file path=ppt/ink/ink7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22:54.920"/>
    </inkml:context>
    <inkml:brush xml:id="br0">
      <inkml:brushProperty name="width" value="0.05" units="cm"/>
      <inkml:brushProperty name="height" value="0.05" units="cm"/>
    </inkml:brush>
  </inkml:definitions>
  <inkml:trace contextRef="#ctx0" brushRef="#br0">19 223 8165 0 0,'9'-8'692'0'0,"-16"7"1159"0"0,-1 0-487 0 0,8 1-1251 0 0,-1 0 0 0 0,1 0-1 0 0,-1 0 1 0 0,1 0 0 0 0,-1 0 0 0 0,1 0 0 0 0,-1 0 0 0 0,0-1 0 0 0,1 1 0 0 0,-1 0 0 0 0,1 0 0 0 0,-1-1-1 0 0,1 1 1 0 0,0 0 0 0 0,-1 0 0 0 0,1-1 0 0 0,-1 1 0 0 0,1-1 0 0 0,0 1 0 0 0,-1 0 0 0 0,1-1 0 0 0,0 1-1 0 0,-1-1 1 0 0,1 1 0 0 0,0-1 0 0 0,0 1 0 0 0,-1-1 0 0 0,1 1 0 0 0,0-2 0 0 0,0 1 8 0 0,0 0 0 0 0,0-1-1 0 0,0 1 1 0 0,0-1 0 0 0,1 1 0 0 0,-1 0 0 0 0,0-1 0 0 0,1 1 0 0 0,-1 0-1 0 0,1 0 1 0 0,1-3 0 0 0,22-27 1207 0 0,22-6 654 0 0,-41 33-1755 0 0,0 1 0 0 0,1-1 0 0 0,-1 1 0 0 0,1 1 0 0 0,0-1 0 0 0,11-3 0 0 0,-14 6-175 0 0,0-1 0 0 0,0 1 0 0 0,0 0 0 0 0,0 0-1 0 0,0 0 1 0 0,0 0 0 0 0,0 0 0 0 0,0 1 0 0 0,0-1 0 0 0,0 1-1 0 0,0 0 1 0 0,0 0 0 0 0,-1 0 0 0 0,1 0 0 0 0,0 0 0 0 0,0 1 0 0 0,2 2-1 0 0,2 0-25 0 0,-1 2-1 0 0,0-1 1 0 0,0 1-1 0 0,0 0 0 0 0,-1 0 1 0 0,0 0-1 0 0,0 1 0 0 0,-1 0 1 0 0,0 0-1 0 0,0 0 1 0 0,0 0-1 0 0,-1 1 0 0 0,0-1 1 0 0,0 1-1 0 0,-1 0 0 0 0,0 0 1 0 0,-1 0-1 0 0,0 0 1 0 0,1 16-1 0 0,-2-15-50 0 0,0-1 0 0 0,-1 1 0 0 0,0 0 0 0 0,0 0-1 0 0,-1-1 1 0 0,0 1 0 0 0,-1-1 0 0 0,0 1 0 0 0,0-1 0 0 0,-1 0 0 0 0,0 0 0 0 0,0-1 0 0 0,0 1 0 0 0,-1-1-1 0 0,-1 0 1 0 0,1 0 0 0 0,-1 0 0 0 0,-9 7 0 0 0,14-23-693 0 0,1 0 0 0 0,-1-1-1 0 0,3-16 1 0 0,3-7 660 0 0,1 1-1 0 0,21-59 1 0 0,-20 71 45 0 0,2 0-1 0 0,0 0 1 0 0,1 1 0 0 0,1 0 0 0 0,19-23-1 0 0,-24 34 10 0 0,0 1 0 0 0,1 1 0 0 0,15-13 0 0 0,-20 17 6 0 0,0 0 0 0 0,1 1-1 0 0,0-1 1 0 0,-1 1 0 0 0,1-1 0 0 0,0 1 0 0 0,-1 0 0 0 0,1 0 0 0 0,0 0 0 0 0,0 0 0 0 0,0 1 0 0 0,0-1 0 0 0,0 1 0 0 0,0 0 0 0 0,0-1 0 0 0,4 2-1 0 0,-6-1 5 0 0,1 1-1 0 0,-1-1 0 0 0,0 1 1 0 0,0-1-1 0 0,-1 1 0 0 0,1-1 1 0 0,0 1-1 0 0,0 0 0 0 0,0-1 0 0 0,0 1 1 0 0,0 0-1 0 0,-1 0 0 0 0,1 0 1 0 0,0 0-1 0 0,-1 0 0 0 0,1 0 1 0 0,-1 0-1 0 0,1 0 0 0 0,-1 0 0 0 0,1 1 1 0 0,7 27 241 0 0,-1-6 122 0 0,-5-19 62 0 0,-2-4-442 0 0,0 0 0 0 0,1 0-1 0 0,-1 0 1 0 0,0 0 0 0 0,0 0 0 0 0,0 0 0 0 0,0 0 0 0 0,0 0 0 0 0,0 0 0 0 0,0 0 0 0 0,0 0 0 0 0,0 0-1 0 0,0 0 1 0 0,1 0 0 0 0,-1 1 0 0 0,0-1 0 0 0,0 0 0 0 0,0 0 0 0 0,0 0 0 0 0,0 0 0 0 0,0 0-1 0 0,0 0 1 0 0,0 0 0 0 0,0 0 0 0 0,0 0 0 0 0,0 0 0 0 0,0 1 0 0 0,0-1 0 0 0,0 0 0 0 0,0 0 0 0 0,0 0-1 0 0,0 0 1 0 0,0 0 0 0 0,0 0 0 0 0,0 0 0 0 0,0 0 0 0 0,0 0 0 0 0,0 1 0 0 0,0-1 0 0 0,0 0-1 0 0,0 0 1 0 0,0 0 0 0 0,0 0 0 0 0,0 0 0 0 0,0 0 0 0 0,0 0 0 0 0,0 0 0 0 0,0 0 0 0 0,0 0 0 0 0,0 1-1 0 0,-1-1 1 0 0,1 0 0 0 0,0 0 0 0 0,0 0 0 0 0,0 0 0 0 0,0 0 0 0 0,0 0 0 0 0,0 0 0 0 0,0 0-1 0 0,0 0 1 0 0,0 0 0 0 0,0 0 0 0 0,-1 0 0 0 0,1 0 0 0 0,0 0 0 0 0,0 0 0 0 0,0 0 0 0 0,0 0 0 0 0,-27-4-739 0 0,23 3 755 0 0,0 0 8 0 0,-1 0 1 0 0,1 0 0 0 0,-1 0-1 0 0,1 1 1 0 0,-1-1 0 0 0,0 1-1 0 0,1 1 1 0 0,-1-1-1 0 0,1 0 1 0 0,-6 2 0 0 0,7-1 2 0 0,-1 1 6 0 0,-1 0 1 0 0,0 1 0 0 0,1-1 0 0 0,0 1 0 0 0,-1 0 0 0 0,1 0 0 0 0,0 0 0 0 0,0 0 0 0 0,1 1 0 0 0,-1 0 0 0 0,1-1 0 0 0,-5 7 0 0 0,7-8 869 0 0,-6 26-825 0 0,-21 82-23 0 0,19-71 16 0 0,2 3-62 0 0,5-32-56 0 0,4-4-232 0 0,6 16 158 0 0,-5-17 1 0 0,6-6-975 0 0,29-5 933 0 0,-29 4-19 0 0,11-12-405 0 0,-20 14 597 0 0,28-21-18 0 0,34-32 0 0 0,-47 37 17 0 0,-1 0 0 0 0,19-30 0 0 0,-33 46 1 0 0,17-24 139 0 0,-11 22-99 0 0,-2 1 7 0 0,0-2 1251 0 0,4 20-1063 0 0,26 49-43 0 0,-26-50 448 0 0,4 7-550 0 0,37 71-21 0 0,-47-90-59 0 0,0-1 1 0 0,0 1-1 0 0,0-1 0 0 0,1 0 1 0 0,-1 1-1 0 0,1-1 1 0 0,5 4-1 0 0,-7-6-2 0 0,-1-1-1 0 0,1 0 0 0 0,0 1 0 0 0,0-1 1 0 0,-1 1-1 0 0,1-1 0 0 0,0 0 1 0 0,0 0-1 0 0,0 0 0 0 0,-1 1 0 0 0,1-1 1 0 0,0 0-1 0 0,0 0 0 0 0,0 0 1 0 0,0 0-1 0 0,0 0 0 0 0,0-1 0 0 0,8 1 47 0 0,-2 2-67 0 0,0-1 0 0 0,0-1 1 0 0,0 1-1 0 0,0-1 1 0 0,0-1-1 0 0,0 1 1 0 0,0-1-1 0 0,0 0 0 0 0,-1 0 1 0 0,1-1-1 0 0,9-3 1 0 0,-7 1-142 0 0,0-1 1 0 0,1 0 0 0 0,-1 0-1 0 0,-1-1 1 0 0,1 0-1 0 0,14-14 1 0 0,-7 3-116 0 0,0-1 1 0 0,-2-1-1 0 0,0 0 0 0 0,0-1 0 0 0,19-40 1 0 0,-28 48 240 0 0,0 1-1 0 0,-1-1 1 0 0,-1 1 0 0 0,0-1 0 0 0,4-23 0 0 0,-7 29 28 0 0,1 0 1 0 0,-1 0-1 0 0,0 1 1 0 0,0-1-1 0 0,-1 0 1 0 0,1 1-1 0 0,-1-1 1 0 0,-1 0-1 0 0,1 1 0 0 0,-1-1 1 0 0,0 1-1 0 0,0 0 1 0 0,0-1-1 0 0,-5-6 1 0 0,7 12-1 0 0,-1-1 0 0 0,1 1 1 0 0,0-1-1 0 0,-1 1 0 0 0,1-1 0 0 0,0 1 1 0 0,-1-1-1 0 0,1 1 0 0 0,0 0 1 0 0,-1-1-1 0 0,1 1 0 0 0,-1 0 1 0 0,1-1-1 0 0,-1 1 0 0 0,1 0 0 0 0,-1-1 1 0 0,1 1-1 0 0,-1 0 0 0 0,0 0 1 0 0,1 0-1 0 0,-1 0 0 0 0,1 0 1 0 0,-1-1-1 0 0,1 1 0 0 0,-1 0 1 0 0,0 0-1 0 0,0 0 0 0 0,0 1 1 0 0,0-1 0 0 0,1 1-1 0 0,-1-1 1 0 0,0 1 0 0 0,0 0 0 0 0,1-1-1 0 0,-1 1 1 0 0,0 0 0 0 0,1-1-1 0 0,-1 1 1 0 0,1 0 0 0 0,-1 0 0 0 0,1 0-1 0 0,-1-1 1 0 0,0 2 0 0 0,-12 41 26 0 0,10-33-18 0 0,-1 4 24 0 0,0 0 0 0 0,1 1 0 0 0,0-1 1 0 0,1 1-1 0 0,0 18 0 0 0,2-29-27 0 0,0-1 1 0 0,1 1-1 0 0,-1-1 0 0 0,1 0 1 0 0,0 1-1 0 0,0-1 1 0 0,0 0-1 0 0,0 1 0 0 0,0-1 1 0 0,1 0-1 0 0,-1 0 0 0 0,4 4 1 0 0,-3-5-3 0 0,-1 0 0 0 0,1 0 1 0 0,0-1-1 0 0,0 1 0 0 0,0-1 0 0 0,1 1 1 0 0,-1-1-1 0 0,0 0 0 0 0,0 0 0 0 0,1 0 1 0 0,-1 0-1 0 0,0 0 0 0 0,1-1 0 0 0,-1 1 1 0 0,1-1-1 0 0,-1 1 0 0 0,1-1 0 0 0,0 0 1 0 0,2 0-1 0 0,8-1-57 0 0,0 0 0 0 0,-1-1-1 0 0,1 0 1 0 0,-1-1 0 0 0,1-1 0 0 0,-1 0 0 0 0,17-8 0 0 0,81-48-337 0 0,-86 46 388 0 0,-19 11 6 0 0,0 0 1 0 0,-1-1-1 0 0,1 1 0 0 0,-1-1 1 0 0,0 0-1 0 0,0 0 1 0 0,0-1-1 0 0,0 1 1 0 0,-1-1-1 0 0,0 0 1 0 0,0 0-1 0 0,0 0 1 0 0,-1 0-1 0 0,4-9 1 0 0,-5 11 20 0 0,0 0 0 0 0,-1 0 0 0 0,1-1 0 0 0,-1 1 0 0 0,1 0 0 0 0,-1-1 0 0 0,0 1 0 0 0,0-1 0 0 0,-1 1 0 0 0,1 0 0 0 0,-1-1 0 0 0,1 1 0 0 0,-1 0 0 0 0,0 0 0 0 0,0 0 0 0 0,-1-1 0 0 0,1 1 0 0 0,-1 0 0 0 0,1 1 0 0 0,-1-1 0 0 0,0 0 0 0 0,0 0 0 0 0,0 1 0 0 0,-1-1 0 0 0,1 1 0 0 0,-4-3 0 0 0,5 4 12 0 0,0 0-1 0 0,0 0 1 0 0,0 1-1 0 0,0-1 0 0 0,0 1 1 0 0,0-1-1 0 0,0 1 1 0 0,0-1-1 0 0,0 1 1 0 0,-1-1-1 0 0,1 1 0 0 0,0 0 1 0 0,0 0-1 0 0,0 0 1 0 0,0 0-1 0 0,-1 0 0 0 0,1 0 1 0 0,0 0-1 0 0,0 0 1 0 0,0 0-1 0 0,0 0 0 0 0,-2 1 1 0 0,0 0-1 0 0,0 0 0 0 0,1 1-1 0 0,-1-1 1 0 0,1 1 0 0 0,-1 0 0 0 0,1-1 0 0 0,0 1 0 0 0,-5 4-1 0 0,-1 4 8 0 0,0 0-1 0 0,1 1 0 0 0,-9 14 0 0 0,11-14 15 0 0,1 1-1 0 0,0-1 1 0 0,1 1-1 0 0,0 0 1 0 0,0 0 0 0 0,1 0-1 0 0,1 0 1 0 0,0 0-1 0 0,1 1 1 0 0,1 15-1 0 0,-1-9 21 0 0,0-18-76 0 0,0 0 1 0 0,0-1-1 0 0,0 1 1 0 0,0 0 0 0 0,0-1-1 0 0,0 1 1 0 0,1 0-1 0 0,-1 0 1 0 0,0-1-1 0 0,0 1 1 0 0,0 0-1 0 0,1-1 1 0 0,-1 1-1 0 0,0 0 1 0 0,1-1-1 0 0,-1 1 1 0 0,0-1 0 0 0,1 1-1 0 0,-1-1 1 0 0,1 1-1 0 0,-1 0 1 0 0,1-1-1 0 0,-1 0 1 0 0,1 1-1 0 0,-1-1 1 0 0,1 1-1 0 0,0-1 1 0 0,0 1-1 0 0,1-1-11 0 0,0 1 0 0 0,0-1-1 0 0,-1 0 1 0 0,1 0-1 0 0,0 0 1 0 0,0 0-1 0 0,-1 0 1 0 0,1 0-1 0 0,0-1 1 0 0,-1 1 0 0 0,4-1-1 0 0,3-2-106 0 0,-1 0 0 0 0,1-1 0 0 0,12-7 0 0 0,-8 4-23 0 0,-1 0-1 0 0,0-1 0 0 0,0 0 1 0 0,-1 0-1 0 0,18-20 1 0 0,-28 28 142 0 0,0 0 1 0 0,-1 0-1 0 0,1 0 0 0 0,0 0 1 0 0,0 0-1 0 0,0 0 1 0 0,0 0-1 0 0,0 0 1 0 0,0 0-1 0 0,0 0 0 0 0,0 0 1 0 0,0 0-1 0 0,0 0 1 0 0,-1 0-1 0 0,1 0 1 0 0,0 0-1 0 0,0 0 0 0 0,0 0 1 0 0,0 0-1 0 0,0 0 1 0 0,0 0-1 0 0,0 0 1 0 0,0 0-1 0 0,0-1 0 0 0,0 1 1 0 0,0 0-1 0 0,-1 0 1 0 0,1 0-1 0 0,0 0 1 0 0,0 0-1 0 0,0 0 0 0 0,0 0 1 0 0,0 0-1 0 0,0 0 1 0 0,0 0-1 0 0,0 0 1 0 0,0 0-1 0 0,0 0 0 0 0,0-1 1 0 0,0 1-1 0 0,0 0 1 0 0,0 0-1 0 0,0 0 0 0 0,0 0 1 0 0,0 0-1 0 0,0 0 1 0 0,-9 9 162 0 0,8-4-100 0 0,0-1-1 0 0,1 1 0 0 0,-1 0 1 0 0,1 0-1 0 0,0 0 0 0 0,0-1 1 0 0,0 1-1 0 0,1 0 1 0 0,0 0-1 0 0,0 0 0 0 0,0-1 1 0 0,0 1-1 0 0,1-1 1 0 0,0 1-1 0 0,0-1 0 0 0,2 5 1 0 0,-3-8-55 0 0,0 0 0 0 0,1 0 0 0 0,-1 0 0 0 0,0 0 0 0 0,0 0 0 0 0,0 0 0 0 0,1 0 0 0 0,-1 0 0 0 0,1-1 0 0 0,-1 1 0 0 0,0 0 0 0 0,1-1 0 0 0,-1 1 0 0 0,1-1 0 0 0,-1 0 0 0 0,1 1 0 0 0,-1-1 0 0 0,1 0 0 0 0,0 0 0 0 0,-1 0 0 0 0,1 0 0 0 0,-1 0 0 0 0,1-1 0 0 0,-1 1 0 0 0,1 0 0 0 0,-1-1 0 0 0,1 1 0 0 0,-1-1 0 0 0,2 0 0 0 0,4-2-19 0 0,0 0 0 0 0,-1-1 1 0 0,1 1-1 0 0,9-8 0 0 0,14-11-598 0 0,42-39-1 0 0,-63 52 489 0 0,0-1 0 0 0,-1 1 0 0 0,0-1 1 0 0,-1-1-1 0 0,0 1 0 0 0,-1-1 0 0 0,0-1 0 0 0,6-15 0 0 0,3-19 7 0 0,-14 41 164 0 0,-1 6 53 0 0,-10 23 304 0 0,3-2-81 0 0,0 0-1 0 0,1 0 1 0 0,1 0 0 0 0,1 1-1 0 0,1-1 1 0 0,1 1-1 0 0,1 34 1 0 0,2-50-258 0 0,1 0-1 0 0,0 0 1 0 0,0 1-1 0 0,0-2 1 0 0,1 1 0 0 0,0 0-1 0 0,1 0 1 0 0,-1-1-1 0 0,1 0 1 0 0,0 0-1 0 0,1 0 1 0 0,-1 0 0 0 0,1-1-1 0 0,1 1 1 0 0,9 7-1 0 0,-14-13-69 0 0,-1 0 0 0 0,0 0 0 0 0,0 1 0 0 0,0-1 0 0 0,1 0 0 0 0,-1 0 0 0 0,0 1 0 0 0,0-1 0 0 0,0 0 0 0 0,0 0 0 0 0,0 0 0 0 0,0 1 0 0 0,1-1 0 0 0,-1 0 0 0 0,0 0 0 0 0,0 1 0 0 0,0-1 0 0 0,0 0 0 0 0,0 0 0 0 0,0 1 0 0 0,0-1 0 0 0,0 0 0 0 0,0 1 0 0 0,0-1 0 0 0,0 0 0 0 0,0 0 0 0 0,0 1 0 0 0,0-1 0 0 0,0 0 0 0 0,-1 0-1 0 0,1 1 1 0 0,0-1 0 0 0,0 0 0 0 0,0 0 0 0 0,0 1 0 0 0,0-1 0 0 0,-1 0 0 0 0,1 0 0 0 0,0 0 0 0 0,0 0 0 0 0,0 1 0 0 0,-1-1 0 0 0,1 0 0 0 0,0 0 0 0 0,0 0 0 0 0,0 0 0 0 0,-1 0 0 0 0,1 1 0 0 0,0-1 0 0 0,0 0 0 0 0,-1 0 0 0 0,1 0 0 0 0,0 0 0 0 0,-1 0 0 0 0,-19 8-176 0 0,16-7 119 0 0,-14 4-356 0 0,1-1 0 0 0,-1-1 0 0 0,-37 3 0 0 0,-59-6-2879 0 0,58-1 225 0 0,32 1 1026 0 0</inkml:trace>
</inkml:ink>
</file>

<file path=ppt/ink/ink7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22:55.608"/>
    </inkml:context>
    <inkml:brush xml:id="br0">
      <inkml:brushProperty name="width" value="0.05" units="cm"/>
      <inkml:brushProperty name="height" value="0.05" units="cm"/>
    </inkml:brush>
  </inkml:definitions>
  <inkml:trace contextRef="#ctx0" brushRef="#br0">124 170 7613 0 0,'-13'-1'968'0'0,"1"-2"0"0"0,0 1-1 0 0,-1-2 1 0 0,-21-8 0 0 0,32 11-810 0 0,-1 0 0 0 0,1-1 0 0 0,0 1 0 0 0,-1 0-1 0 0,1-1 1 0 0,0 0 0 0 0,0 1 0 0 0,0-1 0 0 0,0 0-1 0 0,0 0 1 0 0,0 0 0 0 0,1 0 0 0 0,-1 0 0 0 0,1-1 0 0 0,-1 1-1 0 0,1 0 1 0 0,0-1 0 0 0,0 1 0 0 0,0-1 0 0 0,0 0-1 0 0,0 1 1 0 0,1-1 0 0 0,-1 1 0 0 0,1-1 0 0 0,-1 0-1 0 0,1 0 1 0 0,0 1 0 0 0,1-6 0 0 0,0 2 28 0 0,0 0 0 0 0,0 0 0 0 0,1 0 1 0 0,0 0-1 0 0,0 0 0 0 0,1 1 0 0 0,-1-1 0 0 0,5-6 1 0 0,-6 10-158 0 0,0 1 1 0 0,0-1 0 0 0,0 1 0 0 0,1-1 0 0 0,-1 1 0 0 0,0 0 0 0 0,0 0 0 0 0,1 0 0 0 0,-1-1 0 0 0,1 1-1 0 0,-1 1 1 0 0,1-1 0 0 0,-1 0 0 0 0,1 0 0 0 0,0 0 0 0 0,-1 1 0 0 0,1-1 0 0 0,0 1 0 0 0,-1 0-1 0 0,1-1 1 0 0,0 1 0 0 0,0 0 0 0 0,-1 0 0 0 0,1 0 0 0 0,0 0 0 0 0,0 0 0 0 0,0 0 0 0 0,-1 1 0 0 0,1-1-1 0 0,0 1 1 0 0,-1-1 0 0 0,4 2 0 0 0,4 3 19 0 0,0 0 1 0 0,0 1-1 0 0,-1 0 0 0 0,0 0 0 0 0,0 1 1 0 0,0 0-1 0 0,-1 0 0 0 0,0 1 0 0 0,-1 0 0 0 0,1 0 1 0 0,-2 1-1 0 0,6 9 0 0 0,-4-6 29 0 0,0 1 0 0 0,-2-1 0 0 0,1 1 0 0 0,-2 1-1 0 0,1-1 1 0 0,-2 1 0 0 0,0-1 0 0 0,2 21 0 0 0,-5-27-50 0 0,0-1 0 0 0,0 1 0 0 0,-1-1 0 0 0,1 1 0 0 0,-1 0 0 0 0,-1-1 0 0 0,1 0 1 0 0,-1 1-1 0 0,-1-1 0 0 0,1 0 0 0 0,-1 0 0 0 0,0 0 0 0 0,-5 8 0 0 0,5-10-52 0 0,0 0-1 0 0,-1 0 1 0 0,1-1 0 0 0,-1 1-1 0 0,0-1 1 0 0,0 0 0 0 0,0 0-1 0 0,0 0 1 0 0,-1-1 0 0 0,1 1-1 0 0,-1-1 1 0 0,1 0 0 0 0,-1 0 0 0 0,0-1-1 0 0,0 1 1 0 0,0-1 0 0 0,-9 1-1 0 0,12-2-21 0 0,0 0 0 0 0,-1 0 0 0 0,1 0 0 0 0,0 0 0 0 0,-1 0 0 0 0,1-1 0 0 0,0 1 0 0 0,-1-1-1 0 0,1 0 1 0 0,0 1 0 0 0,0-1 0 0 0,0 0 0 0 0,-1 0 0 0 0,1 0 0 0 0,0-1 0 0 0,1 1 0 0 0,-1 0 0 0 0,0-1 0 0 0,0 1-1 0 0,0-1 1 0 0,1 0 0 0 0,-1 0 0 0 0,1 1 0 0 0,-1-1 0 0 0,1 0 0 0 0,0 0 0 0 0,0 0 0 0 0,0 0 0 0 0,0-1 0 0 0,0 1-1 0 0,0 0 1 0 0,1 0 0 0 0,-1-1 0 0 0,0-3 0 0 0,0-2-46 0 0,0 1 0 0 0,0 0-1 0 0,1 0 1 0 0,0-1 0 0 0,1 1-1 0 0,-1 0 1 0 0,1-1 0 0 0,0 1 0 0 0,1 0-1 0 0,4-11 1 0 0,2 0 70 0 0,1 0 1 0 0,1 1-1 0 0,1 0 1 0 0,0 1-1 0 0,1 0 1 0 0,1 1-1 0 0,0 0 0 0 0,1 1 1 0 0,1 1-1 0 0,0 0 1 0 0,0 1-1 0 0,2 0 1 0 0,26-14-1 0 0,-36 23 32 0 0,-1 0 0 0 0,1 0 1 0 0,0 1-1 0 0,0 0 0 0 0,0 0 0 0 0,0 0 1 0 0,1 1-1 0 0,-1 0 0 0 0,0 0 0 0 0,13 2 1 0 0,-18-1 20 0 0,1 0 0 0 0,0 0 0 0 0,-1 1 0 0 0,1-1 0 0 0,-1 1 0 0 0,1 0 0 0 0,-1 0 0 0 0,1 0 0 0 0,-1 0 1 0 0,1 0-1 0 0,-1 1 0 0 0,0-1 0 0 0,0 1 0 0 0,0-1 0 0 0,0 1 0 0 0,0 0 0 0 0,0 0 0 0 0,0 0 0 0 0,0 0 0 0 0,-1 0 1 0 0,1 0-1 0 0,-1 0 0 0 0,0 1 0 0 0,1-1 0 0 0,-1 1 0 0 0,0-1 0 0 0,0 1 0 0 0,-1-1 0 0 0,1 1 0 0 0,0-1 1 0 0,-1 1-1 0 0,1 3 0 0 0,-1 8 53 0 0,0 0 1 0 0,-1-1 0 0 0,0 1-1 0 0,-1 0 1 0 0,-1-1-1 0 0,0 1 1 0 0,-1-1 0 0 0,-7 18-1 0 0,-10 36-851 0 0,21-66 667 0 0,0 0 0 0 0,0-1 1 0 0,0 1-1 0 0,0 0 0 0 0,0-1 0 0 0,0 1 1 0 0,0 0-1 0 0,0-1 0 0 0,0 1 0 0 0,1 0 1 0 0,-1-1-1 0 0,0 1 0 0 0,0 0 0 0 0,1-1 1 0 0,-1 1-1 0 0,0-1 0 0 0,1 1 0 0 0,-1-1 1 0 0,1 1-1 0 0,-1 0 0 0 0,1-1 0 0 0,-1 0 1 0 0,1 1-1 0 0,1 2-2233 0 0,-2-2 2225 0 0,0-1 1 0 0,0 0-1 0 0,1 1 1 0 0,-1-1-1 0 0,0 1 1 0 0,0-1-1 0 0,0 0 1 0 0,0 1 0 0 0,1-1-1 0 0,-1 0 1 0 0,0 1-1 0 0,0-1 1 0 0,1 0-1 0 0,-1 1 1 0 0,0-1-1 0 0,0 0 1 0 0,1 0 0 0 0,-1 1-1 0 0,0-1 1 0 0,1 0-1 0 0,-1 0 1 0 0,0 0-1 0 0,1 1 1 0 0,-1-1 0 0 0,0 0-1 0 0,1 0 1 0 0,-1 0-1 0 0,1 0 1 0 0,-1 0-1 0 0,0 0 1 0 0,1 0-1 0 0,-1 0 1 0 0,1 0 0 0 0,-1 0-1 0 0,0 0 1 0 0,1 0-1 0 0,-1 0 1 0 0,0 0-1 0 0,1 0 1 0 0,7-3-1421 0 0</inkml:trace>
</inkml:ink>
</file>

<file path=ppt/ink/ink7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22:55.984"/>
    </inkml:context>
    <inkml:brush xml:id="br0">
      <inkml:brushProperty name="width" value="0.05" units="cm"/>
      <inkml:brushProperty name="height" value="0.05" units="cm"/>
    </inkml:brush>
  </inkml:definitions>
  <inkml:trace contextRef="#ctx0" brushRef="#br0">27 58 9401 0 0,'2'-15'222'0'0,"-1"-13"8"0"0,-1 28-128 0 0,1-1-1 0 0,-1 1 1 0 0,0-1 0 0 0,0 1 0 0 0,0-1-1 0 0,-1 1 1 0 0,1-1 0 0 0,0 0 0 0 0,0 1-1 0 0,0-1 1 0 0,0 1 0 0 0,0-1 0 0 0,-1 1-1 0 0,1-1 1 0 0,0 1 0 0 0,0 0 0 0 0,-1-1-1 0 0,1 1 1 0 0,0-1 0 0 0,-1 1 0 0 0,1-1-1 0 0,0 1 1 0 0,-1 0 0 0 0,1-1-1 0 0,-1 1 1 0 0,1 0 0 0 0,-1-1 0 0 0,1 1-1 0 0,-1 0 1 0 0,1 0 0 0 0,-1 0 0 0 0,1-1-1 0 0,-1 1 1 0 0,0 0 0 0 0,0 0 6 0 0,1 0 1 0 0,0 0-1 0 0,-1 0 1 0 0,1 1-1 0 0,-1-1 1 0 0,1 0-1 0 0,-1 0 1 0 0,1 0-1 0 0,-1 1 1 0 0,1-1-1 0 0,0 0 1 0 0,-1 0-1 0 0,1 1 1 0 0,0-1-1 0 0,-1 0 1 0 0,1 1-1 0 0,0-1 1 0 0,-1 1-1 0 0,1-1 1 0 0,0 0-1 0 0,0 1 1 0 0,-1-1-1 0 0,1 1 1 0 0,0-1-1 0 0,0 1 0 0 0,0-1 1 0 0,0 1-1 0 0,0-1 1 0 0,-1 1-1 0 0,1-1 1 0 0,0 1-1 0 0,0-1 1 0 0,0 1-1 0 0,1 20 593 0 0,-1-15-382 0 0,-5 92 1619 0 0,2-71-1427 0 0,1 1 0 0 0,1-1 0 0 0,2 0 0 0 0,7 52 0 0 0,-6-64-414 0 0,-2-13-88 0 0,0 0 0 0 0,1 0 1 0 0,-1 0-1 0 0,1 0 0 0 0,-1 0 1 0 0,1 0-1 0 0,-1 0 0 0 0,1 0 1 0 0,1 2-1 0 0,-1-3-24 0 0,0 0-1 0 0,0 0 1 0 0,0-1-1 0 0,0 1 1 0 0,0 0-1 0 0,0-1 1 0 0,0 1-1 0 0,0-1 1 0 0,0 1-1 0 0,0-1 1 0 0,0 1-1 0 0,0-1 1 0 0,0 0-1 0 0,1 0 1 0 0,-1 1-1 0 0,0-1 1 0 0,0 0-1 0 0,0 0 1 0 0,0 0-1 0 0,1 0 1 0 0,1-1-1 0 0,3 0-133 0 0,0 0 0 0 0,1-1 0 0 0,-1 0-1 0 0,0 0 1 0 0,0 0 0 0 0,0-1 0 0 0,0 0 0 0 0,0 0 0 0 0,0 0 0 0 0,6-6-1 0 0,2-2-366 0 0,0 0 0 0 0,19-22-1 0 0,-20 20 143 0 0,-2-1 0 0 0,16-22 0 0 0,-24 32 309 0 0,-1-1 0 0 0,1 1 0 0 0,-1-1 0 0 0,0 0 0 0 0,-1 0 0 0 0,1 0 0 0 0,-1 1 0 0 0,0-1 0 0 0,0-1 0 0 0,0 1 0 0 0,-1 0 0 0 0,0 0 0 0 0,0-7 0 0 0,-1 4 21 0 0,-1 0-1 0 0,1 1 0 0 0,-1-1 1 0 0,-1 0-1 0 0,0 1 0 0 0,0 0 1 0 0,0-1-1 0 0,-1 1 0 0 0,0 1 1 0 0,0-1-1 0 0,-9-11 0 0 0,10 15 46 0 0,0 0-1 0 0,1 1 1 0 0,-1-1-1 0 0,0 1 0 0 0,0-1 1 0 0,-1 1-1 0 0,1 0 1 0 0,0 0-1 0 0,-1 0 0 0 0,0 1 1 0 0,1-1-1 0 0,-1 1 1 0 0,0 0-1 0 0,1 0 0 0 0,-1 0 1 0 0,0 0-1 0 0,0 1 1 0 0,0 0-1 0 0,0 0 0 0 0,0 0 1 0 0,0 0-1 0 0,0 0 1 0 0,1 1-1 0 0,-1 0 0 0 0,-6 1 1 0 0,2 1 13 0 0,0 0 0 0 0,-1 1 0 0 0,1 0 0 0 0,0 0 1 0 0,-14 11-1 0 0,20-14-53 0 0,-1 1 1 0 0,1 0 0 0 0,0 0-1 0 0,0 0 1 0 0,0 0-1 0 0,0 0 1 0 0,0 1-1 0 0,0-1 1 0 0,1 0 0 0 0,-1 1-1 0 0,1 0 1 0 0,-1-1-1 0 0,1 1 1 0 0,0 0 0 0 0,0-1-1 0 0,0 1 1 0 0,1 0-1 0 0,-1 0 1 0 0,1 0 0 0 0,-1 0-1 0 0,1 6 1 0 0,0-8-69 0 0,1 0 1 0 0,-1 0-1 0 0,0 0 1 0 0,0 0-1 0 0,1 0 1 0 0,-1 0-1 0 0,1 0 1 0 0,-1 0-1 0 0,1 0 1 0 0,-1 0-1 0 0,1 0 1 0 0,0 0-1 0 0,-1 0 1 0 0,1 0-1 0 0,0 0 1 0 0,0 0-1 0 0,0-1 1 0 0,0 1-1 0 0,0 0 1 0 0,0-1-1 0 0,0 1 1 0 0,0-1-1 0 0,0 1 1 0 0,0-1-1 0 0,0 1 1 0 0,0-1-1 0 0,0 1 1 0 0,0-1-1 0 0,0 0 1 0 0,2 0-1 0 0,3 1-637 0 0,0-1 1 0 0,-1 0-1 0 0,1 0 0 0 0,9-3 1 0 0,-14 3 692 0 0,15-1-1298 0 0</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3:41:07.559"/>
    </inkml:context>
    <inkml:brush xml:id="br0">
      <inkml:brushProperty name="width" value="0.05" units="cm"/>
      <inkml:brushProperty name="height" value="0.05" units="cm"/>
    </inkml:brush>
  </inkml:definitions>
  <inkml:trace contextRef="#ctx0" brushRef="#br0">95 333 11057 0 0,'-3'-18'334'0'0,"3"16"-163"0"0,-1 0 0 0 0,1-1 0 0 0,-1 1 0 0 0,1-1 0 0 0,0 1 0 0 0,-1-1 0 0 0,1 1 0 0 0,0-1 0 0 0,1 1 0 0 0,-1-1 0 0 0,1-3 0 0 0,1 24 941 0 0,-18 120-852 0 0,-38 153 0 0 0,31-192-213 0 0,51-157-1144 0 0,0-22-336 0 0,6-14 67 0 0,32-144 0 0 0,-47 100 1503 0 0,10-41 642 0 0,-27 174-732 0 0,-1 0-1 0 0,0 1 0 0 0,1-1 0 0 0,0 1 1 0 0,3-6-1 0 0,-4 9-37 0 0,-1 1 1 0 0,0-1-1 0 0,0 1 1 0 0,1-1-1 0 0,-1 1 1 0 0,1-1-1 0 0,-1 1 1 0 0,0 0-1 0 0,1-1 1 0 0,-1 1-1 0 0,1 0 1 0 0,-1-1 0 0 0,1 1-1 0 0,-1 0 1 0 0,1 0-1 0 0,-1-1 1 0 0,1 1-1 0 0,-1 0 1 0 0,1 0-1 0 0,-1 0 1 0 0,1 0-1 0 0,-1 0 1 0 0,1 0-1 0 0,0 0 1 0 0,-1 0-1 0 0,1 0 1 0 0,-1 0-1 0 0,1 0 1 0 0,-1 0-1 0 0,1 0 1 0 0,-1 0-1 0 0,1 0 1 0 0,-1 0-1 0 0,1 1 1 0 0,-1-1-1 0 0,1 0 1 0 0,-1 1-1 0 0,1-1 1 0 0,-1 0-1 0 0,1 0 1 0 0,-1 1-1 0 0,1-1 1 0 0,-1 1-1 0 0,0-1 1 0 0,1 0-1 0 0,-1 1 1 0 0,0-1-1 0 0,1 1 1 0 0,-1-1-1 0 0,0 1 1 0 0,0-1 0 0 0,1 1-1 0 0,-1-1 1 0 0,0 2-1 0 0,11 18 211 0 0,-1 0 0 0 0,-1 1 0 0 0,-1 0 0 0 0,-1 1 1 0 0,7 30-1 0 0,-8-29-121 0 0,20 93 7 0 0,22 216 0 0 0,-43-217-3213 0 0,-7-91 1786 0 0</inkml:trace>
</inkml:ink>
</file>

<file path=ppt/ink/ink7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22:56.309"/>
    </inkml:context>
    <inkml:brush xml:id="br0">
      <inkml:brushProperty name="width" value="0.05" units="cm"/>
      <inkml:brushProperty name="height" value="0.05" units="cm"/>
    </inkml:brush>
  </inkml:definitions>
  <inkml:trace contextRef="#ctx0" brushRef="#br0">63 80 9365 0 0,'0'0'0'0'0,"-2"-8"165"0"0,-1-1-1 0 0,0 1 0 0 0,-6-13 1 0 0,8 18 61 0 0,-1 0 0 0 0,0 1 0 0 0,0-1-1 0 0,-1 0 1 0 0,1 1 0 0 0,-1-1 0 0 0,1 1 0 0 0,-1 0 0 0 0,0 0 0 0 0,0 0 0 0 0,0 0 0 0 0,-3-1 0 0 0,6 3-157 0 0,0 0-1 0 0,-1-1 1 0 0,1 1 0 0 0,0 0-1 0 0,0 0 1 0 0,0 0 0 0 0,-1 0-1 0 0,1 0 1 0 0,0 0 0 0 0,0 0-1 0 0,-1 0 1 0 0,1 0 0 0 0,0 0-1 0 0,0 0 1 0 0,0 0 0 0 0,-1 0-1 0 0,1 0 1 0 0,0 0 0 0 0,0 0-1 0 0,-1 0 1 0 0,1 0 0 0 0,0 0-1 0 0,0 0 1 0 0,0 0 0 0 0,-1 0-1 0 0,1 0 1 0 0,0 0 0 0 0,0 1-1 0 0,0-1 1 0 0,-1 0 0 0 0,1 0-1 0 0,0 0 1 0 0,0 0 0 0 0,0 0 0 0 0,0 1-1 0 0,-1-1 1 0 0,-1 12 1208 0 0,5 18-568 0 0,-2-24-484 0 0,2 46 462 0 0,-5 78-1 0 0,0-72-885 0 0,5 56 1 0 0,-2-87-415 0 0,3 19-1587 0 0,-4-5-3413 0 0,1-29 3908 0 0</inkml:trace>
</inkml:ink>
</file>

<file path=ppt/ink/ink7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22:56.633"/>
    </inkml:context>
    <inkml:brush xml:id="br0">
      <inkml:brushProperty name="width" value="0.05" units="cm"/>
      <inkml:brushProperty name="height" value="0.05" units="cm"/>
    </inkml:brush>
  </inkml:definitions>
  <inkml:trace contextRef="#ctx0" brushRef="#br0">1 192 8397 0 0,'0'-18'60'0'0,"2"0"96"0"0,6 0 92 0 0,2 1 140 0 0,4-2 68 0 0,8 2 76 0 0,3-2 0 0 0,3 5-4 0 0,2 3-68 0 0,3 1-92 0 0,-3 2-96 0 0,4 2-140 0 0,1 0-156 0 0,-3 2-200 0 0,-3 0-300 0 0,-1 2-324 0 0,0 5-416 0 0</inkml:trace>
</inkml:ink>
</file>

<file path=ppt/ink/ink7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22:58.147"/>
    </inkml:context>
    <inkml:brush xml:id="br0">
      <inkml:brushProperty name="width" value="0.05" units="cm"/>
      <inkml:brushProperty name="height" value="0.05" units="cm"/>
    </inkml:brush>
  </inkml:definitions>
  <inkml:trace contextRef="#ctx0" brushRef="#br0">177 483 7805 0 0,'5'-10'88'0'0,"2"-4"481"0"0,-1 0 0 0 0,-1 0 0 0 0,0 0 0 0 0,0-1 0 0 0,2-15 0 0 0,-7 27-419 0 0,1-1-1 0 0,-1 1 1 0 0,0-1-1 0 0,0 1 1 0 0,0-1-1 0 0,-1 1 1 0 0,1-1 0 0 0,-1 1-1 0 0,0 0 1 0 0,0-1-1 0 0,0 1 1 0 0,0 0-1 0 0,0-1 1 0 0,-1 1-1 0 0,0 0 1 0 0,1 0 0 0 0,-1 0-1 0 0,0 0 1 0 0,0 1-1 0 0,-1-1 1 0 0,1 1-1 0 0,-1-1 1 0 0,1 1-1 0 0,-1 0 1 0 0,0-1 0 0 0,0 2-1 0 0,-5-4 1 0 0,6 4-99 0 0,-1 0 1 0 0,1 1 0 0 0,0-1-1 0 0,-1 1 1 0 0,1-1 0 0 0,0 1-1 0 0,-1 0 1 0 0,1 0-1 0 0,-1 0 1 0 0,1 0 0 0 0,0 0-1 0 0,-1 1 1 0 0,1-1 0 0 0,0 1-1 0 0,-1 0 1 0 0,1-1-1 0 0,0 1 1 0 0,0 0 0 0 0,0 0-1 0 0,-1 1 1 0 0,1-1 0 0 0,0 0-1 0 0,1 1 1 0 0,-4 2 0 0 0,-5 4 120 0 0,1 0 1 0 0,0 1 0 0 0,-9 12 0 0 0,9-10-28 0 0,2 1 1 0 0,-1 0-1 0 0,2 0 0 0 0,-1 0 1 0 0,2 1-1 0 0,0-1 0 0 0,0 1 1 0 0,1 1-1 0 0,-4 22 1 0 0,7-28-119 0 0,0 0 1 0 0,0 0 0 0 0,0 0-1 0 0,1-1 1 0 0,0 1 0 0 0,1 0-1 0 0,0 0 1 0 0,0 0 0 0 0,0-1-1 0 0,1 1 1 0 0,1-1 0 0 0,-1 1-1 0 0,1-1 1 0 0,0 0 0 0 0,1 0-1 0 0,-1 0 1 0 0,1 0 0 0 0,7 8-1 0 0,-6-10-142 0 0,0-1-1 0 0,0-1 1 0 0,0 1-1 0 0,0-1 0 0 0,1 1 1 0 0,-1-1-1 0 0,1-1 0 0 0,0 1 1 0 0,0-1-1 0 0,0 0 1 0 0,0-1-1 0 0,0 1 0 0 0,1-1 1 0 0,-1 0-1 0 0,0-1 0 0 0,0 0 1 0 0,1 0-1 0 0,7-1 1 0 0,2 0-466 0 0,0-1 1 0 0,-1-1-1 0 0,1 0 1 0 0,-1-1-1 0 0,0-1 1 0 0,17-8 0 0 0,-21 8-26 0 0,0 0 1 0 0,0-1-1 0 0,-1 0 1 0 0,18-15-1 0 0,-25 19 554 0 0,-1-1-1 0 0,1 1 1 0 0,0-1 0 0 0,-1 0-1 0 0,1 0 1 0 0,-1 0-1 0 0,0 0 1 0 0,0-1-1 0 0,0 1 1 0 0,0-1 0 0 0,-1 1-1 0 0,1-1 1 0 0,-1 1-1 0 0,0-1 1 0 0,0 0 0 0 0,0 0-1 0 0,-1 1 1 0 0,1-1-1 0 0,-1-5 1 0 0,-1-1 289 0 0,-1 1-1 0 0,0 0 1 0 0,-1 1 0 0 0,0-1 0 0 0,0 0-1 0 0,-1 1 1 0 0,-7-14 0 0 0,-8-16 1306 0 0,19 37-1496 0 0,-1 0-1 0 0,1 0 0 0 0,0 0 0 0 0,-1 0 1 0 0,1 0-1 0 0,0 0 0 0 0,0 1 0 0 0,0-1 0 0 0,0 0 1 0 0,0 0-1 0 0,0 0 0 0 0,0 0 0 0 0,0 0 0 0 0,0 0 1 0 0,0 0-1 0 0,0 0 0 0 0,1 0 0 0 0,-1 0 0 0 0,0 0 1 0 0,1 0-1 0 0,-1 0 0 0 0,0 0 0 0 0,1 1 0 0 0,-1-1 1 0 0,2-1-1 0 0,-1 1-13 0 0,1-1 0 0 0,-1 1 0 0 0,1 0 0 0 0,-1 0 0 0 0,1 0 0 0 0,0 1 0 0 0,-1-1 0 0 0,1 0 0 0 0,0 0-1 0 0,0 1 1 0 0,0-1 0 0 0,2 1 0 0 0,2-1 1 0 0,0 0 1 0 0,-1 1-1 0 0,1 0 0 0 0,0 0 0 0 0,0 0 0 0 0,0 1 0 0 0,9 2 0 0 0,-3 2 91 0 0,-10-4 1790 0 0,21 16-1782 0 0,67 50-13 0 0,-67-50 232 0 0,-16 38-254 0 0,-7-48-109 0 0,-1 0 1 0 0,0 0-1 0 0,-1 1 0 0 0,1-1 0 0 0,-4 8 1 0 0,4-15 4 0 0,1 1 0 0 0,-1 0 0 0 0,1 0 0 0 0,-1 0 0 0 0,1-1 0 0 0,-1 1 0 0 0,0 0 0 0 0,1 0 0 0 0,-1-1 0 0 0,0 1 0 0 0,0-1 0 0 0,0 1 0 0 0,1-1 0 0 0,-1 1 0 0 0,0-1 0 0 0,0 1 0 0 0,0-1 0 0 0,0 0 0 0 0,0 1 0 0 0,0-1 0 0 0,0 0 0 0 0,0 0 0 0 0,0 0 0 0 0,0 0 0 0 0,0 0 0 0 0,0 0 0 0 0,0 0 0 0 0,0 0 0 0 0,0 0 0 0 0,0 0 0 0 0,1-1 0 0 0,-1 1 0 0 0,0 0 0 0 0,-1-1 0 0 0,0 0-13 0 0,0 1 0 0 0,0-1 0 0 0,0 0 0 0 0,0 1 0 0 0,0-1 0 0 0,1 0 0 0 0,-1 0 0 0 0,0-1 0 0 0,1 1 0 0 0,-1 0 0 0 0,1 0 0 0 0,-2-3 0 0 0,1-1-15 0 0,1 0 0 0 0,0 0 0 0 0,1 0 0 0 0,-1 0 1 0 0,1 0-1 0 0,0 0 0 0 0,0-1 0 0 0,1 1 0 0 0,0 0 0 0 0,0 0 1 0 0,0 0-1 0 0,0 0 0 0 0,1 0 0 0 0,0 0 0 0 0,0 1 0 0 0,0-1 0 0 0,0 1 1 0 0,1-1-1 0 0,3-4 0 0 0,4-5-65 0 0,1 0 0 0 0,0 1 1 0 0,1 0-1 0 0,18-16 0 0 0,-12 16-173 0 0,0 0 0 0 0,0 2 0 0 0,1 0 0 0 0,1 0-1 0 0,0 2 1 0 0,0 1 0 0 0,1 0 0 0 0,0 1 0 0 0,0 2 0 0 0,0 0 0 0 0,1 1 0 0 0,28-1-1 0 0,-20 4-219 0 0,-29 1 472 0 0,0 0 0 0 0,0 0 0 0 0,0 0 0 0 0,0 1 0 0 0,1-1 0 0 0,-1 0-1 0 0,0 0 1 0 0,0 1 0 0 0,0-1 0 0 0,0 1 0 0 0,0-1 0 0 0,0 1 0 0 0,0-1 0 0 0,0 1 0 0 0,0-1 0 0 0,0 1 0 0 0,0 0 0 0 0,0 0-1 0 0,0-1 1 0 0,1 3 0 0 0,-2-2 89 0 0,0 1-1 0 0,0-1 1 0 0,0 0-1 0 0,0 1 0 0 0,-1-1 1 0 0,1 0-1 0 0,0 1 1 0 0,-1-1-1 0 0,1 0 0 0 0,-1 0 1 0 0,0 0-1 0 0,1 1 1 0 0,-1-1-1 0 0,0 0 0 0 0,0 0 1 0 0,0 0-1 0 0,0 0 1 0 0,1 0-1 0 0,-1 0 1 0 0,-2 1-1 0 0,-22 17 2222 0 0,24-19-2188 0 0,0 1 0 0 0,-1 0 0 0 0,1-1 1 0 0,0 1-1 0 0,0 0 0 0 0,0 0 1 0 0,-1 0-1 0 0,1 0 0 0 0,0 0 0 0 0,0 0 1 0 0,0 0-1 0 0,0 1 0 0 0,1-1 0 0 0,-1 0 1 0 0,0 0-1 0 0,0 1 0 0 0,1-1 0 0 0,-1 1 1 0 0,1-1-1 0 0,-1 0 0 0 0,1 1 0 0 0,0-1 1 0 0,-1 2-1 0 0,1 0-30 0 0,0 0 0 0 0,1 0 0 0 0,-1 0 0 0 0,1-1 0 0 0,-1 1 0 0 0,1 0 0 0 0,0-1 0 0 0,0 1 0 0 0,0 0-1 0 0,0-1 1 0 0,3 5 0 0 0,0-2-51 0 0,-1 1 0 0 0,1-1 0 0 0,0 0-1 0 0,1-1 1 0 0,-1 1 0 0 0,1-1-1 0 0,0 0 1 0 0,0 0 0 0 0,0 0 0 0 0,11 5-1 0 0,-9-6-45 0 0,1-1 0 0 0,-1-1-1 0 0,0 1 1 0 0,1-1 0 0 0,-1 0 0 0 0,0-1-1 0 0,1 0 1 0 0,-1 0 0 0 0,1-1-1 0 0,-1 1 1 0 0,0-2 0 0 0,1 1-1 0 0,-1-1 1 0 0,12-4 0 0 0,-14 4-75 0 0,0 0-1 0 0,0 0 1 0 0,0-1 0 0 0,-1 0 0 0 0,1 0-1 0 0,0 0 1 0 0,-1 0 0 0 0,0-1 0 0 0,0 1-1 0 0,0-1 1 0 0,0 0 0 0 0,-1 0 0 0 0,1-1-1 0 0,-1 1 1 0 0,0-1 0 0 0,-1 1-1 0 0,1-1 1 0 0,-1 0 0 0 0,0 0 0 0 0,3-8-1 0 0,-5 10 75 0 0,1 0-1 0 0,-1 0 0 0 0,0 0 0 0 0,0 0 0 0 0,0 0 0 0 0,-1 0 0 0 0,1 0 0 0 0,0 0 0 0 0,-1 0 1 0 0,0 0-1 0 0,0 0 0 0 0,0 0 0 0 0,0 0 0 0 0,0 0 0 0 0,-1 1 0 0 0,1-1 0 0 0,-1 0 0 0 0,0 1 1 0 0,0-1-1 0 0,0 1 0 0 0,0 0 0 0 0,0 0 0 0 0,0 0 0 0 0,-1 0 0 0 0,1 0 0 0 0,-1 0 0 0 0,1 0 1 0 0,-1 1-1 0 0,0-1 0 0 0,-5-1 0 0 0,3 1 37 0 0,0 0 0 0 0,0 0 0 0 0,-1 0 1 0 0,1 1-1 0 0,-1-1 0 0 0,1 1 0 0 0,-1 1 0 0 0,1-1 0 0 0,-1 1 1 0 0,1 0-1 0 0,-1 0 0 0 0,0 1 0 0 0,1 0 0 0 0,-1 0 0 0 0,1 0 1 0 0,-9 3-1 0 0,6 0 94 0 0,1 0-1 0 0,0 1 1 0 0,0 0 0 0 0,0 0 0 0 0,0 0 0 0 0,1 1-1 0 0,0 0 1 0 0,0 1 0 0 0,0-1 0 0 0,1 1-1 0 0,0 0 1 0 0,0 0 0 0 0,1 1 0 0 0,0-1 0 0 0,-3 9-1 0 0,4-9-29 0 0,0 0-1 0 0,1 0 0 0 0,0 0 1 0 0,1 1-1 0 0,-1-1 0 0 0,1 0 0 0 0,1 1 1 0 0,0-1-1 0 0,0 1 0 0 0,0-1 0 0 0,1 1 1 0 0,0-1-1 0 0,0 1 0 0 0,1-1 1 0 0,0 0-1 0 0,0 0 0 0 0,6 13 0 0 0,-5-15-70 0 0,0-1 0 0 0,0 1 0 0 0,1 0 0 0 0,-1-1 0 0 0,1 0 0 0 0,0 0 0 0 0,0 0 0 0 0,1 0 0 0 0,-1-1 1 0 0,1 0-1 0 0,0 0 0 0 0,0 0 0 0 0,0 0 0 0 0,0-1 0 0 0,0 0 0 0 0,1 0 0 0 0,-1 0 0 0 0,1 0 0 0 0,5 0 0 0 0,12 1-342 0 0,0 0 1 0 0,0-2 0 0 0,31-1 0 0 0,-45-1 142 0 0,14 0-300 0 0,-1-2 1 0 0,0 0-1 0 0,0-1 0 0 0,-1-2 0 0 0,38-13 0 0 0,101-55-1464 0 0,-119 53 1845 0 0,-28 15 111 0 0,0-1 0 0 0,0-1 0 0 0,12-10-1 0 0,-22 16 60 0 0,1-1-1 0 0,-1-1 0 0 0,1 1 1 0 0,-1 0-1 0 0,0-1 0 0 0,0 0 1 0 0,-1 1-1 0 0,1-1 0 0 0,-1 0 1 0 0,1-1-1 0 0,-2 1 0 0 0,1 0 0 0 0,2-9 1 0 0,-4 11 19 0 0,0 0 0 0 0,0 0 0 0 0,0 0-1 0 0,-1 0 1 0 0,1 0 0 0 0,0 0 0 0 0,-1 0 0 0 0,0 0 0 0 0,0 0 0 0 0,1 0 0 0 0,-1 1 0 0 0,0-1 0 0 0,0 0 0 0 0,-1 0-1 0 0,1 1 1 0 0,0-1 0 0 0,0 1 0 0 0,-1-1 0 0 0,1 1 0 0 0,-1 0 0 0 0,0-1 0 0 0,1 1 0 0 0,-1 0 0 0 0,0 0 0 0 0,0 0-1 0 0,-3-1 1 0 0,-1-2 90 0 0,-1 1-1 0 0,1 1 0 0 0,-1-1 1 0 0,0 1-1 0 0,0 0 0 0 0,-10-1 1 0 0,9 2-64 0 0,1 2 1 0 0,0-1-1 0 0,-1 1 1 0 0,1 0-1 0 0,0 0 1 0 0,0 1-1 0 0,0 0 1 0 0,0 0-1 0 0,0 1 1 0 0,1 0-1 0 0,-1 0 1 0 0,1 0-1 0 0,-1 1 1 0 0,1 0-1 0 0,0 0 1 0 0,1 1-1 0 0,-1 0 1 0 0,1 0-1 0 0,0 0 1 0 0,0 0-1 0 0,0 1 1 0 0,1 0-1 0 0,0 0 1 0 0,0 0-1 0 0,1 1 1 0 0,-1-1-1 0 0,1 1 1 0 0,1 0-1 0 0,-1 0 1 0 0,1-1-1 0 0,0 2 1 0 0,0 7-1 0 0,1-13-81 0 0,1 0 0 0 0,-1 0 0 0 0,1 0 1 0 0,0 0-1 0 0,0 0 0 0 0,0 0 0 0 0,0 0 0 0 0,0 0 0 0 0,0 0 0 0 0,0 0 1 0 0,1 1-1 0 0,-1-1 0 0 0,1 0 0 0 0,-1-1 0 0 0,1 1 0 0 0,0 0 0 0 0,0 0 1 0 0,0 0-1 0 0,0 0 0 0 0,0-1 0 0 0,0 1 0 0 0,1 0 0 0 0,-1-1 0 0 0,0 1 1 0 0,1-1-1 0 0,0 1 0 0 0,-1-1 0 0 0,1 0 0 0 0,0 0 0 0 0,-1 0 0 0 0,1 0 0 0 0,0 0 1 0 0,0 0-1 0 0,0 0 0 0 0,0 0 0 0 0,3 0 0 0 0,1 0-66 0 0,1 0-1 0 0,-1-1 1 0 0,0 0-1 0 0,0 0 1 0 0,1 0-1 0 0,-1-1 1 0 0,0 0-1 0 0,0 0 0 0 0,0-1 1 0 0,12-4-1 0 0,-2 0-166 0 0,50-22-504 0 0,-58 25 658 0 0,-1-1 0 0 0,-1 0 0 0 0,1 0 0 0 0,0-1 0 0 0,-1 0 0 0 0,9-10 0 0 0,-14 13 56 0 0,0 0 1 0 0,0 0-1 0 0,0 0 1 0 0,0 0-1 0 0,0 0 1 0 0,-1 0-1 0 0,1-1 1 0 0,-1 1-1 0 0,1 0 1 0 0,-1 0-1 0 0,0-1 1 0 0,0 1-1 0 0,0 0 1 0 0,0-1-1 0 0,0 1 0 0 0,-1 0 1 0 0,1-1-1 0 0,-1 1 1 0 0,-1-3-1 0 0,2 3 12 0 0,-1 0-1 0 0,1 1 0 0 0,-1-1 0 0 0,1 0 0 0 0,-1 1 0 0 0,0-1 0 0 0,0 1 0 0 0,0-1 1 0 0,0 1-1 0 0,0-1 0 0 0,0 1 0 0 0,0 0 0 0 0,0-1 0 0 0,-1 1 0 0 0,1 0 0 0 0,0 0 0 0 0,-1 0 1 0 0,1 0-1 0 0,-1 0 0 0 0,1 0 0 0 0,-1 1 0 0 0,1-1 0 0 0,-1 0 0 0 0,0 1 0 0 0,0-1 0 0 0,-2 0 1 0 0,3 2 12 0 0,0 0 0 0 0,0 0 1 0 0,0 0-1 0 0,0 0 1 0 0,1-1-1 0 0,-1 1 0 0 0,0 0 1 0 0,0 1-1 0 0,1-1 1 0 0,-1 0-1 0 0,1 0 0 0 0,-1 0 1 0 0,1 0-1 0 0,-1 0 0 0 0,1 0 1 0 0,0 1-1 0 0,-1-1 1 0 0,1 0-1 0 0,0 0 0 0 0,0 1 1 0 0,0-1-1 0 0,0 0 1 0 0,0 2-1 0 0,-2 35 482 0 0,2-38-496 0 0,0 7 83 0 0,0 0 0 0 0,1-1 0 0 0,0 1 0 0 0,0-1 0 0 0,0 1 0 0 0,0-1 0 0 0,1 0 0 0 0,0 1 0 0 0,1-1 0 0 0,5 10 0 0 0,-7-14-89 0 0,1 0 1 0 0,0 0-1 0 0,0 0 0 0 0,-1 0 0 0 0,1 0 0 0 0,0 0 0 0 0,1 0 0 0 0,-1-1 0 0 0,0 1 0 0 0,0-1 0 0 0,1 0 0 0 0,-1 1 0 0 0,1-1 0 0 0,-1 0 0 0 0,1 0 0 0 0,-1-1 0 0 0,1 1 0 0 0,0-1 0 0 0,-1 1 0 0 0,1-1 0 0 0,0 0 0 0 0,0 0 0 0 0,-1 0 1 0 0,1 0-1 0 0,0 0 0 0 0,-1-1 0 0 0,1 1 0 0 0,0-1 0 0 0,2-1 0 0 0,13-5-312 0 0,-1 0-1 0 0,0-1 1 0 0,0-1 0 0 0,-1-1 0 0 0,-1 0 0 0 0,26-22-1 0 0,-18 14-84 0 0,-12 10 336 0 0,-1 0 1 0 0,0-2 0 0 0,0 1-1 0 0,-1-1 1 0 0,0-1-1 0 0,-1 1 1 0 0,0-1-1 0 0,0-1 1 0 0,-2 0-1 0 0,1 0 1 0 0,-2 0 0 0 0,1-1-1 0 0,-2 1 1 0 0,0-1-1 0 0,0 0 1 0 0,-1-1-1 0 0,-1 1 1 0 0,0 0-1 0 0,-1-1 1 0 0,0 0-1 0 0,-1 1 1 0 0,-1-1 0 0 0,0 1-1 0 0,0-1 1 0 0,-2 1-1 0 0,-4-17 1 0 0,3 17 129 0 0,-10-33 234 0 0,13 44-257 0 0,0-1 0 0 0,0 1 0 0 0,0-1 0 0 0,-1 1 0 0 0,1 0 0 0 0,0 0 0 0 0,-1 0 0 0 0,0-1 0 0 0,1 1 0 0 0,-1 1 0 0 0,0-1 0 0 0,0 0 0 0 0,0 0 0 0 0,-3-1 0 0 0,4 3-17 0 0,0 0-1 0 0,0 0 1 0 0,0 0-1 0 0,1 0 1 0 0,-1 0 0 0 0,0 0-1 0 0,0 0 1 0 0,0 1 0 0 0,0-1-1 0 0,1 0 1 0 0,-1 1 0 0 0,0-1-1 0 0,0 0 1 0 0,0 1 0 0 0,1-1-1 0 0,-1 1 1 0 0,0-1-1 0 0,1 1 1 0 0,-1-1 0 0 0,1 1-1 0 0,-1 0 1 0 0,0-1 0 0 0,0 2-1 0 0,-13 17 272 0 0,3 5-21 0 0,0 1 0 0 0,1 0-1 0 0,2 1 1 0 0,0 0 0 0 0,2 1-1 0 0,-5 46 1 0 0,10-59-163 0 0,1 0-1 0 0,0 1 0 0 0,1-1 1 0 0,1 0-1 0 0,0 0 1 0 0,1 0-1 0 0,0 0 1 0 0,1 0-1 0 0,0-1 1 0 0,2 0-1 0 0,-1 0 1 0 0,15 25-1 0 0,-10-24-384 0 0,-1 0 0 0 0,2 0 0 0 0,-1-1 0 0 0,2 0-1 0 0,0-1 1 0 0,0 0 0 0 0,1-1 0 0 0,1-1 0 0 0,0 0 0 0 0,20 11 0 0 0,-32-20-28 0 0,0 0 0 0 0,0 0 0 0 0,0 0 0 0 0,0 0 1 0 0,0-1-1 0 0,0 1 0 0 0,0-1 0 0 0,0 1 0 0 0,0-1 1 0 0,0 0-1 0 0,3 0 0 0 0,-9-10-5702 0 0,-2 1 4387 0 0</inkml:trace>
</inkml:ink>
</file>

<file path=ppt/ink/ink7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22:58.900"/>
    </inkml:context>
    <inkml:brush xml:id="br0">
      <inkml:brushProperty name="width" value="0.05" units="cm"/>
      <inkml:brushProperty name="height" value="0.05" units="cm"/>
    </inkml:brush>
  </inkml:definitions>
  <inkml:trace contextRef="#ctx0" brushRef="#br0">19 367 7389 0 0,'-14'-18'300'0'0,"9"10"2063"0"0,23 7-968 0 0,133 4-660 0 0,19 2-65 0 0,-70 2-392 0 0,0-5 1 0 0,180-19-1 0 0,-278 16-283 0 0,4 1 85 0 0,0-1 0 0 0,0 0 0 0 0,-1 0 1 0 0,1-1-1 0 0,6-2 0 0 0,-12 3-61 0 0,1 1 1 0 0,0 0-1 0 0,0-1 1 0 0,-1 1-1 0 0,1-1 1 0 0,0 1-1 0 0,-1-1 1 0 0,1 1-1 0 0,-1-1 1 0 0,1 1-1 0 0,-1-1 1 0 0,1 0-1 0 0,-1 1 1 0 0,1-1-1 0 0,-1 0 1 0 0,1 1-1 0 0,-1-1 1 0 0,0 0-1 0 0,1 0 0 0 0,-1 1 1 0 0,0-1-1 0 0,0 0 1 0 0,0 0-1 0 0,1 1 1 0 0,-1-1-1 0 0,0 0 1 0 0,0 0-1 0 0,0 0 1 0 0,0 0-1 0 0,-1 1 1 0 0,1-1-1 0 0,0 0 1 0 0,0 0-1 0 0,0 1 1 0 0,-1-1-1 0 0,1 0 0 0 0,0 0 1 0 0,-1 1-1 0 0,1-1 1 0 0,0 0-1 0 0,-1 1 1 0 0,1-1-1 0 0,-1 0 1 0 0,1 1-1 0 0,-2-2 1 0 0,-6-7 45 0 0,0 0 0 0 0,-1 1 1 0 0,0 0-1 0 0,0 0 1 0 0,0 1-1 0 0,-1 0 0 0 0,-1 1 1 0 0,1 0-1 0 0,-1 1 1 0 0,0 0-1 0 0,0 0 0 0 0,0 1 1 0 0,-1 1-1 0 0,0 0 0 0 0,-17-3 1 0 0,25 7 1 0 0,0-1 1 0 0,-1 0 0 0 0,1 1-1 0 0,0 0 1 0 0,0 0 0 0 0,0 0-1 0 0,0 0 1 0 0,0 1 0 0 0,0 0-1 0 0,0-1 1 0 0,0 1 0 0 0,0 1-1 0 0,1-1 1 0 0,-1 1 0 0 0,1-1-1 0 0,0 1 1 0 0,0 0 0 0 0,0 0-1 0 0,0 0 1 0 0,0 1 0 0 0,-3 4-1 0 0,-5 9 200 0 0,0 1 0 0 0,1 0 0 0 0,-9 21 0 0 0,17-34-227 0 0,-1 3 42 0 0,-7 13 167 0 0,1 0-1 0 0,-11 41 1 0 0,19-58-233 0 0,-1 1 1 0 0,1-1-1 0 0,1 1 1 0 0,-1-1-1 0 0,1 1 1 0 0,-1 0 0 0 0,1-1-1 0 0,1 1 1 0 0,-1 0-1 0 0,1-1 1 0 0,0 1-1 0 0,0-1 1 0 0,0 1-1 0 0,0-1 1 0 0,1 1-1 0 0,0-1 1 0 0,0 0-1 0 0,0 0 1 0 0,0 0-1 0 0,6 7 1 0 0,-6-9-23 0 0,1 1-1 0 0,0-1 1 0 0,1 0 0 0 0,-1 0 0 0 0,0 0-1 0 0,1 0 1 0 0,-1-1 0 0 0,1 0 0 0 0,-1 1 0 0 0,1-1-1 0 0,-1 0 1 0 0,1-1 0 0 0,0 1 0 0 0,0-1-1 0 0,-1 1 1 0 0,5-1 0 0 0,9-1-158 0 0,-1 0-1 0 0,22-5 1 0 0,-26 4 51 0 0,72-12-749 0 0,121-16-1247 0 0,-174 27 1913 0 0,-8 2 44 0 0,-1-1 0 0 0,1-2 0 0 0,41-10 0 0 0,-62 13 162 0 0,0 1-1 0 0,0-1 1 0 0,-1 0 0 0 0,1 0 0 0 0,0 0 0 0 0,0 0 0 0 0,0 0-1 0 0,-1 0 1 0 0,1 0 0 0 0,-1 0 0 0 0,1-1 0 0 0,-1 1 0 0 0,1-1 0 0 0,-1 1-1 0 0,0-1 1 0 0,1 1 0 0 0,-1-1 0 0 0,0 0 0 0 0,0 0 0 0 0,0 0-1 0 0,-1 1 1 0 0,2-4 0 0 0,-2 3 23 0 0,0-1-1 0 0,0 0 1 0 0,0 0-1 0 0,0 1 1 0 0,0-1-1 0 0,-1 0 1 0 0,1 1-1 0 0,-1-1 1 0 0,0 1-1 0 0,0-1 1 0 0,0 1 0 0 0,0-1-1 0 0,0 1 1 0 0,0-1-1 0 0,-1 1 1 0 0,1 0-1 0 0,-3-2 1 0 0,-6-9 59 0 0,0 1 1 0 0,-1 0-1 0 0,0 1 0 0 0,-1 0 1 0 0,0 0-1 0 0,-1 2 1 0 0,0-1-1 0 0,0 2 0 0 0,-21-10 1 0 0,33 17-68 0 0,-1 0 0 0 0,1 1 0 0 0,-1-1 1 0 0,1 1-1 0 0,-1-1 0 0 0,1 1 0 0 0,-1 0 0 0 0,0-1 0 0 0,1 1 0 0 0,-1 0 1 0 0,0 0-1 0 0,1 0 0 0 0,-1 0 0 0 0,1 1 0 0 0,-1-1 0 0 0,0 0 1 0 0,1 1-1 0 0,-1-1 0 0 0,1 1 0 0 0,-1-1 0 0 0,1 1 0 0 0,-2 1 1 0 0,1-1 8 0 0,0 1 0 0 0,-1 0 0 0 0,1 0 1 0 0,1 1-1 0 0,-1-1 0 0 0,0 0 1 0 0,0 1-1 0 0,1-1 0 0 0,-1 1 0 0 0,1-1 1 0 0,-2 5-1 0 0,-1 8 122 0 0,0-1-1 0 0,1 1 1 0 0,-3 27 0 0 0,5-34-73 0 0,0-3-46 0 0,1 0-1 0 0,0 0 1 0 0,0 1-1 0 0,0-1 1 0 0,1 0-1 0 0,-1 0 1 0 0,1 0 0 0 0,1-1-1 0 0,-1 1 1 0 0,1 0-1 0 0,-1 0 1 0 0,1 0-1 0 0,1-1 1 0 0,-1 1-1 0 0,1-1 1 0 0,-1 0 0 0 0,8 8-1 0 0,-8-10-34 0 0,0 0 0 0 0,1 0 1 0 0,-1 0-1 0 0,1 0 0 0 0,0 0 0 0 0,0-1 0 0 0,0 1 1 0 0,-1-1-1 0 0,1 0 0 0 0,1 0 0 0 0,-1 0 0 0 0,0 0 0 0 0,0 0 1 0 0,0-1-1 0 0,0 0 0 0 0,1 1 0 0 0,-1-1 0 0 0,0 0 0 0 0,0 0 1 0 0,1-1-1 0 0,-1 1 0 0 0,0-1 0 0 0,0 0 0 0 0,0 1 1 0 0,0-1-1 0 0,0-1 0 0 0,0 1 0 0 0,0 0 0 0 0,3-3 0 0 0,13-6-160 0 0,0-1-1 0 0,0 0 0 0 0,-1-2 0 0 0,-1 0 1 0 0,0-1-1 0 0,-1-1 0 0 0,19-22 0 0 0,-27 27 95 0 0,-1 1 0 0 0,0-2 1 0 0,-1 1-1 0 0,0-1 0 0 0,0 1 0 0 0,-1-2 0 0 0,-1 1 0 0 0,0 0 0 0 0,0-1 0 0 0,-2 0 0 0 0,1 0 0 0 0,-1 0 0 0 0,-1 0 0 0 0,0-23 1 0 0,-12-74-72 0 0,2 22 282 0 0,6 66 58 0 0,2 17 140 0 0,2 14 57 0 0,5 194 1844 0 0,-7-131-2313 0 0,4-1-1 0 0,13 75 1 0 0,-7-82-2532 0 0,-8-31 515 0 0</inkml:trace>
</inkml:ink>
</file>

<file path=ppt/ink/ink7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22:51.508"/>
    </inkml:context>
    <inkml:brush xml:id="br0">
      <inkml:brushProperty name="width" value="0.05" units="cm"/>
      <inkml:brushProperty name="height" value="0.05" units="cm"/>
    </inkml:brush>
  </inkml:definitions>
  <inkml:trace contextRef="#ctx0" brushRef="#br0">137 36 7549 0 0,'0'-2'154'0'0,"0"0"1"0"0,0-1 0 0 0,-1 1-1 0 0,1 0 1 0 0,-1 0-1 0 0,1 0 1 0 0,-1 0 0 0 0,0 0-1 0 0,1 0 1 0 0,-1 0 0 0 0,-2-2-1 0 0,2 3 9 0 0,1 0-1 0 0,0 1 1 0 0,-1-1-1 0 0,1 1 0 0 0,-1-1 1 0 0,0 1-1 0 0,1-1 1 0 0,-1 1-1 0 0,1 0 1 0 0,-1-1-1 0 0,0 1 1 0 0,1-1-1 0 0,-1 1 1 0 0,0 0-1 0 0,1 0 1 0 0,-1-1-1 0 0,0 1 1 0 0,1 0-1 0 0,-1 0 0 0 0,0 0 1 0 0,0 0-1 0 0,1 0 1 0 0,-1 0-1 0 0,0 0 1 0 0,0 0-1 0 0,1 0 1 0 0,-1 0-1 0 0,0 0 1 0 0,1 1-1 0 0,-1-1 1 0 0,0 0-1 0 0,1 0 1 0 0,-1 1-1 0 0,0-1 0 0 0,1 0 1 0 0,-2 2-1 0 0,-2-2 965 0 0,0 1-213 0 0,1 11-717 0 0,-12 103 639 0 0,-7 38-690 0 0,19-137-525 0 0,-1-1 0 0 0,-11 28 1 0 0,-8 2-3856 0 0,23-45 4172 0 0,0 0-1 0 0,0 0 0 0 0,0 1 1 0 0,0-1-1 0 0,0 0 0 0 0,0 0 1 0 0,0 0-1 0 0,0 0 0 0 0,0 1 1 0 0,0-1-1 0 0,0 0 1 0 0,0 0-1 0 0,-1 0 0 0 0,1 0 1 0 0,0 0-1 0 0,0 0 0 0 0,0 1 1 0 0,0-1-1 0 0,0 0 0 0 0,0 0 1 0 0,0 0-1 0 0,-1 0 1 0 0,1 0-1 0 0,0 0 0 0 0,0 0 1 0 0,0 0-1 0 0,0 0 0 0 0,-1 0 1 0 0,1 0-1 0 0,0 1 0 0 0,0-1 1 0 0,0 0-1 0 0,0 0 1 0 0,0 0-1 0 0,-1 0 0 0 0,1 0 1 0 0,0 0-1 0 0,0 0 0 0 0,0-1 1 0 0,0 1-1 0 0,-1 0 0 0 0,1 0 1 0 0,0 0-1 0 0,0 0 0 0 0,0 0 1 0 0,0 0-1 0 0,-1 0 1 0 0,1 0-1 0 0,0 0 0 0 0,0 0 1 0 0,0 0-1 0 0,0-1 0 0 0,0 1 1 0 0,0 0-1 0 0,0 0 0 0 0,-1 0 1 0 0,1 0-1 0 0,0 0 1 0 0,0 0-1 0 0,0-1 0 0 0,0 1 1 0 0,0 0-1 0 0,0 0 0 0 0,-4-12-2652 0 0,5 3 1478 0 0</inkml:trace>
</inkml:ink>
</file>

<file path=ppt/ink/ink7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22:51.851"/>
    </inkml:context>
    <inkml:brush xml:id="br0">
      <inkml:brushProperty name="width" value="0.05" units="cm"/>
      <inkml:brushProperty name="height" value="0.05" units="cm"/>
    </inkml:brush>
  </inkml:definitions>
  <inkml:trace contextRef="#ctx0" brushRef="#br0">53 471 7229 0 0,'-2'-21'80'0'0,"0"1"0"0"0,-1-1 0 0 0,-1 1 1 0 0,-8-27-1 0 0,-8-39 811 0 0,20 84-865 0 0,-4-20 462 0 0,1-1 0 0 0,1 0 1 0 0,1 1-1 0 0,4-38 1 0 0,-3 56-411 0 0,1-1 1 0 0,0 0-1 0 0,0 1 1 0 0,0-1-1 0 0,0 1 1 0 0,1-1-1 0 0,-1 1 1 0 0,1-1-1 0 0,1 1 1 0 0,-1 0-1 0 0,0 0 1 0 0,1 0-1 0 0,0 0 1 0 0,0 1-1 0 0,0-1 1 0 0,1 1-1 0 0,-1-1 1 0 0,1 1-1 0 0,-1 0 1 0 0,1 1-1 0 0,0-1 1 0 0,0 1-1 0 0,0-1 1 0 0,1 1-1 0 0,-1 1 1 0 0,1-1-1 0 0,-1 0 1 0 0,9-1-1 0 0,-2 2 31 0 0,0 0-1 0 0,0 1 0 0 0,0 0 0 0 0,0 0 1 0 0,0 1-1 0 0,-1 1 0 0 0,1 0 0 0 0,0 0 1 0 0,-1 1-1 0 0,21 9 0 0 0,-16-6 53 0 0,-1 1-1 0 0,0 1 1 0 0,-1 0-1 0 0,1 1 1 0 0,-2 0-1 0 0,24 22 0 0 0,-32-27-92 0 0,0 1 0 0 0,0-1 0 0 0,-1 1 0 0 0,1 0 0 0 0,-1 0 0 0 0,0 0-1 0 0,0 1 1 0 0,-1-1 0 0 0,0 1 0 0 0,1-1 0 0 0,-2 1 0 0 0,2 7-1 0 0,-2-9-19 0 0,-1 0-1 0 0,0 0 0 0 0,0 0 1 0 0,0 0-1 0 0,0 0 0 0 0,-1 0 1 0 0,1 0-1 0 0,-1 0 0 0 0,0 0 0 0 0,0 0 1 0 0,-1 0-1 0 0,1 0 0 0 0,-1-1 1 0 0,0 1-1 0 0,0 0 0 0 0,0-1 1 0 0,0 0-1 0 0,-4 5 0 0 0,-8 7 0 0 0,-1 0-1 0 0,0-1 1 0 0,-1-1-1 0 0,-25 16 1 0 0,-72 35-1662 0 0,77-52 39 0 0,14-5-210 0 0,21-7 1662 0 0,1 1 47 0 0,0-1 1 0 0,-1 0-1 0 0,1 0 0 0 0,0 0 1 0 0,-1 1-1 0 0,1-1 0 0 0,-1 0 1 0 0,1 0-1 0 0,0 0 0 0 0,-1 0 1 0 0,1 0-1 0 0,0 0 0 0 0,-1 0 1 0 0,1 0-1 0 0,-1 0 0 0 0,1 0 1 0 0,0 0-1 0 0,-1 0 0 0 0,1 0 1 0 0,-1 0-1 0 0,1 0 1 0 0,0-1-1 0 0,-1 1 0 0 0,1 0 1 0 0,0 0-1 0 0,-1 0 0 0 0,1 0 1 0 0,0-1-1 0 0,-1 1 0 0 0,1-1 1 0 0,-4-1-1343 0 0</inkml:trace>
</inkml:ink>
</file>

<file path=ppt/ink/ink7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22:52.208"/>
    </inkml:context>
    <inkml:brush xml:id="br0">
      <inkml:brushProperty name="width" value="0.05" units="cm"/>
      <inkml:brushProperty name="height" value="0.05" units="cm"/>
    </inkml:brush>
  </inkml:definitions>
  <inkml:trace contextRef="#ctx0" brushRef="#br0">20 30 8265 0 0,'0'0'624'0'0,"6"2"-233"0"0,19 3 115 0 0,-19-4 3447 0 0,-5-1-3874 0 0,0 0 1 0 0,1 1 0 0 0,-1-1 0 0 0,0 0 0 0 0,0 1-1 0 0,0-1 1 0 0,1 1 0 0 0,-1-1 0 0 0,0 1 0 0 0,0 0-1 0 0,0-1 1 0 0,5 4 4624 0 0,-9 10-4623 0 0,1-8-73 0 0,-1 6 7 0 0,1 1 0 0 0,-1 17 1 0 0,2-25-14 0 0,1-1 1 0 0,0 1 0 0 0,1-1 0 0 0,-1 1 0 0 0,1-1 0 0 0,0 1 0 0 0,0-1 0 0 0,0 1-1 0 0,0-1 1 0 0,1 0 0 0 0,0 0 0 0 0,4 7 0 0 0,-3-7-7 0 0,0 0 0 0 0,0-1 0 0 0,0 1 0 0 0,1-1 0 0 0,0 0 0 0 0,0 0 0 0 0,0 0 0 0 0,0 0 0 0 0,8 4 0 0 0,-10-7-4 0 0,0 1 0 0 0,0-1 0 0 0,0 0-1 0 0,0 1 1 0 0,0-1 0 0 0,0 0 0 0 0,0 0-1 0 0,0 0 1 0 0,0-1 0 0 0,-1 1 0 0 0,1 0 0 0 0,0-1-1 0 0,0 1 1 0 0,0-1 0 0 0,0 1 0 0 0,0-1-1 0 0,2-2 1 0 0,25-17-215 0 0,-26 18 190 0 0,16-13-162 0 0,36-31-350 0 0,-50 41 503 0 0,0 0 0 0 0,0-1 1 0 0,-1 1-1 0 0,0-1 0 0 0,0 0 0 0 0,0 0 0 0 0,4-9 1 0 0,-7 14 56 0 0,-1-1 0 0 0,1 1 0 0 0,-1-1 1 0 0,1 0-1 0 0,-1 0 0 0 0,0 1 0 0 0,1-1 0 0 0,-1 0 1 0 0,0 0-1 0 0,0 1 0 0 0,0-1 0 0 0,0 0 1 0 0,-1 0-1 0 0,1 1 0 0 0,0-1 0 0 0,-1 0 0 0 0,1 1 1 0 0,-1-1-1 0 0,0 0 0 0 0,-1-1 0 0 0,1 0 20 0 0,-1 1 1 0 0,0 0-1 0 0,0 0 0 0 0,0-1 0 0 0,-1 2 1 0 0,1-1-1 0 0,0 0 0 0 0,-1 0 0 0 0,1 1 0 0 0,-1-1 1 0 0,-3 0-1 0 0,-4-2 64 0 0,-1 0 0 0 0,1 1 0 0 0,-1 0 0 0 0,0 1 0 0 0,-14-1 0 0 0,6 3-379 0 0,0 0-1 0 0,0 1 0 0 0,1 1 0 0 0,-1 1 0 0 0,1 1 0 0 0,-32 10 0 0 0,48-13 12 0 0,0-1 0 0 0,0 1-1 0 0,0 0 1 0 0,0 0-1 0 0,0 0 1 0 0,0 0 0 0 0,0 1-1 0 0,0-1 1 0 0,0 0 0 0 0,-2 3-1 0 0,-5 8-1914 0 0</inkml:trace>
</inkml:ink>
</file>

<file path=ppt/ink/ink7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23:30.269"/>
    </inkml:context>
    <inkml:brush xml:id="br0">
      <inkml:brushProperty name="width" value="0.05" units="cm"/>
      <inkml:brushProperty name="height" value="0.05" units="cm"/>
    </inkml:brush>
  </inkml:definitions>
  <inkml:trace contextRef="#ctx0" brushRef="#br0">104 198 7069 0 0,'-10'-4'84'0'0,"-28"-9"39"0"0,29 10 1662 0 0,3-2-1406 0 0,-18-12-5 0 0,17 13 4809 0 0,6 1-4853 0 0,-1 0-179 0 0,1 2-49 0 0,1 0-1 0 0,-1 0 1 0 0,0 0 0 0 0,1 0 0 0 0,-1 0-1 0 0,1 0 1 0 0,-1 0 0 0 0,1 0 0 0 0,-1 0 0 0 0,1 0-1 0 0,0 0 1 0 0,-1-2 0 0 0,8-7 23 0 0,20-28-1 0 0,-13 23-8 0 0,-13 15-115 0 0,5-5 54 0 0,1 0 0 0 0,0 0 0 0 0,1 1-1 0 0,-1 0 1 0 0,1 0 0 0 0,0 1 0 0 0,0 0-1 0 0,14-3 1 0 0,-8 3 3 0 0,0 2 0 0 0,0 0 0 0 0,1 1-1 0 0,-1 0 1 0 0,0 1 0 0 0,0 0 0 0 0,18 5-1 0 0,-28-5-38 0 0,1 0 0 0 0,-1 1-1 0 0,0-1 1 0 0,0 1-1 0 0,0 0 1 0 0,0 0-1 0 0,0 0 1 0 0,-1 1 0 0 0,1-1-1 0 0,-1 1 1 0 0,1 0-1 0 0,-1 0 1 0 0,0 0-1 0 0,0 0 1 0 0,0 1 0 0 0,-1-1-1 0 0,1 1 1 0 0,-1 0-1 0 0,0 0 1 0 0,0 0-1 0 0,0 0 1 0 0,0 0 0 0 0,-1 0-1 0 0,0 0 1 0 0,0 0-1 0 0,0 1 1 0 0,1 5-1 0 0,-2-2 6 0 0,0 0-1 0 0,0 0 0 0 0,-1 0 0 0 0,0 1 0 0 0,0-1 1 0 0,0 0-1 0 0,-1-1 0 0 0,-1 1 0 0 0,1 0 0 0 0,-1 0 1 0 0,-1-1-1 0 0,1 0 0 0 0,-1 0 0 0 0,-1 0 0 0 0,1 0 1 0 0,-1 0-1 0 0,0-1 0 0 0,-1 0 0 0 0,-6 6 0 0 0,-13 10-44 0 0,-1 0-1 0 0,-1-2 0 0 0,-40 23 1 0 0,19-12 15 0 0,1-2-54 0 0,69-54-158 0 0,-4 7 123 0 0,1 0 1 0 0,0 2 0 0 0,24-16-1 0 0,-12 8 16 0 0,28-22-47 0 0,195-161-2 0 0,-251 204 133 0 0,0 0 0 0 0,0 0 0 0 0,-1 0 0 0 0,1 0 0 0 0,-1 0 0 0 0,0 0 0 0 0,0-1 0 0 0,3-4 0 0 0,-5 7-3 0 0,0 0 0 0 0,0 1 0 0 0,1-1-1 0 0,-1 0 1 0 0,0 1 0 0 0,0-1 0 0 0,0 0 0 0 0,0 1 0 0 0,0-1 0 0 0,0 0 0 0 0,0 1-1 0 0,0-1 1 0 0,0 0 0 0 0,-1 1 0 0 0,1-1 0 0 0,0 0 0 0 0,0 1 0 0 0,-1-1 0 0 0,1 1 0 0 0,0-1-1 0 0,-1 0 1 0 0,0 0 0 0 0,0 0-1 0 0,0 0 0 0 0,0 0 0 0 0,0 0 0 0 0,-1 1 1 0 0,1-1-1 0 0,0 1 0 0 0,0-1 0 0 0,-1 1 1 0 0,1-1-1 0 0,0 1 0 0 0,-1-1 0 0 0,1 1 0 0 0,-2 0 1 0 0,-2-1 2 0 0,0 1 0 0 0,1 1 0 0 0,-1-1 0 0 0,1 0 1 0 0,-1 1-1 0 0,1 0 0 0 0,-1 0 0 0 0,1 1 0 0 0,-1-1 0 0 0,1 1 1 0 0,0 0-1 0 0,-8 4 0 0 0,-1 3 99 0 0,0-1 0 0 0,-17 16-1 0 0,22-16 4 0 0,1 0 0 0 0,0 0 0 0 0,0 0 0 0 0,0 1 0 0 0,1 0 0 0 0,1 0 0 0 0,-1 1 0 0 0,2 0 0 0 0,-5 12 0 0 0,4-8 111 0 0,0 0 0 0 0,1 0 0 0 0,1 1 0 0 0,1-1 1 0 0,0 1-1 0 0,0 17 0 0 0,2-29-166 0 0,0 0 0 0 0,1 0-1 0 0,-1 0 1 0 0,1 0 0 0 0,0 0 0 0 0,0 0 0 0 0,0 0 0 0 0,0 0-1 0 0,0 0 1 0 0,1 0 0 0 0,-1-1 0 0 0,1 1 0 0 0,0 0-1 0 0,-1-1 1 0 0,1 1 0 0 0,0-1 0 0 0,1 0 0 0 0,-1 0 0 0 0,0 0-1 0 0,1 0 1 0 0,-1 0 0 0 0,1 0 0 0 0,0-1 0 0 0,-1 1-1 0 0,1-1 1 0 0,0 0 0 0 0,0 0 0 0 0,0 0 0 0 0,0 0 0 0 0,4 1-1 0 0,9 1-50 0 0,0 0-1 0 0,1-1 0 0 0,-1-1 0 0 0,21-1 0 0 0,-34 0-15 0 0,11-1-448 0 0,0 0 0 0 0,0-2 0 0 0,0 1 0 0 0,0-2 0 0 0,-1 0 0 0 0,21-9 0 0 0,-26 10-68 0 0,18-8-1459 0 0,-20 7 984 0 0,0 2-1 0 0,1-1 1 0 0,-1 1 0 0 0,1 0 0 0 0,8-2 0 0 0,-4 4-597 0 0</inkml:trace>
</inkml:ink>
</file>

<file path=ppt/ink/ink7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23:30.612"/>
    </inkml:context>
    <inkml:brush xml:id="br0">
      <inkml:brushProperty name="width" value="0.05" units="cm"/>
      <inkml:brushProperty name="height" value="0.05" units="cm"/>
    </inkml:brush>
  </inkml:definitions>
  <inkml:trace contextRef="#ctx0" brushRef="#br0">51 34 11093 0 0,'-3'0'107'0'0,"1"0"0"0"0,-1 1-1 0 0,0-1 1 0 0,0 1 0 0 0,0-1 0 0 0,1 1-1 0 0,-1 0 1 0 0,0 0 0 0 0,0 1 0 0 0,-3 1 0 0 0,-11 5 1542 0 0,18-10-1494 0 0,0 1 0 0 0,0-1-1 0 0,0 1 1 0 0,1-1 0 0 0,-1 1 0 0 0,0-1-1 0 0,1 1 1 0 0,-1 0 0 0 0,1 0 0 0 0,3-2-1 0 0,12-4-592 0 0,1 0-1 0 0,0 2 0 0 0,0 0 0 0 0,0 1 0 0 0,21-2 1 0 0,-38 6 275 0 0,0 0 1 0 0,0 0 0 0 0,0 0 0 0 0,0 0 0 0 0,0 0 0 0 0,0 0-1 0 0,0 0 1 0 0,0 1 0 0 0,1-1 0 0 0,-1 0 0 0 0,0 1 0 0 0,0-1-1 0 0,0 0 1 0 0,1 2 0 0 0,-2-2 51 0 0,1 1 0 0 0,-1-1 0 0 0,0 1 0 0 0,1-1 0 0 0,-1 1 0 0 0,0-1 0 0 0,0 1 0 0 0,1-1 0 0 0,-1 1 0 0 0,0-1 0 0 0,0 1-1 0 0,0-1 1 0 0,0 1 0 0 0,0 0 0 0 0,0-1 0 0 0,0 1 0 0 0,0-1 0 0 0,0 1 0 0 0,0 0 0 0 0,0-1 0 0 0,0 1 0 0 0,0-1 0 0 0,0 1 0 0 0,0-1 0 0 0,-1 2 0 0 0,-1 11-795 0 0</inkml:trace>
</inkml:ink>
</file>

<file path=ppt/ink/ink7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23:30.939"/>
    </inkml:context>
    <inkml:brush xml:id="br0">
      <inkml:brushProperty name="width" value="0.05" units="cm"/>
      <inkml:brushProperty name="height" value="0.05" units="cm"/>
    </inkml:brush>
  </inkml:definitions>
  <inkml:trace contextRef="#ctx0" brushRef="#br0">38 0 9569 0 0,'-7'6'-86'0'0,"2"-2"136"0"0,1 1 1 0 0,-1-1-1 0 0,0 1 0 0 0,-4 7 1 0 0,8-12-4 0 0,1 0 0 0 0,0 0 0 0 0,0 1 0 0 0,0-1 0 0 0,0 0 0 0 0,-1 0 0 0 0,1 1 0 0 0,0-1 0 0 0,0 0 0 0 0,0 1 0 0 0,0-1 0 0 0,0 0 1 0 0,0 0-1 0 0,0 1 0 0 0,0-1 0 0 0,0 0 0 0 0,0 1 0 0 0,0-1 0 0 0,0 0 0 0 0,0 1 0 0 0,0-1 0 0 0,0 0 0 0 0,0 0 0 0 0,0 1 0 0 0,0-1 0 0 0,0 0 0 0 0,1 1 0 0 0,-1-1 0 0 0,0 0 0 0 0,0 0 0 0 0,0 1 0 0 0,0-1 0 0 0,1 0 1 0 0,10 5 1304 0 0,14-4 675 0 0,-15-2-1807 0 0,-1-1 1 0 0,0 0-1 0 0,0-1 0 0 0,0 0 1 0 0,9-5-1 0 0,26-8-463 0 0,-24 10-261 0 0,-15 5 66 0 0,-1-1 0 0 0,1 1 0 0 0,0 0 0 0 0,0 0 0 0 0,10 0 0 0 0,0-2-998 0 0</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3:41:07.932"/>
    </inkml:context>
    <inkml:brush xml:id="br0">
      <inkml:brushProperty name="width" value="0.05" units="cm"/>
      <inkml:brushProperty name="height" value="0.05" units="cm"/>
    </inkml:brush>
  </inkml:definitions>
  <inkml:trace contextRef="#ctx0" brushRef="#br0">10 151 8165 0 0,'-6'-5'16'0'0,"2"-5"60"0"0,4 5-8 0 0,0-4 0 0 0,6 3 12 0 0,2-7-28 0 0,2 3-36 0 0,5-2-64 0 0,3 1-92 0 0,4-2-136 0 0,2-5 64 0 0,7 4-288 0 0,-3 1-44 0 0,7 2-144 0 0</inkml:trace>
</inkml:ink>
</file>

<file path=ppt/ink/ink7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23:33.732"/>
    </inkml:context>
    <inkml:brush xml:id="br0">
      <inkml:brushProperty name="width" value="0.05" units="cm"/>
      <inkml:brushProperty name="height" value="0.05" units="cm"/>
    </inkml:brush>
  </inkml:definitions>
  <inkml:trace contextRef="#ctx0" brushRef="#br0">223 65 8561 0 0,'0'0'-92'0'0,"5"-2"44"0"0,1 0 116 0 0,-4 1 88 0 0,0 1 0 0 0,-1-1 1 0 0,1 0-1 0 0,0 1 1 0 0,0-1-1 0 0,0 1 1 0 0,0-1-1 0 0,0 1 0 0 0,2 0 1 0 0,0-4 144 0 0,-2 1-220 0 0,-1 1-50 0 0,0 1 0 0 0,0 0-1 0 0,-1-1 1 0 0,1 1 0 0 0,0 0-1 0 0,0 0 1 0 0,1 0 0 0 0,-1 0 0 0 0,0-1-1 0 0,0 2 1 0 0,3-3 702 0 0,-4-1-583 0 0,3-11-2 0 0,-2 11 496 0 0,-3 4-560 0 0,1 0 0 0 0,-1-1-1 0 0,0 0 1 0 0,1 1-1 0 0,-1-1 1 0 0,1 0-1 0 0,-1 0 1 0 0,1 0-1 0 0,0 0 1 0 0,-2-2-1 0 0,-5 7 62 0 0,-22 10-26 0 0,23-10 479 0 0,0 6-462 0 0,-20 30 20 0 0,21-29 728 0 0,14-2-772 0 0,26 29-6 0 0,-26-28 40 0 0,4-2-64 0 0,2 2-51 0 0,10 7 71 0 0,30 28 0 0 0,-52-43-92 0 0,0-1 1 0 0,0 1-1 0 0,0 0 0 0 0,-1 0 1 0 0,1 0-1 0 0,-1 0 0 0 0,0 0 1 0 0,1 0-1 0 0,-1 0 0 0 0,0 0 1 0 0,0 1-1 0 0,0-1 0 0 0,0 0 1 0 0,-1 1-1 0 0,1-1 0 0 0,-1 0 1 0 0,1 6-1 0 0,-2-6-5 0 0,1 1 0 0 0,-1 0 0 0 0,0 0 1 0 0,0 0-1 0 0,0-1 0 0 0,0 1 0 0 0,0-1 0 0 0,-1 1 0 0 0,1-1 1 0 0,-1 1-1 0 0,0-1 0 0 0,1 0 0 0 0,-1 1 0 0 0,-4 2 0 0 0,-1 2-22 0 0,1-1-1 0 0,-1 0 0 0 0,0 0 0 0 0,-1 0 0 0 0,1-1 0 0 0,-1 0 0 0 0,0-1 0 0 0,-1 1 0 0 0,1-2 0 0 0,-1 1 0 0 0,1-1 0 0 0,-1-1 0 0 0,0 1 0 0 0,0-1 0 0 0,0-1 0 0 0,-1 0 0 0 0,1 0 0 0 0,0-1 0 0 0,0 0 0 0 0,0-1 0 0 0,-1 1 0 0 0,-9-4 0 0 0,12 3-123 0 0,1-1-1 0 0,-1-1 1 0 0,1 1 0 0 0,-1-1 0 0 0,1 0-1 0 0,0-1 1 0 0,0 1 0 0 0,1-1-1 0 0,-1-1 1 0 0,1 1 0 0 0,-1-1-1 0 0,1 0 1 0 0,1 0 0 0 0,-1 0-1 0 0,1 0 1 0 0,0-1 0 0 0,0 0-1 0 0,1 0 1 0 0,-6-12 0 0 0,4 9-238 0 0,4 7 178 0 0,-1 0-1 0 0,1-1 1 0 0,0 1 0 0 0,0 0 0 0 0,0-1 0 0 0,0 1 0 0 0,0-1-1 0 0,1 1 1 0 0,-1-4 0 0 0,2-4-937 0 0</inkml:trace>
</inkml:ink>
</file>

<file path=ppt/ink/ink7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23:34.062"/>
    </inkml:context>
    <inkml:brush xml:id="br0">
      <inkml:brushProperty name="width" value="0.05" units="cm"/>
      <inkml:brushProperty name="height" value="0.05" units="cm"/>
    </inkml:brush>
  </inkml:definitions>
  <inkml:trace contextRef="#ctx0" brushRef="#br0">78 32 14489 0 0,'-10'-3'390'0'0,"0"0"0"0"0,1-1 1 0 0,-14-8-1 0 0,4 3 1320 0 0,19 9-1671 0 0,0 0-1 0 0,0 0 0 0 0,-1 0 1 0 0,1 0-1 0 0,0 0 1 0 0,0 0-1 0 0,-1 0 0 0 0,1 0 1 0 0,0 0-1 0 0,0 0 1 0 0,-1 0-1 0 0,1 0 0 0 0,0 0 1 0 0,0 0-1 0 0,-1 1 1 0 0,1-1-1 0 0,0 0 0 0 0,0 0 1 0 0,0 0-1 0 0,-1 0 1 0 0,1 0-1 0 0,0 1 0 0 0,0-1 1 0 0,0 0-1 0 0,-1 0 1 0 0,1 0-1 0 0,0 1 0 0 0,0-1 1 0 0,0 0-1 0 0,0 0 1 0 0,0 1-1 0 0,0-1 0 0 0,0 0 1 0 0,-1 0-1 0 0,1 0 1 0 0,0 1-1 0 0,0-1 0 0 0,0 0 1 0 0,0 0-1 0 0,0 1 1 0 0,0-1-1 0 0,0 0 0 0 0,0 1 1 0 0,0-1-1 0 0,0 0 0 0 0,1 1 1 0 0,-2 17 380 0 0,2-14-163 0 0,1 27 887 0 0,10 54-1 0 0,-6-46-590 0 0,4 19-93 0 0,1 8-429 0 0,4 117 1 0 0,-15-173-531 0 0,0-1-1 0 0,0 1 1 0 0,1 0 0 0 0,0 0-1 0 0,0 0 1 0 0,1 0 0 0 0,1 0-1 0 0,0-1 1 0 0,6 15 0 0 0,-8-23 214 0 0,-1 0 1 0 0,1 0-1 0 0,0 1 1 0 0,-1-1-1 0 0,1 0 1 0 0,-1 1 0 0 0,1-1-1 0 0,-1 0 1 0 0,0 1-1 0 0,1-1 1 0 0,-1 0-1 0 0,0 1 1 0 0,0-1 0 0 0,0 0-1 0 0,0 1 1 0 0,0-1-1 0 0,0 1 1 0 0,-1-1-1 0 0,1 0 1 0 0,0 1-1 0 0,-1-1 1 0 0,1 0 0 0 0,-1 1-1 0 0,1-1 1 0 0,-1 0-1 0 0,0 0 1 0 0,1 0-1 0 0,-1 0 1 0 0,0 1-1 0 0,0-1 1 0 0,-1 1 0 0 0,-6 6-1310 0 0</inkml:trace>
</inkml:ink>
</file>

<file path=ppt/ink/ink7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23:34.638"/>
    </inkml:context>
    <inkml:brush xml:id="br0">
      <inkml:brushProperty name="width" value="0.05" units="cm"/>
      <inkml:brushProperty name="height" value="0.05" units="cm"/>
    </inkml:brush>
  </inkml:definitions>
  <inkml:trace contextRef="#ctx0" brushRef="#br0">18 415 7421 0 0,'-5'-11'48'0'0,"3"9"30"0"0,1 0 1 0 0,-1 0 0 0 0,1 0 0 0 0,0-1-1 0 0,0 1 1 0 0,0-1 0 0 0,0 1-1 0 0,1 0 1 0 0,-1-1 0 0 0,1 0 0 0 0,-1 1-1 0 0,1-1 1 0 0,0 1 0 0 0,0-1-1 0 0,0-3 1 0 0,3-5 474 0 0,-3 9-487 0 0,1 1 0 0 0,-1-1 1 0 0,1 0-1 0 0,-1 1 0 0 0,1-1 1 0 0,-1 0-1 0 0,1 1 0 0 0,0-1 0 0 0,0 1 1 0 0,-1-1-1 0 0,1 1 0 0 0,0-1 1 0 0,1 1-1 0 0,-1 0 0 0 0,0-1 0 0 0,0 1 1 0 0,1 0-1 0 0,-1 0 0 0 0,0 0 1 0 0,1 0-1 0 0,-1 0 0 0 0,1 0 0 0 0,2-1 1 0 0,40-13 72 0 0,50-10-1 0 0,-59 18-124 0 0,-1-3 0 0 0,0 0 0 0 0,38-19-1 0 0,-69 28 13 0 0,0-1 0 0 0,-1 1-1 0 0,0-1 1 0 0,1 0 0 0 0,-1 0 0 0 0,0 0-1 0 0,0 0 1 0 0,0 0 0 0 0,0-1-1 0 0,0 1 1 0 0,-1 0 0 0 0,1-1-1 0 0,-1 1 1 0 0,0-1 0 0 0,1 0-1 0 0,-1 0 1 0 0,0 1 0 0 0,0-1 0 0 0,-1 0-1 0 0,1 0 1 0 0,-1 0 0 0 0,1 0-1 0 0,-1 0 1 0 0,0 0 0 0 0,0 1-1 0 0,0-1 1 0 0,-1 0 0 0 0,1 0 0 0 0,-1 0-1 0 0,1 0 1 0 0,-1 0 0 0 0,0 0-1 0 0,0 1 1 0 0,0-1 0 0 0,-1 0-1 0 0,-1-3 1 0 0,5 10 1095 0 0,-1-3-960 0 0,0 0-1 0 0,0 1 1 0 0,-1-1-1 0 0,1 0 1 0 0,0 1 0 0 0,-1-1-1 0 0,1 0 1 0 0,-1 1-1 0 0,1-1 1 0 0,-1 1-1 0 0,0-1 1 0 0,0 1 0 0 0,1-1-1 0 0,-1 2 1 0 0,4 26 2118 0 0,-3-19-2061 0 0,0 0 0 0 0,1 0 1 0 0,0 0-1 0 0,1 0 0 0 0,0 0 1 0 0,1-1-1 0 0,0 1 0 0 0,0-1 1 0 0,10 14-1 0 0,-8-12 43 0 0,1 1-1 0 0,-2 1 1 0 0,1-1 0 0 0,5 22 0 0 0,-8-15-239 0 0,-1 1 1 0 0,-1-1-1 0 0,-1 24 1 0 0,0-18-519 0 0,-1-28 434 0 0,0 0 0 0 0,0 0-1 0 0,0 0 1 0 0,0 0 0 0 0,-1 1-1 0 0,1-1 1 0 0,-1 0-1 0 0,0 1 1 0 0,-3-5 0 0 0,-7-11 39 0 0,9 12 24 0 0,1-1 1 0 0,0 1-1 0 0,0-1 0 0 0,0 0 0 0 0,1 0 1 0 0,-1 0-1 0 0,2 0 0 0 0,-1 0 0 0 0,1 0 0 0 0,1-12 1 0 0,2-6-1 0 0,11-40 1 0 0,-8 40 1 0 0,-3 14-3 0 0,0-1 0 0 0,1 1 0 0 0,0 0 0 0 0,1 0 0 0 0,0 1 0 0 0,1-1 0 0 0,0 1 0 0 0,0 0 0 0 0,1 0 0 0 0,10-10 0 0 0,-6 9-42 0 0,0 1 0 0 0,0 1 0 0 0,1 0 0 0 0,1 0 0 0 0,-1 1 0 0 0,1 1 0 0 0,23-10 0 0 0,65-21-3693 0 0,-97 37 2167 0 0,-10 5-1270 0 0,-1 2 977 0 0</inkml:trace>
</inkml:ink>
</file>

<file path=ppt/ink/ink7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23:34.979"/>
    </inkml:context>
    <inkml:brush xml:id="br0">
      <inkml:brushProperty name="width" value="0.05" units="cm"/>
      <inkml:brushProperty name="height" value="0.05" units="cm"/>
    </inkml:brush>
  </inkml:definitions>
  <inkml:trace contextRef="#ctx0" brushRef="#br0">18 21 14797 0 0,'-15'10'492'0'0,"12"-9"19"0"0,7-7-172 0 0,-3 5-216 0 0,-1 0-1 0 0,1 1 0 0 0,0-1 1 0 0,-1 0-1 0 0,1 1 0 0 0,0-1 1 0 0,0 1-1 0 0,0-1 0 0 0,-1 1 1 0 0,1-1-1 0 0,0 1 0 0 0,0 0 1 0 0,0 0-1 0 0,0-1 0 0 0,0 1 1 0 0,0 0-1 0 0,-1 0 0 0 0,1 0 1 0 0,0 0-1 0 0,0 0 0 0 0,0 0 1 0 0,2 0-1 0 0,22 8 1206 0 0,-7-2-804 0 0,3-5-385 0 0,-1 0 1 0 0,0-2 0 0 0,1 0 0 0 0,26-6 0 0 0,-29 5-447 0 0,58-17-4050 0 0,-70 16 974 0 0</inkml:trace>
</inkml:ink>
</file>

<file path=ppt/ink/ink7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23:35.637"/>
    </inkml:context>
    <inkml:brush xml:id="br0">
      <inkml:brushProperty name="width" value="0.05" units="cm"/>
      <inkml:brushProperty name="height" value="0.05" units="cm"/>
    </inkml:brush>
  </inkml:definitions>
  <inkml:trace contextRef="#ctx0" brushRef="#br0">83 310 13725 0 0,'0'0'1516'0'0,"-6"1"-1030"0"0,-23 3 2226 0 0,27 1-2451 0 0,-7 14 17 0 0,6-15 772 0 0,5 20-933 0 0,4 74-41 0 0,-4-77-38 0 0,0 0 1 0 0,7 22-1 0 0,-7-34-39 0 0,0 0 0 0 0,0 0 0 0 0,-1 1 0 0 0,0 9 0 0 0,1-10-42 0 0,-2-9 42 0 0,0 0-1 0 0,0 1 0 0 0,0-1 1 0 0,1 0-1 0 0,-1 1 1 0 0,0-1-1 0 0,0 0 0 0 0,0 1 1 0 0,0-1-1 0 0,1 1 1 0 0,-1-1-1 0 0,0 0 0 0 0,0 1 1 0 0,0-1-1 0 0,0 1 1 0 0,0-1-1 0 0,0 0 0 0 0,0 1 1 0 0,0-1-1 0 0,0 1 1 0 0,-1-1-1 0 0,1 0 0 0 0,0 1 1 0 0,0-1-1 0 0,0 0 1 0 0,0 1-1 0 0,0-1 0 0 0,-1 0 1 0 0,1 1-1 0 0,0-1 1 0 0,0 0-1 0 0,-1 1 0 0 0,1-1 1 0 0,0 0-1 0 0,-1 1 1 0 0,1-1-2 0 0,-1-3 6 0 0,0-1-1 0 0,0 1 1 0 0,0-1 0 0 0,0 1 0 0 0,0-1-1 0 0,-1 1 1 0 0,0 0 0 0 0,1 0 0 0 0,-1 0-1 0 0,-4-5 1 0 0,-5-10 14 0 0,5 5-23 0 0,0 0 0 0 0,2-1 0 0 0,0 0 0 0 0,0 1 0 0 0,1-1 0 0 0,1-1 0 0 0,0 1-1 0 0,1 0 1 0 0,1 0 0 0 0,0-1 0 0 0,3-18 0 0 0,1 6 6 0 0,1 1 0 0 0,1-1 1 0 0,2 1-1 0 0,0 1 0 0 0,14-28 0 0 0,-15 39 1 0 0,1-1-1 0 0,0 2 1 0 0,1-1-1 0 0,1 1 1 0 0,0 0-1 0 0,1 1 1 0 0,0 1-1 0 0,1-1 1 0 0,18-12-1 0 0,-21 17 24 0 0,0 0 0 0 0,1 1 0 0 0,0 0 0 0 0,1 1 0 0 0,-1 0 0 0 0,1 1 0 0 0,0 0 0 0 0,0 1 0 0 0,0 0 0 0 0,1 0-1 0 0,-1 1 1 0 0,1 1 0 0 0,21 0 0 0 0,-26 1-1 0 0,-1 1 0 0 0,0-1 0 0 0,0 1 1 0 0,0 1-1 0 0,0-1 0 0 0,0 1 0 0 0,-1 0 0 0 0,1 1 0 0 0,-1-1 0 0 0,1 1 0 0 0,-1 0 0 0 0,0 1 0 0 0,0-1 0 0 0,0 1 0 0 0,0 0 0 0 0,-1 0 1 0 0,1 0-1 0 0,-1 1 0 0 0,0 0 0 0 0,0-1 0 0 0,-1 1 0 0 0,0 1 0 0 0,0-1 0 0 0,0 0 0 0 0,0 1 0 0 0,-1 0 0 0 0,0-1 0 0 0,0 1 1 0 0,0 0-1 0 0,-1 0 0 0 0,0 0 0 0 0,0 0 0 0 0,-1 0 0 0 0,1 0 0 0 0,-1 1 0 0 0,-1-1 0 0 0,1 0 0 0 0,-1 0 0 0 0,0 0 0 0 0,-1 0 0 0 0,1 0 1 0 0,-1 0-1 0 0,0-1 0 0 0,0 1 0 0 0,-1 0 0 0 0,-4 7 0 0 0,-3 2-23 0 0,0-1-1 0 0,-1 0 1 0 0,-1-1 0 0 0,0 0-1 0 0,-1-1 1 0 0,0 0-1 0 0,0-1 1 0 0,-1 0 0 0 0,-1-1-1 0 0,0-1 1 0 0,0 0 0 0 0,-24 9-1 0 0,33-16 78 0 0,8-3-5 0 0,14-2 15 0 0,1 4 8 0 0,0 0-1 0 0,1 1 1 0 0,-1 0 0 0 0,0 2 0 0 0,0 0 0 0 0,-1 0 0 0 0,1 2 0 0 0,-1 0 0 0 0,0 1 0 0 0,22 13 0 0 0,-37-19-79 0 0,0-1 0 0 0,0 1-1 0 0,0 0 1 0 0,1 0 0 0 0,-1 0 0 0 0,0 0 0 0 0,0 0 0 0 0,0 0 0 0 0,0 0 0 0 0,0 0 0 0 0,-1 0 0 0 0,1 0 0 0 0,0 0 0 0 0,0 0-1 0 0,-1 1 1 0 0,1-1 0 0 0,-1 0 0 0 0,1 1 0 0 0,-1-1 0 0 0,1 0 0 0 0,-1 1 0 0 0,0-1 0 0 0,0 3 0 0 0,0-2-5 0 0,-1 0 1 0 0,0-1 0 0 0,1 1 0 0 0,-1 0-1 0 0,0-1 1 0 0,0 1 0 0 0,-1-1 0 0 0,1 0-1 0 0,0 1 1 0 0,0-1 0 0 0,-1 0 0 0 0,1 0 0 0 0,0 0-1 0 0,-1 1 1 0 0,1-2 0 0 0,-1 1 0 0 0,0 0-1 0 0,-2 1 1 0 0,-18 8-151 0 0,-1-2-1 0 0,0 0 0 0 0,0-1 1 0 0,-1-2-1 0 0,-46 6 1 0 0,64-11-46 0 0,0 1 0 0 0,0-1 1 0 0,0 0-1 0 0,-8-1 0 0 0,13 1 28 0 0,-1-1 0 0 0,1 1 0 0 0,-1 0-1 0 0,1-1 1 0 0,-1 1 0 0 0,1-1-1 0 0,-1 0 1 0 0,1 1 0 0 0,0-1-1 0 0,-1 0 1 0 0,1 0 0 0 0,0 0 0 0 0,0 0-1 0 0,0 0 1 0 0,0 0 0 0 0,0 0-1 0 0,0 0 1 0 0,0-1 0 0 0,0 1 0 0 0,0 0-1 0 0,-1-3 1 0 0,-11-14-3253 0 0,10 6 1382 0 0</inkml:trace>
</inkml:ink>
</file>

<file path=ppt/ink/ink7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23:36.075"/>
    </inkml:context>
    <inkml:brush xml:id="br0">
      <inkml:brushProperty name="width" value="0.05" units="cm"/>
      <inkml:brushProperty name="height" value="0.05" units="cm"/>
    </inkml:brush>
  </inkml:definitions>
  <inkml:trace contextRef="#ctx0" brushRef="#br0">128 229 12901 0 0,'-78'10'5076'0'0,"69"-8"-639"0"0,24 1-3630 0 0,26 0-1153 0 0,-33-3 175 0 0,0-1 0 0 0,0 0 1 0 0,0 0-1 0 0,-1 0 0 0 0,1-1 1 0 0,-1 0-1 0 0,1-1 1 0 0,-1 1-1 0 0,0-1 0 0 0,0-1 1 0 0,0 1-1 0 0,0-1 0 0 0,-1-1 1 0 0,1 1-1 0 0,-1-1 0 0 0,0 0 1 0 0,-1-1-1 0 0,1 1 0 0 0,-1-1 1 0 0,0 0-1 0 0,0 0 0 0 0,-1-1 1 0 0,0 1-1 0 0,4-10 0 0 0,-7 13 142 0 0,0-1 0 0 0,0 1 0 0 0,-1-1-1 0 0,1 1 1 0 0,-1-1 0 0 0,0 1 0 0 0,0-1-1 0 0,0 1 1 0 0,0-1 0 0 0,-1 1 0 0 0,0-1-1 0 0,1 1 1 0 0,-1-1 0 0 0,0 1 0 0 0,-1 0-1 0 0,1-1 1 0 0,-1 1 0 0 0,1 0 0 0 0,-1 0-1 0 0,0 0 1 0 0,-3-3 0 0 0,-1-2 129 0 0,0 0 0 0 0,-1 1 0 0 0,0 0 0 0 0,0 1 0 0 0,-1 0 0 0 0,-12-9 0 0 0,18 14-50 0 0,0 0 0 0 0,0 0-1 0 0,0 0 1 0 0,0 0 0 0 0,-1 0 0 0 0,1 0 0 0 0,0 1-1 0 0,0-1 1 0 0,0 1 0 0 0,-1 0 0 0 0,1-1-1 0 0,0 1 1 0 0,0 0 0 0 0,-1 0 0 0 0,1 1 0 0 0,0-1-1 0 0,0 0 1 0 0,-3 1 0 0 0,1 1 40 0 0,0 0 1 0 0,0-1-1 0 0,0 1 0 0 0,0 1 1 0 0,0-1-1 0 0,1 0 0 0 0,-1 1 0 0 0,-5 6 1 0 0,-1 2 173 0 0,0 1 0 0 0,0 0 0 0 0,2 1-1 0 0,-11 17 1 0 0,12-17-72 0 0,1 1 0 0 0,0-1-1 0 0,1 1 1 0 0,0 0-1 0 0,1 0 1 0 0,1 1-1 0 0,0-1 1 0 0,1 1 0 0 0,0 0-1 0 0,2 25 1 0 0,0-34-248 0 0,0 0 0 0 0,1 0 0 0 0,0 0 0 0 0,0 0 0 0 0,1 0 0 0 0,-1 0 0 0 0,1-1 1 0 0,0 1-1 0 0,1-1 0 0 0,0 1 0 0 0,0-1 0 0 0,0 0 0 0 0,0 0 0 0 0,1 0 0 0 0,-1 0 0 0 0,1-1 0 0 0,1 0 0 0 0,-1 0 0 0 0,1 0 1 0 0,-1 0-1 0 0,1 0 0 0 0,0-1 0 0 0,0 0 0 0 0,1 0 0 0 0,-1-1 0 0 0,0 1 0 0 0,1-1 0 0 0,0 0 0 0 0,6 1 0 0 0,4 0-955 0 0,-1 0 1 0 0,1-1-1 0 0,0 0 0 0 0,0-2 0 0 0,0 0 0 0 0,1 0 0 0 0,-1-2 0 0 0,22-4 0 0 0,-8 0-1007 0 0</inkml:trace>
</inkml:ink>
</file>

<file path=ppt/ink/ink7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23:37.075"/>
    </inkml:context>
    <inkml:brush xml:id="br0">
      <inkml:brushProperty name="width" value="0.05" units="cm"/>
      <inkml:brushProperty name="height" value="0.05" units="cm"/>
    </inkml:brush>
  </inkml:definitions>
  <inkml:trace contextRef="#ctx0" brushRef="#br0">100 553 11341 0 0,'-13'-10'852'0'0,"0"0"0"0"0,-1 1 0 0 0,-23-12 0 0 0,30 14 747 0 0,11 2-623 0 0,-3 5-924 0 0,0 0 0 0 0,0-1 0 0 0,0 1 0 0 0,0 0 1 0 0,0 0-1 0 0,0 0 0 0 0,0-1 0 0 0,0 1 0 0 0,1 0 0 0 0,-1 0 0 0 0,0 1 1 0 0,0-1-1 0 0,0 0 0 0 0,0 0 0 0 0,0 0 0 0 0,1 1 0 0 0,10 6 260 0 0,-1 0 0 0 0,0 0 0 0 0,0 1-1 0 0,-1 1 1 0 0,14 13 0 0 0,41 54 1112 0 0,-55-64-1239 0 0,-1 1-1 0 0,11 19 1 0 0,-18-27-176 0 0,1 1-1 0 0,-1 0 1 0 0,0 0 0 0 0,0 0 0 0 0,-1 0 0 0 0,1 0 0 0 0,-1 0 0 0 0,0 13 0 0 0,-1-15-12 0 0,-1 1 1 0 0,1-1-1 0 0,-1 1 0 0 0,0-1 1 0 0,0 1-1 0 0,0-1 1 0 0,-1 0-1 0 0,1 0 1 0 0,-4 6-1 0 0,4-9-40 0 0,0 1-1 0 0,1-1 0 0 0,-1 1 1 0 0,0-1-1 0 0,0 0 1 0 0,0 1-1 0 0,0-1 1 0 0,-1 0-1 0 0,1 0 1 0 0,0 0-1 0 0,0 0 1 0 0,-1 0-1 0 0,1 0 1 0 0,-1 0-1 0 0,1-1 1 0 0,0 1-1 0 0,-1 0 0 0 0,0-1 1 0 0,1 1-1 0 0,-1-1 1 0 0,1 0-1 0 0,-1 1 1 0 0,0-1-1 0 0,1 0 1 0 0,-1 0-1 0 0,1 0 1 0 0,-1 0-1 0 0,-2-1 1 0 0,3 1-25 0 0,0-1 1 0 0,-1 0-1 0 0,1 1 1 0 0,0-1-1 0 0,0 0 1 0 0,0 0-1 0 0,0 0 1 0 0,0 0-1 0 0,1 0 1 0 0,-1 0-1 0 0,0 0 1 0 0,0 0-1 0 0,1-1 1 0 0,-1 1-1 0 0,1 0 1 0 0,-2-2-1 0 0,-8-25-744 0 0,9 22 649 0 0,-2 0-35 0 0,1 0 1 0 0,0-1-1 0 0,1 1 0 0 0,0 0 1 0 0,0-1-1 0 0,0 1 1 0 0,1-1-1 0 0,0 1 0 0 0,0 0 1 0 0,2-10-1 0 0,0 9-74 0 0,0-1 1 0 0,1 0-1 0 0,0 1 1 0 0,0 0-1 0 0,1 0 0 0 0,0 0 1 0 0,0 0-1 0 0,5-6 0 0 0,1 1-105 0 0,0 0 0 0 0,1 1 0 0 0,0 0 1 0 0,1 1-1 0 0,0 0 0 0 0,0 1 0 0 0,1 1 0 0 0,0-1 0 0 0,1 2 0 0 0,23-10 0 0 0,-34 16 400 0 0,1 0-1 0 0,-1 0 1 0 0,1-1 0 0 0,-1 1-1 0 0,0-1 1 0 0,0 0 0 0 0,0 0 0 0 0,0 0-1 0 0,0-1 1 0 0,0 1 0 0 0,0-1-1 0 0,-1 1 1 0 0,1-1 0 0 0,-1 0-1 0 0,0 0 1 0 0,0 0 0 0 0,0 0 0 0 0,0-1-1 0 0,1-4 1 0 0,1-2 120 0 0,-3 3 1588 0 0,-8 11 199 0 0,7-4-1887 0 0,0 1-1 0 0,0-1 0 0 0,-1 0 0 0 0,1 0 1 0 0,0 0-1 0 0,0 0 0 0 0,0 0 0 0 0,-1 0 1 0 0,1 0-1 0 0,0 0 0 0 0,0 0 0 0 0,0 0 1 0 0,-1 0-1 0 0,1 0 0 0 0,0 0 0 0 0,0 0 1 0 0,0 0-1 0 0,0-1 0 0 0,-1 1 0 0 0,1 0 1 0 0,0 0-1 0 0,0 0 0 0 0,0 0 0 0 0,0 0 1 0 0,-1 0-1 0 0,1 0 0 0 0,0 0 0 0 0,0-1 1 0 0,0 1-1 0 0,0 0 0 0 0,0 0 0 0 0,0 0 1 0 0,-1 0-1 0 0,1-1 0 0 0,0 1 0 0 0,0 0 1 0 0,0 0-1 0 0,0 0 0 0 0,0 0 0 0 0,0-1 1 0 0,0 1-1 0 0,0 0 0 0 0,0 0 0 0 0,0 0 1 0 0,0-1-1 0 0,0 1 0 0 0,0 0 0 0 0,0 0 1 0 0,0 0-1 0 0,0-1 0 0 0,0 1 0 0 0,0 0 1 0 0,0-1-5 0 0,0 1 0 0 0,0-1 1 0 0,0 1-1 0 0,1-1 0 0 0,-1 1 1 0 0,0 0-1 0 0,0-1 0 0 0,0 1 1 0 0,0-1-1 0 0,1 1 0 0 0,-1-1 1 0 0,0 1-1 0 0,0 0 0 0 0,1-1 1 0 0,-1 1-1 0 0,0 0 0 0 0,1-1 1 0 0,-1 1-1 0 0,1 0 0 0 0,-1 0 0 0 0,0-1 1 0 0,1 1-1 0 0,-1 0 0 0 0,1 0 1 0 0,-1-1-1 0 0,0 1 0 0 0,1 0 1 0 0,-1 0-1 0 0,1 0 0 0 0,-1 0 1 0 0,1 0-1 0 0,-1 0 0 0 0,1 0 1 0 0,-1 0-1 0 0,1 0 0 0 0,-1 0 1 0 0,1 0-1 0 0,-1 0-22 0 0,-1 0-1 0 0,0 0 1 0 0,1 0-1 0 0,-1 0 1 0 0,0 0-1 0 0,1 0 1 0 0,-1-1-1 0 0,1 1 1 0 0,-1 0-1 0 0,0 0 1 0 0,1 0 0 0 0,-1-1-1 0 0,1 1 1 0 0,-1 0-1 0 0,1-1 1 0 0,-1 1-1 0 0,1-1 1 0 0,-1 1-1 0 0,1 0 1 0 0,-1-1-1 0 0,1 1 1 0 0,-1-1-1 0 0,1 1 1 0 0,0-1 0 0 0,-1 0-1 0 0,1 1 1 0 0,0-1-1 0 0,-1 0 1 0 0,-6-30-98 0 0,5 18 114 0 0,-10-78-39 0 0,10 67-1 0 0,2 0 0 0 0,1-28 1 0 0,1 7-20 0 0,-2 35 26 0 0,1-7 103 0 0,-5-31 0 0 0,4 45-58 0 0,-1-1-1 0 0,1 1 0 0 0,-1-1 0 0 0,0 1 0 0 0,0 0 0 0 0,0-1 1 0 0,-1 1-1 0 0,1 0 0 0 0,-1 0 0 0 0,0 0 0 0 0,1 0 0 0 0,-1 0 1 0 0,-1 0-1 0 0,1 1 0 0 0,-3-4 0 0 0,3 6-5 0 0,0-1 0 0 0,1 0 0 0 0,-1 1 0 0 0,0-1 0 0 0,0 1 0 0 0,1-1 0 0 0,-1 1 0 0 0,0 0 0 0 0,0 0 0 0 0,0 0 0 0 0,0 0 0 0 0,1 0 0 0 0,-1 0 0 0 0,0 0 0 0 0,0 1 1 0 0,0-1-1 0 0,1 1 0 0 0,-3 0 0 0 0,-30 15 458 0 0,25-10-337 0 0,0 1 1 0 0,1 0-1 0 0,0 0 0 0 0,1 1 1 0 0,-1 0-1 0 0,2 0 0 0 0,-1 1 1 0 0,1 0-1 0 0,0 0 0 0 0,-6 14 1 0 0,2 0 131 0 0,0 1-1 0 0,2 0 1 0 0,-8 32 0 0 0,11-28-19 0 0,1 0 0 0 0,-1 54 0 0 0,9 57 328 0 0,-3-123-565 0 0,74 598 2605 0 0,-74-611-2640 0 0,12 99-8 0 0,-13-88-93 0 0,1-1 1 0 0,-2 0 0 0 0,0 1 0 0 0,-1-1 0 0 0,-5 22 0 0 0,0-4-590 0 0,6-28 294 0 0,-31-33-16441 0 0,-99-93 15605 0 0,98 93 48 0 0</inkml:trace>
</inkml:ink>
</file>

<file path=ppt/ink/ink7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23:38.199"/>
    </inkml:context>
    <inkml:brush xml:id="br0">
      <inkml:brushProperty name="width" value="0.05" units="cm"/>
      <inkml:brushProperty name="height" value="0.05" units="cm"/>
    </inkml:brush>
  </inkml:definitions>
  <inkml:trace contextRef="#ctx0" brushRef="#br0">0 557 6909 0 0,'14'-20'130'0'0,"41"-57"71"0"0,-41 57 2960 0 0,-2 16-2434 0 0,34-16-39 0 0,-35 15 2130 0 0,4 3-2635 0 0,43-7-46 0 0,-44 6-48 0 0,4 0-16 0 0,156-27-85 0 0,-144 22-61 0 0,24-10-13 0 0,-40 13 11 0 0,1-7 18 0 0,47-37 63 0 0,-46 36 706 0 0,-14 9-518 0 0,8-12-4 0 0,-8 12 983 0 0,-31 10-759 0 0,24-5 1002 0 0,-6 15-1162 0 0,-32 49 10 0 0,32-49 795 0 0,14 39-725 0 0,-2-44 18 0 0,15 4-295 0 0,52 42-136 0 0,-66-55 65 0 0,1 0 0 0 0,-1 0 0 0 0,1-1 0 0 0,-1 1 0 0 0,1-1 0 0 0,0 1 0 0 0,4 0 0 0 0,7-3-92 0 0,-7-1 49 0 0,-3 2-3 0 0,1-1 0 0 0,0 0-1 0 0,0 0 1 0 0,0 0 0 0 0,-1-1 0 0 0,1 1 0 0 0,0-1-1 0 0,-1-1 1 0 0,0 1 0 0 0,1 0 0 0 0,-1-1 0 0 0,0 0 0 0 0,0 0-1 0 0,-1 0 1 0 0,1-1 0 0 0,-1 1 0 0 0,1-1 0 0 0,-1 0-1 0 0,0 1 1 0 0,0-2 0 0 0,-1 1 0 0 0,1 0 0 0 0,-1 0 0 0 0,0-1-1 0 0,0 1 1 0 0,-1-1 0 0 0,1 0 0 0 0,-1 0 0 0 0,0 1-1 0 0,0-1 1 0 0,-1 0 0 0 0,1 0 0 0 0,-1 0 0 0 0,0 0 0 0 0,0 0-1 0 0,-1 0 1 0 0,-1-9 0 0 0,-2 0 45 0 0,-1 1 0 0 0,-10-24-1 0 0,10 27 90 0 0,0-1-1 0 0,1 1 1 0 0,0-1-1 0 0,1 0 1 0 0,-2-14-1 0 0,4 24-56 0 0,1 0 0 0 0,0-1-1 0 0,0 1 1 0 0,0 0 0 0 0,0-1-1 0 0,0 1 1 0 0,0-1 0 0 0,0 1-1 0 0,0 0 1 0 0,0-1 0 0 0,1 1-1 0 0,-1 0 1 0 0,0-1 0 0 0,1 1-1 0 0,0 0 1 0 0,-1 0 0 0 0,1-1-1 0 0,0 1 1 0 0,-1 0 0 0 0,1 0-1 0 0,0 0 1 0 0,0 0 0 0 0,0 0-1 0 0,0 0 1 0 0,1-1 0 0 0,0 1-12 0 0,0 0 0 0 0,0 1 1 0 0,0-1-1 0 0,1 0 0 0 0,-1 1 1 0 0,0-1-1 0 0,0 1 0 0 0,1 0 1 0 0,-1 0-1 0 0,0 0 0 0 0,0 0 1 0 0,1 0-1 0 0,3 1 0 0 0,3 1-6 0 0,0 0-1 0 0,-1 0 1 0 0,1 1 0 0 0,-1 1-1 0 0,1-1 1 0 0,12 9-1 0 0,-4-1 66 0 0,-1 0 0 0 0,0 1 0 0 0,-1 0-1 0 0,0 2 1 0 0,-1 0 0 0 0,-1 0 0 0 0,16 22-1 0 0,-28-35-61 0 0,0 0 0 0 0,0 1 0 0 0,-1-1 0 0 0,1 1 0 0 0,0-1 0 0 0,-1 1 0 0 0,1-1 0 0 0,0 1-1 0 0,-1-1 1 0 0,0 1 0 0 0,1-1 0 0 0,-1 1 0 0 0,0-1 0 0 0,0 1 0 0 0,0 0 0 0 0,0-1 0 0 0,0 1-1 0 0,0 0 1 0 0,-1-1 0 0 0,1 1 0 0 0,0-1 0 0 0,-1 1 0 0 0,1-1 0 0 0,-1 1 0 0 0,0-1 0 0 0,1 1-1 0 0,-1-1 1 0 0,0 1 0 0 0,0-1 0 0 0,0 0 0 0 0,0 0 0 0 0,0 1 0 0 0,0-1 0 0 0,0 0 0 0 0,0 0-1 0 0,-1 0 1 0 0,1 0 0 0 0,0 0 0 0 0,-1 0 0 0 0,1-1 0 0 0,-1 1 0 0 0,1 0 0 0 0,-3 0 0 0 0,3 0-4 0 0,-1-1 1 0 0,0 1-1 0 0,0-1 1 0 0,1 0 0 0 0,-1 1-1 0 0,0-1 1 0 0,0 0 0 0 0,1 0-1 0 0,-1 0 1 0 0,0 0-1 0 0,0 0 1 0 0,1-1 0 0 0,-1 1-1 0 0,0 0 1 0 0,0-1 0 0 0,1 0-1 0 0,-1 1 1 0 0,0-1-1 0 0,1 0 1 0 0,-1 0 0 0 0,1 1-1 0 0,-1-1 1 0 0,1 0 0 0 0,0-1-1 0 0,-1 1 1 0 0,1 0-1 0 0,0 0 1 0 0,0-1 0 0 0,-1 1-1 0 0,1 0 1 0 0,0-1 0 0 0,1 1-1 0 0,-1-1 1 0 0,0 0-1 0 0,0 1 1 0 0,1-1 0 0 0,-1 0-1 0 0,0 1 1 0 0,0-4 0 0 0,1-1-22 0 0,0 1 0 0 0,0-1 0 0 0,0 1 0 0 0,0-1 0 0 0,1 1 0 0 0,0-1 1 0 0,0 1-1 0 0,0 0 0 0 0,5-10 0 0 0,21-45-150 0 0,-15 38 77 0 0,0 0 1 0 0,2 2-1 0 0,24-31 0 0 0,-32 44-7 0 0,1 0-1 0 0,-1 0 1 0 0,1 1-1 0 0,0 0 1 0 0,1 0 0 0 0,0 1-1 0 0,0 0 1 0 0,0 0-1 0 0,0 1 1 0 0,1 0-1 0 0,-1 1 1 0 0,16-5 0 0 0,-21 8-72 0 0,0-1 1 0 0,0 1 0 0 0,0-1-1 0 0,0 1 1 0 0,0 0 0 0 0,0 0-1 0 0,0 1 1 0 0,0-1 0 0 0,0 1 0 0 0,0-1-1 0 0,0 1 1 0 0,0 0 0 0 0,0 0-1 0 0,-1 0 1 0 0,1 1 0 0 0,0-1-1 0 0,0 1 1 0 0,-1-1 0 0 0,1 1-1 0 0,-1 0 1 0 0,0 0 0 0 0,1 0 0 0 0,-1 0-1 0 0,0 0 1 0 0,0 1 0 0 0,0-1-1 0 0,-1 1 1 0 0,1-1 0 0 0,0 1-1 0 0,-1 0 1 0 0,0-1 0 0 0,0 1-1 0 0,2 4 1 0 0,5 11-1498 0 0,1-1 0 0 0,1 0 1 0 0,23 31-1 0 0,-29-43 1537 0 0,-4-4 174 0 0,1 0 0 0 0,0-1 0 0 0,-1 1 0 0 0,1 0 0 0 0,-1 0 0 0 0,1-1 0 0 0,-1 1 0 0 0,1 0 0 0 0,-1 0 0 0 0,0 0 0 0 0,1 0 0 0 0,-1 0 0 0 0,0 0 0 0 0,0-1 0 0 0,0 1 0 0 0,0 0 1 0 0,0 0-1 0 0,0 0 0 0 0,0 0 0 0 0,0 0 0 0 0,0 0 0 0 0,0 0 0 0 0,0 0 0 0 0,0 0 0 0 0,-1 1 0 0 0,0-1 139 0 0,0 0 0 0 0,0 0 0 0 0,0 0 0 0 0,0 0 0 0 0,0-1 1 0 0,0 1-1 0 0,0 0 0 0 0,0-1 0 0 0,0 1 0 0 0,0 0 0 0 0,0-1 0 0 0,-1 0 0 0 0,1 1 1 0 0,0-1-1 0 0,0 0 0 0 0,-2 1 0 0 0,-1 0 378 0 0,0-1 1 0 0,0 0-1 0 0,0 0 0 0 0,0 0 1 0 0,0 0-1 0 0,0 0 0 0 0,0-1 1 0 0,1 1-1 0 0,-1-1 0 0 0,0 0 1 0 0,-6-3-1 0 0,10 4-520 0 0,0 0 0 0 0,0 0 0 0 0,0 0 0 0 0,0 0 0 0 0,-1 0 0 0 0,1 0-1 0 0,0 0 1 0 0,0 0 0 0 0,0 0 0 0 0,0 0 0 0 0,0 0 0 0 0,-1 0 0 0 0,1 0 0 0 0,0 0 0 0 0,0 0 0 0 0,0-1 0 0 0,0 1-1 0 0,0 0 1 0 0,0 0 0 0 0,-1 0 0 0 0,1 0 0 0 0,0 0 0 0 0,0 0 0 0 0,0 0 0 0 0,0 0 0 0 0,0-1 0 0 0,0 1 0 0 0,0 0-1 0 0,0 0 1 0 0,0 0 0 0 0,0 0 0 0 0,0 0 0 0 0,0-1 0 0 0,-1 1 0 0 0,1 0 0 0 0,0 0 0 0 0,0 0 0 0 0,0 0 0 0 0,0 0-1 0 0,0-1 1 0 0,0 1 0 0 0,0 0 0 0 0,0 0 0 0 0,1 0 0 0 0,-1 0 0 0 0,0 0 0 0 0,0-1 0 0 0,0 1 0 0 0,0 0 0 0 0,0 0-1 0 0,0 0 1 0 0,0 0 0 0 0,0 0 0 0 0,0 0 0 0 0,0 0 0 0 0,0-1 0 0 0,1 1 0 0 0,-1 0 26 0 0,0 0 0 0 0,1 0 0 0 0,-1 0 0 0 0,0 0 0 0 0,1 0-1 0 0,-1 0 1 0 0,0 0 0 0 0,1 0 0 0 0,-1 0 0 0 0,0 0 0 0 0,0 1 0 0 0,1-1 0 0 0,-1 0 0 0 0,0 0 0 0 0,1 0 0 0 0,-1 0 0 0 0,0 1 0 0 0,0-1 0 0 0,1 0 0 0 0,-1 0 0 0 0,0 0 0 0 0,0 1-1 0 0,0-1 1 0 0,1 0 0 0 0,-1 0 0 0 0,0 1 0 0 0,0 0 0 0 0,2 1 66 0 0,0 0 0 0 0,-1 0 0 0 0,1 0 0 0 0,0 1 0 0 0,0-2 0 0 0,0 1 0 0 0,0 0 0 0 0,1 0 0 0 0,-1-1 0 0 0,0 1 0 0 0,1-1 0 0 0,-1 0 0 0 0,1 1 0 0 0,0-1 0 0 0,-1 0 0 0 0,1-1 0 0 0,0 1 0 0 0,-1 0 0 0 0,1-1 0 0 0,0 0 0 0 0,0 1 0 0 0,5-2 0 0 0,6 1-135 0 0,0-1 0 0 0,0-1 0 0 0,17-4 0 0 0,-30 6 27 0 0,11-3-112 0 0,-1 0 0 0 0,0-1 0 0 0,0-1-1 0 0,0 1 1 0 0,20-14 0 0 0,-25 14-51 0 0,0 0 0 0 0,0 0 1 0 0,0-1-1 0 0,-1 0 0 0 0,0 0 0 0 0,0 0 1 0 0,0-1-1 0 0,0 1 0 0 0,-1-1 1 0 0,7-12-1 0 0,-10 14 123 0 0,0 0 1 0 0,0 0-1 0 0,0 0 1 0 0,0 0-1 0 0,-1 0 1 0 0,1 0-1 0 0,-1 0 1 0 0,0 0-1 0 0,-1-1 1 0 0,1 1-1 0 0,-1 0 1 0 0,1 0-1 0 0,-1 0 1 0 0,0 0-1 0 0,-1 0 1 0 0,1 0-1 0 0,-1 1 1 0 0,0-1-1 0 0,0 0 1 0 0,-4-6-1 0 0,3 7 52 0 0,1-1 0 0 0,-1 1-1 0 0,1 0 1 0 0,-1 0 0 0 0,0 0-1 0 0,0 0 1 0 0,0 1-1 0 0,-1-1 1 0 0,1 1 0 0 0,0-1-1 0 0,-1 1 1 0 0,0 1 0 0 0,1-1-1 0 0,-1 0 1 0 0,0 1 0 0 0,0 0-1 0 0,0 0 1 0 0,0 0 0 0 0,0 0-1 0 0,0 1 1 0 0,-5-1 0 0 0,5 2 48 0 0,0 0 0 0 0,-1 0 1 0 0,1 0-1 0 0,0 1 1 0 0,0-1-1 0 0,0 1 1 0 0,0 0-1 0 0,0 0 0 0 0,0 1 1 0 0,1-1-1 0 0,-1 1 1 0 0,1 0-1 0 0,-1 0 0 0 0,1 0 1 0 0,0 0-1 0 0,0 0 1 0 0,1 1-1 0 0,-4 4 1 0 0,-2 4 157 0 0,0 1 0 0 0,1 0 0 0 0,0 0 0 0 0,-5 18 0 0 0,6-16-72 0 0,2 1-1 0 0,0 0 0 0 0,0 0 0 0 0,2 0 0 0 0,0 0 0 0 0,1 0 0 0 0,0 0 0 0 0,4 30 0 0 0,-2-39-158 0 0,0 1 0 0 0,1-1 0 0 0,0 0 0 0 0,0 0-1 0 0,0 0 1 0 0,1-1 0 0 0,1 1 0 0 0,-1 0 0 0 0,7 8 0 0 0,-6-10-62 0 0,-1-1 0 0 0,1 0 0 0 0,0-1 0 0 0,0 1 1 0 0,0-1-1 0 0,1 0 0 0 0,-1 0 0 0 0,1 0 0 0 0,0 0 1 0 0,0-1-1 0 0,0 0 0 0 0,0 0 0 0 0,0 0 0 0 0,7 1 1 0 0,-5-2-375 0 0,0-1 0 0 0,0 0 1 0 0,0-1-1 0 0,0 0 0 0 0,0 0 1 0 0,0 0-1 0 0,0-1 0 0 0,-1 0 1 0 0,1 0-1 0 0,0-1 0 0 0,7-4 1 0 0,11-2-1970 0 0,1 0-121 0 0</inkml:trace>
</inkml:ink>
</file>

<file path=ppt/ink/ink7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23:38.549"/>
    </inkml:context>
    <inkml:brush xml:id="br0">
      <inkml:brushProperty name="width" value="0.05" units="cm"/>
      <inkml:brushProperty name="height" value="0.05" units="cm"/>
    </inkml:brush>
  </inkml:definitions>
  <inkml:trace contextRef="#ctx0" brushRef="#br0">136 61 10709 0 0,'-7'-19'213'0'0,"6"16"-83"0"0,1 1 0 0 0,-1 0 0 0 0,0-1 0 0 0,0 1 1 0 0,0 0-1 0 0,0 0 0 0 0,0-1 0 0 0,-1 1 0 0 0,1 0 0 0 0,0 0 0 0 0,-1 0 0 0 0,0 1 0 0 0,1-1 0 0 0,-1 0 0 0 0,-3-2 0 0 0,4 4-32 0 0,1-1 0 0 0,-1 1-1 0 0,0-1 1 0 0,1 1 0 0 0,-1-1-1 0 0,0 1 1 0 0,0 0 0 0 0,1-1-1 0 0,-1 1 1 0 0,0 0 0 0 0,0-1-1 0 0,1 1 1 0 0,-1 0 0 0 0,0 0-1 0 0,0 0 1 0 0,0 0 0 0 0,1 0-1 0 0,-1 0 1 0 0,0 0 0 0 0,0 0-1 0 0,0 0 1 0 0,0 0 0 0 0,1 0-1 0 0,-1 0 1 0 0,0 1 0 0 0,0-1-1 0 0,1 0 1 0 0,-1 1 0 0 0,0-1-1 0 0,0 0 1 0 0,1 1 0 0 0,-1-1 0 0 0,0 1-1 0 0,1-1 1 0 0,-1 1 0 0 0,1 0-1 0 0,-1-1 1 0 0,0 1 0 0 0,1-1-1 0 0,-1 1 1 0 0,1 0 0 0 0,0 0-1 0 0,-1 0 1 0 0,-2 5 269 0 0,0 0 0 0 0,1 0 0 0 0,0 1-1 0 0,-2 10 1 0 0,0-2 109 0 0,-36 134 2527 0 0,34-121-2576 0 0,2 0 0 0 0,0 0 0 0 0,2 41 0 0 0,3-30-24 0 0,14 78 1 0 0,-11-97-499 0 0,1-1 0 0 0,1 1 0 0 0,0-1 0 0 0,2-1 0 0 0,16 32 1 0 0,-21-47-342 0 0,0 1 1 0 0,1-1-1 0 0,-1 1 1 0 0,0-1 0 0 0,1 0-1 0 0,0-1 1 0 0,0 1-1 0 0,0 0 1 0 0,0-1-1 0 0,0 0 1 0 0,0 0 0 0 0,1 0-1 0 0,-1-1 1 0 0,1 0-1 0 0,4 2 1 0 0,8-4-2237 0 0</inkml:trace>
</inkml:ink>
</file>

<file path=ppt/ink/ink7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23:39.515"/>
    </inkml:context>
    <inkml:brush xml:id="br0">
      <inkml:brushProperty name="width" value="0.05" units="cm"/>
      <inkml:brushProperty name="height" value="0.05" units="cm"/>
    </inkml:brush>
  </inkml:definitions>
  <inkml:trace contextRef="#ctx0" brushRef="#br0">54 69 11273 0 0,'0'0'453'0'0,"-3"-5"-49"0"0,-12-16 4714 0 0,12 14-4424 0 0,-7-22-28 0 0,7 22 4373 0 0,0 32-4828 0 0,-10 76-65 0 0,12-97-128 0 0,0 1-1 0 0,0-1 1 0 0,1 0-1 0 0,0 1 1 0 0,0-1 0 0 0,0 0-1 0 0,1 1 1 0 0,-1-1-1 0 0,1 0 1 0 0,0 0-1 0 0,0 1 1 0 0,0-1 0 0 0,3 6-1 0 0,2 2 55 0 0,-3-4-128 0 0,0 0-1 0 0,1-1 1 0 0,-1 1-1 0 0,2-1 0 0 0,-1 0 1 0 0,1-1-1 0 0,0 1 1 0 0,1-1-1 0 0,-1 0 1 0 0,1 0-1 0 0,8 6 1 0 0,-13-11-109 0 0,0-1 1 0 0,0 1-1 0 0,0 0 1 0 0,0-1-1 0 0,1 1 1 0 0,-1-1-1 0 0,0 0 1 0 0,0 1 0 0 0,0-1-1 0 0,1 0 1 0 0,-1 0-1 0 0,0 1 1 0 0,0-1-1 0 0,1 0 1 0 0,-1 0-1 0 0,0 0 1 0 0,0-1 0 0 0,1 1-1 0 0,-1 0 1 0 0,0 0-1 0 0,0-1 1 0 0,0 1-1 0 0,0-1 1 0 0,1 1-1 0 0,-1-1 1 0 0,2-1 0 0 0,-1 1-452 0 0,1-1 1 0 0,-1 1-1 0 0,0-1 1 0 0,0 0-1 0 0,0 0 1 0 0,0 0 0 0 0,0 0-1 0 0,0-1 1 0 0,-1 1-1 0 0,3-3 1 0 0,0-6-1510 0 0</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3:41:08.275"/>
    </inkml:context>
    <inkml:brush xml:id="br0">
      <inkml:brushProperty name="width" value="0.05" units="cm"/>
      <inkml:brushProperty name="height" value="0.05" units="cm"/>
    </inkml:brush>
  </inkml:definitions>
  <inkml:trace contextRef="#ctx0" brushRef="#br0">66 0 8201 0 0,'-8'7'859'0'0,"2"-6"-486"0"0,1 1 1 0 0,1 0-1 0 0,-1-1 0 0 0,0 2 1 0 0,0-1-1 0 0,1 1 0 0 0,-6 3 0 0 0,9-5-288 0 0,0 0-1 0 0,-1 1 0 0 0,1-1 0 0 0,0 1 1 0 0,0 0-1 0 0,0-1 0 0 0,0 1 1 0 0,0 0-1 0 0,1 0 0 0 0,-1 0 0 0 0,0 0 1 0 0,1-1-1 0 0,-1 1 0 0 0,1 0 0 0 0,0 0 1 0 0,0 0-1 0 0,0 0 0 0 0,0 0 1 0 0,0 0-1 0 0,0 0 0 0 0,0 0 0 0 0,1 3 1 0 0,9 60 1274 0 0,37 207-163 0 0,-47-269-1216 0 0,0-1 0 0 0,1 1 0 0 0,0-1 0 0 0,-1 0 0 0 0,1 0-1 0 0,0 1 1 0 0,0-1 0 0 0,0 0 0 0 0,1 0 0 0 0,-1 0 0 0 0,0 0 0 0 0,1 0-1 0 0,-1-1 1 0 0,3 4 0 0 0,-3-5-1 0 0,-1 0-1 0 0,1 0 0 0 0,-1 1 1 0 0,1-1-1 0 0,-1 0 1 0 0,1 0-1 0 0,-1 0 1 0 0,1 0-1 0 0,-1 0 0 0 0,1 0 1 0 0,-1 1-1 0 0,1-1 1 0 0,-1 0-1 0 0,1-1 1 0 0,-1 1-1 0 0,1 0 1 0 0,-1 0-1 0 0,1 0 0 0 0,-1 0 1 0 0,1 0-1 0 0,-1 0 1 0 0,1-1-1 0 0,-1 1 1 0 0,1 0-1 0 0,1-1-45 0 0,-1 0 0 0 0,0-1-1 0 0,1 1 1 0 0,-1 0 0 0 0,0 0 0 0 0,0-1 0 0 0,0 1 0 0 0,0-1-1 0 0,0 1 1 0 0,1-4 0 0 0,25-57-424 0 0,-2-2 1 0 0,21-89-1 0 0,-33 106 525 0 0,-11 42-22 0 0,16-46 127 0 0,-17 48-127 0 0,0 0 0 0 0,1 0 1 0 0,0 0-1 0 0,0 0 0 0 0,0 0 0 0 0,0 1 0 0 0,0-1 1 0 0,0 1-1 0 0,1-1 0 0 0,-1 1 0 0 0,1 0 1 0 0,0 0-1 0 0,3-2 0 0 0,-5 3 0 0 0,1 1-1 0 0,-1-1 1 0 0,0 1 0 0 0,1 0 0 0 0,-1 0-1 0 0,0 0 1 0 0,0-1 0 0 0,1 1 0 0 0,-1 1-1 0 0,0-1 1 0 0,1 0 0 0 0,-1 0 0 0 0,0 0-1 0 0,1 1 1 0 0,-1-1 0 0 0,0 0 0 0 0,0 1-1 0 0,1 0 1 0 0,-1-1 0 0 0,0 1 0 0 0,0 0-1 0 0,0-1 1 0 0,0 1 0 0 0,0 0 0 0 0,0 0-1 0 0,0 0 1 0 0,0 0 0 0 0,0 0 0 0 0,0 0-1 0 0,-1 0 1 0 0,1 0 0 0 0,0 0 0 0 0,-1 0-1 0 0,1 1 1 0 0,-1-1 0 0 0,1 1 0 0 0,4 8 94 0 0,-1-1 1 0 0,-1 0 0 0 0,4 14-1 0 0,-6-20-74 0 0,2 16 87 0 0,0 0 0 0 0,-1-1-1 0 0,-1 1 1 0 0,-1 0-1 0 0,0 0 1 0 0,-5 22 0 0 0,3-24-224 0 0,0 0 1 0 0,2 0 0 0 0,-1 0 0 0 0,2 0 0 0 0,0 0 0 0 0,1 0 0 0 0,8 29 0 0 0,-9-42-56 0 0,1 0-433 0 0,0 1 1 0 0,-1 0-1 0 0,0 0 0 0 0,0 0 1 0 0,1 7-1 0 0,-2-6-917 0 0</inkml:trace>
</inkml:ink>
</file>

<file path=ppt/ink/ink7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23:39.841"/>
    </inkml:context>
    <inkml:brush xml:id="br0">
      <inkml:brushProperty name="width" value="0.05" units="cm"/>
      <inkml:brushProperty name="height" value="0.05" units="cm"/>
    </inkml:brush>
  </inkml:definitions>
  <inkml:trace contextRef="#ctx0" brushRef="#br0">44 61 10253 0 0,'-2'-6'82'0'0,"-9"-26"125"0"0,11 31-112 0 0,-1-1-1 0 0,0 0 1 0 0,0 1 0 0 0,1-1-1 0 0,-1 1 1 0 0,0 0 0 0 0,0-1-1 0 0,0 1 1 0 0,0 0 0 0 0,-1 0-1 0 0,1-1 1 0 0,0 1 0 0 0,-1 0-1 0 0,1 0 1 0 0,0 0-1 0 0,-2 0 1 0 0,2 1-57 0 0,1 0 0 0 0,-1 0 0 0 0,1 0 1 0 0,-1 0-1 0 0,1 0 0 0 0,-1 0 0 0 0,1 0 0 0 0,0 0 0 0 0,-1 0 0 0 0,1 0 0 0 0,-1 1 1 0 0,1-1-1 0 0,0 0 0 0 0,-1 0 0 0 0,1 0 0 0 0,-1 1 0 0 0,1-1 0 0 0,0 0 0 0 0,-1 0 1 0 0,1 1-1 0 0,0-1 0 0 0,-1 0 0 0 0,1 1 0 0 0,0-1 0 0 0,0 1 0 0 0,-1-1 0 0 0,1 0 1 0 0,0 1-1 0 0,0-1 0 0 0,0 1 0 0 0,0-1 0 0 0,-1 0 0 0 0,1 1 0 0 0,0-1 0 0 0,0 1 0 0 0,0-1 1 0 0,0 1-1 0 0,0-1 0 0 0,0 1 0 0 0,0-1 0 0 0,0 0 0 0 0,0 2 0 0 0,1 21-64 0 0,-1-21 55 0 0,2 18-798 0 0,0-1 0 0 0,2 1 0 0 0,11 37-1 0 0,-7-38-389 0 0</inkml:trace>
</inkml:ink>
</file>

<file path=ppt/ink/ink7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23:40.166"/>
    </inkml:context>
    <inkml:brush xml:id="br0">
      <inkml:brushProperty name="width" value="0.05" units="cm"/>
      <inkml:brushProperty name="height" value="0.05" units="cm"/>
    </inkml:brush>
  </inkml:definitions>
  <inkml:trace contextRef="#ctx0" brushRef="#br0">45 110 11273 0 0,'-2'0'4'0'0,"-2"0"309"0"0,0-1 0 0 0,0 0 0 0 0,0 0 1 0 0,0 0-1 0 0,1-1 0 0 0,-1 1 0 0 0,0-1 0 0 0,1 0 0 0 0,-6-3 0 0 0,17 18 5265 0 0,7 17-3493 0 0,21 39-723 0 0,33 64-601 0 0,-59-119-1333 0 0,-12-27-1037 0 0,-2-15 677 0 0,4 1 671 0 0,1 1 1 0 0,2 0-1 0 0,11-52 0 0 0,-11 67 260 0 0,0 0 0 0 0,1 0-1 0 0,0 0 1 0 0,1 0 0 0 0,1 0-1 0 0,0 1 1 0 0,0 0 0 0 0,0 0-1 0 0,2 1 1 0 0,-1 0 0 0 0,12-11-1 0 0,-17 18 18 0 0,0 0 0 0 0,0 0 0 0 0,0 0 0 0 0,1 1 0 0 0,-1-1 0 0 0,1 1 0 0 0,-1-1-1 0 0,1 1 1 0 0,-1 0 0 0 0,1 0 0 0 0,0 0 0 0 0,0 0 0 0 0,-1 1 0 0 0,1-1-1 0 0,0 1 1 0 0,0-1 0 0 0,0 1 0 0 0,0 0 0 0 0,0 0 0 0 0,0 1 0 0 0,-1-1 0 0 0,1 0-1 0 0,0 1 1 0 0,0 0 0 0 0,0-1 0 0 0,2 3 0 0 0,0-1 65 0 0,-1 1 1 0 0,1 0 0 0 0,-1 0-1 0 0,0 0 1 0 0,0 1-1 0 0,0-1 1 0 0,0 1-1 0 0,-1 0 1 0 0,0 0-1 0 0,1 1 1 0 0,-1-1 0 0 0,-1 0-1 0 0,4 8 1 0 0,0 0 30 0 0,-1 1 0 0 0,-1 0 0 0 0,0 0 0 0 0,0 0 0 0 0,-1 1 0 0 0,1 13 0 0 0,0 82-997 0 0,-4-87 274 0 0,4 9-2175 0 0,4 0-3976 0 0,-7-23 4894 0 0</inkml:trace>
</inkml:ink>
</file>

<file path=ppt/ink/ink7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23:40.553"/>
    </inkml:context>
    <inkml:brush xml:id="br0">
      <inkml:brushProperty name="width" value="0.05" units="cm"/>
      <inkml:brushProperty name="height" value="0.05" units="cm"/>
    </inkml:brush>
  </inkml:definitions>
  <inkml:trace contextRef="#ctx0" brushRef="#br0">21 93 11377 0 0,'-4'-11'200'0'0,"4"10"-85"0"0,0-1-1 0 0,-1 1 1 0 0,1-1-1 0 0,-1 1 1 0 0,1-1 0 0 0,-1 1-1 0 0,1-1 1 0 0,-1 1-1 0 0,0 0 1 0 0,0-1-1 0 0,0 1 1 0 0,0 0 0 0 0,-1-2-1 0 0,2 3-71 0 0,-1 0 0 0 0,1 0 0 0 0,0 0 0 0 0,0 0 0 0 0,-1 0 0 0 0,1 0 0 0 0,0 0-1 0 0,0 0 1 0 0,-1 0 0 0 0,1 0 0 0 0,0 0 0 0 0,0 0 0 0 0,0 0 0 0 0,-1 0 0 0 0,1 0 0 0 0,0 0 0 0 0,0 1 0 0 0,0-1-1 0 0,-1 0 1 0 0,1 0 0 0 0,0 0 0 0 0,0 0 0 0 0,0 0 0 0 0,0 1 0 0 0,-1-1 0 0 0,1 0 0 0 0,0 0 0 0 0,0 0 0 0 0,0 1-1 0 0,0-1 1 0 0,0 0 0 0 0,0 0 0 0 0,0 0 0 0 0,-1 1 0 0 0,1-1 0 0 0,0 0 0 0 0,0 0 0 0 0,0 1 0 0 0,0-1 0 0 0,0 0 0 0 0,0 0-1 0 0,0 1 1 0 0,0-1 0 0 0,0 0 0 0 0,0 0 0 0 0,0 0 0 0 0,1 1 0 0 0,-1-1 0 0 0,-1 16 1110 0 0,1-14-971 0 0,2 25 585 0 0,1-1 0 0 0,1 0 0 0 0,7 26 0 0 0,6 33 382 0 0,20 137 601 0 0,-36-217-1746 0 0,2 10-3 0 0,0 0 0 0 0,1-1 1 0 0,1 0-1 0 0,0 0 0 0 0,1 0 0 0 0,9 15 1 0 0,-12-27-261 0 0,-3-3 37 0 0,-2-10-132 0 0,-9-16-169 0 0,-3 0 141 0 0,2-1-1 0 0,-17-54 1 0 0,18 49 331 0 0,2 4 25 0 0,1-1-1 0 0,1-1 0 0 0,2 1 1 0 0,-2-34-1 0 0,6 49 17 0 0,0 0 0 0 0,2-1 0 0 0,0 1-1 0 0,1-1 1 0 0,0 1 0 0 0,1 0 0 0 0,1 0 0 0 0,0 0 0 0 0,1 1 0 0 0,8-16-1 0 0,-10 24 9 0 0,0 0 0 0 0,1 1-1 0 0,-1 0 1 0 0,1 0 0 0 0,0 0 0 0 0,1 0-1 0 0,-1 1 1 0 0,1-1 0 0 0,0 1-1 0 0,0 0 1 0 0,8-4 0 0 0,-10 6-1 0 0,0 1 1 0 0,0-1-1 0 0,0 1 0 0 0,0 0 1 0 0,0 1-1 0 0,0-1 1 0 0,0 0-1 0 0,0 1 1 0 0,0-1-1 0 0,0 1 1 0 0,0 0-1 0 0,0 0 1 0 0,0 1-1 0 0,1-1 1 0 0,-1 0-1 0 0,0 1 1 0 0,0 0-1 0 0,0 0 1 0 0,0 0-1 0 0,0 0 1 0 0,0 0-1 0 0,-1 1 1 0 0,1-1-1 0 0,4 4 1 0 0,1 0 17 0 0,0 1 1 0 0,-1 0-1 0 0,0 0 0 0 0,0 1 1 0 0,-1 0-1 0 0,0 0 0 0 0,0 1 1 0 0,0-1-1 0 0,-1 1 1 0 0,0 1-1 0 0,4 10 0 0 0,-7-13 48 0 0,0 0-1 0 0,0 1 1 0 0,-1-1-1 0 0,1 1 1 0 0,-2-1-1 0 0,1 1 1 0 0,-1 0-1 0 0,0-1 1 0 0,0 1-1 0 0,-1-1 0 0 0,0 1 1 0 0,0 0-1 0 0,0-1 1 0 0,-1 0-1 0 0,0 1 1 0 0,0-1-1 0 0,-4 6 1 0 0,-2 3 74 0 0,-1-1 1 0 0,-1 0-1 0 0,0 0 1 0 0,-1-1 0 0 0,-15 15-1 0 0,-5 6-736 0 0,25-24 24 0 0,6-10 241 0 0,-1 1-1 0 0,1 0 0 0 0,-1 0 0 0 0,1 0 0 0 0,0 0 0 0 0,-1 0 0 0 0,0 0 0 0 0,1 0 0 0 0,-1-1 0 0 0,1 1 0 0 0,-1 0 0 0 0,0-1 0 0 0,0 1 0 0 0,1 0 0 0 0,-1-1 0 0 0,0 1 0 0 0,0-1 0 0 0,0 1 0 0 0,0-1 1 0 0,-1 1-1 0 0</inkml:trace>
</inkml:ink>
</file>

<file path=ppt/ink/ink7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23:40.912"/>
    </inkml:context>
    <inkml:brush xml:id="br0">
      <inkml:brushProperty name="width" value="0.05" units="cm"/>
      <inkml:brushProperty name="height" value="0.05" units="cm"/>
    </inkml:brush>
  </inkml:definitions>
  <inkml:trace contextRef="#ctx0" brushRef="#br0">124 1 12605 0 0,'0'1'496'0'0,"1"0"1"0"0,-1 1-1 0 0,0-1 0 0 0,1 0 1 0 0,-1 0-1 0 0,0 1 0 0 0,0-1 1 0 0,0 0-1 0 0,0 1 0 0 0,0-1 1 0 0,0 0-1 0 0,0 1 0 0 0,0-1 1 0 0,-1 2-1 0 0,-10 24 2951 0 0,-32 35-3691 0 0,7-9-1457 0 0,8-7-3127 0 0,21-32 2497 0 0</inkml:trace>
</inkml:ink>
</file>

<file path=ppt/ink/ink7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23:41.769"/>
    </inkml:context>
    <inkml:brush xml:id="br0">
      <inkml:brushProperty name="width" value="0.05" units="cm"/>
      <inkml:brushProperty name="height" value="0.05" units="cm"/>
    </inkml:brush>
  </inkml:definitions>
  <inkml:trace contextRef="#ctx0" brushRef="#br0">272 604 9977 0 0,'30'-7'1155'0'0,"-21"5"220"0"0,1-1 0 0 0,-1 1 0 0 0,14-7 0 0 0,-8 1-914 0 0,-14 8-107 0 0,-3 0 53 0 0,-26 12 1327 0 0,1 0-853 0 0,1-2-886 0 0,-2-1 1 0 0,1-2 0 0 0,-1 0-1 0 0,0-2 1 0 0,0-1 0 0 0,-1-1-1 0 0,-32-1 1 0 0,58-2-9 0 0,0 0 1 0 0,0-1-1 0 0,1 1 1 0 0,-1 0-1 0 0,0-1 1 0 0,0 1-1 0 0,1-1 0 0 0,-1 0 1 0 0,0 0-1 0 0,1 0 1 0 0,-1 0-1 0 0,1-1 1 0 0,0 1-1 0 0,-1-1 0 0 0,1 1 1 0 0,0-1-1 0 0,-4-3 1 0 0,5 3-14 0 0,0 0 0 0 0,0 0 0 0 0,0 0 0 0 0,1 0 0 0 0,-1 0 0 0 0,0 0 0 0 0,1-1 0 0 0,0 1 0 0 0,-1 0-1 0 0,1 0 1 0 0,0 0 0 0 0,0 0 0 0 0,0-1 0 0 0,0 1 0 0 0,1 0 0 0 0,-1 0 0 0 0,1 0 0 0 0,-1 0 0 0 0,1 0 0 0 0,0 0 0 0 0,-1 0 0 0 0,1 0 0 0 0,2-4 0 0 0,13-23-257 0 0,1 0 0 0 0,1 1-1 0 0,42-49 1 0 0,77-67-216 0 0,-99 107 493 0 0,-15 15-9 0 0,-13 14 19 0 0,-1-1-1 0 0,0 0 0 0 0,0-1 0 0 0,-1 0 0 0 0,11-15 1 0 0,-18 22-6 0 0,0 1 1 0 0,1-1 0 0 0,-1 1-1 0 0,0-1 1 0 0,-1 0 0 0 0,1 1-1 0 0,0-1 1 0 0,-1 0 0 0 0,1 0-1 0 0,-1 1 1 0 0,0-1 0 0 0,0 0 0 0 0,0 0-1 0 0,0 0 1 0 0,-1 1 0 0 0,1-1-1 0 0,-1 0 1 0 0,1 0 0 0 0,-1 1-1 0 0,0-1 1 0 0,0 1 0 0 0,0-1-1 0 0,-1 1 1 0 0,1-1 0 0 0,-1 1 0 0 0,1-1-1 0 0,-1 1 1 0 0,0 0 0 0 0,1 0-1 0 0,-5-3 1 0 0,0-1 39 0 0,0 2 1 0 0,0-1-1 0 0,0 0 1 0 0,-1 1-1 0 0,1 0 0 0 0,-1 1 1 0 0,0 0-1 0 0,0 0 1 0 0,0 0-1 0 0,-1 1 0 0 0,1 0 1 0 0,-1 0-1 0 0,1 1 0 0 0,-1 0 1 0 0,1 0-1 0 0,-1 1 1 0 0,0 0-1 0 0,0 0 0 0 0,1 1 1 0 0,-1 0-1 0 0,1 0 1 0 0,-1 1-1 0 0,1-1 0 0 0,-1 2 1 0 0,1-1-1 0 0,0 1 1 0 0,0 1-1 0 0,0-1 0 0 0,0 1 1 0 0,1 0-1 0 0,0 0 1 0 0,-1 1-1 0 0,2 0 0 0 0,-1 0 1 0 0,0 1-1 0 0,1-1 0 0 0,0 1 1 0 0,1 0-1 0 0,-1 1 1 0 0,1-1-1 0 0,0 1 0 0 0,-5 11 1 0 0,2 5 231 0 0,0-1 0 0 0,1 2 1 0 0,1-1-1 0 0,1 0 0 0 0,1 1 1 0 0,2 0-1 0 0,0-1 0 0 0,1 1 1 0 0,1 0-1 0 0,9 42 0 0 0,-7-54-160 0 0,0 0-1 0 0,1 0 0 0 0,1 0 0 0 0,0-1 1 0 0,0 1-1 0 0,1-1 0 0 0,1-1 1 0 0,0 1-1 0 0,0-1 0 0 0,12 12 0 0 0,-12-15-101 0 0,0-1 0 0 0,0-1 0 0 0,0 1 0 0 0,1-1 0 0 0,-1-1 0 0 0,1 1 0 0 0,0-1 0 0 0,1 0 0 0 0,-1-1 0 0 0,0 0 0 0 0,1-1-1 0 0,0 1 1 0 0,0-2 0 0 0,0 1 0 0 0,10 0 0 0 0,-1-2-216 0 0,0 1 1 0 0,0-2-1 0 0,0-1 0 0 0,0 0 1 0 0,20-5-1 0 0,-30 4 41 0 0,1 1 1 0 0,0-1 0 0 0,-1-1-1 0 0,0 1 1 0 0,0-1-1 0 0,0-1 1 0 0,0 0 0 0 0,0 0-1 0 0,-1 0 1 0 0,0-1-1 0 0,0 0 1 0 0,6-8 0 0 0,-11 12 121 0 0,0 0 1 0 0,-1-1-1 0 0,1 0 0 0 0,-1 1 1 0 0,1-1-1 0 0,-1 0 1 0 0,0 1-1 0 0,0-1 1 0 0,0 0-1 0 0,-1 0 1 0 0,1 0-1 0 0,-1 0 1 0 0,1 0-1 0 0,-1 0 1 0 0,0 0-1 0 0,0-3 1 0 0,-1 1 18 0 0,0-1 1 0 0,0 1 0 0 0,0-1-1 0 0,-1 1 1 0 0,0 0-1 0 0,0 0 1 0 0,0 0 0 0 0,-5-7-1 0 0,4 6 28 0 0,-1 0 0 0 0,0 0 0 0 0,-1 0 0 0 0,1 1 0 0 0,-1-1 0 0 0,0 1 0 0 0,0 1 0 0 0,-1-1 0 0 0,0 1 0 0 0,0 0 0 0 0,0 0 0 0 0,0 0 0 0 0,-12-4 0 0 0,14 7 1 0 0,-1 0-1 0 0,1 0 1 0 0,-1 0-1 0 0,1 1 1 0 0,-1-1 0 0 0,1 1-1 0 0,-1 0 1 0 0,1 1-1 0 0,-1-1 1 0 0,1 1 0 0 0,-1 0-1 0 0,1 0 1 0 0,0 0-1 0 0,-1 0 1 0 0,1 1-1 0 0,0 0 1 0 0,0 0 0 0 0,0 0-1 0 0,0 0 1 0 0,0 1-1 0 0,1 0 1 0 0,-1-1 0 0 0,1 1-1 0 0,0 0 1 0 0,-1 1-1 0 0,1-1 1 0 0,1 1-1 0 0,-1-1 1 0 0,0 1 0 0 0,1 0-1 0 0,-3 6 1 0 0,0 6 192 0 0,0 0 0 0 0,2 0-1 0 0,-1 0 1 0 0,2 1 0 0 0,0-1 0 0 0,2 1 0 0 0,-1-1 0 0 0,2 1 0 0 0,0-1 0 0 0,1 1-1 0 0,5 20 1 0 0,3 1 378 0 0,2-1 1 0 0,1 0-1 0 0,29 59 0 0 0,-26-66-537 0 0,16 35 152 0 0,-29-58-170 0 0,0 1 0 0 0,-1-1 0 0 0,0 1 0 0 0,0-1 0 0 0,0 1 0 0 0,0 13 0 0 0,-3-18-36 0 0,1-1 0 0 0,-1 0 1 0 0,1 0-1 0 0,-1 1 0 0 0,0-1 0 0 0,1 0 0 0 0,-1 0 1 0 0,0 0-1 0 0,-1 0 0 0 0,1 0 0 0 0,0 0 1 0 0,-1 0-1 0 0,1 0 0 0 0,-1 0 0 0 0,1-1 0 0 0,-1 1 1 0 0,0-1-1 0 0,1 1 0 0 0,-1-1 0 0 0,0 0 1 0 0,0 1-1 0 0,0-1 0 0 0,0 0 0 0 0,-1 0 0 0 0,-3 1 1 0 0,-3 1-511 0 0,0 0 1 0 0,-1-1-1 0 0,1 0 1 0 0,-18 2-1 0 0,21-4-52 0 0,1 0 0 0 0,-1-1 0 0 0,1 0 0 0 0,-1 0 0 0 0,1 0 0 0 0,0-1 0 0 0,-1 0 0 0 0,1 0 0 0 0,0 0 0 0 0,-7-4 0 0 0,-1-6-1578 0 0</inkml:trace>
</inkml:ink>
</file>

<file path=ppt/ink/ink7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23:42.142"/>
    </inkml:context>
    <inkml:brush xml:id="br0">
      <inkml:brushProperty name="width" value="0.05" units="cm"/>
      <inkml:brushProperty name="height" value="0.05" units="cm"/>
    </inkml:brush>
  </inkml:definitions>
  <inkml:trace contextRef="#ctx0" brushRef="#br0">110 2 11413 0 0,'0'0'87'0'0,"-1"0"-1"0"0,0 0 1 0 0,1-1 0 0 0,-1 1-1 0 0,0 0 1 0 0,1 0-1 0 0,-1 0 1 0 0,0 0 0 0 0,1 0-1 0 0,-1 0 1 0 0,0 0 0 0 0,1 0-1 0 0,-1 0 1 0 0,0 0 0 0 0,1 0-1 0 0,-1 1 1 0 0,0-1-1 0 0,1 0 1 0 0,-1 0 0 0 0,1 1-1 0 0,-1-1 1 0 0,-1 1 0 0 0,2 0 15 0 0,0-1 1 0 0,0 1-1 0 0,0-1 0 0 0,0 1 1 0 0,0-1-1 0 0,0 1 1 0 0,0 0-1 0 0,0-1 1 0 0,0 1-1 0 0,0-1 1 0 0,0 1-1 0 0,0 0 1 0 0,0-1-1 0 0,0 1 1 0 0,1-1-1 0 0,-1 1 1 0 0,0-1-1 0 0,0 1 1 0 0,1-1-1 0 0,0 2 1 0 0,26 34 3087 0 0,-18-26-2888 0 0,4 8 275 0 0,0 1 1 0 0,-2 1 0 0 0,0 0 0 0 0,-1 0 0 0 0,-1 1-1 0 0,12 40 1 0 0,-11-20-55 0 0,-1 1 1 0 0,6 75-1 0 0,-13-99-487 0 0,-2 1-1 0 0,0 0 0 0 0,-1 0 0 0 0,-1 0 1 0 0,-4 23-1 0 0,3-33-91 0 0,0 1-1 0 0,0 0 1 0 0,-1-1 0 0 0,0 0-1 0 0,-1 0 1 0 0,0 0-1 0 0,0 0 1 0 0,-1-1 0 0 0,0 0-1 0 0,-1 0 1 0 0,-11 10 0 0 0,3-5-547 0 0,-1-1 1 0 0,-1 0 0 0 0,1-2 0 0 0,-2 0 0 0 0,-18 8 0 0 0,-24 9-1687 0 0</inkml:trace>
</inkml:ink>
</file>

<file path=ppt/ink/ink7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23:44.931"/>
    </inkml:context>
    <inkml:brush xml:id="br0">
      <inkml:brushProperty name="width" value="0.05" units="cm"/>
      <inkml:brushProperty name="height" value="0.05" units="cm"/>
    </inkml:brush>
  </inkml:definitions>
  <inkml:trace contextRef="#ctx0" brushRef="#br0">94 126 11701 0 0,'-7'-12'160'0'0,"-18"-36"130"0"0,18 36 3415 0 0,0 3-3025 0 0,-23-26-117 0 0,23 26 1667 0 0,5 13-1890 0 0,0 0-179 0 0,1-3-42 0 0,0 0-1 0 0,1 1 1 0 0,-1-1-1 0 0,0 0 1 0 0,1 1-1 0 0,-1-1 1 0 0,1 1-1 0 0,-1-1 1 0 0,1 0 0 0 0,0 1-1 0 0,0 1 1 0 0,0 132 601 0 0,0-128-662 0 0,0 0 1 0 0,0 0-1 0 0,0 0 1 0 0,1 0-1 0 0,0 0 1 0 0,1 0-1 0 0,0 0 1 0 0,0-1-1 0 0,0 1 1 0 0,0 0-1 0 0,1-1 1 0 0,1 0-1 0 0,-1 1 1 0 0,5 5-1 0 0,-2-2-12 0 0,-1-3-50 0 0,0 0-1 0 0,0 0 1 0 0,0 0 0 0 0,1 0-1 0 0,0-1 1 0 0,0 0 0 0 0,1 0-1 0 0,-1-1 1 0 0,1 0-1 0 0,1 0 1 0 0,-1 0 0 0 0,1-1-1 0 0,-1 0 1 0 0,1-1 0 0 0,0 1-1 0 0,1-2 1 0 0,-1 1-1 0 0,0-1 1 0 0,1 0 0 0 0,0-1-1 0 0,-1 0 1 0 0,1 0 0 0 0,0-1-1 0 0,-1 0 1 0 0,1-1 0 0 0,0 0-1 0 0,-1 0 1 0 0,14-4-1 0 0,-3-1-308 0 0,-1-1 0 0 0,-1 0 0 0 0,0-1 0 0 0,0-1 0 0 0,23-15 0 0 0,-30 17 187 0 0,0-1-1 0 0,-1 0 1 0 0,1 0 0 0 0,-1-1-1 0 0,-1 0 1 0 0,0-1-1 0 0,0 0 1 0 0,-1 0 0 0 0,8-15-1 0 0,-13 21 122 0 0,0-1-1 0 0,-1 0 1 0 0,0 1 0 0 0,0-1-1 0 0,0 0 1 0 0,0 0 0 0 0,-1 0 0 0 0,1 0-1 0 0,-1 0 1 0 0,0 0 0 0 0,-1 0-1 0 0,0 0 1 0 0,1 0 0 0 0,-1 0-1 0 0,-1 1 1 0 0,1-1 0 0 0,-1 0-1 0 0,-2-5 1 0 0,0 3 19 0 0,1 0 0 0 0,-1 1 0 0 0,0 0 0 0 0,0-1 0 0 0,-1 1 0 0 0,0 1 0 0 0,0-1 0 0 0,0 1 0 0 0,-1 0 0 0 0,0 0 0 0 0,-7-4 0 0 0,13 8-12 0 0,0 1 0 0 0,0 0-1 0 0,0 0 1 0 0,0 0 0 0 0,-1 0-1 0 0,1 0 1 0 0,0 0 0 0 0,0 0-1 0 0,0 0 1 0 0,-1 0 0 0 0,1 0-1 0 0,0 0 1 0 0,0 0-1 0 0,0 0 1 0 0,-1 0 0 0 0,1 0-1 0 0,0 0 1 0 0,0 0 0 0 0,0 0-1 0 0,-1 0 1 0 0,1 0 0 0 0,0 0-1 0 0,0 0 1 0 0,0 0-1 0 0,-1 0 1 0 0,1 0 0 0 0,0 0-1 0 0,0 1 1 0 0,0-1 0 0 0,0 0-1 0 0,-1 0 1 0 0,1 0 0 0 0,0 0-1 0 0,0 0 1 0 0,0 1 0 0 0,0-1-1 0 0,0 0 1 0 0,0 0-1 0 0,-1 0 1 0 0,1 1 0 0 0,-4 11 45 0 0,3 14 54 0 0,2 5 347 0 0,1 1-1 0 0,13 55 0 0 0,24 62 817 0 0,-18-71-690 0 0,-16-59-462 0 0,59 254 918 0 0,-62-256-1051 0 0,0 0 0 0 0,0 0 0 0 0,-2 1 1 0 0,0-1-1 0 0,-3 19 0 0 0,2-27 16 0 0,-1 0 1 0 0,0 1-1 0 0,-1-2 1 0 0,1 1-1 0 0,-2 0 1 0 0,1 0-1 0 0,-1-1 0 0 0,0 0 1 0 0,-1 0-1 0 0,-10 14 1 0 0,10-17-6 0 0,0-1 0 0 0,1 0 0 0 0,-1-1 0 0 0,-1 1 0 0 0,1-1 0 0 0,0 0 0 0 0,-1-1 0 0 0,0 1 0 0 0,1-1 0 0 0,-1 0 0 0 0,0 0 0 0 0,0-1 0 0 0,0 0 0 0 0,0 0 1 0 0,-12 0-1 0 0,5 0-3 0 0,0-1 0 0 0,0-1 0 0 0,0 0 0 0 0,0-1 0 0 0,0 0 0 0 0,-19-7 1 0 0,21 5-20 0 0,1 0 1 0 0,0-1 0 0 0,0-1 0 0 0,1 1-1 0 0,-1-2 1 0 0,1 1 0 0 0,1-1 0 0 0,-1 0 0 0 0,1-1-1 0 0,0 0 1 0 0,1 0 0 0 0,0-1 0 0 0,0 0 0 0 0,1 0-1 0 0,0-1 1 0 0,1 0 0 0 0,0 0 0 0 0,-7-19 0 0 0,9 20 16 0 0,0 0 1 0 0,1 0-1 0 0,0-1 1 0 0,1 1-1 0 0,0-1 1 0 0,0 1 0 0 0,1-1-1 0 0,0 0 1 0 0,1 1-1 0 0,0-1 1 0 0,1 1-1 0 0,0-1 1 0 0,0 1 0 0 0,1 0-1 0 0,0 0 1 0 0,0 0-1 0 0,1 0 1 0 0,0 1-1 0 0,1-1 1 0 0,0 1 0 0 0,0 0-1 0 0,8-8 1 0 0,-3 5 29 0 0,1 1 0 0 0,0 0 1 0 0,1 0-1 0 0,0 2 0 0 0,0-1 1 0 0,1 1-1 0 0,0 1 0 0 0,19-8 1 0 0,-11 7 117 0 0,1 0 1 0 0,0 2-1 0 0,1 0 1 0 0,40-4-1 0 0,-57 9-96 0 0,1 1-1 0 0,-1 0 1 0 0,0 0-1 0 0,1 1 1 0 0,-1 0-1 0 0,0 0 1 0 0,1 0-1 0 0,-1 1 1 0 0,0 0-1 0 0,0 0 1 0 0,9 5-1 0 0,-12-6-64 0 0,-1 1 0 0 0,1-1 0 0 0,-1 1-1 0 0,0 0 1 0 0,0 0 0 0 0,1 0 0 0 0,-1 0-1 0 0,0 0 1 0 0,0 0 0 0 0,-1 0 0 0 0,1 1 0 0 0,0-1-1 0 0,-1 1 1 0 0,0-1 0 0 0,1 1 0 0 0,-1 0 0 0 0,0 0-1 0 0,-1-1 1 0 0,1 1 0 0 0,0 0 0 0 0,-1 0-1 0 0,1 0 1 0 0,-1 0 0 0 0,0 0 0 0 0,0 0 0 0 0,0 0-1 0 0,-1 3 1 0 0,0-1-699 0 0,-1 1 0 0 0,1-1 0 0 0,-1 0 0 0 0,0 1 0 0 0,-1-1 0 0 0,1 0 0 0 0,-6 7 0 0 0,4-6-310 0 0,-5 11-1541 0 0</inkml:trace>
</inkml:ink>
</file>

<file path=ppt/ink/ink7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23:45.463"/>
    </inkml:context>
    <inkml:brush xml:id="br0">
      <inkml:brushProperty name="width" value="0.05" units="cm"/>
      <inkml:brushProperty name="height" value="0.05" units="cm"/>
    </inkml:brush>
  </inkml:definitions>
  <inkml:trace contextRef="#ctx0" brushRef="#br0">26 36 11025 0 0,'-5'-2'-353'0'0,"-15"-9"3018"0"0,19 4-1006 0 0,11 0-1156 0 0,-1 4-703 0 0,0 1 0 0 0,0 1 1 0 0,-1-1-1 0 0,1 2 1 0 0,0-1-1 0 0,12 2 0 0 0,-11-1-226 0 0,-5 0-24 0 0,-1 0 1 0 0,1 1 0 0 0,-1-1 0 0 0,1 1-1 0 0,0 0 1 0 0,-1 1 0 0 0,0-1 0 0 0,1 1 0 0 0,-1-1-1 0 0,0 2 1 0 0,0-1 0 0 0,0 0 0 0 0,0 1 0 0 0,0-1-1 0 0,0 1 1 0 0,5 6 0 0 0,-3 0-569 0 0</inkml:trace>
</inkml:ink>
</file>

<file path=ppt/ink/ink7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23:45.804"/>
    </inkml:context>
    <inkml:brush xml:id="br0">
      <inkml:brushProperty name="width" value="0.05" units="cm"/>
      <inkml:brushProperty name="height" value="0.05" units="cm"/>
    </inkml:brush>
  </inkml:definitions>
  <inkml:trace contextRef="#ctx0" brushRef="#br0">136 1 6689 0 0,'-6'5'36'0'0,"-5"5"245"0"0,-1 0 0 0 0,0-1 0 0 0,-1 0 0 0 0,-17 9-1 0 0,-21 13 4951 0 0,66-40-4385 0 0,2 1 0 0 0,-1 0-1 0 0,1 1 1 0 0,18-4 0 0 0,72-15-3048 0 0,-97 23 1949 0 0,11 0-972 0 0,-4 1-295 0 0</inkml:trace>
</inkml:ink>
</file>

<file path=ppt/ink/ink7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23:46.508"/>
    </inkml:context>
    <inkml:brush xml:id="br0">
      <inkml:brushProperty name="width" value="0.05" units="cm"/>
      <inkml:brushProperty name="height" value="0.05" units="cm"/>
    </inkml:brush>
  </inkml:definitions>
  <inkml:trace contextRef="#ctx0" brushRef="#br0">161 284 10049 0 0,'0'-1'32'0'0,"0"1"0"0"0,0 0 0 0 0,-1-1 0 0 0,1 1 1 0 0,0-1-1 0 0,0 1 0 0 0,0 0 0 0 0,0-1 0 0 0,0 1 0 0 0,0-1 0 0 0,0 1 0 0 0,-1 0 0 0 0,1-1 1 0 0,0 1-1 0 0,0-1 0 0 0,1 1 0 0 0,-1 0 0 0 0,0-1 0 0 0,0 1 0 0 0,0-1 0 0 0,0 1 0 0 0,0 0 1 0 0,0-1-1 0 0,0 1 0 0 0,1 0 0 0 0,-1-1 0 0 0,0 1 0 0 0,0 0 0 0 0,0-1 0 0 0,1 1 1 0 0,-1 0-1 0 0,0-1 0 0 0,1 1 0 0 0,-1 0 0 0 0,0-1 0 0 0,1 1 0 0 0,-1 0 0 0 0,0 0 0 0 0,1 0 1 0 0,-1-1-1 0 0,0 1 0 0 0,1 0 0 0 0,-1 0 0 0 0,1 0 0 0 0,-1 0 0 0 0,0 0 0 0 0,1 0 1 0 0,-1 0-1 0 0,1 0 0 0 0,0 0 0 0 0,13-7 763 0 0,-4-1-249 0 0,-6 5-385 0 0,1-1 0 0 0,0 1 0 0 0,-1-1 1 0 0,0 0-1 0 0,1 0 0 0 0,-2-1 1 0 0,1 1-1 0 0,0-1 0 0 0,-1 0 1 0 0,0 0-1 0 0,4-9 0 0 0,-3 4-38 0 0,0-1 0 0 0,-1 1 0 0 0,0-1-1 0 0,-1 0 1 0 0,0 0 0 0 0,-1 0 0 0 0,0 0 0 0 0,-2-21-1 0 0,1 29-117 0 0,0-1-1 0 0,-1 1 1 0 0,1 0-1 0 0,-1 0 0 0 0,0-1 1 0 0,1 1-1 0 0,-2 0 0 0 0,1 0 1 0 0,0 0-1 0 0,-1 0 1 0 0,1 0-1 0 0,-1 0 0 0 0,0 0 1 0 0,0 1-1 0 0,0-1 1 0 0,0 1-1 0 0,0-1 0 0 0,-1 1 1 0 0,1 0-1 0 0,-1 0 0 0 0,0 0 1 0 0,1 0-1 0 0,-1 0 1 0 0,0 1-1 0 0,0-1 0 0 0,0 1 1 0 0,0 0-1 0 0,0 0 1 0 0,-1 0-1 0 0,1 0 0 0 0,0 0 1 0 0,0 1-1 0 0,-7-1 0 0 0,4 2-2 0 0,0-1-1 0 0,-1 1 0 0 0,1 0 0 0 0,0 1 0 0 0,0-1 0 0 0,0 1 0 0 0,1 1 1 0 0,-1-1-1 0 0,0 1 0 0 0,1 0 0 0 0,-1 0 0 0 0,1 0 0 0 0,0 1 0 0 0,0 0 1 0 0,1 0-1 0 0,-1 0 0 0 0,-6 9 0 0 0,8-10 2 0 0,0 1 0 0 0,0 0 1 0 0,0 0-1 0 0,1 0 0 0 0,0 0 0 0 0,0 0 0 0 0,0 1 1 0 0,1-1-1 0 0,-1 1 0 0 0,-1 7 0 0 0,3-9 7 0 0,0 0 0 0 0,0 1-1 0 0,0-1 1 0 0,0 0 0 0 0,0 0-1 0 0,1 0 1 0 0,-1 0 0 0 0,1 0-1 0 0,0 0 1 0 0,0 0 0 0 0,0 0-1 0 0,0 0 1 0 0,0 0 0 0 0,1-1-1 0 0,0 1 1 0 0,-1 0 0 0 0,3 2 0 0 0,6 6 130 0 0,0 0 1 0 0,1 0 0 0 0,1-1 0 0 0,-1-1 0 0 0,15 9 0 0 0,68 36 498 0 0,-3-1-51 0 0,-89-52-559 0 0,1 1 1 0 0,-1 0-1 0 0,1-1 0 0 0,-1 1 0 0 0,0 0 0 0 0,0 0 0 0 0,0 1 0 0 0,0-1 0 0 0,0 0 0 0 0,-1 1 0 0 0,1-1 0 0 0,-1 1 0 0 0,1-1 1 0 0,-1 1-1 0 0,0 0 0 0 0,0-1 0 0 0,1 4 0 0 0,-2-4-16 0 0,0 0 1 0 0,-1 0-1 0 0,1 0 1 0 0,0 0-1 0 0,0 0 1 0 0,-1 0-1 0 0,1 0 1 0 0,-1 0-1 0 0,0 0 0 0 0,1-1 1 0 0,-1 1-1 0 0,0 0 1 0 0,0 0-1 0 0,0-1 1 0 0,-1 1-1 0 0,1 0 1 0 0,0-1-1 0 0,0 0 1 0 0,-1 1-1 0 0,1-1 0 0 0,-1 0 1 0 0,1 1-1 0 0,-1-1 1 0 0,0 0-1 0 0,-2 1 1 0 0,-13 7-56 0 0,0-1-1 0 0,0-1 1 0 0,-1 0 0 0 0,0-1 0 0 0,0-1 0 0 0,0-1 0 0 0,-1 0-1 0 0,0-2 1 0 0,1 0 0 0 0,-1-1 0 0 0,-27-2 0 0 0,39 1-120 0 0,0-1 1 0 0,-1-1-1 0 0,1 1 1 0 0,0-1-1 0 0,-14-5 0 0 0,19 6 50 0 0,0 0 0 0 0,0 0 0 0 0,0-1-1 0 0,0 1 1 0 0,0 0 0 0 0,0-1-1 0 0,0 1 1 0 0,0-1 0 0 0,1 1-1 0 0,-1-1 1 0 0,1 0 0 0 0,-1 0-1 0 0,1 0 1 0 0,0 0 0 0 0,0 0-1 0 0,-1 0 1 0 0,1 0 0 0 0,1 0-1 0 0,-1-1 1 0 0,0 1 0 0 0,0-3-1 0 0,-2-14-811 0 0,1 10 422 0 0,0-1 0 0 0,1 0 0 0 0,0 0 0 0 0,1 0 0 0 0,0 1 0 0 0,1-1 0 0 0,0 0 0 0 0,3-14 0 0 0,0 10-99 0 0,1-1 1 0 0,0 1-1 0 0,2 1 0 0 0,-1-1 1 0 0,16-21-1 0 0,-3 9-364 0 0</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3:41:09.661"/>
    </inkml:context>
    <inkml:brush xml:id="br0">
      <inkml:brushProperty name="width" value="0.05" units="cm"/>
      <inkml:brushProperty name="height" value="0.05" units="cm"/>
    </inkml:brush>
  </inkml:definitions>
  <inkml:trace contextRef="#ctx0" brushRef="#br0">126 627 8861 0 0,'0'0'3201'0'0,"10"-13"-3103"0"0,29-42 38 0 0,-29 41 1526 0 0,-12 5-1238 0 0,-1-1-256 0 0,1 6 25 0 0,1 0 1 0 0,0 1 0 0 0,0-1-1 0 0,0 0 1 0 0,1 0 0 0 0,-1 0-1 0 0,1-6 1 0 0,-7 7-77 0 0,-20-9-30 0 0,20 8 130 0 0,-12 25-143 0 0,-61 67 14 0 0,77-85-78 0 0,0 0 0 0 0,0 0 1 0 0,1 0-1 0 0,-1 1 0 0 0,1-1 0 0 0,0 1 0 0 0,0 0 0 0 0,0 0 1 0 0,0-1-1 0 0,1 1 0 0 0,-1 1 0 0 0,1-1 0 0 0,0 0 0 0 0,0 4 0 0 0,0 1 29 0 0,0-5 337 0 0,6 14-302 0 0,15 54 15 0 0,-15-54-19 0 0,13-10-8 0 0,57 22-17 0 0,-72-29-49 0 0,-1 0 1 0 0,1 0 0 0 0,-1 0-1 0 0,1-1 1 0 0,0 1-1 0 0,0-1 1 0 0,-1 1-1 0 0,1-1 1 0 0,0 0-1 0 0,0 0 1 0 0,0-1-1 0 0,-1 1 1 0 0,1 0-1 0 0,0-1 1 0 0,0 0 0 0 0,-1 1-1 0 0,1-1 1 0 0,-1 0-1 0 0,1-1 1 0 0,3-1-1 0 0,8-3-46 0 0,-2 1 4 0 0,-1 0-1 0 0,1 0 0 0 0,-1-1 0 0 0,0-1 0 0 0,-1 0 1 0 0,0 0-1 0 0,18-16 0 0 0,-19 8-13 0 0,-7 12 57 0 0,2-4-4 0 0,0 0-1 0 0,0 0 1 0 0,-1 0 0 0 0,1 0 0 0 0,-2-1 0 0 0,1 1 0 0 0,-1-1 0 0 0,0 0-1 0 0,-1 1 1 0 0,1-11 0 0 0,-2 11 531 0 0,0 19-430 0 0,0 38-12 0 0,0-47-76 0 0,0-1 1 0 0,0 1 0 0 0,0-1-1 0 0,1 1 1 0 0,-1-1 0 0 0,1 0-1 0 0,0 1 1 0 0,-1-1 0 0 0,1 1-1 0 0,2 3 1 0 0,1 2 0 0 0,23 52 28 0 0,-24-54-31 0 0,0 1 1 0 0,1-1 0 0 0,0-1-1 0 0,1 1 1 0 0,-1-1 0 0 0,1 1 0 0 0,0-1-1 0 0,9 6 1 0 0,-12-10-13 0 0,0 0 1 0 0,0 0-1 0 0,0-1 0 0 0,0 1 1 0 0,0-1-1 0 0,0 1 0 0 0,0-1 1 0 0,0 0-1 0 0,0 0 0 0 0,0 0 1 0 0,0 0-1 0 0,0 0 0 0 0,1-1 1 0 0,-1 1-1 0 0,0 0 0 0 0,0-1 1 0 0,0 0-1 0 0,0 1 0 0 0,-1-1 1 0 0,1 0-1 0 0,0 0 0 0 0,0 0 1 0 0,0 0-1 0 0,2-3 1 0 0,2 1-70 0 0,6-3-27 0 0,-1-1 0 0 0,1-1 0 0 0,-1 1 1 0 0,0-2-1 0 0,-1 0 0 0 0,1 0 0 0 0,-2-1 0 0 0,0 0 0 0 0,0-1 1 0 0,-1 1-1 0 0,0-2 0 0 0,0 1 0 0 0,-2-1 0 0 0,1 0 1 0 0,-2-1-1 0 0,0 0 0 0 0,0 1 0 0 0,-1-2 0 0 0,0 1 0 0 0,-1 0 1 0 0,2-28-1 0 0,-6 1 92 0 0,-1 1 0 0 0,-1-1 1 0 0,-15-64-1 0 0,-43-114 121 0 0,54 195-33 0 0,-1 0 0 0 0,-17-33 0 0 0,25 55-73 0 0,0 1-1 0 0,0-1 1 0 0,-1 1 0 0 0,1-1-1 0 0,0 1 1 0 0,0 0-1 0 0,-1-1 1 0 0,1 1-1 0 0,0-1 1 0 0,0 1-1 0 0,-1 0 1 0 0,1-1-1 0 0,0 1 1 0 0,-1 0-1 0 0,1 0 1 0 0,-1-1-1 0 0,1 1 1 0 0,0 0-1 0 0,-1 0 1 0 0,1 0-1 0 0,-1-1 1 0 0,1 1-1 0 0,-1 0 1 0 0,-5 7 43 0 0,0 21 6 0 0,5-23-47 0 0,-5 47 158 0 0,1 1 1 0 0,3-1 0 0 0,3 0-1 0 0,12 97 1 0 0,2-65 285 0 0,49 150 1 0 0,-62-224-586 0 0,1 0 0 0 0,0-1 0 0 0,1 0 0 0 0,0 1 0 0 0,1-2 0 0 0,0 1 0 0 0,0 0 0 0 0,1-1-1 0 0,7 8 1 0 0,-12-15 80 0 0,0 0-1 0 0,-1-1 0 0 0,1 1 0 0 0,0-1 0 0 0,0 1 0 0 0,0-1 0 0 0,-1 0 1 0 0,1 1-1 0 0,0-1 0 0 0,0 0 0 0 0,0 0 0 0 0,0 0 0 0 0,0 1 0 0 0,0-1 0 0 0,-1 0 1 0 0,1 0-1 0 0,0 0 0 0 0,0 0 0 0 0,0-1 0 0 0,0 1 0 0 0,1 0 0 0 0,21-13-1099 0 0,-13 5 619 0 0,0-1 0 0 0,10-13 1 0 0,-18 20 463 0 0,12-13 57 0 0,-2 0 0 0 0,1-1-1 0 0,-2-1 1 0 0,0 0 0 0 0,-1 0 0 0 0,-1-1-1 0 0,-1-1 1 0 0,0 1 0 0 0,-2-1 0 0 0,0 0-1 0 0,-1-1 1 0 0,3-21 0 0 0,-8 41 47 0 0,0 0 0 0 0,0 0 1 0 0,0 0-1 0 0,0 0 1 0 0,0 0-1 0 0,0 0 0 0 0,0-1 1 0 0,0 1-1 0 0,0 0 0 0 0,0 0 1 0 0,0 0-1 0 0,0 0 1 0 0,0 0-1 0 0,0 0 0 0 0,0 0 1 0 0,0-1-1 0 0,0 1 0 0 0,0 0 1 0 0,0 0-1 0 0,0 0 1 0 0,0 0-1 0 0,0 0 0 0 0,-1 0 1 0 0,1 0-1 0 0,0 0 0 0 0,0 0 1 0 0,0 0-1 0 0,0-1 1 0 0,0 1-1 0 0,0 0 0 0 0,0 0 1 0 0,0 0-1 0 0,0 0 0 0 0,-1 0 1 0 0,1 0-1 0 0,0 0 1 0 0,0 0-1 0 0,0 0 0 0 0,0 0 1 0 0,0 0-1 0 0,0 0 0 0 0,0 0 1 0 0,-1 0-1 0 0,1 0 1 0 0,0 0-1 0 0,0 0 0 0 0,0 0 1 0 0,0 0-1 0 0,0 0 0 0 0,0 0 1 0 0,0 0-1 0 0,-1 0 1 0 0,1 0-1 0 0,0 0 0 0 0,0 0 1 0 0,0 1-1 0 0,0-1 0 0 0,0 0 1 0 0,0 0-1 0 0,0 0 1 0 0,0 0-1 0 0,0 0 0 0 0,-12 9 945 0 0,10-7-882 0 0,0 0 0 0 0,0 1-1 0 0,0-1 1 0 0,0 0 0 0 0,1 1 0 0 0,-1-1 0 0 0,1 1-1 0 0,-1 0 1 0 0,1-1 0 0 0,0 1 0 0 0,-1 4-1 0 0,2-3-51 0 0,-1 0-1 0 0,1 0 0 0 0,0-1 0 0 0,0 1 0 0 0,1 0 0 0 0,-1 0 0 0 0,1 0 0 0 0,-1-1 0 0 0,1 1 0 0 0,1 0 0 0 0,-1 0 0 0 0,0-1 0 0 0,1 1 0 0 0,0-1 0 0 0,0 0 1 0 0,0 1-1 0 0,0-1 0 0 0,0 0 0 0 0,6 5 0 0 0,-5-4-21 0 0,1-1 0 0 0,0-1 1 0 0,0 1-1 0 0,0 0 0 0 0,0-1 0 0 0,1 0 1 0 0,-1 0-1 0 0,1 0 0 0 0,-1 0 0 0 0,1-1 1 0 0,0 0-1 0 0,-1 0 0 0 0,1 0 0 0 0,0-1 1 0 0,8 1-1 0 0,13-2-97 0 0,-1-2 1 0 0,1 0-1 0 0,0-2 1 0 0,39-12-1 0 0,-62 16 62 0 0,-1 1-1 0 0,1-1 1 0 0,-1 0-1 0 0,0 0 1 0 0,0 0-1 0 0,1-1 1 0 0,-1 1-1 0 0,0 0 1 0 0,0-1-1 0 0,0 1 1 0 0,0-1-1 0 0,0 0 1 0 0,-1 1-1 0 0,1-1 1 0 0,-1 0-1 0 0,1 0 1 0 0,-1 0-1 0 0,1-1 1 0 0,1-3-1 0 0,-2 2 7 0 0,0 0 0 0 0,0 0 0 0 0,0 0 0 0 0,-1 0 1 0 0,1 0-1 0 0,-1 0 0 0 0,0 0 0 0 0,-1 0 0 0 0,1 0 0 0 0,0-1 0 0 0,-2-3 0 0 0,-3-9 133 0 0,0 0-1 0 0,-2 1 1 0 0,0-1 0 0 0,-11-20 0 0 0,8 24 164 0 0,10 13-279 0 0,0 0 0 0 0,0 0 0 0 0,0-1-1 0 0,0 1 1 0 0,0 0 0 0 0,-1 0 0 0 0,1 0-1 0 0,0 0 1 0 0,0 0 0 0 0,0 0 0 0 0,0 0-1 0 0,-1 0 1 0 0,1 0 0 0 0,0 0 0 0 0,0 0-1 0 0,0 0 1 0 0,0-1 0 0 0,-1 1 0 0 0,1 0-1 0 0,0 0 1 0 0,0 0 0 0 0,0 0 0 0 0,-1 1-1 0 0,1-1 1 0 0,0 0 0 0 0,0 0 0 0 0,0 0 0 0 0,0 0-1 0 0,-1 0 1 0 0,1 0 0 0 0,0 0 0 0 0,0 0-1 0 0,0 0 1 0 0,0 0 0 0 0,0 0 0 0 0,-1 0-1 0 0,1 1 1 0 0,-1 1 22 0 0,0 1 0 0 0,-1 0 0 0 0,2-1 0 0 0,-1 1 0 0 0,0 0 0 0 0,0 0-1 0 0,0 5 1 0 0,-12 74 354 0 0,-59 289 1004 0 0,49-289-1312 0 0,-16 75-1150 0 0,33-90-2974 0 0,8-62 2447 0 0,3-4-88 0 0</inkml:trace>
</inkml:ink>
</file>

<file path=ppt/ink/ink7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23:46.869"/>
    </inkml:context>
    <inkml:brush xml:id="br0">
      <inkml:brushProperty name="width" value="0.05" units="cm"/>
      <inkml:brushProperty name="height" value="0.05" units="cm"/>
    </inkml:brush>
  </inkml:definitions>
  <inkml:trace contextRef="#ctx0" brushRef="#br0">0 94 6813 0 0,'24'-31'389'0'0,"9"-11"1348"0"0,-31 39-1157 0 0,1 0 0 0 0,0 1-1 0 0,0-1 1 0 0,1 1-1 0 0,-1 0 1 0 0,5-3 0 0 0,-8 5-531 0 0,0 0 0 0 0,0 0 1 0 0,0 0-1 0 0,0 0 0 0 0,0 0 1 0 0,1 0-1 0 0,-1 0 1 0 0,0 0-1 0 0,0 0 0 0 0,0 0 1 0 0,0-1-1 0 0,1 1 0 0 0,-1 0 1 0 0,0 0-1 0 0,0 0 1 0 0,0 0-1 0 0,1 0 0 0 0,-1 0 1 0 0,0 0-1 0 0,0 0 0 0 0,0 1 1 0 0,1-1-1 0 0,-1 0 1 0 0,0 0-1 0 0,0 0 0 0 0,0 0 1 0 0,0 0-1 0 0,1 0 0 0 0,-1 0 1 0 0,0 0-1 0 0,0 0 1 0 0,0 0-1 0 0,0 1 0 0 0,0-1 1 0 0,1 0-1 0 0,-1 0 1 0 0,0 0-1 0 0,0 0 0 0 0,0 0 1 0 0,0 1-1 0 0,0-1 0 0 0,0 0 1 0 0,0 0-1 0 0,0 0 1 0 0,0 0-1 0 0,1 1 0 0 0,-1-1 1 0 0,0 0-1 0 0,0 0 0 0 0,0 0 1 0 0,0 1-1 0 0,0-1 1 0 0,0 0-1 0 0,0 0 0 0 0,0 0 1 0 0,0 1-1 0 0,0-1 0 0 0,-1 0 1 0 0,1 0-1 0 0,0 0 1 0 0,0 0-1 0 0,0 1 0 0 0,0-1 1 0 0,0 0-1 0 0,0 0 0 0 0,-6 19 912 0 0,4-13-601 0 0,0 8 106 0 0,0 0 0 0 0,1 0 0 0 0,0 0-1 0 0,3 22 1 0 0,-1-3 205 0 0,10 176 1416 0 0,0-55-1888 0 0,-11-140-243 0 0,0 3-629 0 0,1 0-1 0 0,0 0 1 0 0,1 0-1 0 0,1 0 1 0 0,10 30 0 0 0,-6-13-4034 0 0,-6-26 2873 0 0</inkml:trace>
</inkml:ink>
</file>

<file path=ppt/ink/ink7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23:47.196"/>
    </inkml:context>
    <inkml:brush xml:id="br0">
      <inkml:brushProperty name="width" value="0.05" units="cm"/>
      <inkml:brushProperty name="height" value="0.05" units="cm"/>
    </inkml:brush>
  </inkml:definitions>
  <inkml:trace contextRef="#ctx0" brushRef="#br0">3 340 10917 0 0,'-1'-3'164'0'0,"0"0"-1"0"0,1 0 1 0 0,0 1 0 0 0,0-1-1 0 0,0 0 1 0 0,0 0 0 0 0,0 1-1 0 0,0-1 1 0 0,1 0-1 0 0,-1 1 1 0 0,1-1 0 0 0,0 0-1 0 0,0 1 1 0 0,0-1 0 0 0,0 1-1 0 0,0-1 1 0 0,1 1 0 0 0,2-5-1 0 0,0 4-19 0 0,-1-1 0 0 0,1 1-1 0 0,-1 0 1 0 0,1 0 0 0 0,0 0-1 0 0,0 1 1 0 0,0-1 0 0 0,1 1-1 0 0,-1 0 1 0 0,6-2 0 0 0,7-1 80 0 0,0 1-1 0 0,0 1 1 0 0,0 0 0 0 0,0 1 0 0 0,26 1 0 0 0,-27 1-82 0 0,0 1 0 0 0,-1 0 0 0 0,1 1 0 0 0,0 1 0 0 0,0 1 0 0 0,-1 0 0 0 0,0 1 0 0 0,0 1 1 0 0,0 0-1 0 0,0 1 0 0 0,-1 0 0 0 0,0 1 0 0 0,23 19 0 0 0,-33-24-128 0 0,-1 0 0 0 0,0 0-1 0 0,0 0 1 0 0,0 1 0 0 0,0-1-1 0 0,-1 1 1 0 0,1 0 0 0 0,-1 0 0 0 0,0 0-1 0 0,0 0 1 0 0,0 0 0 0 0,-1 1 0 0 0,1-1-1 0 0,-1 0 1 0 0,0 1 0 0 0,-1-1-1 0 0,1 1 1 0 0,-1-1 0 0 0,0 1 0 0 0,0-1-1 0 0,0 1 1 0 0,0-1 0 0 0,-1 1-1 0 0,0-1 1 0 0,0 0 0 0 0,0 1 0 0 0,0-1-1 0 0,-1 0 1 0 0,0 0 0 0 0,0 0 0 0 0,0 0-1 0 0,0 0 1 0 0,-4 4 0 0 0,1-1-13 0 0,-2-1 1 0 0,1-1-1 0 0,0 1 0 0 0,-1-1 1 0 0,0 0-1 0 0,0-1 0 0 0,-1 0 1 0 0,1 0-1 0 0,-10 3 0 0 0,14-5 0 0 0,1-1 0 0 0,-1 0-1 0 0,1 0 1 0 0,-1-1 0 0 0,0 1-1 0 0,0 0 1 0 0,1-1 0 0 0,-1 0-1 0 0,0 1 1 0 0,0-1-1 0 0,1 0 1 0 0,-1-1 0 0 0,0 1-1 0 0,0 0 1 0 0,1-1 0 0 0,-1 0-1 0 0,0 1 1 0 0,1-1-1 0 0,-1 0 1 0 0,0 0 0 0 0,1-1-1 0 0,-1 1 1 0 0,1 0 0 0 0,0-1-1 0 0,-1 0 1 0 0,1 1 0 0 0,0-1-1 0 0,0 0 1 0 0,0 0-1 0 0,-3-5 1 0 0,4 4-1 0 0,-1 0 0 0 0,1 0 0 0 0,0-1 0 0 0,0 1 0 0 0,0 0 0 0 0,1-1 0 0 0,-1 1-1 0 0,1-1 1 0 0,0 1 0 0 0,0 0 0 0 0,0-1 0 0 0,1 1 0 0 0,-1-1 0 0 0,1 1 0 0 0,-1 0 0 0 0,1-1 0 0 0,0 1 0 0 0,2-4 0 0 0,3-9-2 0 0,1 1 1 0 0,11-19-1 0 0,11-12-46 0 0,1 2 0 0 0,2 0 0 0 0,2 2 0 0 0,2 2 0 0 0,44-39-1 0 0,-67 67-125 0 0,27-18-1 0 0,-36 27 18 0 0,0 1-1 0 0,1-1 1 0 0,-1 1-1 0 0,1 0 1 0 0,0 0-1 0 0,-1 0 1 0 0,1 1-1 0 0,0 0 1 0 0,0-1-1 0 0,9 1 1 0 0,-13 1 99 0 0,-1 0 0 0 0,1 0 1 0 0,-1 0-1 0 0,0 0 0 0 0,1 0 1 0 0,-1 0-1 0 0,1 0 0 0 0,-1 0 0 0 0,1 0 1 0 0,-1 0-1 0 0,1 0 0 0 0,-1 0 0 0 0,1 1 1 0 0,-1-1-1 0 0,0 0 0 0 0,1 0 1 0 0,-1 0-1 0 0,1 1 0 0 0,-1-1 0 0 0,0 0 1 0 0,1 1-1 0 0,-1-1 0 0 0,0 0 0 0 0,1 1 1 0 0,-1-1-1 0 0,0 0 0 0 0,0 1 1 0 0,1-1-1 0 0,-1 1 0 0 0,0-1 0 0 0,0 1 1 0 0,0-1-1 0 0,0 0 0 0 0,1 1 1 0 0,-1-1-1 0 0,0 1 0 0 0,0-1 0 0 0,0 1 1 0 0,0-1-1 0 0,0 1 0 0 0,0 0 0 0 0,-6 20-2096 0 0,0-7 475 0 0</inkml:trace>
</inkml:ink>
</file>

<file path=ppt/ink/ink7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23:47.662"/>
    </inkml:context>
    <inkml:brush xml:id="br0">
      <inkml:brushProperty name="width" value="0.05" units="cm"/>
      <inkml:brushProperty name="height" value="0.05" units="cm"/>
    </inkml:brush>
  </inkml:definitions>
  <inkml:trace contextRef="#ctx0" brushRef="#br0">48 57 12977 0 0,'-2'2'68'0'0,"-21"8"257"0"0,22-10-240 0 0,0 0 0 0 0,0 1 0 0 0,0-1-1 0 0,0 0 1 0 0,0 0 0 0 0,0 0 0 0 0,0 0 0 0 0,0 0-1 0 0,1 0 1 0 0,-1 0 0 0 0,0 0 0 0 0,0 0 0 0 0,0 0-1 0 0,0 0 1 0 0,0-1 0 0 0,0 1 0 0 0,0 0 0 0 0,0-1 0 0 0,0 1-1 0 0,1-1 1 0 0,-1 1 0 0 0,-1-1 0 0 0,2 0 20 0 0,0 1 0 0 0,0 0 0 0 0,0 0 0 0 0,0-1 0 0 0,0 1 0 0 0,0 0 0 0 0,0 0 1 0 0,0-1-1 0 0,0 1 0 0 0,0 0 0 0 0,0-1 0 0 0,0 1 0 0 0,0 0 0 0 0,0 0 0 0 0,0-1 0 0 0,1 1 0 0 0,-1 0 0 0 0,0 0 1 0 0,0 0-1 0 0,0-1 0 0 0,0 1 0 0 0,0 0 0 0 0,1 0 0 0 0,-1-1 0 0 0,0 1 0 0 0,0 0 0 0 0,0 0 0 0 0,1 0 0 0 0,-1 0 1 0 0,0 0-1 0 0,0-1 0 0 0,1 1 0 0 0,-1 0 0 0 0,0 0 0 0 0,0 0 0 0 0,1 0 0 0 0,-1 0 0 0 0,0 0 0 0 0,0 0 1 0 0,1 0-1 0 0,-1 0 0 0 0,0 0 0 0 0,0 0 0 0 0,1 0 0 0 0,-1 0 0 0 0,20-6 1092 0 0,-14 5-903 0 0,22-7-186 0 0,1 0 1 0 0,0 3-1 0 0,0 0 1 0 0,38-1-1 0 0,-57 6-610 0 0,-1-1 0 0 0,1-1 0 0 0,15-4 0 0 0,11-1-4434 0 0,-27 4 2545 0 0</inkml:trace>
</inkml:ink>
</file>

<file path=ppt/ink/ink7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23:48.254"/>
    </inkml:context>
    <inkml:brush xml:id="br0">
      <inkml:brushProperty name="width" value="0.05" units="cm"/>
      <inkml:brushProperty name="height" value="0.05" units="cm"/>
    </inkml:brush>
  </inkml:definitions>
  <inkml:trace contextRef="#ctx0" brushRef="#br0">263 283 15421 0 0,'4'-43'607'0'0,"2"-86"-109"0"0,-6 116-275 0 0,-1 0-1 0 0,-4-19 1 0 0,5 29-177 0 0,-1 0 0 0 0,0 1 0 0 0,0-1 0 0 0,0 0 1 0 0,0 1-1 0 0,-1-1 0 0 0,1 1 0 0 0,-1-1 0 0 0,0 1 1 0 0,1-1-1 0 0,-1 1 0 0 0,0 0 0 0 0,0 0 0 0 0,-1 0 1 0 0,1 0-1 0 0,0 1 0 0 0,0-1 0 0 0,-1 0 0 0 0,1 1 1 0 0,-1 0-1 0 0,0 0 0 0 0,1-1 0 0 0,-1 2 1 0 0,0-1-1 0 0,0 0 0 0 0,0 0 0 0 0,1 1 0 0 0,-1 0 1 0 0,0-1-1 0 0,0 1 0 0 0,0 0 0 0 0,0 0 0 0 0,-5 2 1 0 0,2-2 52 0 0,-1 1 1 0 0,1 1-1 0 0,0-1 1 0 0,-1 1-1 0 0,1 0 1 0 0,0 0-1 0 0,0 1 1 0 0,0 0 0 0 0,1 0-1 0 0,-1 0 1 0 0,1 1-1 0 0,-1 0 1 0 0,1 0-1 0 0,-6 6 1 0 0,-1 5 169 0 0,1-1 1 0 0,1 2-1 0 0,0 0 0 0 0,0 0 1 0 0,-6 19-1 0 0,11-24-169 0 0,0 1 0 0 0,1 0-1 0 0,1 0 1 0 0,0 0 0 0 0,1 0-1 0 0,0 0 1 0 0,1 1 0 0 0,0 20-1 0 0,1-30-90 0 0,1-1 0 0 0,-1 1 0 0 0,0 0-1 0 0,1-1 1 0 0,0 1 0 0 0,-1 0 0 0 0,1-1-1 0 0,0 1 1 0 0,0-1 0 0 0,0 1 0 0 0,1-1-1 0 0,-1 0 1 0 0,1 1 0 0 0,-1-1 0 0 0,1 0-1 0 0,0 0 1 0 0,0 0 0 0 0,0 0 0 0 0,0-1-1 0 0,0 1 1 0 0,0 0 0 0 0,0-1 0 0 0,4 3-1 0 0,1-2-38 0 0,0 1 0 0 0,0-1-1 0 0,0-1 1 0 0,0 1-1 0 0,0-1 1 0 0,0-1-1 0 0,0 1 1 0 0,8-1-1 0 0,-6-1-67 0 0,0 1-1 0 0,0-1 1 0 0,0-1-1 0 0,-1 0 1 0 0,1 0-1 0 0,0 0 1 0 0,-1-1-1 0 0,1-1 1 0 0,-1 1-1 0 0,0-1 1 0 0,0-1-1 0 0,0 0 1 0 0,-1 0-1 0 0,0 0 1 0 0,0-1-1 0 0,0 0 1 0 0,-1 0-1 0 0,1-1 1 0 0,-1 1 0 0 0,-1-2-1 0 0,0 1 1 0 0,0 0-1 0 0,0-1 1 0 0,-1 0-1 0 0,4-10 1 0 0,13-22 75 0 0,-13 27 39 0 0,-2 0 1 0 0,0-1-1 0 0,8-21 1 0 0,-9 16 92 0 0,-2 13 57 0 0,-1-1 0 0 0,0 0 0 0 0,-1 0 0 0 0,0 0 0 0 0,1-7 0 0 0,-15 164 2100 0 0,13-128-2378 0 0,4 29-1 0 0,-3-44-148 0 0,1 0 1 0 0,-1 0-1 0 0,1 0 1 0 0,1 0-1 0 0,-1 0 0 0 0,1 0 1 0 0,6 9-1 0 0,-8-14 178 0 0,2 3-467 0 0,0 0 1 0 0,0-1-1 0 0,0 0 1 0 0,0 1-1 0 0,1-1 0 0 0,0 0 1 0 0,-1-1-1 0 0,7 5 0 0 0,7 7-2944 0 0,-8-9 1620 0 0</inkml:trace>
</inkml:ink>
</file>

<file path=ppt/ink/ink7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23:48.596"/>
    </inkml:context>
    <inkml:brush xml:id="br0">
      <inkml:brushProperty name="width" value="0.05" units="cm"/>
      <inkml:brushProperty name="height" value="0.05" units="cm"/>
    </inkml:brush>
  </inkml:definitions>
  <inkml:trace contextRef="#ctx0" brushRef="#br0">319 219 13913 0 0,'11'-147'2900'0'0,"-8"111"-791"0"0,-2 34-1946 0 0,-1 0-1 0 0,0 0 0 0 0,-1 1 0 0 0,1-1 0 0 0,0 0 0 0 0,0 0 1 0 0,-1 1-1 0 0,1-1 0 0 0,-1 0 0 0 0,1 1 0 0 0,-1-1 0 0 0,0 1 1 0 0,0-1-1 0 0,0 0 0 0 0,0 1 0 0 0,0 0 0 0 0,-1-2 0 0 0,0 2-96 0 0,1 0 0 0 0,-1 1-1 0 0,1-1 1 0 0,-1 1 0 0 0,0 0-1 0 0,1-1 1 0 0,-1 1 0 0 0,0 0-1 0 0,1 0 1 0 0,-1 0 0 0 0,0 0-1 0 0,1 0 1 0 0,-1 0 0 0 0,0 1-1 0 0,1-1 1 0 0,-1 1 0 0 0,1-1-1 0 0,-1 1 1 0 0,1-1 0 0 0,-3 2-1 0 0,-29 17 224 0 0,23-12-242 0 0,1 1-1 0 0,-1 0 1 0 0,2 0-1 0 0,-1 1 1 0 0,1 0-1 0 0,1 0 0 0 0,-1 1 1 0 0,2 0-1 0 0,-9 17 1 0 0,7-11 11 0 0,2 0 1 0 0,0 0 0 0 0,1 0 0 0 0,1 1-1 0 0,1 0 1 0 0,-2 17 0 0 0,2 21 131 0 0,3-1 1 0 0,3 0 0 0 0,11 70 0 0 0,-7-62-7 0 0,0-4-73 0 0,0-10-104 0 0,-2 0 1 0 0,-3 0-1 0 0,-5 76 0 0 0,3-117-137 0 0,-1-1-1 0 0,0 1 1 0 0,-1-1-1 0 0,0 1 1 0 0,0-1-1 0 0,0 0 1 0 0,-1 1-1 0 0,0-1 1 0 0,0-1-1 0 0,0 1 1 0 0,-5 5-1 0 0,5-7-329 0 0,-1-1-1 0 0,1 0 0 0 0,-1 1 0 0 0,0-1 0 0 0,0-1 0 0 0,0 1 0 0 0,0-1 0 0 0,0 1 0 0 0,0-1 1 0 0,-1-1-1 0 0,1 1 0 0 0,-1 0 0 0 0,0-1 0 0 0,1 0 0 0 0,-11 1 0 0 0,12-2 63 0 0,-1 1 0 0 0,1-1-1 0 0,-1 0 1 0 0,1 0 0 0 0,-1-1-1 0 0,1 1 1 0 0,-1-1 0 0 0,1 1-1 0 0,-6-3 1 0 0,-10-3-1690 0 0</inkml:trace>
</inkml:ink>
</file>

<file path=ppt/ink/ink7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23:48.940"/>
    </inkml:context>
    <inkml:brush xml:id="br0">
      <inkml:brushProperty name="width" value="0.05" units="cm"/>
      <inkml:brushProperty name="height" value="0.05" units="cm"/>
    </inkml:brush>
  </inkml:definitions>
  <inkml:trace contextRef="#ctx0" brushRef="#br0">0 434 10289 0 0,'6'-5'121'0'0,"0"0"0"0"0,-1 0 0 0 0,1 1 0 0 0,1 0-1 0 0,-1 0 1 0 0,1 1 0 0 0,6-3 0 0 0,51-18 823 0 0,14 3-1541 0 0,0 3-1 0 0,138-14 0 0 0,-202 30-220 0 0,0 0 0 0 0,0-1 0 0 0,-1 0 0 0 0,23-9 0 0 0,-23 5-123 0 0</inkml:trace>
  <inkml:trace contextRef="#ctx0" brushRef="#br0" timeOffset="1">630 136 7549 0 0,'-3'-12'390'0'0,"0"0"0"0"0,-2 0 0 0 0,1 0 0 0 0,-2 0 0 0 0,1 1-1 0 0,-2-1 1 0 0,1 1 0 0 0,-16-18 0 0 0,21 28-305 0 0,1 0-1 0 0,-1 0 1 0 0,1 1-1 0 0,-1-1 1 0 0,1 0-1 0 0,-1 0 1 0 0,0 1-1 0 0,1-1 0 0 0,-1 1 1 0 0,0-1-1 0 0,0 0 1 0 0,1 1-1 0 0,-1-1 1 0 0,0 1-1 0 0,0 0 1 0 0,0-1-1 0 0,0 1 1 0 0,0 0-1 0 0,0-1 1 0 0,1 1-1 0 0,-1 0 0 0 0,0 0 1 0 0,0 0-1 0 0,0 0 1 0 0,0 0-1 0 0,0 0 1 0 0,0 0-1 0 0,0 0 1 0 0,0 0-1 0 0,0 0 1 0 0,0 1-1 0 0,0-1 1 0 0,0 0-1 0 0,0 1 0 0 0,1-1 1 0 0,-1 0-1 0 0,0 1 1 0 0,0-1-1 0 0,0 1 1 0 0,1 0-1 0 0,-1-1 1 0 0,-1 2-1 0 0,0 0 20 0 0,1 1 0 0 0,-1 0 0 0 0,0 0 0 0 0,1 0 0 0 0,-1 0 0 0 0,1 0 0 0 0,0 0 0 0 0,0 1 0 0 0,0-1 0 0 0,1 0 0 0 0,-1 6-1 0 0,-7 94 110 0 0,4 1-1 0 0,12 114 0 0 0,-4-190-2086 0 0,1 0-1 0 0,13 40 0 0 0,-14-56 526 0 0</inkml:trace>
</inkml:ink>
</file>

<file path=ppt/ink/ink7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23:49.298"/>
    </inkml:context>
    <inkml:brush xml:id="br0">
      <inkml:brushProperty name="width" value="0.05" units="cm"/>
      <inkml:brushProperty name="height" value="0.05" units="cm"/>
    </inkml:brush>
  </inkml:definitions>
  <inkml:trace contextRef="#ctx0" brushRef="#br0">3 214 8861 0 0,'-1'-3'73'0'0,"1"1"-1"0"0,-1 0 1 0 0,1 0 0 0 0,0-1-1 0 0,-1 1 1 0 0,1 0 0 0 0,0 0 0 0 0,1-1-1 0 0,-1 1 1 0 0,0 0 0 0 0,0-1 0 0 0,1 1-1 0 0,0 0 1 0 0,-1 0 0 0 0,1 0-1 0 0,0 0 1 0 0,0-1 0 0 0,0 1 0 0 0,0 0-1 0 0,0 1 1 0 0,1-1 0 0 0,-1 0 0 0 0,1 0-1 0 0,-1 0 1 0 0,1 1 0 0 0,-1-1 0 0 0,4-1-1 0 0,1 0 37 0 0,0 0 0 0 0,0 1 1 0 0,0 0-1 0 0,1 0 0 0 0,-1 1 0 0 0,1 0 0 0 0,-1 0 0 0 0,12 0 0 0 0,31-3-128 0 0,126-11 28 0 0,-136 9 10 0 0,0-1 0 0 0,53-17 0 0 0,-90 24-11 0 0,-1-1 1 0 0,1 1-1 0 0,0-1 1 0 0,0 0-1 0 0,-1 1 0 0 0,1-1 1 0 0,-1 0-1 0 0,1 0 1 0 0,-1 0-1 0 0,1 0 1 0 0,-1 0-1 0 0,1-1 1 0 0,-1 1-1 0 0,0 0 0 0 0,1-1 1 0 0,-1 1-1 0 0,0 0 1 0 0,0-1-1 0 0,1-2 1 0 0,-2 2 2 0 0,0 1 1 0 0,0-1-1 0 0,0 1 1 0 0,0-1-1 0 0,-1 1 1 0 0,1 0-1 0 0,0-1 1 0 0,-1 1-1 0 0,1-1 1 0 0,-1 1-1 0 0,0 0 1 0 0,1 0-1 0 0,-1-1 1 0 0,0 1-1 0 0,0 0 1 0 0,0 0-1 0 0,0 0 1 0 0,0 0-1 0 0,0 0 1 0 0,0 0-1 0 0,0 0 1 0 0,0 0-1 0 0,0 0 1 0 0,-1 0-1 0 0,-1-1 1 0 0,-4-1 98 0 0,1-1 0 0 0,0 1-1 0 0,-1 0 1 0 0,0 1 0 0 0,1-1 0 0 0,-1 1 0 0 0,0 0 0 0 0,0 1 0 0 0,0 0 0 0 0,0 0-1 0 0,-1 1 1 0 0,1-1 0 0 0,0 2 0 0 0,0-1 0 0 0,0 1 0 0 0,-8 1 0 0 0,10-1 20 0 0,-1 1 0 0 0,1-1 0 0 0,0 1-1 0 0,0 0 1 0 0,0 0 0 0 0,0 0 0 0 0,0 1 0 0 0,0 0 0 0 0,1 0 0 0 0,-1 0 0 0 0,1 0 0 0 0,0 1 0 0 0,0 0 0 0 0,0-1 0 0 0,0 2 0 0 0,1-1 0 0 0,-1 0 0 0 0,1 1-1 0 0,0-1 1 0 0,1 1 0 0 0,-4 7 0 0 0,1 2 154 0 0,1 1 0 0 0,0 0-1 0 0,1-1 1 0 0,1 1 0 0 0,0 1-1 0 0,1-1 1 0 0,2 21 0 0 0,-1-28-256 0 0,1 1 1 0 0,0-1-1 0 0,0 1 1 0 0,1-1-1 0 0,0 0 1 0 0,1 0-1 0 0,0 1 1 0 0,0-2-1 0 0,0 1 1 0 0,1 0-1 0 0,1-1 1 0 0,-1 0-1 0 0,1 0 1 0 0,9 10-1 0 0,-9-13-229 0 0,-1-1 1 0 0,1 1-1 0 0,1-1 0 0 0,-1-1 0 0 0,0 1 1 0 0,1-1-1 0 0,-1 0 0 0 0,1 0 1 0 0,0 0-1 0 0,0-1 0 0 0,0 0 0 0 0,0 0 1 0 0,0 0-1 0 0,-1-1 0 0 0,11-1 0 0 0,0 1-1178 0 0,0-2 0 0 0,0 0-1 0 0,0-1 1 0 0,26-8-1 0 0,-21 4-267 0 0</inkml:trace>
</inkml:ink>
</file>

<file path=ppt/ink/ink7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23:49.624"/>
    </inkml:context>
    <inkml:brush xml:id="br0">
      <inkml:brushProperty name="width" value="0.05" units="cm"/>
      <inkml:brushProperty name="height" value="0.05" units="cm"/>
    </inkml:brush>
  </inkml:definitions>
  <inkml:trace contextRef="#ctx0" brushRef="#br0">3 196 8993 0 0,'-1'-5'99'0'0,"0"1"-1"0"0,1-1 1 0 0,-1 0 0 0 0,1 1-1 0 0,0-1 1 0 0,0 0 0 0 0,1 0 0 0 0,-1 1-1 0 0,1-1 1 0 0,0 1 0 0 0,1-1 0 0 0,2-7-1 0 0,-3 11-51 0 0,-1 1 0 0 0,1-1 0 0 0,0 1 0 0 0,-1 0 0 0 0,1-1-1 0 0,0 1 1 0 0,-1 0 0 0 0,1-1 0 0 0,0 1 0 0 0,0 0 0 0 0,0 0 0 0 0,-1 0 0 0 0,1-1-1 0 0,0 1 1 0 0,0 0 0 0 0,0 0 0 0 0,-1 0 0 0 0,1 1 0 0 0,0-1 0 0 0,0 0-1 0 0,0 0 1 0 0,-1 0 0 0 0,1 0 0 0 0,0 1 0 0 0,0-1 0 0 0,-1 0 0 0 0,1 1-1 0 0,0-1 1 0 0,-1 1 0 0 0,1-1 0 0 0,0 1 0 0 0,-1-1 0 0 0,1 1 0 0 0,24 19 617 0 0,-24-19-606 0 0,19 17 289 0 0,-2 1-1 0 0,0 1 0 0 0,-2 0 0 0 0,0 2 0 0 0,-1-1 0 0 0,-1 2 0 0 0,-1 0 0 0 0,-1 1 0 0 0,9 26 0 0 0,-19-45-314 0 0,-1 1-1 0 0,0-1 1 0 0,0 1-1 0 0,0-1 1 0 0,-1 1-1 0 0,0-1 0 0 0,0 1 1 0 0,-1 0-1 0 0,1-1 1 0 0,-1 1-1 0 0,0-1 1 0 0,-3 9-1 0 0,3-12 5 0 0,1-1-1 0 0,-1 1 1 0 0,0 0-1 0 0,1-1 1 0 0,-1 1 0 0 0,0-1-1 0 0,0 1 1 0 0,0-1 0 0 0,0 0-1 0 0,-1 1 1 0 0,1-1-1 0 0,0 0 1 0 0,0 0 0 0 0,-1 0-1 0 0,1 0 1 0 0,-1 0-1 0 0,1 0 1 0 0,-1 0 0 0 0,1 0-1 0 0,-1 0 1 0 0,0-1-1 0 0,1 1 1 0 0,-1-1 0 0 0,0 1-1 0 0,1-1 1 0 0,-1 0-1 0 0,0 0 1 0 0,0 0 0 0 0,0 0-1 0 0,1 0 1 0 0,-1 0 0 0 0,0 0-1 0 0,0 0 1 0 0,1-1-1 0 0,-1 1 1 0 0,0-1 0 0 0,1 1-1 0 0,-1-1 1 0 0,0 0-1 0 0,1 1 1 0 0,-3-3 0 0 0,1 2-1 0 0,1-1 0 0 0,0 1 0 0 0,0-1 0 0 0,1 0 0 0 0,-1 0 0 0 0,0 1 0 0 0,0-1 0 0 0,1 0 1 0 0,-1 0-1 0 0,1-1 0 0 0,0 1 0 0 0,0 0 0 0 0,0 0 0 0 0,0-1 0 0 0,0 1 0 0 0,0 0 0 0 0,0-1 0 0 0,1 1 1 0 0,-1-1-1 0 0,1 1 0 0 0,0-1 0 0 0,0 1 0 0 0,0-1 0 0 0,0 1 0 0 0,0-4 0 0 0,1-6 61 0 0,1 0-1 0 0,0 0 0 0 0,7-22 1 0 0,8-23-7 0 0,4 2 0 0 0,49-98 0 0 0,-62 137-71 0 0,21-26 0 0 0,-27 39-26 0 0,1-1 1 0 0,0 1-1 0 0,0 0 1 0 0,0 0-1 0 0,0 0 1 0 0,1 0-1 0 0,-1 0 0 0 0,1 1 1 0 0,0 0-1 0 0,0 0 1 0 0,0 0-1 0 0,0 0 1 0 0,4-1-1 0 0,-7 3-16 0 0,-1-1 0 0 0,1 1 0 0 0,-1 0 0 0 0,1 0 0 0 0,-1 0 0 0 0,1 0 0 0 0,-1 0 0 0 0,1 0 0 0 0,-1 0 0 0 0,1 0 0 0 0,-1 0 0 0 0,1 0 0 0 0,-1 0 0 0 0,1 0 0 0 0,-1 0 0 0 0,1 0 0 0 0,-1 0 0 0 0,1 1 0 0 0,-1-1 0 0 0,1 0 0 0 0,-1 0 0 0 0,0 1 0 0 0,1-1 0 0 0,-1 0 0 0 0,1 0 0 0 0,-1 1 1 0 0,0-1-1 0 0,1 1 0 0 0,-1-1 0 0 0,1 0 0 0 0,-1 1 0 0 0,0-1 0 0 0,1 1 0 0 0,-1 1-94 0 0,1 0 1 0 0,-1-1 0 0 0,0 1 0 0 0,0-1 0 0 0,0 1-1 0 0,0 0 1 0 0,0-1 0 0 0,0 1 0 0 0,0 0 0 0 0,-1 2-1 0 0,-1 4-535 0 0,-1-1-1 0 0,1 0 0 0 0,-8 14 0 0 0,-4 2-989 0 0,-1 3-202 0 0</inkml:trace>
</inkml:ink>
</file>

<file path=ppt/ink/ink7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23:50.199"/>
    </inkml:context>
    <inkml:brush xml:id="br0">
      <inkml:brushProperty name="width" value="0.05" units="cm"/>
      <inkml:brushProperty name="height" value="0.05" units="cm"/>
    </inkml:brush>
  </inkml:definitions>
  <inkml:trace contextRef="#ctx0" brushRef="#br0">104 117 8661 0 0,'5'-14'345'0'0,"-1"1"0"0"0,3-17-1 0 0,-6 26-83 0 0,0-1 0 0 0,-1 1-1 0 0,1-1 1 0 0,-1 0-1 0 0,0 1 1 0 0,-1-1 0 0 0,1 0-1 0 0,-1 1 1 0 0,0-1-1 0 0,-5-8 6678 0 0,1 16-4883 0 0,-3 10-3121 0 0,6-9 1863 0 0,-1 1 452 0 0,-9 25-643 0 0,-37 96-89 0 0,42-108-336 0 0,1 1-1 0 0,1 0 0 0 0,0 0 0 0 0,2 0 0 0 0,0 0 0 0 0,0 38 0 0 0,2-27-18 0 0,-1 16 74 0 0,6 55-1 0 0,-1-78-205 0 0,0 0-1 0 0,2 0 1 0 0,0-1-1 0 0,11 29 1 0 0,-14-44-102 0 0,1 0 0 0 0,1 0 0 0 0,-1-1-1 0 0,1 1 1 0 0,0-1 0 0 0,1 0 0 0 0,-1 0 0 0 0,1 0 0 0 0,0-1 0 0 0,1 0-1 0 0,7 6 1 0 0,-9-8-234 0 0,1 0 0 0 0,0 0-1 0 0,0 0 1 0 0,0-1 0 0 0,0 0-1 0 0,1 0 1 0 0,-1-1 0 0 0,0 1 0 0 0,1-1-1 0 0,-1 0 1 0 0,1-1 0 0 0,-1 1-1 0 0,1-1 1 0 0,0 0 0 0 0,7-1-1 0 0,27-6-3805 0 0,-16 1 1841 0 0</inkml:trace>
</inkml:ink>
</file>

<file path=ppt/ink/ink7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23:50.546"/>
    </inkml:context>
    <inkml:brush xml:id="br0">
      <inkml:brushProperty name="width" value="0.05" units="cm"/>
      <inkml:brushProperty name="height" value="0.05" units="cm"/>
    </inkml:brush>
  </inkml:definitions>
  <inkml:trace contextRef="#ctx0" brushRef="#br0">16 24 12681 0 0,'0'0'4825'0'0,"-2"-4"-3934"0"0,-12-15 3776 0 0,14 42-4312 0 0,0 75-127 0 0,5 43 170 0 0,-1-81-561 0 0,-4-59 112 0 0,0 10-224 0 0,1 0 0 0 0,0 0 0 0 0,4 13 0 0 0,-4-20-392 0 0,0 0 0 0 0,1-1-1 0 0,-1 1 1 0 0,1 0 0 0 0,0-1 0 0 0,0 1 0 0 0,4 4 0 0 0,-6-8 472 0 0,0 1 97 0 0,0-1 0 0 0,0 0-1 0 0,0 0 1 0 0,1 0 0 0 0,-1 1 0 0 0,0-1 0 0 0,0 0-1 0 0,0 0 1 0 0,0 0 0 0 0,0 0 0 0 0,1 1-1 0 0,-1-1 1 0 0,0 0 0 0 0,0 0 0 0 0,0 0-1 0 0,1 0 1 0 0,-1 0 0 0 0,0 0 0 0 0,0 1-1 0 0,0-1 1 0 0,1 0 0 0 0,-1 0 0 0 0,0 0-1 0 0,0 0 1 0 0,1 0 0 0 0,-1 0 0 0 0,0 0 0 0 0,0 0-1 0 0,1 0 1 0 0,-1 0 0 0 0,0 0 0 0 0,0 0-1 0 0,0 0 1 0 0,1 0 0 0 0,-1 0 0 0 0,0-1-1 0 0,0 1 1 0 0,1 0 0 0 0,3-3-2033 0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7T03:40:23.312"/>
    </inkml:context>
    <inkml:brush xml:id="br0">
      <inkml:brushProperty name="width" value="0.05" units="cm"/>
      <inkml:brushProperty name="height" value="0.05" units="cm"/>
    </inkml:brush>
  </inkml:definitions>
  <inkml:trace contextRef="#ctx0" brushRef="#br0">93 169 9029,'-21'-48'318,"18"38"-25,-1 0 0,-1-1-1,0 2 1,0-1-1,-1 1 1,-10-13 0,-6-9 1876,17 22 74,14 28-870,-3-4-1102,0-1 0,-1 1 1,-1 0-1,0 0 0,-1 0 0,2 24 0,-3 97 674,-2-80-459,-3-9-154,-2 0-1,-12 53 1,9-58-355,47-127-1818,-17 21 1554,23-57-46,-37 102 294,1 1 0,1 1 1,0 0-1,18-22 0,-23 33 35,0 1 0,1-1 0,0 1 0,0 0-1,0 0 1,1 0 0,0 1 0,0 0 0,0 1 0,10-4 0,-14 6 7,0 0-1,0 0 1,-1 0 0,1 1 0,0-1 0,0 1 0,0 0 0,0 0 0,-1 0 0,1 0 0,0 0-1,0 1 1,0-1 0,0 1 0,-1 0 0,1 0 0,0 0 0,-1 0 0,1 0 0,-1 0 0,1 1-1,-1-1 1,1 1 0,-1 0 0,0 0 0,0 0 0,0 0 0,0 0 0,0 0 0,-1 1-1,4 3 1,-1 4 21,1 0 0,-1 0 0,-1 0 0,0 0 0,0 0 0,-1 1 0,0-1-1,-1 1 1,0 0 0,-1-1 0,0 1 0,-1 0 0,0-1 0,-3 16 0,0-9 13,0-1 0,-1 1 0,-1-1 0,0 0 0,-2 0 0,1-1 0,-2 0 0,-12 17 0,15-24-47,-28 32-250,32-37 232,0-1 0,-1 0 0,0 1 0,1-1 0,-1 0 0,0-1 0,0 1 0,0 0 0,0-1 0,-1 0 0,1 0 0,-6 1 0,8-1-37,0-1-1,0 0 1,0 0 0,0 0 0,0-1 0,0 1-1,0 0 1,0 0 0,0 0 0,0-1 0,0 1 0,0-1-1,0 1 1,0 0 0,0-1 0,0 0 0,1 1 0,-1-1-1,0 0 1,0 1 0,1-1 0,-2-1 0,0 0-172,1-1 0,-1 1 0,1-1 0,0 1 0,0-1 0,0 0 0,0 1 0,-1-5 0,1 2-230,0-1 1,0 1 0,1-1-1,0 1 1,0-1-1,0 1 1,0-1 0,3-7-1,13-27-788,1 0 0,3 0 0,26-39 1,-10 18 465,-26 43 652,4-8 93,21-27-1,-30 45 244,1 1-1,0 0 1,1 0 0,0 1-1,0 0 1,0 0 0,16-9-1,-10 5 515,-11 8-479,0 1 0,0-1 0,0 1 0,0-1 1,0 1-1,0 0 0,0 0 0,0-1 0,1 2 0,-1-1 0,0 0 0,4-1 0,-7 3 9,0-1-1,0 0 1,0 0-1,0 0 1,0 1 0,0-1-1,0 0 1,0 1-1,0-1 1,0 1 0,0-1-1,0 1 1,1 0-1,-1-1 1,0 1 0,0 0-1,0 0 1,1-1-1,-1 1 1,0 0 0,0 1-1,0 0-54,-1 0 0,1 1-1,-1-1 1,1 0 0,0 0-1,0 1 1,0-1 0,0 1 0,0-1-1,0 4 1,1-5-171,0-1-1,0 1 1,0-1 0,0 1-1,0-1 1,0 1 0,0 0 0,0-1-1,0 1 1,0-1 0,1 1-1,-1-1 1,0 1 0,0-1-1,0 1 1,1-1 0,-1 0-1,0 1 1,1-1 0,-1 1 0,0-1-1,1 0 1,-1 1 0,1-1-1,-1 0 1,1 1 0,8 5 129,-7-6-124,-1 1 1,1 0-1,-1-1 0,1 1 1,-1 0-1,0 0 1,1 0-1,-1 0 0,0 1 1,0-1-1,0 0 1,0 0-1,0 1 0,0-1 1,0 1-1,0-1 1,0 1-1,-1-1 0,1 1 1,0-1-1,-1 1 1,0-1-1,1 1 0,-1 2 1,4 30 747,15 61 1,-18-93-747,-1 0 1,1 1-1,-1-1 1,0 0 0,0 1-1,0-1 1,0 1 0,0-1-1,-1 0 1,1 1-1,0-1 1,-1 0 0,0 1-1,0-1 1,0 0 0,0 0-1,-1 3 1,1-3-5,0 0 1,0 0-1,0 0 0,0 0 1,0 0-1,1 0 0,-1 0 1,1 0-1,-1 0 1,1 0-1,0 0 0,0 0 1,0 0-1,0 1 0,0-1 1,1 0-1,-1 0 1,1 0-1,0 3 0,37 105 67,-14-37-4105,-23-70 3250,-1 1 1,1-1-1,-1 0 1,0 1 0,0-1-1,0 0 1,-1 7-1,-1-4-999</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3:41:09.987"/>
    </inkml:context>
    <inkml:brush xml:id="br0">
      <inkml:brushProperty name="width" value="0.05" units="cm"/>
      <inkml:brushProperty name="height" value="0.05" units="cm"/>
    </inkml:brush>
  </inkml:definitions>
  <inkml:trace contextRef="#ctx0" brushRef="#br0">46 0 11273 0 0,'-20'19'2596'0'0,"18"-18"-2431"0"0,1-1-1 0 0,-1 1 0 0 0,1-1 1 0 0,0 1-1 0 0,-1 0 1 0 0,1-1-1 0 0,0 1 0 0 0,-1 0 1 0 0,1 0-1 0 0,0 0 1 0 0,0 0-1 0 0,0 0 0 0 0,0 0 1 0 0,0 0-1 0 0,0 0 1 0 0,0 1-1 0 0,0-1 0 0 0,1 0 1 0 0,-2 3-1 0 0,1 0 13 0 0,1 0 1 0 0,-1-1-1 0 0,1 1 0 0 0,0 0 0 0 0,1 0 0 0 0,-1-1 1 0 0,1 5-1 0 0,0 0-145 0 0,6 55 1353 0 0,-3 92 0 0 0,-12-11-2309 0 0,12-110-5350 0 0</inkml:trace>
</inkml:ink>
</file>

<file path=ppt/ink/ink8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23:50.874"/>
    </inkml:context>
    <inkml:brush xml:id="br0">
      <inkml:brushProperty name="width" value="0.05" units="cm"/>
      <inkml:brushProperty name="height" value="0.05" units="cm"/>
    </inkml:brush>
  </inkml:definitions>
  <inkml:trace contextRef="#ctx0" brushRef="#br0">35 34 8165 0 0,'-4'-15'76'0'0,"0"6"28"0"0,4 0-8 0 0,-4 9 12 0 0,0 0 12 0 0,0 0-8 0 0,0 1 0 0 0,2 5 4 0 0,0 1-80 0 0,0 3-88 0 0,0 2-92 0 0,2 2-136 0 0,-2 5-152 0 0,4-1-80 0 0,-2 2-372 0 0</inkml:trace>
</inkml:ink>
</file>

<file path=ppt/ink/ink8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23:51.204"/>
    </inkml:context>
    <inkml:brush xml:id="br0">
      <inkml:brushProperty name="width" value="0.05" units="cm"/>
      <inkml:brushProperty name="height" value="0.05" units="cm"/>
    </inkml:brush>
  </inkml:definitions>
  <inkml:trace contextRef="#ctx0" brushRef="#br0">0 115 10185 0 0,'3'-8'1781'0'0,"2"11"2059"0"0,3 10-270 0 0,-3-2-3955 0 0,1 10 810 0 0,0 1-1 0 0,-2-1 1 0 0,0 1-1 0 0,-2 0 1 0 0,0 0-1 0 0,-1 0 1 0 0,-4 36-1 0 0,1-17-770 0 0,-2-55-1151 0 0,4-10 1381 0 0,2 0-1 0 0,1-1 1 0 0,1 1 0 0 0,1 0 0 0 0,0 0 0 0 0,2 1 0 0 0,1-1-1 0 0,1 2 1 0 0,1-1 0 0 0,19-29 0 0 0,-25 44 140 0 0,1 0 0 0 0,1 1-1 0 0,-1 0 1 0 0,1 1 0 0 0,1-1 0 0 0,-1 1 0 0 0,1 0 0 0 0,0 0 0 0 0,11-5 0 0 0,-16 9 15 0 0,0 1-1 0 0,0 0 1 0 0,0 0 0 0 0,1 0 0 0 0,-1 0 0 0 0,0 0 0 0 0,1 1-1 0 0,-1-1 1 0 0,1 1 0 0 0,-1-1 0 0 0,1 1 0 0 0,-1 0-1 0 0,1 0 1 0 0,-1 0 0 0 0,1 0 0 0 0,-1 1 0 0 0,1-1 0 0 0,-1 1-1 0 0,1-1 1 0 0,-1 1 0 0 0,0 0 0 0 0,1 0 0 0 0,-1 0-1 0 0,0 0 1 0 0,0 0 0 0 0,1 1 0 0 0,-1-1 0 0 0,0 1 0 0 0,-1-1-1 0 0,1 1 1 0 0,0 0 0 0 0,0 0 0 0 0,-1 0 0 0 0,1 0-1 0 0,-1 0 1 0 0,1 0 0 0 0,0 2 0 0 0,3 5 85 0 0,-1-1-1 0 0,0 1 1 0 0,-1 0 0 0 0,0 0 0 0 0,0 0 0 0 0,-1 0-1 0 0,0 0 1 0 0,0 1 0 0 0,-1-1 0 0 0,-1 1-1 0 0,0 16 1 0 0,-2 2-83 0 0,-1 0 0 0 0,-12 45 0 0 0,-4 0-2080 0 0,6-25-5299 0 0,10-42 5336 0 0</inkml:trace>
</inkml:ink>
</file>

<file path=ppt/ink/ink8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23:51.567"/>
    </inkml:context>
    <inkml:brush xml:id="br0">
      <inkml:brushProperty name="width" value="0.05" units="cm"/>
      <inkml:brushProperty name="height" value="0.05" units="cm"/>
    </inkml:brush>
  </inkml:definitions>
  <inkml:trace contextRef="#ctx0" brushRef="#br0">25 200 12421 0 0,'0'0'107'0'0,"-1"0"-1"0"0,0 0 1 0 0,0 0-1 0 0,0 0 1 0 0,0 0 0 0 0,0 0-1 0 0,0 0 1 0 0,0 0-1 0 0,0 0 1 0 0,0 0-1 0 0,0 0 1 0 0,1 1 0 0 0,-1-1-1 0 0,0 0 1 0 0,0 1-1 0 0,0-1 1 0 0,0 0-1 0 0,1 1 1 0 0,-1-1 0 0 0,0 1-1 0 0,0 0 1 0 0,1-1-1 0 0,-1 1 1 0 0,0 0-1 0 0,1-1 1 0 0,-1 1 0 0 0,1 0-1 0 0,-1-1 1 0 0,0 2-1 0 0,1 1 144 0 0,0 0-1 0 0,0 0 1 0 0,0 0 0 0 0,0 0-1 0 0,0 1 1 0 0,1-1-1 0 0,0 0 1 0 0,1 5-1 0 0,6 25 120 0 0,-3 1-1 0 0,0 0 1 0 0,-1 34 0 0 0,-6 103 1843 0 0,-2-45-1473 0 0,7-93-1102 0 0,-3-32 340 0 0,0 1 1 0 0,0-1-1 0 0,0 0 1 0 0,0 0 0 0 0,0 1-1 0 0,1-1 1 0 0,-1 0 0 0 0,1 0-1 0 0,-1 0 1 0 0,1 0-1 0 0,-1 0 1 0 0,1 1 0 0 0,-1-1-1 0 0,1 0 1 0 0,0 0 0 0 0,0 0-1 0 0,0-1 1 0 0,-1 1-1 0 0,1 0 1 0 0,0 0 0 0 0,0 0-1 0 0,2 0 1 0 0,-2-1-26 0 0,0 0-1 0 0,-1 0 1 0 0,1 0 0 0 0,0 0-1 0 0,0-1 1 0 0,0 1 0 0 0,0 0 0 0 0,-1-1-1 0 0,1 1 1 0 0,0-1 0 0 0,-1 1-1 0 0,1-1 1 0 0,0 1 0 0 0,0-1-1 0 0,-1 1 1 0 0,1-1 0 0 0,-1 0-1 0 0,1 1 1 0 0,-1-1 0 0 0,1 0 0 0 0,-1 1-1 0 0,1-1 1 0 0,-1 0 0 0 0,0 0-1 0 0,1 1 1 0 0,-1-1 0 0 0,0 0-1 0 0,0 0 1 0 0,1 0 0 0 0,-1 0-1 0 0,0-1 1 0 0,5-30-610 0 0,-6 19 533 0 0,-1 0 0 0 0,0 1 0 0 0,-1-1 0 0 0,-6-20-1 0 0,-4-11 42 0 0,6 8 49 0 0,1 0-1 0 0,2 0 1 0 0,0-66-1 0 0,5 68 7 0 0,2 1 0 0 0,1 0 0 0 0,14-54 0 0 0,-14 71 16 0 0,1 0 0 0 0,1 0 1 0 0,1 1-1 0 0,0-1 0 0 0,1 1 0 0 0,0 1 0 0 0,2 0 0 0 0,-1 0 1 0 0,14-14-1 0 0,-21 25 12 0 0,0 1-1 0 0,1 0 1 0 0,-1 0 0 0 0,0 0 0 0 0,1 0 0 0 0,0 0 0 0 0,-1 0 0 0 0,1 1 0 0 0,0-1 0 0 0,0 1-1 0 0,0 0 1 0 0,0 0 0 0 0,0 0 0 0 0,0 0 0 0 0,0 0 0 0 0,0 1 0 0 0,0-1 0 0 0,0 1 0 0 0,0 0 0 0 0,1 0-1 0 0,-1 0 1 0 0,0 0 0 0 0,0 1 0 0 0,0-1 0 0 0,0 1 0 0 0,0 0 0 0 0,0 0 0 0 0,0 0 0 0 0,0 0-1 0 0,0 0 1 0 0,3 2 0 0 0,-1 1 16 0 0,0 0-1 0 0,0 0 0 0 0,0 0 1 0 0,0 0-1 0 0,-1 1 0 0 0,1 0 1 0 0,-1 0-1 0 0,-1 0 1 0 0,1 0-1 0 0,-1 1 0 0 0,1-1 1 0 0,-2 1-1 0 0,1 0 0 0 0,3 9 1 0 0,-2-2-22 0 0,-1 1 1 0 0,0-1-1 0 0,-1 0 1 0 0,0 1 0 0 0,-1-1-1 0 0,-1 1 1 0 0,0-1-1 0 0,0 1 1 0 0,-2-1 0 0 0,0 1-1 0 0,0-1 1 0 0,-1 0-1 0 0,-1 0 1 0 0,0 0 0 0 0,-1 0-1 0 0,0-1 1 0 0,-1 1-1 0 0,0-1 1 0 0,-1-1 0 0 0,0 1-1 0 0,-1-1 1 0 0,0-1-1 0 0,-1 1 1 0 0,-1-1 0 0 0,1-1-1 0 0,-1 0 1 0 0,-23 16-1 0 0,-13 1-5172 0 0,42-23 3195 0 0</inkml:trace>
</inkml:ink>
</file>

<file path=ppt/ink/ink8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23:51.909"/>
    </inkml:context>
    <inkml:brush xml:id="br0">
      <inkml:brushProperty name="width" value="0.05" units="cm"/>
      <inkml:brushProperty name="height" value="0.05" units="cm"/>
    </inkml:brush>
  </inkml:definitions>
  <inkml:trace contextRef="#ctx0" brushRef="#br0">107 0 11557 0 0,'2'6'1129'0'0,"-1"0"0"0"0,0 0 0 0 0,-1 0 0 0 0,1 0 0 0 0,-1 10 0 0 0,-1-7-358 0 0,1-1-604 0 0,-1-1 0 0 0,0 0 1 0 0,-1 0-1 0 0,0 0 0 0 0,0 0 1 0 0,0-1-1 0 0,-1 1 1 0 0,0 0-1 0 0,0-1 0 0 0,-1 0 1 0 0,-7 11-1 0 0,-6 4-2952 0 0,-31 33-1 0 0,47-53 2505 0 0,-10 10-1800 0 0</inkml:trace>
</inkml:ink>
</file>

<file path=ppt/ink/ink8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23:52.534"/>
    </inkml:context>
    <inkml:brush xml:id="br0">
      <inkml:brushProperty name="width" value="0.05" units="cm"/>
      <inkml:brushProperty name="height" value="0.05" units="cm"/>
    </inkml:brush>
  </inkml:definitions>
  <inkml:trace contextRef="#ctx0" brushRef="#br0">364 471 12757 0 0,'-1'1'73'0'0,"-1"0"0"0"0,1-1 0 0 0,-1 1-1 0 0,1-1 1 0 0,-1 1 0 0 0,1-1 0 0 0,-1 0 0 0 0,0 0-1 0 0,1 1 1 0 0,-1-1 0 0 0,0 0 0 0 0,1-1 0 0 0,-1 1-1 0 0,1 0 1 0 0,-1 0 0 0 0,0-1 0 0 0,1 1 0 0 0,-1-1 0 0 0,-1 0-1 0 0,-14-2 443 0 0,-4 4-378 0 0,1 2 1 0 0,-1 0-1 0 0,1 1 0 0 0,-24 8 0 0 0,27-7-112 0 0,1 0-1 0 0,-1-1 0 0 0,1-1 0 0 0,-1-1 0 0 0,0 0 1 0 0,0-1-1 0 0,-21-2 0 0 0,37 1-8 0 0,0 0 0 0 0,-1 0 0 0 0,1 0 0 0 0,0-1 1 0 0,-1 1-1 0 0,1 0 0 0 0,0-1 0 0 0,0 1 0 0 0,-1-1 0 0 0,1 0 0 0 0,0 1 0 0 0,0-1 0 0 0,0 0 0 0 0,0 0 1 0 0,0 1-1 0 0,0-1 0 0 0,0 0 0 0 0,0 0 0 0 0,0 0 0 0 0,0 0 0 0 0,0-1 0 0 0,0 1 0 0 0,1 0 0 0 0,-1 0 1 0 0,0-2-1 0 0,0-2 4 0 0,0 1 0 0 0,0-1 0 0 0,0 0 0 0 0,1 0 0 0 0,0 0 0 0 0,1-9 0 0 0,0-4-31 0 0,2 0-1 0 0,5-19 1 0 0,-7 32 3 0 0,0 0-1 0 0,1 0 1 0 0,0 1 0 0 0,0-1 0 0 0,1 1 0 0 0,-1-1 0 0 0,1 1-1 0 0,0 0 1 0 0,0 0 0 0 0,0 0 0 0 0,5-4 0 0 0,3-5-55 0 0,15-19-87 0 0,0-2-105 0 0,1 2-1 0 0,55-52 1 0 0,-62 69 222 0 0,0 2 1 0 0,24-13-1 0 0,0 1 145 0 0,-43 24 364 0 0,-3-33-214 0 0,2 33-253 0 0,0 0-1 0 0,-1 1 1 0 0,1-1 0 0 0,-1 0-1 0 0,1 1 1 0 0,-1-1 0 0 0,1 1-1 0 0,-1-1 1 0 0,0 1 0 0 0,1-1-1 0 0,-1 1 1 0 0,0-1-1 0 0,1 1 1 0 0,-1-1 0 0 0,0 1-1 0 0,0 0 1 0 0,1-1 0 0 0,-1 1-1 0 0,0 0 1 0 0,0 0 0 0 0,0 0-1 0 0,1-1 1 0 0,-1 1-1 0 0,0 0 1 0 0,0 0 0 0 0,-1 0-1 0 0,-25 2 91 0 0,22-2-70 0 0,-11 3 70 0 0,0 0-1 0 0,1 1 0 0 0,-1 1 0 0 0,1 1 0 0 0,0 0 0 0 0,1 0 0 0 0,-17 11 0 0 0,20-11 40 0 0,5-3-37 0 0,0 1 1 0 0,0-1-1 0 0,1 1 0 0 0,0 0 0 0 0,-1 1 0 0 0,2 0 0 0 0,-1-1 1 0 0,0 1-1 0 0,1 1 0 0 0,0-1 0 0 0,0 1 0 0 0,1-1 1 0 0,-1 1-1 0 0,1 0 0 0 0,0 1 0 0 0,1-1 0 0 0,0 0 0 0 0,0 1 1 0 0,0-1-1 0 0,1 1 0 0 0,0 0 0 0 0,0-1 0 0 0,0 8 0 0 0,1 1 116 0 0,1-1-1 0 0,0 0 0 0 0,1 0 0 0 0,0 0 0 0 0,1 0 1 0 0,1 0-1 0 0,0 0 0 0 0,1-1 0 0 0,1 1 0 0 0,6 12 1 0 0,-6-18-169 0 0,0 1 0 0 0,0-1 1 0 0,0 0-1 0 0,1 0 0 0 0,1-1 0 0 0,-1 0 1 0 0,1 0-1 0 0,0 0 0 0 0,1-1 1 0 0,-1-1-1 0 0,1 1 0 0 0,0-2 0 0 0,1 1 1 0 0,-1-1-1 0 0,20 5 0 0 0,-13-4-130 0 0,0-1-1 0 0,0-1 0 0 0,1-1 1 0 0,-1 0-1 0 0,1-2 1 0 0,-1 1-1 0 0,1-2 1 0 0,-1 0-1 0 0,22-5 0 0 0,-30 4-67 0 0,-1 0-1 0 0,1 0 0 0 0,-1-1 0 0 0,0 0 0 0 0,1-1 1 0 0,-1 0-1 0 0,-1 0 0 0 0,1 0 0 0 0,-1-1 0 0 0,1 0 1 0 0,4-6-1 0 0,-8 9 121 0 0,-1 0 0 0 0,0-1 0 0 0,0 1 1 0 0,0-1-1 0 0,0 0 0 0 0,0 1 0 0 0,-1-1 1 0 0,1 0-1 0 0,-1 0 0 0 0,0 0 0 0 0,0 0 0 0 0,0 0 1 0 0,0 0-1 0 0,-1-1 0 0 0,1 1 0 0 0,-1 0 1 0 0,0 0-1 0 0,1 0 0 0 0,-2-1 0 0 0,1 1 0 0 0,0 0 1 0 0,-1 0-1 0 0,1-1 0 0 0,-1 1 0 0 0,0 0 1 0 0,0 0-1 0 0,0 0 0 0 0,0 0 0 0 0,-3-4 0 0 0,-1-2 5 0 0,0 0 0 0 0,-1 1-1 0 0,0 0 1 0 0,-1-1 0 0 0,-13-11-1 0 0,19 18 23 0 0,-1 1 0 0 0,1-1 0 0 0,-1 1 0 0 0,1 0 0 0 0,-1-1 0 0 0,0 1 0 0 0,0 0 0 0 0,0 0 0 0 0,0 0 0 0 0,0 1 0 0 0,0-1 0 0 0,0 0 0 0 0,0 1 0 0 0,0-1 0 0 0,0 1 0 0 0,0 0 0 0 0,0 0 0 0 0,0 0 0 0 0,0 0 0 0 0,0 0 0 0 0,0 0 0 0 0,0 0 0 0 0,0 1 0 0 0,0-1 0 0 0,0 1 0 0 0,0 0 0 0 0,0-1 0 0 0,0 1 0 0 0,0 0 0 0 0,0 0 0 0 0,0 0 0 0 0,0 0 0 0 0,1 1 0 0 0,-1-1 0 0 0,-2 3 0 0 0,-2 2 80 0 0,0 1 0 0 0,1 1-1 0 0,-1-1 1 0 0,2 1 0 0 0,-1 0 0 0 0,1 0 0 0 0,0 0 0 0 0,1 1 0 0 0,0-1 0 0 0,0 1 0 0 0,-1 10 0 0 0,-3 16 682 0 0,-3 51-1 0 0,9-80-683 0 0,-4 259 2403 0 0,6-167-2229 0 0,-2-87-337 0 0,0 0 0 0 0,0-1 0 0 0,-4 13 0 0 0,0-5-709 0 0,-7-45-9060 0 0,9 16 7676 0 0</inkml:trace>
</inkml:ink>
</file>

<file path=ppt/ink/ink8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23:52.877"/>
    </inkml:context>
    <inkml:brush xml:id="br0">
      <inkml:brushProperty name="width" value="0.05" units="cm"/>
      <inkml:brushProperty name="height" value="0.05" units="cm"/>
    </inkml:brush>
  </inkml:definitions>
  <inkml:trace contextRef="#ctx0" brushRef="#br0">25 47 14757 0 0,'2'-3'206'0'0,"0"0"-1"0"0,0 0 0 0 0,0 0 0 0 0,0 0 0 0 0,1 0 0 0 0,-1 0 1 0 0,1 1-1 0 0,-1-1 0 0 0,1 1 0 0 0,0-1 0 0 0,0 1 0 0 0,0 0 1 0 0,1 1-1 0 0,-1-1 0 0 0,0 0 0 0 0,1 1 0 0 0,-1 0 0 0 0,1 0 1 0 0,-1 0-1 0 0,1 0 0 0 0,0 0 0 0 0,-1 1 0 0 0,1 0 0 0 0,0-1 1 0 0,0 1-1 0 0,-1 1 0 0 0,1-1 0 0 0,0 0 0 0 0,-1 1 0 0 0,1 0 1 0 0,-1 0-1 0 0,1 0 0 0 0,0 0 0 0 0,-1 1 0 0 0,0-1 0 0 0,1 1 1 0 0,-1 0-1 0 0,0 0 0 0 0,3 3 0 0 0,5 5 31 0 0,-1 1 0 0 0,0 0-1 0 0,0 1 1 0 0,-1 0 0 0 0,-1 1 0 0 0,0 0-1 0 0,-1 0 1 0 0,0 1 0 0 0,-1-1 0 0 0,-1 2-1 0 0,0-1 1 0 0,-1 0 0 0 0,4 20 0 0 0,-5-10-169 0 0,0 0 0 0 0,-1 0 1 0 0,-2 0-1 0 0,0 0 0 0 0,-2 0 1 0 0,0 0-1 0 0,-10 38 0 0 0,9-49-192 0 0,-2 0 1 0 0,0 1-1 0 0,0-1 0 0 0,-1-1 0 0 0,0 1 0 0 0,-1-1 1 0 0,-1 0-1 0 0,0-1 0 0 0,-14 15 0 0 0,8-11-639 0 0,-1 0 0 0 0,-1-1 0 0 0,-1-1-1 0 0,0-1 1 0 0,-32 18 0 0 0,-2-3-1600 0 0</inkml:trace>
</inkml:ink>
</file>

<file path=ppt/ink/ink8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24:16.602"/>
    </inkml:context>
    <inkml:brush xml:id="br0">
      <inkml:brushProperty name="width" value="0.05" units="cm"/>
      <inkml:brushProperty name="height" value="0.05" units="cm"/>
    </inkml:brush>
  </inkml:definitions>
  <inkml:trace contextRef="#ctx0" brushRef="#br0">352 181 8397 0 0,'0'0'25'0'0,"-1"-1"1"0"0,0 1-1 0 0,0-1 0 0 0,1 0 1 0 0,-1 1-1 0 0,0-1 0 0 0,1 1 1 0 0,-1-1-1 0 0,0 0 1 0 0,1 0-1 0 0,-1 1 0 0 0,1-1 1 0 0,-1 0-1 0 0,1 0 1 0 0,0 0-1 0 0,-1 0 0 0 0,1 0 1 0 0,0 1-1 0 0,0-1 0 0 0,-1 0 1 0 0,1 0-1 0 0,0 0 1 0 0,0 0-1 0 0,0 0 0 0 0,0 0 1 0 0,0 0-1 0 0,0 0 0 0 0,0 0 1 0 0,1 0-1 0 0,-1 0 1 0 0,1-1-1 0 0,-1-3 198 0 0,2 2-28 0 0,-1 0 0 0 0,1 0 0 0 0,-1 0 0 0 0,1 1 0 0 0,0-1 0 0 0,0 0 1 0 0,0 1-1 0 0,0 0 0 0 0,1-1 0 0 0,-1 1 0 0 0,0 0 0 0 0,1 0 0 0 0,5-3 1 0 0,17-16 1153 0 0,-21 15-1000 0 0,0 1 0 0 0,0-1 0 0 0,-1 1 0 0 0,0-1 0 0 0,0 0 0 0 0,0 0 0 0 0,-1 0 0 0 0,0 0 0 0 0,0-1 0 0 0,0 1 0 0 0,0-8 0 0 0,-2 14-314 0 0,0 0 0 0 0,0-1-1 0 0,0 1 1 0 0,0-1 0 0 0,0 1 0 0 0,0-1 0 0 0,0 1 0 0 0,0-1-1 0 0,-1 1 1 0 0,1 0 0 0 0,0-1 0 0 0,0 1 0 0 0,0-1 0 0 0,-1 1-1 0 0,1 0 1 0 0,0-1 0 0 0,-1 1 0 0 0,1-1 0 0 0,0 1 0 0 0,-1 0-1 0 0,1 0 1 0 0,0-1 0 0 0,-1 1 0 0 0,1 0 0 0 0,0 0 0 0 0,-1-1-1 0 0,1 1 1 0 0,-1 0 0 0 0,1 0 0 0 0,-1 0 0 0 0,1 0 0 0 0,-1 0-1 0 0,0-1 1 0 0,-21 3 402 0 0,-22 12-338 0 0,44-13-89 0 0,-23 9 7 0 0,0 1-1 0 0,2 2 1 0 0,-1 0-1 0 0,2 1 1 0 0,0 1-1 0 0,0 1 1 0 0,2 1-1 0 0,0 0 1 0 0,1 1-1 0 0,0 1 1 0 0,2 1-1 0 0,0 1 1 0 0,2-1-1 0 0,0 2 1 0 0,-11 26-1 0 0,13-25 35 0 0,2-5 45 0 0,0 0 0 0 0,1 1 0 0 0,2 0 0 0 0,-10 39 0 0 0,15-53-69 0 0,1-1 1 0 0,-1 1-1 0 0,1-1 1 0 0,0 1 0 0 0,0-1-1 0 0,1 1 1 0 0,-1 0-1 0 0,1-1 1 0 0,0 1-1 0 0,0-1 1 0 0,1 0-1 0 0,-1 1 1 0 0,1-1-1 0 0,0 0 1 0 0,0 0-1 0 0,0 0 1 0 0,1 0-1 0 0,0 0 1 0 0,-1-1-1 0 0,1 1 1 0 0,0-1-1 0 0,1 0 1 0 0,-1 0-1 0 0,0 0 1 0 0,1 0 0 0 0,0 0-1 0 0,6 3 1 0 0,-6-4-117 0 0,1 0 0 0 0,-1 0 1 0 0,1-1-1 0 0,0 0 0 0 0,0 1 1 0 0,0-1-1 0 0,0-1 0 0 0,-1 1 1 0 0,1-1-1 0 0,0 0 1 0 0,8-1-1 0 0,6-1-953 0 0,31-8 1 0 0,-32 6 243 0 0,91-20-4101 0 0,-68 14 3083 0 0</inkml:trace>
</inkml:ink>
</file>

<file path=ppt/ink/ink8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24:17.005"/>
    </inkml:context>
    <inkml:brush xml:id="br0">
      <inkml:brushProperty name="width" value="0.05" units="cm"/>
      <inkml:brushProperty name="height" value="0.05" units="cm"/>
    </inkml:brush>
  </inkml:definitions>
  <inkml:trace contextRef="#ctx0" brushRef="#br0">273 74 10081 0 0,'-1'-3'205'0'0,"0"1"1"0"0,0-1-1 0 0,-1 1 0 0 0,0-1 1 0 0,1 1-1 0 0,-1 0 0 0 0,0 0 1 0 0,0 0-1 0 0,0 0 0 0 0,0 0 1 0 0,0 1-1 0 0,0-1 0 0 0,-1 0 1 0 0,1 1-1 0 0,0 0 0 0 0,-1 0 1 0 0,-2-2-1 0 0,1 2 15 0 0,-1 0 1 0 0,1 0-1 0 0,0 1 0 0 0,-1-1 1 0 0,1 1-1 0 0,0 0 1 0 0,-1 0-1 0 0,1 0 0 0 0,-1 1 1 0 0,-4 0-1 0 0,0 1-7 0 0,1 1-1 0 0,-1 0 0 0 0,0 0 1 0 0,1 1-1 0 0,0 0 0 0 0,0 0 1 0 0,0 1-1 0 0,0 0 0 0 0,1 0 1 0 0,-10 9-1 0 0,8-5-85 0 0,0 1-1 0 0,1 0 1 0 0,0 1-1 0 0,1 0 1 0 0,0 0-1 0 0,0 0 1 0 0,-8 23-1 0 0,12-27-40 0 0,1 1 1 0 0,-1-1-1 0 0,2 1 1 0 0,-1 0-1 0 0,1-1 1 0 0,0 1-1 0 0,1 0 1 0 0,-1 0-1 0 0,2 0 1 0 0,-1 0-1 0 0,1 0 1 0 0,0 0-1 0 0,1-1 0 0 0,3 11 1 0 0,-4-16-52 0 0,0 1 0 0 0,0 0 0 0 0,0-1 0 0 0,1 1 1 0 0,-1-1-1 0 0,1 0 0 0 0,0 0 0 0 0,-1 1 0 0 0,1-1 0 0 0,0 0 0 0 0,1 0 0 0 0,-1-1 1 0 0,0 1-1 0 0,0 0 0 0 0,1-1 0 0 0,2 2 0 0 0,0-1-34 0 0,0 0-1 0 0,0 0 0 0 0,0-1 1 0 0,0 0-1 0 0,0 0 1 0 0,0 0-1 0 0,1-1 1 0 0,6 0-1 0 0,1-1-136 0 0,0 0-1 0 0,0-1 1 0 0,0 0 0 0 0,0-1 0 0 0,-1-1-1 0 0,14-5 1 0 0,-4 0-254 0 0,0-2 0 0 0,-2 0-1 0 0,1-1 1 0 0,-1-1 0 0 0,-1-1 0 0 0,0-1-1 0 0,21-22 1 0 0,-37 34 344 0 0,0 0 0 0 0,0 0 1 0 0,0 0-1 0 0,-1-1 0 0 0,1 1 0 0 0,-1-1 0 0 0,0 1 1 0 0,0-1-1 0 0,0 0 0 0 0,0 0 0 0 0,-1 0 1 0 0,0 0-1 0 0,0-1 0 0 0,0 1 0 0 0,0 0 0 0 0,-1 0 1 0 0,1-1-1 0 0,-1 1 0 0 0,0-6 0 0 0,-1 4 42 0 0,-1 1 0 0 0,1-1-1 0 0,-1 1 1 0 0,0-1 0 0 0,-1 1-1 0 0,1 0 1 0 0,-1 0 0 0 0,0 0-1 0 0,0 0 1 0 0,0 0 0 0 0,-1 1-1 0 0,0-1 1 0 0,-8-7 0 0 0,4 6 2 0 0,0-1 1 0 0,0 1-1 0 0,-1 0 1 0 0,0 0-1 0 0,0 1 1 0 0,0 1-1 0 0,-1-1 1 0 0,1 1-1 0 0,-1 1 1 0 0,-13-3-1 0 0,18 4-9 0 0,-1 1-1 0 0,1 1 1 0 0,0-1-1 0 0,-1 1 1 0 0,1 0 0 0 0,0 0-1 0 0,-1 1 1 0 0,1-1-1 0 0,0 1 1 0 0,0 0-1 0 0,-1 0 1 0 0,1 1 0 0 0,0 0-1 0 0,0 0 1 0 0,0 0-1 0 0,1 0 1 0 0,-1 1-1 0 0,0 0 1 0 0,1 0 0 0 0,0 0-1 0 0,-7 7 1 0 0,9-8-144 0 0,1 0 1 0 0,-1 0-1 0 0,1 0 0 0 0,0 0 1 0 0,0 0-1 0 0,0 0 1 0 0,0 0-1 0 0,0 0 0 0 0,0 1 1 0 0,1-1-1 0 0,-1 0 1 0 0,1 1-1 0 0,-1-1 1 0 0,1 0-1 0 0,0 1 0 0 0,0-1 1 0 0,0 1-1 0 0,0-1 1 0 0,1 0-1 0 0,-1 1 0 0 0,0-1 1 0 0,1 0-1 0 0,0 1 1 0 0,0-1-1 0 0,-1 0 0 0 0,1 0 1 0 0,1 0-1 0 0,-1 0 1 0 0,0 0-1 0 0,0 0 0 0 0,1 0 1 0 0,-1 0-1 0 0,1 0 1 0 0,0 0-1 0 0,-1-1 1 0 0,1 1-1 0 0,0-1 0 0 0,0 1 1 0 0,0-1-1 0 0,0 0 1 0 0,0 0-1 0 0,0 0 0 0 0,1 0 1 0 0,1 1-1 0 0,10 2-853 0 0,0 2-81 0 0</inkml:trace>
</inkml:ink>
</file>

<file path=ppt/ink/ink8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24:17.392"/>
    </inkml:context>
    <inkml:brush xml:id="br0">
      <inkml:brushProperty name="width" value="0.05" units="cm"/>
      <inkml:brushProperty name="height" value="0.05" units="cm"/>
    </inkml:brush>
  </inkml:definitions>
  <inkml:trace contextRef="#ctx0" brushRef="#br0">1 288 8365 0 0,'2'-6'287'0'0,"-1"1"0"0"0,0-1 0 0 0,1 1 1 0 0,-2-1-1 0 0,1 0 0 0 0,-1 0 0 0 0,0-9 1 0 0,0 9 150 0 0,0 0 0 0 0,0 0 0 0 0,1-1 0 0 0,0 1 0 0 0,0 0 0 0 0,3-9 0 0 0,-4 12-353 0 0,1 1 0 0 0,0 0 0 0 0,0-1 0 0 0,0 1 0 0 0,0 0 0 0 0,0 0 0 0 0,1 0 0 0 0,-1 0 0 0 0,1 0 0 0 0,-1 0 0 0 0,1 0 0 0 0,0 0 0 0 0,-1 1 0 0 0,1-1 0 0 0,0 1 0 0 0,0-1 0 0 0,0 1 0 0 0,0 0 0 0 0,1-1 0 0 0,-1 1 0 0 0,0 0 0 0 0,0 1 0 0 0,1-1 0 0 0,-1 0 0 0 0,0 1 0 0 0,1-1 0 0 0,-1 1 0 0 0,1 0 0 0 0,-1 0 0 0 0,1 0 0 0 0,-1 0 0 0 0,1 0 0 0 0,-1 0 0 0 0,0 1 0 0 0,1-1 0 0 0,-1 1 0 0 0,1 0 0 0 0,-1-1 0 0 0,0 1 0 0 0,0 0 0 0 0,1 0 0 0 0,2 3 0 0 0,2 0-42 0 0,1 1 0 0 0,-1 0 0 0 0,0 1 0 0 0,0 0 0 0 0,-1 0 0 0 0,0 0 0 0 0,0 1 0 0 0,0 0 0 0 0,-1 0 0 0 0,0 1 0 0 0,0-1 0 0 0,-1 1 0 0 0,0 0 0 0 0,0 0 0 0 0,2 9 0 0 0,-3-6-47 0 0,0-1 0 0 0,0 0 0 0 0,-1 1 1 0 0,-1 0-1 0 0,0-1 0 0 0,0 1 0 0 0,-1 0 0 0 0,-1 0 1 0 0,1-1-1 0 0,-2 1 0 0 0,0 0 0 0 0,-3 11 0 0 0,3-18-7 0 0,0 1 0 0 0,0 0-1 0 0,0-1 1 0 0,-1 1 0 0 0,0-1 0 0 0,-4 5-1 0 0,6-8 5 0 0,1 0-1 0 0,-1 0 0 0 0,1 0 1 0 0,-1 0-1 0 0,0-1 0 0 0,1 1 1 0 0,-1 0-1 0 0,0 0 0 0 0,1-1 1 0 0,-1 1-1 0 0,0 0 0 0 0,0-1 1 0 0,0 1-1 0 0,0-1 0 0 0,0 0 1 0 0,1 1-1 0 0,-1-1 0 0 0,0 1 1 0 0,0-1-1 0 0,0 0 0 0 0,0 0 1 0 0,0 0-1 0 0,0 0 0 0 0,0 0 1 0 0,0 0-1 0 0,0 0 0 0 0,0 0 1 0 0,0 0-1 0 0,0 0 0 0 0,0 0 1 0 0,0 0-1 0 0,0-1 0 0 0,0 1 1 0 0,0 0-1 0 0,0-1 0 0 0,0 1 1 0 0,0-1-1 0 0,-1 0 0 0 0,1-1-12 0 0,0 1 0 0 0,0-1 0 0 0,0 0 0 0 0,0 0 0 0 0,0 0 0 0 0,1 1 0 0 0,-1-1 0 0 0,0 0 0 0 0,1 0 0 0 0,0 0 0 0 0,-1 0 0 0 0,1 0 0 0 0,0 0 0 0 0,0 0 0 0 0,0 0 0 0 0,0 0 0 0 0,1 0 0 0 0,-1-2 0 0 0,10-38-93 0 0,-10 41 110 0 0,16-45 20 0 0,3 1 0 0 0,1 1 0 0 0,2 0 0 0 0,31-45 1 0 0,-47 81 11 0 0,4-9 60 0 0,21-25-1 0 0,-28 38-55 0 0,0 0 1 0 0,1 0 0 0 0,0 1-1 0 0,0-1 1 0 0,0 1-1 0 0,0 0 1 0 0,1 0-1 0 0,-1 0 1 0 0,1 1-1 0 0,0 0 1 0 0,6-3-1 0 0,-10 5-12 0 0,1-1 0 0 0,-1 1 0 0 0,1 0 0 0 0,-1-1 0 0 0,0 1 0 0 0,1 0 0 0 0,0 0 0 0 0,-1 0 0 0 0,1 0 0 0 0,-1 0 0 0 0,1 1 0 0 0,-1-1-1 0 0,0 0 1 0 0,1 1 0 0 0,-1-1 0 0 0,1 1 0 0 0,-1-1 0 0 0,0 1 0 0 0,1 0 0 0 0,-1 0 0 0 0,0-1 0 0 0,1 1 0 0 0,0 1 0 0 0,0 1 20 0 0,0-1 0 0 0,0 1 0 0 0,0 0 1 0 0,0 0-1 0 0,0 0 0 0 0,-1 0 0 0 0,1 0 1 0 0,-1 0-1 0 0,0 0 0 0 0,1 4 0 0 0,1 6 71 0 0,-1 0 0 0 0,0 0 0 0 0,-1 0 0 0 0,-1 19 0 0 0,-3 8-70 0 0,-10 44 1 0 0,1-7-1594 0 0,6-26-2368 0 0,8-38 2119 0 0</inkml:trace>
</inkml:ink>
</file>

<file path=ppt/ink/ink8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24:17.749"/>
    </inkml:context>
    <inkml:brush xml:id="br0">
      <inkml:brushProperty name="width" value="0.05" units="cm"/>
      <inkml:brushProperty name="height" value="0.05" units="cm"/>
    </inkml:brush>
  </inkml:definitions>
  <inkml:trace contextRef="#ctx0" brushRef="#br0">323 151 13953 0 0,'0'-7'135'0'0,"1"0"0"0"0,-2 0 0 0 0,1 0-1 0 0,-1 0 1 0 0,0 0 0 0 0,0 0 0 0 0,-1 0-1 0 0,0 1 1 0 0,0-1 0 0 0,-1 1 0 0 0,0-1-1 0 0,0 1 1 0 0,0 0 0 0 0,-1 0 0 0 0,0 0-1 0 0,0 0 1 0 0,0 1 0 0 0,-10-10 0 0 0,10 13-95 0 0,-1-1 0 0 0,1 1 0 0 0,0 0 1 0 0,-1 0-1 0 0,0 0 0 0 0,1 1 1 0 0,-1 0-1 0 0,0 0 0 0 0,0 0 1 0 0,1 0-1 0 0,-1 1 0 0 0,0 0 1 0 0,0 0-1 0 0,0 0 0 0 0,0 0 0 0 0,0 1 1 0 0,0 0-1 0 0,1 0 0 0 0,-6 2 1 0 0,1-1 60 0 0,0 1 0 0 0,0 0 0 0 0,0 1 0 0 0,0 0 1 0 0,1 1-1 0 0,-1-1 0 0 0,1 2 0 0 0,-13 10 0 0 0,13-8 41 0 0,0 1-1 0 0,1 0 0 0 0,0 1 0 0 0,1 0 0 0 0,0 0 1 0 0,1 0-1 0 0,0 0 0 0 0,0 1 0 0 0,1 0 1 0 0,0 0-1 0 0,1 0 0 0 0,0 0 0 0 0,-1 14 1 0 0,1 9 349 0 0,0 0 0 0 0,2 0 1 0 0,5 43-1 0 0,-4-63-425 0 0,2 0-1 0 0,0 0 1 0 0,0 0-1 0 0,8 21 0 0 0,-9-32-114 0 0,0 0-1 0 0,0 1 1 0 0,1-1-1 0 0,0 0 0 0 0,-1 0 1 0 0,1 0-1 0 0,0 0 1 0 0,1 0-1 0 0,-1-1 0 0 0,0 1 1 0 0,1-1-1 0 0,-1 1 1 0 0,1-1-1 0 0,0 0 0 0 0,0 0 1 0 0,0 0-1 0 0,0 0 1 0 0,0-1-1 0 0,0 1 0 0 0,1-1 1 0 0,-1 0-1 0 0,0 0 1 0 0,7 2-1 0 0,5-2-476 0 0,-1 0 0 0 0,0-1 0 0 0,1-1 0 0 0,-1 0 1 0 0,0-1-1 0 0,21-4 0 0 0,83-31-4232 0 0,-97 29 3758 0 0,10-4-707 0 0,-1-1 0 0 0,37-23-1 0 0,-39 19 544 0 0</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3:41:10.316"/>
    </inkml:context>
    <inkml:brush xml:id="br0">
      <inkml:brushProperty name="width" value="0.05" units="cm"/>
      <inkml:brushProperty name="height" value="0.05" units="cm"/>
    </inkml:brush>
  </inkml:definitions>
  <inkml:trace contextRef="#ctx0" brushRef="#br0">30 102 11093 0 0,'-12'2'405'0'0,"11"-2"-335"0"0,1 0 0 0 0,0 1 0 0 0,-1-1 0 0 0,1 0 1 0 0,-1 0-1 0 0,1 0 0 0 0,-1 0 0 0 0,1 1 0 0 0,-1-1 1 0 0,1 0-1 0 0,-1 0 0 0 0,1 0 0 0 0,-1 0 0 0 0,1 0 1 0 0,-1 0-1 0 0,1 0 0 0 0,-1 0 0 0 0,1 0 0 0 0,-1 0 1 0 0,1 0-1 0 0,-1-1 0 0 0,1 1 0 0 0,-1 0 0 0 0,1 0 0 0 0,0 0 1 0 0,-1-1-1 0 0,1 1 0 0 0,-1 0 0 0 0,1-1 0 0 0,-1 1 1 0 0,1 0-1 0 0,0-1 0 0 0,-1 1 0 0 0,1 0 0 0 0,0-1 1 0 0,-1 1-1 0 0,1 0 0 0 0,0-1 0 0 0,-1 0 0 0 0,13-13 3029 0 0,-7 10-3004 0 0,-1 0 0 0 0,1 1-1 0 0,-1 0 1 0 0,1-1 0 0 0,0 2-1 0 0,0-1 1 0 0,0 0 0 0 0,1 1-1 0 0,10-3 1 0 0,5 0-563 0 0,29-3-1 0 0,-11 2-543 0 0,-26 4 65 0 0,1 0 1 0 0,0 2-1 0 0,21 0 1 0 0,-19 1-489 0 0,0-1-1 0 0,16-2 0 0 0,-18 1 196 0 0</inkml:trace>
  <inkml:trace contextRef="#ctx0" brushRef="#br0" timeOffset="1">389 1 9365 0 0,'-6'4'10111'0'0,"7"16"-10107"0"0,0-15-116 0 0,-1 9-1380 0 0,0 44 886 0 0,0-44-114 0 0,-1 1-5578 0 0,0 45 5047 0 0,1-45-149 0 0</inkml:trace>
</inkml:ink>
</file>

<file path=ppt/ink/ink8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24:18.406"/>
    </inkml:context>
    <inkml:brush xml:id="br0">
      <inkml:brushProperty name="width" value="0.05" units="cm"/>
      <inkml:brushProperty name="height" value="0.05" units="cm"/>
    </inkml:brush>
  </inkml:definitions>
  <inkml:trace contextRef="#ctx0" brushRef="#br0">248 590 7905 0 0,'3'-5'-66'0'0,"1"-1"317"0"0,0 0 0 0 0,0-1 0 0 0,-1 0 0 0 0,0 1 0 0 0,3-10 0 0 0,-6 14-31 0 0,0 0-1 0 0,1 0 1 0 0,-1 0 0 0 0,0 0-1 0 0,0 0 1 0 0,0 0 0 0 0,0 0-1 0 0,0 0 1 0 0,0 0 0 0 0,-1 0-1 0 0,1 0 1 0 0,-1 0 0 0 0,1 0-1 0 0,-1 0 1 0 0,0 1 0 0 0,0-1-1 0 0,0 0 1 0 0,0 0 0 0 0,0 0-1 0 0,0 1 1 0 0,-1-1 0 0 0,1 1-1 0 0,0-1 1 0 0,-2-1 0 0 0,2 3-192 0 0,-3-4 202 0 0,-1-1-1 0 0,1 1 0 0 0,-1 0 1 0 0,-1 1-1 0 0,-5-4 0 0 0,9 6-206 0 0,-1 0 0 0 0,1 0 0 0 0,-1 0-1 0 0,1 1 1 0 0,-1-1 0 0 0,1 1 0 0 0,-1 0-1 0 0,1 0 1 0 0,-1 0 0 0 0,1 0 0 0 0,-1 0-1 0 0,1 0 1 0 0,-1 1 0 0 0,1-1 0 0 0,-1 1-1 0 0,-3 1 1 0 0,-5 2 69 0 0,0 1 0 0 0,1 1 0 0 0,-1-1 0 0 0,1 2 0 0 0,0-1 0 0 0,0 2-1 0 0,1-1 1 0 0,0 1 0 0 0,1 0 0 0 0,-1 1 0 0 0,1 0 0 0 0,1 0 0 0 0,0 1 0 0 0,0 0 0 0 0,1 0-1 0 0,0 1 1 0 0,1 0 0 0 0,0 0 0 0 0,1 0 0 0 0,0 0 0 0 0,1 1 0 0 0,-3 19 0 0 0,5-26-61 0 0,1 1-1 0 0,0-1 1 0 0,0 0 0 0 0,0 1 0 0 0,1-1 0 0 0,-1 1 0 0 0,1-1-1 0 0,1 0 1 0 0,-1 0 0 0 0,5 10 0 0 0,-5-13-28 0 0,0 1 1 0 0,0-1-1 0 0,1 0 0 0 0,-1 0 1 0 0,1 0-1 0 0,-1 0 1 0 0,1 0-1 0 0,0 0 0 0 0,0-1 1 0 0,0 1-1 0 0,0-1 1 0 0,0 1-1 0 0,0-1 0 0 0,0 0 1 0 0,1 1-1 0 0,-1-1 1 0 0,0-1-1 0 0,1 1 0 0 0,-1 0 1 0 0,1 0-1 0 0,-1-1 1 0 0,1 1-1 0 0,-1-1 0 0 0,6 0 1 0 0,2-1-81 0 0,0 0 0 0 0,0 0 1 0 0,0-1-1 0 0,-1 0 0 0 0,1-1 1 0 0,0 0-1 0 0,-1-1 0 0 0,0 0 1 0 0,16-9-1 0 0,-10 4-11 0 0,0-1 1 0 0,0-1 0 0 0,-1-1-1 0 0,21-21 1 0 0,-32 29 85 0 0,1 0 1 0 0,-1-1 0 0 0,0 1 0 0 0,0-1-1 0 0,0 0 1 0 0,-1 0 0 0 0,0 0-1 0 0,0 0 1 0 0,0-1 0 0 0,0 1 0 0 0,-1 0-1 0 0,0-1 1 0 0,0 1 0 0 0,0-8-1 0 0,-1-2-3 0 0,0 0 0 0 0,-2 0 0 0 0,-5-29 0 0 0,18 141 1063 0 0,2 23-342 0 0,-12-114-679 0 0,1 0-1 0 0,-1 0 0 0 0,1 1 0 0 0,1-2 0 0 0,-1 1 0 0 0,1 0 0 0 0,0 0 0 0 0,0-1 0 0 0,1 1 0 0 0,-1-1 0 0 0,1 0 0 0 0,0 0 1 0 0,8 6-1 0 0,-9-9-34 0 0,0 1 0 0 0,0-1 0 0 0,1 0 0 0 0,-1 0 1 0 0,1-1-1 0 0,-1 1 0 0 0,1-1 0 0 0,0 0 0 0 0,-1 0 0 0 0,1 0 1 0 0,0 0-1 0 0,0-1 0 0 0,0 0 0 0 0,-1 1 0 0 0,1-1 0 0 0,0-1 1 0 0,0 1-1 0 0,0 0 0 0 0,0-1 0 0 0,0 0 0 0 0,-1 0 0 0 0,1 0 1 0 0,5-3-1 0 0,4-1-153 0 0,-1-2 0 0 0,0 0 0 0 0,0 0 0 0 0,0-1 0 0 0,-1 0-1 0 0,0-1 1 0 0,-1 0 0 0 0,0-1 0 0 0,-1 0 0 0 0,11-15 0 0 0,-6 6-107 0 0,-1-1 0 0 0,0 0 0 0 0,-2-1 1 0 0,0-1-1 0 0,8-26 0 0 0,-11 24 184 0 0,-2-1 0 0 0,0 0 1 0 0,-2 0-1 0 0,-1 0 0 0 0,-1 0 0 0 0,-1-39 1 0 0,-4 22 66 0 0,-1 0-1 0 0,-3 0 1 0 0,-12-46 0 0 0,15 72 5 0 0,-1 1-1 0 0,0 0 0 0 0,-1 0 1 0 0,-1 0-1 0 0,0 1 0 0 0,-9-14 1 0 0,15 27 2 0 0,1 0 1 0 0,-1 0 0 0 0,0 0 0 0 0,1 0 0 0 0,-1 0 0 0 0,0 0 0 0 0,0 1 0 0 0,1-1 0 0 0,-1 0 0 0 0,0 0-1 0 0,0 1 1 0 0,0-1 0 0 0,0 1 0 0 0,0-1 0 0 0,0 1 0 0 0,0-1 0 0 0,0 1 0 0 0,0-1 0 0 0,-1 1 0 0 0,1 0-1 0 0,0 0 1 0 0,0 0 0 0 0,0-1 0 0 0,0 1 0 0 0,0 0 0 0 0,-3 1 0 0 0,3-1 8 0 0,-1 1 1 0 0,0 0-1 0 0,0 0 1 0 0,0 0-1 0 0,1 1 1 0 0,-1-1-1 0 0,0 0 0 0 0,1 1 1 0 0,-1-1-1 0 0,1 1 1 0 0,-1-1-1 0 0,1 1 1 0 0,-2 2-1 0 0,-4 8 80 0 0,1 0-1 0 0,0 0 0 0 0,-6 20 1 0 0,5-11 45 0 0,1 1 0 0 0,1 1 0 0 0,1-1 0 0 0,0 1 1 0 0,2 0-1 0 0,2 37 0 0 0,2-27 69 0 0,1 0 1 0 0,2-1-1 0 0,1 1 1 0 0,12 31-1 0 0,-8-28-34 0 0,0-1-189 0 0,2 0 0 0 0,1-1 0 0 0,27 53 0 0 0,-30-68-445 0 0,-9-15 208 0 0,1 0 1 0 0,0-1 0 0 0,0 1 0 0 0,0 0 0 0 0,0-1 0 0 0,1 0-1 0 0,3 5 1 0 0,3 8-2922 0 0</inkml:trace>
</inkml:ink>
</file>

<file path=ppt/ink/ink8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24:18.749"/>
    </inkml:context>
    <inkml:brush xml:id="br0">
      <inkml:brushProperty name="width" value="0.05" units="cm"/>
      <inkml:brushProperty name="height" value="0.05" units="cm"/>
    </inkml:brush>
  </inkml:definitions>
  <inkml:trace contextRef="#ctx0" brushRef="#br0">17 119 8001 0 0,'-16'-40'1943'0'0,"32"40"2958"0"0,29-7-3534 0 0,-27 4-771 0 0,12-1-202 0 0,39-6-252 0 0,105-29 0 0 0,-158 33-654 0 0,-12 4-67 0 0,-1 1-1 0 0,1 0 1 0 0,0-1-1 0 0,-1 1 1 0 0,1 0-1 0 0,6 0 1 0 0</inkml:trace>
</inkml:ink>
</file>

<file path=ppt/ink/ink8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24:19.449"/>
    </inkml:context>
    <inkml:brush xml:id="br0">
      <inkml:brushProperty name="width" value="0.05" units="cm"/>
      <inkml:brushProperty name="height" value="0.05" units="cm"/>
    </inkml:brush>
  </inkml:definitions>
  <inkml:trace contextRef="#ctx0" brushRef="#br0">338 60 6281 0 0,'-4'0'285'0'0,"-1"0"0"0"0,1 0 0 0 0,0-1 0 0 0,0 1 0 0 0,-1-1 0 0 0,-3-1 0 0 0,-15-3 1770 0 0,18 4-1658 0 0,-1 0-1 0 0,1-1 1 0 0,0 0-1 0 0,0 0 1 0 0,0 0-1 0 0,1-1 1 0 0,-1 1 0 0 0,0-1-1 0 0,1 0 1 0 0,-5-5-1 0 0,-22-12 2155 0 0,30 20-2453 0 0,0-1 1 0 0,0 1 0 0 0,0 0 0 0 0,0 0 0 0 0,0 0 0 0 0,1 0 0 0 0,-1 0 0 0 0,0 0 0 0 0,0 0 0 0 0,0 0-1 0 0,0 0 1 0 0,0 0 0 0 0,0 0 0 0 0,1 1 0 0 0,-1-1 0 0 0,0 0 0 0 0,0 1 0 0 0,0-1 0 0 0,0 1 0 0 0,1-1-1 0 0,-1 0 1 0 0,0 1 0 0 0,1 0 0 0 0,-1-1 0 0 0,0 1 0 0 0,1-1 0 0 0,-1 1 0 0 0,1 0 0 0 0,-2 0 0 0 0,-16 27 657 0 0,13-20-414 0 0,-8 15 141 0 0,1 0-1 0 0,1 1 1 0 0,1 1-1 0 0,-10 35 1 0 0,-18 107 679 0 0,9 43-478 0 0,25-173-602 0 0,1-12-47 0 0,0-1-1 0 0,2 0 0 0 0,2 1 0 0 0,0-1 0 0 0,1 0 1 0 0,9 40-1 0 0,-10-60-105 0 0,0 0 0 0 0,0 0 0 0 0,0 0 0 0 0,1-1 0 0 0,0 1 0 0 0,-1-1 0 0 0,1 1 0 0 0,1-1 1 0 0,-1 1-1 0 0,0-1 0 0 0,1 0 0 0 0,0 0 0 0 0,0 0 0 0 0,0-1 0 0 0,0 1 0 0 0,0-1 0 0 0,0 1 0 0 0,1-1 0 0 0,-1 0 1 0 0,1 0-1 0 0,-1-1 0 0 0,1 1 0 0 0,0-1 0 0 0,0 1 0 0 0,0-1 0 0 0,5 0 0 0 0,2 0-617 0 0,0-1 0 0 0,0 0-1 0 0,0 0 1 0 0,-1-2 0 0 0,1 1 0 0 0,0-1-1 0 0,-1-1 1 0 0,17-6 0 0 0,6-3-1724 0 0</inkml:trace>
</inkml:ink>
</file>

<file path=ppt/ink/ink8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24:23.022"/>
    </inkml:context>
    <inkml:brush xml:id="br0">
      <inkml:brushProperty name="width" value="0.05" units="cm"/>
      <inkml:brushProperty name="height" value="0.05" units="cm"/>
    </inkml:brush>
  </inkml:definitions>
  <inkml:trace contextRef="#ctx0" brushRef="#br0">1 375 4876 0 0,'0'0'4051'0'0,"1"-4"-3636"0"0,3-12 25 0 0,-3 12 2480 0 0,3-1-2400 0 0,12-16 4 0 0,-12 16 2576 0 0,3-4-2622 0 0,22-30-8 0 0,-22 29 1466 0 0,7-6-1732 0 0,65-79 229 0 0,-70 85-254 0 0,0 0 0 0 0,1 1 0 0 0,0 0 0 0 0,0 1 0 0 0,1 0 0 0 0,0 1 1 0 0,0 0-1 0 0,17-7 0 0 0,-23 12-137 0 0,-1 0 0 0 0,1 1 0 0 0,0-1 0 0 0,0 1 0 0 0,0 0 0 0 0,0 1 0 0 0,0-1 0 0 0,0 1 0 0 0,0 0 0 0 0,10 1 0 0 0,-12 0-18 0 0,1 0-1 0 0,-1 0 1 0 0,0 0 0 0 0,1 0 0 0 0,-1 1 0 0 0,0 0-1 0 0,0 0 1 0 0,0-1 0 0 0,0 2 0 0 0,0-1 0 0 0,0 0-1 0 0,-1 0 1 0 0,1 1 0 0 0,-1 0 0 0 0,1-1 0 0 0,3 7-1 0 0,-1 0 29 0 0,-1-1-1 0 0,0 1 0 0 0,0 0 0 0 0,0 0 0 0 0,-1 1 1 0 0,-1-1-1 0 0,0 1 0 0 0,0 0 0 0 0,-1-1 0 0 0,0 1 1 0 0,0 0-1 0 0,-1 0 0 0 0,-1 0 0 0 0,1-1 0 0 0,-2 1 0 0 0,1 0 1 0 0,-1 0-1 0 0,-1-1 0 0 0,-4 10 0 0 0,-1 3-14 0 0,-1 0-1 0 0,-1-1 0 0 0,-1 0 1 0 0,-1-1-1 0 0,-1 0 0 0 0,-28 34 1 0 0,23-36-35 0 0,-1 0 0 0 0,0-2 0 0 0,-1 0 0 0 0,-1-1 0 0 0,-27 14 0 0 0,29-17-1 0 0,19-12-6 0 0,0 0 1 0 0,0 0-1 0 0,0 0 0 0 0,0 0 1 0 0,0 0-1 0 0,0 0 0 0 0,0 0 1 0 0,0 0-1 0 0,0 0 1 0 0,0 0-1 0 0,0-1 0 0 0,0 1 1 0 0,0 0-1 0 0,0 0 0 0 0,0 0 1 0 0,0 0-1 0 0,0 0 1 0 0,0 0-1 0 0,0 0 0 0 0,0 0 1 0 0,0 0-1 0 0,0 0 0 0 0,0 0 1 0 0,0 0-1 0 0,0 0 0 0 0,0-1 1 0 0,0 1-1 0 0,0 0 1 0 0,0 0-1 0 0,0 0 0 0 0,0 0 1 0 0,0 0-1 0 0,0 0 0 0 0,0 0 1 0 0,0 0-1 0 0,0 0 1 0 0,0 0-1 0 0,0 0 0 0 0,0 0 1 0 0,0 0-1 0 0,0 0 0 0 0,0 0 1 0 0,0 0-1 0 0,0-1 1 0 0,-1 1-1 0 0,1 0 0 0 0,0 0 1 0 0,0 0-1 0 0,0 0 0 0 0,0 0 1 0 0,0 0-1 0 0,0 0 0 0 0,0 0 1 0 0,0 0-1 0 0,0 0 1 0 0,0 0-1 0 0,0 0 0 0 0,0 0 1 0 0,0 0-1 0 0,-1 0 0 0 0,7-12-230 0 0,8-12-111 0 0,9 0 213 0 0,0 1 0 0 0,1 0 0 0 0,36-24 0 0 0,2-3 67 0 0,13-20-56 0 0,-3-2-1 0 0,80-107 0 0 0,-135 160 112 0 0,-12 13 37 0 0,1 0 0 0 0,-1 0 1 0 0,0-1-1 0 0,-1 0 1 0 0,7-12-1 0 0,-12 16 93 0 0,-6 5-63 0 0,-8 7-12 0 0,13-8-31 0 0,-22 15 97 0 0,0 1 0 0 0,0 1 0 0 0,-35 38 0 0 0,45-42 30 0 0,1 1 0 0 0,1 1-1 0 0,0 0 1 0 0,2 1 0 0 0,-1 0 0 0 0,-11 28 0 0 0,19-36-73 0 0,0 0 0 0 0,1 0 0 0 0,0 0 0 0 0,0 0 0 0 0,1 0 0 0 0,1 0 0 0 0,-1 1 0 0 0,1-1 0 0 0,1 0 0 0 0,0 0 0 0 0,0 0 0 0 0,1 0 0 0 0,0 0 1 0 0,0 0-1 0 0,7 15 0 0 0,-7-19-67 0 0,0 0 0 0 0,1 0 1 0 0,0 0-1 0 0,0-1 1 0 0,0 1-1 0 0,0-1 1 0 0,1 1-1 0 0,-1-1 0 0 0,1-1 1 0 0,1 1-1 0 0,-1 0 1 0 0,0-1-1 0 0,1 0 1 0 0,-1 0-1 0 0,1 0 0 0 0,0-1 1 0 0,0 1-1 0 0,0-1 1 0 0,0 0-1 0 0,1-1 1 0 0,-1 1-1 0 0,0-1 0 0 0,1 0 1 0 0,-1-1-1 0 0,1 1 1 0 0,-1-1-1 0 0,8 0 1 0 0,2-2-762 0 0,1 1-1 0 0,-1-2 1 0 0,24-7 0 0 0,14-12-4512 0 0,-40 15 2954 0 0</inkml:trace>
</inkml:ink>
</file>

<file path=ppt/ink/ink8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24:23.378"/>
    </inkml:context>
    <inkml:brush xml:id="br0">
      <inkml:brushProperty name="width" value="0.05" units="cm"/>
      <inkml:brushProperty name="height" value="0.05" units="cm"/>
    </inkml:brush>
  </inkml:definitions>
  <inkml:trace contextRef="#ctx0" brushRef="#br0">110 102 14833 0 0,'-1'-1'86'0'0,"0"0"-1"0"0,0 1 0 0 0,0-1 0 0 0,1 0 1 0 0,-1 0-1 0 0,0 1 0 0 0,0-1 0 0 0,1 0 1 0 0,-1 0-1 0 0,0 0 0 0 0,1 0 1 0 0,-1 0-1 0 0,1 0 0 0 0,-1 0 0 0 0,1 0 1 0 0,0 0-1 0 0,-1 0 0 0 0,1 0 0 0 0,0 0 1 0 0,0 0-1 0 0,-1-3 0 0 0,2 2 229 0 0,-1-1 1 0 0,0 0-1 0 0,1 0 0 0 0,-1 0 0 0 0,1 1 0 0 0,0-1 0 0 0,0 0 0 0 0,2-4 1 0 0,0 2 427 0 0,1-1 1 0 0,-1 0-1 0 0,1 1 1 0 0,0-1-1 0 0,1 1 1 0 0,9-9-1 0 0,-14 14-713 0 0,0 0 0 0 0,1 0-1 0 0,-1-1 1 0 0,0 1 0 0 0,1 0-1 0 0,-1 0 1 0 0,0 0 0 0 0,1-1-1 0 0,-1 1 1 0 0,1 0-1 0 0,-1 0 1 0 0,0 0 0 0 0,1 0-1 0 0,-1 0 1 0 0,1 0 0 0 0,-1 0-1 0 0,1 0 1 0 0,-1 0 0 0 0,0 0-1 0 0,1 0 1 0 0,-1 0 0 0 0,1 0-1 0 0,-1 0 1 0 0,0 0 0 0 0,1 0-1 0 0,-1 1 1 0 0,1-1 0 0 0,-1 0-1 0 0,0 0 1 0 0,1 0 0 0 0,-1 1-1 0 0,0-1 1 0 0,1 0 0 0 0,-1 0-1 0 0,0 1 1 0 0,1-1 0 0 0,-1 0-1 0 0,0 1 1 0 0,0-1-1 0 0,1 0 1 0 0,-1 1 0 0 0,0-1-1 0 0,0 0 1 0 0,0 1 0 0 0,0-1-1 0 0,1 1 1 0 0,-1-1 0 0 0,0 0-1 0 0,0 1 1 0 0,0 0 0 0 0,5 23 284 0 0,-5-21-210 0 0,3 10-41 0 0,-2 0 1 0 0,0 1 0 0 0,0-1-1 0 0,-1 1 1 0 0,-1-1 0 0 0,0 1-1 0 0,-6 25 1 0 0,1-19-300 0 0,-1 0 0 0 0,-1-1 0 0 0,-1 0 0 0 0,0 0 0 0 0,-19 26 0 0 0,19-33-866 0 0,0 0 1 0 0,-1-1-1 0 0,0 0 1 0 0,0-1-1 0 0,-14 10 1 0 0,4-6-1617 0 0</inkml:trace>
</inkml:ink>
</file>

<file path=ppt/ink/ink8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24:24.241"/>
    </inkml:context>
    <inkml:brush xml:id="br0">
      <inkml:brushProperty name="width" value="0.05" units="cm"/>
      <inkml:brushProperty name="height" value="0.05" units="cm"/>
    </inkml:brush>
  </inkml:definitions>
  <inkml:trace contextRef="#ctx0" brushRef="#br0">62 391 9741 0 0,'-4'-2'221'0'0,"0"-1"1"0"0,0 1 0 0 0,0-1-1 0 0,0 0 1 0 0,0 0-1 0 0,0-1 1 0 0,1 1 0 0 0,0-1-1 0 0,0 0 1 0 0,0 0-1 0 0,0 0 1 0 0,0 0-1 0 0,1 0 1 0 0,0-1 0 0 0,0 1-1 0 0,0-1 1 0 0,0 1-1 0 0,1-1 1 0 0,-1-6 0 0 0,1 5 3 0 0,0 1 0 0 0,1-1 0 0 0,0 0 0 0 0,0 0 0 0 0,1 0 0 0 0,-1 0 1 0 0,1 1-1 0 0,1-1 0 0 0,-1 0 0 0 0,1 1 0 0 0,0-1 0 0 0,0 1 1 0 0,0-1-1 0 0,1 1 0 0 0,0 0 0 0 0,6-8 0 0 0,-3 5-95 0 0,1 1-1 0 0,0 0 0 0 0,0 1 1 0 0,0-1-1 0 0,1 1 1 0 0,0 1-1 0 0,0-1 0 0 0,1 2 1 0 0,-1-1-1 0 0,1 1 0 0 0,0 0 1 0 0,0 1-1 0 0,1 0 1 0 0,-1 0-1 0 0,0 1 0 0 0,1 0 1 0 0,0 1-1 0 0,-1 0 0 0 0,1 1 1 0 0,15 1-1 0 0,-16-1-39 0 0,-1 1-1 0 0,0 0 1 0 0,1 1-1 0 0,-1 0 1 0 0,0 0 0 0 0,0 0-1 0 0,0 1 1 0 0,0 1-1 0 0,0-1 1 0 0,-1 1-1 0 0,0 1 1 0 0,1-1 0 0 0,-2 1-1 0 0,1 1 1 0 0,0-1-1 0 0,-1 1 1 0 0,0 0-1 0 0,-1 0 1 0 0,1 1-1 0 0,-1 0 1 0 0,0 0 0 0 0,-1 0-1 0 0,8 15 1 0 0,-7-8-31 0 0,-1 0 1 0 0,0 1 0 0 0,-1-1 0 0 0,-1 1-1 0 0,0 0 1 0 0,0 0 0 0 0,-2 0-1 0 0,0-1 1 0 0,-1 1 0 0 0,0 0-1 0 0,-1 0 1 0 0,-1 0 0 0 0,0-1-1 0 0,-1 0 1 0 0,-1 1 0 0 0,0-1-1 0 0,-1-1 1 0 0,0 1 0 0 0,-1-1 0 0 0,-13 19-1 0 0,15-27-88 0 0,0 0-1 0 0,-1 0 0 0 0,1 0 0 0 0,-1 0 1 0 0,0-1-1 0 0,-10 5 0 0 0,14-8 16 0 0,1 0 0 0 0,-1 0 0 0 0,0-1 0 0 0,0 1 0 0 0,1 0 0 0 0,-1-1 1 0 0,0 1-1 0 0,0-1 0 0 0,0 0 0 0 0,0 0 0 0 0,0 0 0 0 0,1 0 0 0 0,-4 0 0 0 0,4 0 2 0 0,0-1 0 0 0,0 1 0 0 0,0-1 0 0 0,0 1 0 0 0,1-1 1 0 0,-1 1-1 0 0,0-1 0 0 0,0 0 0 0 0,0 1 0 0 0,1-1 1 0 0,-1 0-1 0 0,1 0 0 0 0,-1 1 0 0 0,0-1 0 0 0,1 0 0 0 0,-1 0 1 0 0,1 0-1 0 0,0 0 0 0 0,-1 0 0 0 0,1 0 0 0 0,0 0 0 0 0,-1 0 1 0 0,1 0-1 0 0,0 0 0 0 0,0 0 0 0 0,0 0 0 0 0,0-1 0 0 0,-1-19-294 0 0,1 1 0 0 0,1 0 0 0 0,1-1 0 0 0,0 1 0 0 0,11-39-1 0 0,1 14-250 0 0,28-63 0 0 0,-34 89 473 0 0,1 1 1 0 0,1 0-1 0 0,0 0 1 0 0,17-20-1 0 0,-20 30 67 0 0,1 0-1 0 0,-1 0 1 0 0,2 0 0 0 0,-1 1-1 0 0,1 0 1 0 0,0 0 0 0 0,0 1-1 0 0,1 1 1 0 0,14-7-1 0 0,-12 7 20 0 0,-1 0 0 0 0,1 1 0 0 0,0 1 0 0 0,-1 0-1 0 0,14-2 1 0 0,-20 5 49 0 0,1 0 0 0 0,0 0-1 0 0,-1 0 1 0 0,1 1 0 0 0,-1 0-1 0 0,1 0 1 0 0,-1 0 0 0 0,1 1 0 0 0,-1 0-1 0 0,0 0 1 0 0,1 0 0 0 0,-1 1-1 0 0,6 3 1 0 0,-6-3 27 0 0,-1 1 1 0 0,0-1-1 0 0,0 1 0 0 0,0-1 0 0 0,0 1 0 0 0,-1 0 1 0 0,1 0-1 0 0,-1 1 0 0 0,0-1 0 0 0,0 1 0 0 0,-1-1 1 0 0,1 1-1 0 0,-1 0 0 0 0,0 0 0 0 0,-1 0 1 0 0,1 0-1 0 0,-1 1 0 0 0,0-1 0 0 0,0 0 0 0 0,0 1 1 0 0,-1-1-1 0 0,0 0 0 0 0,0 1 0 0 0,-1 6 0 0 0,-3 12-1 0 0,0 0 0 0 0,-1 0 0 0 0,-2 0 0 0 0,-10 24-1 0 0,9-23-23 0 0,2-12-52 0 0,4-10-2 0 0,1-1 0 0 0,0 0 0 0 0,0 0 0 0 0,0 1 0 0 0,1-1 0 0 0,-1 0 0 0 0,1 1 0 0 0,-1 4 0 0 0,10-50-349 0 0,0 9 47 0 0,-5 13 187 0 0,1-1 0 0 0,1 1 0 0 0,1 1 0 0 0,1-1 0 0 0,1 1 0 0 0,1 1 0 0 0,0 0 0 0 0,1 0 0 0 0,1 1 0 0 0,1 0 0 0 0,1 1 0 0 0,0 1 0 0 0,1 0 0 0 0,1 1 1 0 0,18-13-1 0 0,-32 26 124 0 0,1-1 1 0 0,0 2-1 0 0,0-1 1 0 0,-1 0-1 0 0,1 1 1 0 0,0-1 0 0 0,0 1-1 0 0,0 0 1 0 0,1 0-1 0 0,-1 0 1 0 0,0 0-1 0 0,0 1 1 0 0,1-1 0 0 0,-1 1-1 0 0,0 0 1 0 0,1 0-1 0 0,-1 0 1 0 0,0 0 0 0 0,0 1-1 0 0,1-1 1 0 0,-1 1-1 0 0,0 0 1 0 0,6 2-1 0 0,-4 0 55 0 0,0-1-1 0 0,-1 1 0 0 0,0 1 0 0 0,1-1 0 0 0,-1 0 1 0 0,-1 1-1 0 0,1 0 0 0 0,0 0 0 0 0,-1 0 0 0 0,0 1 1 0 0,0-1-1 0 0,0 1 0 0 0,0-1 0 0 0,1 7 0 0 0,-1-4 5 0 0,0 1-1 0 0,0 0 0 0 0,-1 0 0 0 0,0 0 1 0 0,-1 0-1 0 0,0 0 0 0 0,0 1 1 0 0,-1-1-1 0 0,0 0 0 0 0,-1 10 0 0 0,-2 7-27 0 0,-14 49-1 0 0,10-50-1899 0 0,-7 50 0 0 0,9-45-3409 0 0,5-23 3088 0 0</inkml:trace>
</inkml:ink>
</file>

<file path=ppt/ink/ink8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24:24.735"/>
    </inkml:context>
    <inkml:brush xml:id="br0">
      <inkml:brushProperty name="width" value="0.05" units="cm"/>
      <inkml:brushProperty name="height" value="0.05" units="cm"/>
    </inkml:brush>
  </inkml:definitions>
  <inkml:trace contextRef="#ctx0" brushRef="#br0">353 195 14797 0 0,'-5'-28'968'0'0,"2"0"-1"0"0,1-43 0 0 0,2 69-934 0 0,-1-1 0 0 0,1 1 0 0 0,0-1 0 0 0,0 1 0 0 0,-1-1 0 0 0,0 1 0 0 0,1-1 0 0 0,-1 1 0 0 0,0-1 0 0 0,0 1 0 0 0,0-1 0 0 0,-1 1 0 0 0,1 0 0 0 0,0 0 0 0 0,-1 0 1 0 0,0 0-1 0 0,1 0 0 0 0,-3-2 0 0 0,1 1 0 0 0,-1 1 1 0 0,1 0 0 0 0,0 0 0 0 0,-1 0 0 0 0,1 0 0 0 0,-1 1 0 0 0,0-1 0 0 0,0 1 0 0 0,1 0-1 0 0,-1 0 1 0 0,-4 0 0 0 0,0 0 13 0 0,1 0-1 0 0,0 1 1 0 0,0 0 0 0 0,-1 1-1 0 0,1-1 1 0 0,0 1 0 0 0,0 1-1 0 0,0-1 1 0 0,0 1 0 0 0,0 0-1 0 0,0 1 1 0 0,-12 6 0 0 0,13-5 1 0 0,-1 1 1 0 0,1 0-1 0 0,0 0 1 0 0,1 1 0 0 0,-1 0-1 0 0,1 0 1 0 0,0 0-1 0 0,0 0 1 0 0,1 1-1 0 0,0 0 1 0 0,-5 10 0 0 0,7-13 36 0 0,0 1 0 0 0,0 0 1 0 0,1 0-1 0 0,-1 0 1 0 0,1 0-1 0 0,0 0 0 0 0,1 1 1 0 0,-1-1-1 0 0,1 0 1 0 0,0 0-1 0 0,0 0 0 0 0,1 1 1 0 0,0-1-1 0 0,-1 0 1 0 0,2 0-1 0 0,-1 0 0 0 0,1 0 1 0 0,2 6-1 0 0,-1-7 9 0 0,1 1-1 0 0,0-1 0 0 0,0 0 1 0 0,0 0-1 0 0,1 0 0 0 0,-1 0 0 0 0,1-1 1 0 0,0 0-1 0 0,0 0 0 0 0,0 0 1 0 0,0-1-1 0 0,8 3 0 0 0,20 13 163 0 0,-7-2-84 0 0,-7-4 3 0 0,0 1 0 0 0,19 17 1 0 0,-33-25-154 0 0,-1-1 1 0 0,1 1-1 0 0,-1 0 1 0 0,0 0-1 0 0,0 0 1 0 0,-1 1-1 0 0,1-1 1 0 0,-1 1-1 0 0,0 0 1 0 0,-1 0-1 0 0,0 0 1 0 0,2 6-1 0 0,-3-9-36 0 0,0 0 0 0 0,-1 0-1 0 0,1 1 1 0 0,-1-1 0 0 0,0 0-1 0 0,0 0 1 0 0,0 0 0 0 0,0 0 0 0 0,-1 0-1 0 0,1 0 1 0 0,-1 0 0 0 0,0 0-1 0 0,0 0 1 0 0,0 0 0 0 0,0 0 0 0 0,0 0-1 0 0,-1 0 1 0 0,1-1 0 0 0,-3 3 0 0 0,1-1 12 0 0,-1 0 0 0 0,0-1 0 0 0,1 1 0 0 0,-1-1 0 0 0,0 0 0 0 0,-1-1 0 0 0,1 1 0 0 0,0-1 0 0 0,-1 1 0 0 0,-8 2 0 0 0,-3-1-10 0 0,0 1 0 0 0,0-2 1 0 0,-1 0-1 0 0,1-1 0 0 0,-34-1 0 0 0,40-1-100 0 0,0-1 0 0 0,0 0-1 0 0,1 0 1 0 0,-1-1 0 0 0,0 0 0 0 0,-17-8-1 0 0,23 9-87 0 0,0-1-1 0 0,0 0 1 0 0,0-1-1 0 0,1 1 1 0 0,-1-1-1 0 0,1 0 0 0 0,-1 1 1 0 0,1-2-1 0 0,0 1 1 0 0,0 0-1 0 0,0 0 1 0 0,1-1-1 0 0,-1 0 1 0 0,1 1-1 0 0,0-1 1 0 0,0 0-1 0 0,-2-8 0 0 0,1 4-410 0 0,1 0 0 0 0,0 0-1 0 0,0 0 1 0 0,1-1 0 0 0,0 1-1 0 0,1 0 1 0 0,-1-1 0 0 0,2 1-1 0 0,-1-1 1 0 0,1 1 0 0 0,0 0-1 0 0,1-1 1 0 0,3-9 0 0 0,3-3-1004 0 0</inkml:trace>
</inkml:ink>
</file>

<file path=ppt/ink/ink8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24:25.390"/>
    </inkml:context>
    <inkml:brush xml:id="br0">
      <inkml:brushProperty name="width" value="0.05" units="cm"/>
      <inkml:brushProperty name="height" value="0.05" units="cm"/>
    </inkml:brush>
  </inkml:definitions>
  <inkml:trace contextRef="#ctx0" brushRef="#br0">186 209 10917 0 0,'28'-5'405'0'0,"-25"5"-265"0"0,-1 0 0 0 0,0 0 0 0 0,1 0 0 0 0,-1 0 0 0 0,1-1 0 0 0,-1 1 0 0 0,0-1 0 0 0,1 0 0 0 0,-1 0 0 0 0,0 0 0 0 0,0 0 0 0 0,0 0 0 0 0,0 0 0 0 0,0-1 0 0 0,0 1 0 0 0,0 0 0 0 0,0-1 1 0 0,0 0-1 0 0,1-2 0 0 0,6-6 490 0 0,-1-1 1 0 0,0 0 0 0 0,-1-1-1 0 0,0 1 1 0 0,0-2-1 0 0,6-19 1 0 0,-12 30-592 0 0,-1 1-1 0 0,0 0 1 0 0,0 0 0 0 0,0 0 0 0 0,-1-1-1 0 0,1 1 1 0 0,0 0 0 0 0,0 0-1 0 0,-1 0 1 0 0,1 0 0 0 0,-1 0-1 0 0,1-1 1 0 0,-1 1 0 0 0,1 0-1 0 0,-1 0 1 0 0,1 0 0 0 0,-1 0 0 0 0,0 0-1 0 0,0 1 1 0 0,1-1 0 0 0,-1 0-1 0 0,0 0 1 0 0,0 0 0 0 0,-2 0-1 0 0,-28-18 116 0 0,23 15-140 0 0,-4-2-19 0 0,0 0 1 0 0,-1 1 0 0 0,1 1-1 0 0,-1 0 1 0 0,0 1 0 0 0,-22-2-1 0 0,33 5 8 0 0,0 0 0 0 0,1 0 0 0 0,-1 0 0 0 0,0 0-1 0 0,0 0 1 0 0,1 0 0 0 0,-1 1 0 0 0,0-1 0 0 0,1 0 0 0 0,-1 1 0 0 0,1 0-1 0 0,-1-1 1 0 0,0 1 0 0 0,1 0 0 0 0,-1 0 0 0 0,1 0 0 0 0,0 0 0 0 0,-2 1-1 0 0,0 1 15 0 0,0 0 0 0 0,1 0-1 0 0,-1 0 1 0 0,1 1 0 0 0,-1-1-1 0 0,1 1 1 0 0,-2 4 0 0 0,-1 6 52 0 0,0-1 1 0 0,1 1-1 0 0,-3 17 1 0 0,6-26-57 0 0,0-1 1 0 0,0 1 0 0 0,1 0 0 0 0,0 0-1 0 0,0 0 1 0 0,0 0 0 0 0,1-1 0 0 0,-1 1-1 0 0,1 0 1 0 0,0 0 0 0 0,0-1 0 0 0,3 7-1 0 0,-2-8-3 0 0,-1 0 1 0 0,1 0-1 0 0,0-1 0 0 0,0 1 0 0 0,0 0 0 0 0,0 0 0 0 0,1-1 0 0 0,-1 0 0 0 0,1 1 0 0 0,-1-1 0 0 0,1 0 1 0 0,0 0-1 0 0,0 0 0 0 0,0-1 0 0 0,0 1 0 0 0,0-1 0 0 0,5 2 0 0 0,9 3-38 0 0,0-1 0 0 0,1-1-1 0 0,28 3 1 0 0,-38-6-37 0 0,0-1 1 0 0,-1 0-1 0 0,1 0 1 0 0,0-1-1 0 0,0 0 1 0 0,-1-1-1 0 0,1 1 0 0 0,0-2 1 0 0,-1 1-1 0 0,13-7 1 0 0,-8 4 10 0 0,-9 4 38 0 0,0-1-1 0 0,1 0 1 0 0,-1 0-1 0 0,0 0 1 0 0,0 0-1 0 0,0 0 1 0 0,5-5-1 0 0,-7 6 16 0 0,0 0 0 0 0,0-1 0 0 0,-1 0 0 0 0,1 1 0 0 0,0-1-1 0 0,-1 1 1 0 0,1-1 0 0 0,-1 0 0 0 0,0 1 0 0 0,1-1 0 0 0,-1 0-1 0 0,0 1 1 0 0,0-1 0 0 0,0 0 0 0 0,0 0 0 0 0,0 1-1 0 0,-1-1 1 0 0,1 0 0 0 0,0 1 0 0 0,-2-4 0 0 0,0-4 14 0 0,2 6-13 0 0,-1-1 0 0 0,1 1 0 0 0,-1 0 1 0 0,0 0-1 0 0,0 0 0 0 0,0-1 0 0 0,-1 1 0 0 0,1 0 0 0 0,-1 1 0 0 0,1-1 0 0 0,-1 0 0 0 0,0 0 0 0 0,0 1 0 0 0,-5-6 0 0 0,6 9 11 0 0,1 0-1 0 0,-1-1 0 0 0,0 1 1 0 0,1 0-1 0 0,-1 0 0 0 0,1 0 1 0 0,-1-1-1 0 0,1 1 0 0 0,-1 0 1 0 0,1 0-1 0 0,-1 0 0 0 0,1 0 1 0 0,0 0-1 0 0,-1 0 0 0 0,1 0 1 0 0,0 0-1 0 0,0 2 0 0 0,-6 21 269 0 0,1 13 332 0 0,0 1 1 0 0,3-1-1 0 0,1 1 0 0 0,4 38 0 0 0,26 149 1182 0 0,-15-142-1220 0 0,5 139 0 0 0,-19-202-506 0 0,-1 0 0 0 0,-1 1 0 0 0,-6 30 0 0 0,7-46-60 0 0,0 0 0 0 0,-1 0 1 0 0,1 0-1 0 0,-1-1 0 0 0,0 1 0 0 0,0-1 0 0 0,0 1 0 0 0,0-1 0 0 0,-1 0 0 0 0,0 0 1 0 0,0 0-1 0 0,0 0 0 0 0,0 0 0 0 0,-1-1 0 0 0,0 0 0 0 0,1 1 0 0 0,-1-1 0 0 0,0-1 0 0 0,0 1 1 0 0,-6 2-1 0 0,6-4-18 0 0,0 0 1 0 0,0 0 0 0 0,0 0-1 0 0,0-1 1 0 0,-1 0 0 0 0,1 0-1 0 0,0 0 1 0 0,0 0-1 0 0,0-1 1 0 0,0 0 0 0 0,0 1-1 0 0,-1-2 1 0 0,1 1 0 0 0,1 0-1 0 0,-1-1 1 0 0,0 1 0 0 0,0-1-1 0 0,1 0 1 0 0,-1-1-1 0 0,1 1 1 0 0,-1-1 0 0 0,-5-5-1 0 0,-1-1-49 0 0,1 0 1 0 0,0-1-1 0 0,1-1 0 0 0,-1 1 0 0 0,-11-23 0 0 0,-7-17-72 0 0,3-2-1 0 0,2 0 1 0 0,3-2-1 0 0,1 0 0 0 0,3-1 1 0 0,-10-80-1 0 0,23 128 118 0 0,2 1 0 0 0,-1-1 0 0 0,1 0 0 0 0,0 0 0 0 0,1 0 0 0 0,0 0 0 0 0,0 1 0 0 0,0-1 0 0 0,4-10 0 0 0,-4 14 29 0 0,0 0 0 0 0,1 0 1 0 0,-1 1-1 0 0,1-1 0 0 0,0 0 0 0 0,0 1 1 0 0,0-1-1 0 0,0 1 0 0 0,0-1 0 0 0,1 1 0 0 0,-1 0 1 0 0,1 0-1 0 0,-1 0 0 0 0,1 0 0 0 0,0 1 1 0 0,0-1-1 0 0,0 1 0 0 0,0 0 0 0 0,0-1 0 0 0,0 1 1 0 0,5 0-1 0 0,8-2-288 0 0,1 2 0 0 0,-1 0 0 0 0,0 1 0 0 0,29 3 0 0 0,30-1-2909 0 0,17-9-3498 0 0,-72 3 4745 0 0</inkml:trace>
</inkml:ink>
</file>

<file path=ppt/ink/ink8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24:25.935"/>
    </inkml:context>
    <inkml:brush xml:id="br0">
      <inkml:brushProperty name="width" value="0.05" units="cm"/>
      <inkml:brushProperty name="height" value="0.05" units="cm"/>
    </inkml:brush>
  </inkml:definitions>
  <inkml:trace contextRef="#ctx0" brushRef="#br0">3 36 12133 0 0,'0'-1'98'0'0,"1"0"1"0"0,-1 0-1 0 0,0 0 0 0 0,0-1 1 0 0,1 1-1 0 0,-1 0 0 0 0,0 0 0 0 0,0 0 1 0 0,0 0-1 0 0,0 0 0 0 0,0 0 1 0 0,0 0-1 0 0,-1 0 0 0 0,1 0 1 0 0,0 0-1 0 0,0-1 0 0 0,-1 0 0 0 0,0 2 141 0 0,1-1 0 0 0,0 1 0 0 0,0 0 0 0 0,-1-1 0 0 0,1 1 0 0 0,0-1 0 0 0,0 1 0 0 0,0-1 0 0 0,-1 1 0 0 0,1-1 0 0 0,0 1 0 0 0,0 0 0 0 0,0-1 0 0 0,0 1 0 0 0,0-1 0 0 0,0 1 0 0 0,0-1 0 0 0,0 1 0 0 0,0-1 0 0 0,0 1 0 0 0,1-1 0 0 0,-1 1 0 0 0,0-1 0 0 0,0 1 0 0 0,0 0 0 0 0,0-1 0 0 0,1 1 0 0 0,-1-1 0 0 0,0 1 0 0 0,0-1 0 0 0,1 1 0 0 0,0-1 0 0 0,4 10 3418 0 0,1 23-3067 0 0,-2-14-176 0 0,9 28 196 0 0,2 0-1 0 0,34 73 0 0 0,-32-90-531 0 0,1-2 1 0 0,33 40-1 0 0,-46-60-70 0 0,-3-5-5 0 0,-1-1 0 0 0,0 1 1 0 0,1-1-1 0 0,-1 1 0 0 0,1-1 1 0 0,-1 0-1 0 0,1 0 0 0 0,-1 1 1 0 0,1-1-1 0 0,0 0 0 0 0,0 0 1 0 0,2 0-1 0 0,-3 0-8 0 0,0-1-1 0 0,0 0 1 0 0,0 0 0 0 0,0 0-1 0 0,-1 0 1 0 0,1 0 0 0 0,0 0-1 0 0,0 0 1 0 0,0 0 0 0 0,0 0-1 0 0,0-1 1 0 0,0 1 0 0 0,0 0 0 0 0,0-1-1 0 0,-1 1 1 0 0,1 0 0 0 0,0-1-1 0 0,0 1 1 0 0,1-2 0 0 0,2-2-39 0 0,0 0-1 0 0,-1 0 1 0 0,1-1 0 0 0,-1 1 0 0 0,0-1 0 0 0,0 0-1 0 0,2-6 1 0 0,5-6-37 0 0,4-10-3 0 0,-1-1 0 0 0,-1 0 0 0 0,-2-1 0 0 0,-1 0 0 0 0,-1 0 0 0 0,-1-1 0 0 0,5-56 0 0 0,-12 29 30 0 0,-16 93-418 0 0,7 0-734 0 0,9-34 987 0 0,-1 0 0 0 0,1 0 0 0 0,0 0 1 0 0,0 0-1 0 0,0 1 0 0 0,0-1 0 0 0,0 0 1 0 0,1 0-1 0 0,-1 0 0 0 0,1 0 0 0 0,-1 0 1 0 0,1 0-1 0 0,0 0 0 0 0,1 3 0 0 0,5 8-3181 0 0,-6-11 2865 0 0,0-1 0 0 0,0 1 0 0 0,-1-1 0 0 0,1 1 0 0 0,0-1 0 0 0,0 1 0 0 0,1-1 0 0 0,-1 1 0 0 0,0-1-1 0 0,0 0 1 0 0,1 0 0 0 0,-1 1 0 0 0,1-1 0 0 0,1 1 0 0 0,-1 1-1327 0 0</inkml:trace>
</inkml:ink>
</file>

<file path=ppt/ink/ink8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24:26.264"/>
    </inkml:context>
    <inkml:brush xml:id="br0">
      <inkml:brushProperty name="width" value="0.05" units="cm"/>
      <inkml:brushProperty name="height" value="0.05" units="cm"/>
    </inkml:brush>
  </inkml:definitions>
  <inkml:trace contextRef="#ctx0" brushRef="#br0">18 63 11237 0 0,'-8'-22'1937'0'0,"6"20"-1532"0"0,1 1 1 0 0,0-1-1 0 0,0 0 1 0 0,1 1-1 0 0,-1-1 1 0 0,0 0-1 0 0,0 0 1 0 0,1 1-1 0 0,-1-1 1 0 0,1 0-1 0 0,0 0 1 0 0,0 0-1 0 0,-1 0 1 0 0,1 1-1 0 0,0-1 1 0 0,0 0-1 0 0,1 0 1 0 0,-1 0-1 0 0,0 0 1 0 0,1-2-1 0 0,4 11 3008 0 0,6 31-1781 0 0,-1 1-657 0 0,-1 1 0 0 0,-2 0 1 0 0,3 73-1 0 0,-10-78-884 0 0,-7 58 1 0 0,4-76-1300 0 0,-1-1-1 0 0,0 0 1 0 0,-7 16 0 0 0,8-22-5536 0 0,-1-11 3760 0 0</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3:41:10.658"/>
    </inkml:context>
    <inkml:brush xml:id="br0">
      <inkml:brushProperty name="width" value="0.05" units="cm"/>
      <inkml:brushProperty name="height" value="0.05" units="cm"/>
    </inkml:brush>
  </inkml:definitions>
  <inkml:trace contextRef="#ctx0" brushRef="#br0">1 0 8961 0 0,'0'0'156'0'0</inkml:trace>
  <inkml:trace contextRef="#ctx0" brushRef="#br0" timeOffset="1">76 94 9061 0 0,'0'0'307'0'0,"10"9"-9"0"0,32 29 113 0 0,-32-28 3606 0 0,-7-9-3334 0 0,-2-1-934 0 0,1 1 0 0 0,-1-1 1 0 0,0 0-1 0 0,0 1 0 0 0,0 0 0 0 0,0-1 0 0 0,0 1 0 0 0,0-1 0 0 0,-1 1 0 0 0,1 0 0 0 0,0 0 0 0 0,0 0 0 0 0,0-1 0 0 0,-1 1 0 0 0,1 0 0 0 0,0 0 0 0 0,-1 0 0 0 0,1 0 0 0 0,-1 0 0 0 0,1 0 1 0 0,-1 1-1 0 0,1 0 0 0 0,1 4 939 0 0,-1-2-1631 0 0</inkml:trace>
</inkml:ink>
</file>

<file path=ppt/ink/ink8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24:26.619"/>
    </inkml:context>
    <inkml:brush xml:id="br0">
      <inkml:brushProperty name="width" value="0.05" units="cm"/>
      <inkml:brushProperty name="height" value="0.05" units="cm"/>
    </inkml:brush>
  </inkml:definitions>
  <inkml:trace contextRef="#ctx0" brushRef="#br0">176 102 15305 0 0,'-1'0'53'0'0,"-1"-1"-1"0"0,1 1 1 0 0,-1-1-1 0 0,1 0 0 0 0,-1 0 1 0 0,1 1-1 0 0,-1-1 0 0 0,1 0 1 0 0,0 0-1 0 0,0-1 0 0 0,0 1 1 0 0,-1 0-1 0 0,1 0 1 0 0,0 0-1 0 0,0-1 0 0 0,0 1 1 0 0,1-1-1 0 0,-1 1 0 0 0,0-1 1 0 0,1 1-1 0 0,-2-3 0 0 0,-5-35 1733 0 0,7 38-1688 0 0,0 0 21 0 0,-1-1-1 0 0,1 1 1 0 0,0 0-1 0 0,0 0 1 0 0,0-1 0 0 0,0 1-1 0 0,1 0 1 0 0,-1 0 0 0 0,0 0-1 0 0,0-1 1 0 0,1 1-1 0 0,-1 0 1 0 0,1 0 0 0 0,-1 0-1 0 0,1 0 1 0 0,-1 0-1 0 0,1-1 1 0 0,0 1 0 0 0,-1 0-1 0 0,1 1 1 0 0,0-1-1 0 0,0 0 1 0 0,0 0 0 0 0,0 0-1 0 0,0 0 1 0 0,0 1 0 0 0,0-1-1 0 0,0 0 1 0 0,0 1-1 0 0,0-1 1 0 0,0 1 0 0 0,0-1-1 0 0,0 1 1 0 0,1 0-1 0 0,0-1 1 0 0,1 0 19 0 0,1 1 0 0 0,-1 0-1 0 0,0 0 1 0 0,0 0 0 0 0,0 0 0 0 0,0 0-1 0 0,0 1 1 0 0,0-1 0 0 0,0 1 0 0 0,0 0-1 0 0,0 0 1 0 0,5 2 0 0 0,1 3 18 0 0,0 0 1 0 0,0 0 0 0 0,0 1-1 0 0,-1 0 1 0 0,0 1-1 0 0,0 0 1 0 0,12 16 0 0 0,42 70 683 0 0,-54-82-708 0 0,7 14 131 0 0,-1 0 0 0 0,-1 1 1 0 0,15 46-1 0 0,-24-58-192 0 0,0 0 0 0 0,-1 0 1 0 0,0 0-1 0 0,-1 0 0 0 0,-1 0 0 0 0,0 1 0 0 0,-1-1 0 0 0,-4 29 1 0 0,1-33-92 0 0,0 0 1 0 0,-1 0 0 0 0,0 0-1 0 0,-1 0 1 0 0,0-1 0 0 0,-1 1 0 0 0,0-2-1 0 0,0 1 1 0 0,-1 0 0 0 0,-1-1-1 0 0,1-1 1 0 0,-1 1 0 0 0,-17 12 0 0 0,-3 1-640 0 0,0-2 1 0 0,-1-1-1 0 0,-43 20 1 0 0,-49 14-3423 0 0,51-27 1277 0 0</inkml:trace>
</inkml:ink>
</file>

<file path=ppt/ink/ink8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24:00.450"/>
    </inkml:context>
    <inkml:brush xml:id="br0">
      <inkml:brushProperty name="width" value="0.05" units="cm"/>
      <inkml:brushProperty name="height" value="0.05" units="cm"/>
    </inkml:brush>
  </inkml:definitions>
  <inkml:trace contextRef="#ctx0" brushRef="#br0">43 234 6813 0 0,'0'0'936'0'0,"-4"-2"-590"0"0,2 0-233 0 0,1 1-61 0 0,0 0 0 0 0,0 0 0 0 0,0 1 1 0 0,0-1-1 0 0,-1 0 0 0 0,1 0 0 0 0,0 1 1 0 0,-8-3 7125 0 0,6 1-6969 0 0,2 1-15 0 0,1 0-51 0 0,-1 1-1 0 0,0-1 1 0 0,0 0-1 0 0,0 0 1 0 0,0 0 0 0 0,0 1-1 0 0,0-1 1 0 0,0 0 0 0 0,0 1-1 0 0,0-1 1 0 0,0 1-1 0 0,-2-1 1 0 0,4 0-136 0 0,1 1 1 0 0,-1-1-1 0 0,1 1 1 0 0,-1-1-1 0 0,0 1 1 0 0,1-1-1 0 0,-1 0 1 0 0,0 0-1 0 0,0 0 1 0 0,1 1-1 0 0,-1-1 1 0 0,2-3-1 0 0,-2 3 8 0 0,23-7 36 0 0,3 0-40 0 0,86-21 19 0 0,-98 27-38 0 0,-1-1 0 0 0,0-1 1 0 0,0-1-1 0 0,0 0 0 0 0,0-1 0 0 0,-1 0 1 0 0,0-1-1 0 0,0-1 0 0 0,-1 0 0 0 0,15-12 1 0 0,-16 12-2 0 0,15-16-49 0 0,-25 24 63 0 0,0-1 1 0 0,-1 0-1 0 0,1 0 0 0 0,-1 1 1 0 0,1-1-1 0 0,-1 0 0 0 0,0 0 0 0 0,1 0 1 0 0,-1 0-1 0 0,0 0 0 0 0,0 0 1 0 0,1 0-1 0 0,-1 0 0 0 0,0 1 0 0 0,0-1 1 0 0,0 0-1 0 0,0 0 0 0 0,0 0 1 0 0,0 0-1 0 0,0 0 0 0 0,-1 0 0 0 0,1 0 1 0 0,0 0-1 0 0,0 0 0 0 0,-1 0 1 0 0,1 0-1 0 0,-1 1 0 0 0,1-1 0 0 0,-1 0 1 0 0,1 0-1 0 0,-2-1 0 0 0,2 2 3 0 0,-1-2 63 0 0,0 1 0 0 0,0-1 0 0 0,0 1 0 0 0,0 0 0 0 0,0-1 0 0 0,-1 1 1 0 0,1 0-1 0 0,0 0 0 0 0,-1 0 0 0 0,-2-1 0 0 0,-2 6 366 0 0,2 11-256 0 0,-15 109 1818 0 0,-4 137 0 0 0,21-222-1763 0 0,1-19-209 0 0,-1 0 0 0 0,-1 0 0 0 0,-1-1 0 0 0,0 1 0 0 0,-1-1 0 0 0,-2 0 0 0 0,0 0 0 0 0,0-1 0 0 0,-21 35 0 0 0,-32 29-9 0 0,60-82-19 0 0,0 0-1 0 0,-1 0 1 0 0,1 0 0 0 0,0 0-1 0 0,-1 1 1 0 0,1-1-1 0 0,0 0 1 0 0,0 0 0 0 0,-1 0-1 0 0,1 0 1 0 0,0 0-1 0 0,-1 0 1 0 0,1 0 0 0 0,0 0-1 0 0,-1 0 1 0 0,1 0-1 0 0,0 0 1 0 0,-1 0 0 0 0,1 0-1 0 0,0 0 1 0 0,-1 0-1 0 0,1 0 1 0 0,0-1 0 0 0,-1 1-1 0 0,1 0 1 0 0,0 0-1 0 0,-1 0 1 0 0,1 0-1 0 0,0-1 1 0 0,0 1 0 0 0,-1 0-1 0 0,1 0 1 0 0,0 0-1 0 0,0-1 1 0 0,0 1 0 0 0,-1 0-1 0 0,1-1 1 0 0,0 1-1 0 0,0 0 1 0 0,0 0 0 0 0,0-1-1 0 0,-1 1 1 0 0,1 0-1 0 0,0-1 1 0 0,0 1 0 0 0,0 0-1 0 0,0-1 1 0 0,-11-22-200 0 0,8 15 94 0 0,-11-25-91 0 0,14 31 169 0 0,-1 0 0 0 0,0 0-1 0 0,1 0 1 0 0,0-1-1 0 0,-1 1 1 0 0,1 0-1 0 0,0 0 1 0 0,0 0-1 0 0,0 0 1 0 0,0-1-1 0 0,1 1 1 0 0,-1 0-1 0 0,1-3 1 0 0,48 29 67 0 0,-41-20 448 0 0,6 6-396 0 0,42 27 2 0 0,-52-34-96 0 0,0 1 0 0 0,1-1 1 0 0,0 0-1 0 0,0 0 0 0 0,0-1 0 0 0,0 0 0 0 0,8 3 1 0 0,-2-1-46 0 0,-2 0-202 0 0,6-6-6827 0 0,57-9 4878 0 0</inkml:trace>
</inkml:ink>
</file>

<file path=ppt/ink/ink8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24:00.837"/>
    </inkml:context>
    <inkml:brush xml:id="br0">
      <inkml:brushProperty name="width" value="0.05" units="cm"/>
      <inkml:brushProperty name="height" value="0.05" units="cm"/>
    </inkml:brush>
  </inkml:definitions>
  <inkml:trace contextRef="#ctx0" brushRef="#br0">122 206 10953 0 0,'-18'-6'38'0'0,"-3"-1"111"0"0,3 6 3081 0 0,-23 1-1711 0 0,17 0 6350 0 0,46-11-7561 0 0,69-34-30 0 0,-67 34-190 0 0,0 1 1 0 0,42-11-1 0 0,-31 11-93 0 0,62-16 96 0 0,60-20-2041 0 0,-131 35-1226 0 0,-31 13 877 0 0</inkml:trace>
</inkml:ink>
</file>

<file path=ppt/ink/ink8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24:01.402"/>
    </inkml:context>
    <inkml:brush xml:id="br0">
      <inkml:brushProperty name="width" value="0.05" units="cm"/>
      <inkml:brushProperty name="height" value="0.05" units="cm"/>
    </inkml:brush>
  </inkml:definitions>
  <inkml:trace contextRef="#ctx0" brushRef="#br0">73 97 13349 0 0,'-3'0'120'0'0,"1"1"0"0"0,-1 0-1 0 0,1-1 1 0 0,-1 0 0 0 0,1 1-1 0 0,-1-1 1 0 0,0 0 0 0 0,1 0-1 0 0,-1-1 1 0 0,1 1-1 0 0,-1 0 1 0 0,0-1 0 0 0,1 0-1 0 0,-1 1 1 0 0,1-1 0 0 0,0 0-1 0 0,-1 0 1 0 0,1-1 0 0 0,0 1-1 0 0,-5-3 1 0 0,-1 1 1719 0 0,8 3-1764 0 0,-1 0 0 0 0,1 0 0 0 0,0 0 1 0 0,-1 0-1 0 0,1 0 0 0 0,0-1 0 0 0,-1 1 0 0 0,1 0 0 0 0,0 0 0 0 0,0 0 0 0 0,-1 0 0 0 0,1 0 1 0 0,0 0-1 0 0,0 0 0 0 0,-1-1 0 0 0,1 1 0 0 0,0 0 0 0 0,0 0 0 0 0,-1 0 0 0 0,1-1 0 0 0,0 1 1 0 0,0 0-1 0 0,0 0 0 0 0,-1-1 0 0 0,1 1 0 0 0,0 0 0 0 0,0 0 0 0 0,0-1 0 0 0,0 1 0 0 0,0 0 0 0 0,0-1 1 0 0,0 1-1 0 0,-1 0 0 0 0,1 0 0 0 0,0-1 0 0 0,0 1 0 0 0,0 0 0 0 0,0-1 0 0 0,0 1 0 0 0,1-1 1 0 0,-1 0-32 0 0,0 0 1 0 0,0-1 0 0 0,1 1 0 0 0,-1 0 0 0 0,1-1 0 0 0,0 1 0 0 0,-1 0 0 0 0,1 0 0 0 0,0-1 0 0 0,0 1-1 0 0,-1 0 1 0 0,1 0 0 0 0,0 0 0 0 0,0 0 0 0 0,0 0 0 0 0,0 0 0 0 0,0 0 0 0 0,1 1 0 0 0,-1-1-1 0 0,0 0 1 0 0,0 1 0 0 0,1-1 0 0 0,0 0 0 0 0,18-9-1493 0 0,0 1 0 0 0,26-8 0 0 0,13 4-4672 0 0,-48 14 4183 0 0</inkml:trace>
</inkml:ink>
</file>

<file path=ppt/ink/ink8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24:01.742"/>
    </inkml:context>
    <inkml:brush xml:id="br0">
      <inkml:brushProperty name="width" value="0.05" units="cm"/>
      <inkml:brushProperty name="height" value="0.05" units="cm"/>
    </inkml:brush>
  </inkml:definitions>
  <inkml:trace contextRef="#ctx0" brushRef="#br0">50 42 9877 0 0,'-5'2'187'0'0,"1"1"0"0"0,-1-1 0 0 0,1 1-1 0 0,0 0 1 0 0,0 0 0 0 0,0 1 0 0 0,0-1 0 0 0,1 1 0 0 0,-1 0 0 0 0,-5 9 1518 0 0,13-18-237 0 0,2-2-272 0 0,3-1-1229 0 0,0 0 0 0 0,0 1-1 0 0,0 0 1 0 0,1 0-1 0 0,0 1 1 0 0,18-8-1 0 0,-9 5-1350 0 0,-5 1-208 0 0</inkml:trace>
</inkml:ink>
</file>

<file path=ppt/ink/ink8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24:29.121"/>
    </inkml:context>
    <inkml:brush xml:id="br0">
      <inkml:brushProperty name="width" value="0.05" units="cm"/>
      <inkml:brushProperty name="height" value="0.05" units="cm"/>
    </inkml:brush>
  </inkml:definitions>
  <inkml:trace contextRef="#ctx0" brushRef="#br0">77 75 8861 0 0,'-9'4'-422'0'0,"9"-4"434"0"0,-1 1 0 0 0,1-1 0 0 0,0 1 0 0 0,-1-1 0 0 0,1 0 0 0 0,-1 0 0 0 0,1 1 0 0 0,-1-1 0 0 0,1 0 0 0 0,-1 0 0 0 0,1 1 0 0 0,0-1 0 0 0,-1 0 0 0 0,1 0 0 0 0,-1 0 0 0 0,1 0 0 0 0,-1 0 0 0 0,0 0 0 0 0,1 0 0 0 0,-1 0 0 0 0,1 0 0 0 0,-1 0 0 0 0,1 0 0 0 0,-1 0 0 0 0,1 0 0 0 0,-1 0 0 0 0,1 0 0 0 0,0-1 0 0 0,-1 1 0 0 0,1 0 0 0 0,-1 0 0 0 0,1-1 0 0 0,-1 1 0 0 0,0-1 0 0 0,0-1 232 0 0,1 1-207 0 0,0 1 0 0 0,0 0 0 0 0,0-1 0 0 0,-1 1 0 0 0,1 0-1 0 0,0-1 1 0 0,0 1 0 0 0,0 0 0 0 0,-1-1 0 0 0,1 1 0 0 0,0 0 0 0 0,-1 0-1 0 0,1-1 1 0 0,0 1 0 0 0,0 0 0 0 0,-1 0 0 0 0,1-1 0 0 0,-1 1 0 0 0,1 0-1 0 0,0 0 1 0 0,-1 0 0 0 0,1 0 0 0 0,0 0 0 0 0,-1 0 0 0 0,1-1 0 0 0,0 1-1 0 0,-1 0 1 0 0,1 0 0 0 0,-1 0 0 0 0,1 0 0 0 0,0 0 0 0 0,-1 0 0 0 0,1 1-1 0 0,-1-1 1 0 0,1 0 0 0 0,0 0 0 0 0,-1 0 0 0 0,1 0 0 0 0,0 0 0 0 0,-1 0-1 0 0,1 1 1 0 0,0-1 0 0 0,-1 0 0 0 0,-21 7 964 0 0,22-7-934 0 0,-1 1 0 0 0,0-1 0 0 0,0 0 0 0 0,0 1 0 0 0,1-1 0 0 0,-1 1 0 0 0,0-1 0 0 0,0 1 0 0 0,1-1 0 0 0,-1 1 0 0 0,0-1 0 0 0,1 1 0 0 0,-1 0 0 0 0,1-1 0 0 0,-1 1 0 0 0,1 0 0 0 0,-1-1 0 0 0,1 1 0 0 0,0 0 0 0 0,-1 0 0 0 0,1 0 0 0 0,-1 1 0 0 0,12-12 429 0 0,1 2-1 0 0,-1-1 1 0 0,17-7-1 0 0,-15 11-469 0 0,0 0 0 0 0,1 1 0 0 0,0 1 0 0 0,0 1 0 0 0,25-3 0 0 0,9-1 6 0 0,-27 2-7 0 0,14-2 10 0 0,0 1 1 0 0,38-1-1 0 0,-82 7 538 0 0,-6 1-817 0 0,-1 0-1 0 0,-23 7 1 0 0,34-7-225 0 0,0-1 0 0 0,0 0 0 0 0,0 0 0 0 0,0 0 0 0 0,0-1 0 0 0,0 1 0 0 0,0-1-1 0 0,0 0 1 0 0,0-1 0 0 0,-7-1 0 0 0,5 1-838 0 0</inkml:trace>
</inkml:ink>
</file>

<file path=ppt/ink/ink8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24:30.933"/>
    </inkml:context>
    <inkml:brush xml:id="br0">
      <inkml:brushProperty name="width" value="0.05" units="cm"/>
      <inkml:brushProperty name="height" value="0.05" units="cm"/>
    </inkml:brush>
  </inkml:definitions>
  <inkml:trace contextRef="#ctx0" brushRef="#br0">15 17 7069 0 0,'-10'5'-209'0'0,"6"-3"148"0"0,6-2 53 0 0,0-1-36 0 0,0 0 0 0 0,0 0 0 0 0,-1 0 1 0 0,1 0-1 0 0,0 0 0 0 0,0-1 0 0 0,0 1 1 0 0,-1-1-1 0 0,1 1 0 0 0,-1-1 0 0 0,1 0 1 0 0,1-3-1 0 0,-3 3-361 0 0</inkml:trace>
</inkml:ink>
</file>

<file path=ppt/ink/ink8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24:31.913"/>
    </inkml:context>
    <inkml:brush xml:id="br0">
      <inkml:brushProperty name="width" value="0.05" units="cm"/>
      <inkml:brushProperty name="height" value="0.05" units="cm"/>
    </inkml:brush>
  </inkml:definitions>
  <inkml:trace contextRef="#ctx0" brushRef="#br0">122 199 7037 0 0,'-5'-2'121'0'0,"0"0"0"0"0,0 0 0 0 0,0-1 0 0 0,0 0 0 0 0,0 0 0 0 0,-7-7 0 0 0,10 9-19 0 0,0-1 0 0 0,0 0 0 0 0,1 0-1 0 0,-1 0 1 0 0,1 0 0 0 0,-1 0 0 0 0,1 0-1 0 0,0-1 1 0 0,0 1 0 0 0,0 0 0 0 0,0-1 0 0 0,0 1-1 0 0,0 0 1 0 0,1-1 0 0 0,-1 1 0 0 0,1-1-1 0 0,0-3 1 0 0,0 6-68 0 0,0-1-1 0 0,1 1 1 0 0,-1-1 0 0 0,0 1-1 0 0,1-1 1 0 0,-1 1 0 0 0,1-1-1 0 0,-1 1 1 0 0,1-1-1 0 0,-1 1 1 0 0,1-1 0 0 0,-1 1-1 0 0,1 0 1 0 0,-1-1 0 0 0,1 1-1 0 0,-1 0 1 0 0,1-1-1 0 0,0 1 1 0 0,-1 0 0 0 0,1 0-1 0 0,0 0 1 0 0,-1-1-1 0 0,1 1 1 0 0,0 0 0 0 0,-1 0-1 0 0,1 0 1 0 0,1 0 0 0 0,18 0 602 0 0,-19 1-568 0 0,-1-1 0 0 0,1 0 0 0 0,-1 0 0 0 0,0 0 0 0 0,1 1 0 0 0,-1-1 1 0 0,0 0-1 0 0,0 1 0 0 0,1-1 0 0 0,-1 0 0 0 0,0 1 0 0 0,1-1 0 0 0,-1 0 0 0 0,0 1 0 0 0,0-1 0 0 0,0 0 0 0 0,0 1 0 0 0,1-1 0 0 0,-1 1 0 0 0,0-1 0 0 0,0 1 0 0 0,0-1 0 0 0,0 0 0 0 0,0 1 0 0 0,0-1 0 0 0,0 1 0 0 0,0-1 0 0 0,0 0 0 0 0,0 1 0 0 0,0-1 0 0 0,-1 1 194 0 0,5-11 213 0 0,-4 8-382 0 0,1 0 1 0 0,-1 1-1 0 0,0-1 1 0 0,0 1-1 0 0,0-1 0 0 0,0 0 1 0 0,0 1-1 0 0,0-1 1 0 0,0 1-1 0 0,0-1 0 0 0,-1 0 1 0 0,1 1-1 0 0,0-1 1 0 0,-1 1-1 0 0,-1-3 1 0 0,2 2-246 0 0,-2-1 1629 0 0,-6 18-1095 0 0,-26 47 66 0 0,26-47 549 0 0,0 16-468 0 0,-21 99 23 0 0,18-77-20 0 0,10-47 1815 0 0,1 13-2282 0 0,2 77-803 0 0,11-92 217 0 0,40 11-103 0 0,-40-11-86 0 0,31-37-2474 0 0,136-104 2882 0 0,-162 123 216 0 0,22-22 0 0 0,-38 34 77 0 0,-1 1-1 0 0,0-1 0 0 0,0 0 0 0 0,0 1 0 0 0,0-1 0 0 0,0 0 1 0 0,0 0-1 0 0,0 1 0 0 0,0-1 0 0 0,-1 0 0 0 0,2-3 0 0 0,2-8-30 0 0,-1 3 36 0 0,0 0 0 0 0,0 1 0 0 0,-1-1 0 0 0,0 0 0 0 0,-1 0 0 0 0,0 0 0 0 0,-1-1 0 0 0,0 1 0 0 0,0 0 0 0 0,-1 0 0 0 0,0 0 0 0 0,-1 0 0 0 0,-5-15 0 0 0,5 17 19 0 0,-1 0-1 0 0,-1 0 0 0 0,1 0 0 0 0,-1 0 0 0 0,0 1 0 0 0,-1-1 1 0 0,0 1-1 0 0,0 0 0 0 0,-1 1 0 0 0,1-1 0 0 0,-1 1 0 0 0,-1 0 1 0 0,1 0-1 0 0,-1 1 0 0 0,-15-9 0 0 0,19 13-10 0 0,0-1 0 0 0,0 1 0 0 0,0 0 1 0 0,0 0-1 0 0,0 0 0 0 0,0 0 0 0 0,0 0 0 0 0,-1 1 0 0 0,1-1 0 0 0,0 1 0 0 0,0 0 0 0 0,-1 0 0 0 0,1 0 1 0 0,0 1-1 0 0,-1-1 0 0 0,1 1 0 0 0,0 0 0 0 0,-4 1 0 0 0,2 0 9 0 0,0 1 0 0 0,1-1 0 0 0,0 1 0 0 0,-1 0 0 0 0,1 0-1 0 0,0 0 1 0 0,1 1 0 0 0,-1 0 0 0 0,1-1 0 0 0,-7 9 0 0 0,5-3 31 0 0,-1 0 0 0 0,1 0 1 0 0,0 1-1 0 0,1 0 0 0 0,0-1 0 0 0,1 1 0 0 0,0 1 1 0 0,0-1-1 0 0,1 0 0 0 0,-1 21 0 0 0,3-25-69 0 0,0 0-1 0 0,1 0 0 0 0,0-1 1 0 0,0 1-1 0 0,0 0 0 0 0,1 0 1 0 0,0-1-1 0 0,0 1 1 0 0,1-1-1 0 0,-1 0 0 0 0,1 0 1 0 0,0 0-1 0 0,1 0 0 0 0,-1 0 1 0 0,1-1-1 0 0,0 1 1 0 0,0-1-1 0 0,0 0 0 0 0,0 0 1 0 0,1-1-1 0 0,6 5 0 0 0,0-1-602 0 0,1-1-1 0 0,0 0 1 0 0,0 0 0 0 0,1-1-1 0 0,0-1 1 0 0,0 0-1 0 0,0-1 1 0 0,16 2-1 0 0,-23-5 195 0 0,-1 1 0 0 0,1-1 0 0 0,0-1 0 0 0,-1 1 0 0 0,10-3-1 0 0,5-1-983 0 0</inkml:trace>
</inkml:ink>
</file>

<file path=ppt/ink/ink8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24:32.678"/>
    </inkml:context>
    <inkml:brush xml:id="br0">
      <inkml:brushProperty name="width" value="0.05" units="cm"/>
      <inkml:brushProperty name="height" value="0.05" units="cm"/>
    </inkml:brush>
  </inkml:definitions>
  <inkml:trace contextRef="#ctx0" brushRef="#br0">65 326 9501 0 0,'0'-6'140'0'0,"-1"0"-1"0"0,1 0 1 0 0,-1-1 0 0 0,-1 1 0 0 0,1 0-1 0 0,-5-10 1 0 0,5 14 7 0 0,1 1-1 0 0,-1-1 1 0 0,0 0 0 0 0,0 0 0 0 0,0 0-1 0 0,0 1 1 0 0,0-1 0 0 0,0 1 0 0 0,-1-1-1 0 0,1 1 1 0 0,0-1 0 0 0,-1 1 0 0 0,1 0-1 0 0,-1-1 1 0 0,0 1 0 0 0,1 0-1 0 0,-1 0 1 0 0,0 0 0 0 0,0 0 0 0 0,0 1-1 0 0,1-1 1 0 0,-1 0 0 0 0,0 1 0 0 0,-4-1-1 0 0,5 1-90 0 0,1 0-1 0 0,-1 0 0 0 0,1 0 1 0 0,-1 0-1 0 0,0 0 1 0 0,1 1-1 0 0,-1-1 0 0 0,1 0 1 0 0,-1 0-1 0 0,0 1 0 0 0,1-1 1 0 0,-1 0-1 0 0,1 1 0 0 0,-1-1 1 0 0,1 0-1 0 0,-1 1 1 0 0,1-1-1 0 0,-1 1 0 0 0,1-1 1 0 0,0 1-1 0 0,-1-1 0 0 0,1 1 1 0 0,0-1-1 0 0,-1 1 1 0 0,1 0-1 0 0,0-1 0 0 0,0 1 1 0 0,0-1-1 0 0,-1 1 0 0 0,1 0 1 0 0,0-1-1 0 0,0 1 1 0 0,0-1-1 0 0,0 1 0 0 0,0 0 1 0 0,0-1-1 0 0,0 1 0 0 0,0 0 1 0 0,0-1-1 0 0,0 1 1 0 0,1-1-1 0 0,-1 1 0 0 0,0 0 1 0 0,0-1-1 0 0,1 2 0 0 0,11 33 730 0 0,-9-29-554 0 0,12 35 1051 0 0,11 55 1 0 0,-6-19 85 0 0,-19-72-1317 0 0,0-1 0 0 0,0 0-1 0 0,1 0 1 0 0,0 0 0 0 0,0 0-1 0 0,0 0 1 0 0,0-1-1 0 0,1 1 1 0 0,-1-1 0 0 0,1 1-1 0 0,6 5 1 0 0,-7-8-54 0 0,0 1 1 0 0,0-1-1 0 0,0 0 1 0 0,0 0-1 0 0,1 0 0 0 0,-1 0 1 0 0,0-1-1 0 0,1 1 1 0 0,-1 0-1 0 0,1-1 0 0 0,-1 0 1 0 0,0 1-1 0 0,1-1 1 0 0,-1 0-1 0 0,1-1 1 0 0,-1 1-1 0 0,1 0 0 0 0,-1-1 1 0 0,1 1-1 0 0,-1-1 1 0 0,0 1-1 0 0,5-3 0 0 0,9-4-218 0 0,1 0-1 0 0,-1-1 0 0 0,-1-1 1 0 0,0 0-1 0 0,0-1 0 0 0,-1-1 0 0 0,0 0 1 0 0,0-1-1 0 0,-2 0 0 0 0,1-1 1 0 0,18-26-1 0 0,-26 31 196 0 0,1-1 1 0 0,-1 0-1 0 0,0 0 0 0 0,-1 0 1 0 0,0 0-1 0 0,-1-1 1 0 0,0 1-1 0 0,0-1 0 0 0,-1 0 1 0 0,0 0-1 0 0,-1 0 1 0 0,0 0-1 0 0,-1 0 0 0 0,0 0 1 0 0,0-1-1 0 0,-1 1 0 0 0,0 0 1 0 0,-1 0-1 0 0,0 0 1 0 0,-1 1-1 0 0,0-1 0 0 0,-5-9 1 0 0,-14-26-17 0 0,20 42 1 0 0,0-1 0 0 0,-1 1 0 0 0,1 0 0 0 0,0 0 0 0 0,-1 0 0 0 0,0 0 0 0 0,0 0 0 0 0,0 1-1 0 0,0-1 1 0 0,-5-2 0 0 0,8 5 8 0 0,-1-1-1 0 0,1 1 0 0 0,-1 0 0 0 0,1 0 0 0 0,0 0 1 0 0,-1 0-1 0 0,1 0 0 0 0,-1 0 0 0 0,1 0 0 0 0,-1 0 0 0 0,1 0 1 0 0,-1 0-1 0 0,1 0 0 0 0,-1 0 0 0 0,1 0 0 0 0,-1 0 1 0 0,1 0-1 0 0,0 0 0 0 0,-1 0 0 0 0,1 1 0 0 0,-1-1 1 0 0,1 0-1 0 0,-1 0 0 0 0,1 1 0 0 0,0-1 0 0 0,-1 0 1 0 0,1 1-1 0 0,0-1 0 0 0,-1 0 0 0 0,1 1 0 0 0,0-1 1 0 0,-1 0-1 0 0,1 1 0 0 0,0-1 0 0 0,0 1 0 0 0,0-1 1 0 0,-1 0-1 0 0,1 1 0 0 0,0-1 0 0 0,0 1 0 0 0,0-1 1 0 0,0 2-1 0 0,-1-1-127 0 0,1 0 0 0 0,0 1 1 0 0,-1-1-1 0 0,1 1 0 0 0,0-1 1 0 0,0 1-1 0 0,0-1 0 0 0,0 1 1 0 0,0-1-1 0 0,1 1 0 0 0,-1-1 1 0 0,0 1-1 0 0,1 1 0 0 0,0-1-125 0 0,1 1 1 0 0,-1-1-1 0 0,1 0 0 0 0,0 1 0 0 0,0-1 0 0 0,0 0 0 0 0,0 0 0 0 0,0 0 1 0 0,0 0-1 0 0,0 0 0 0 0,1-1 0 0 0,-1 1 0 0 0,1-1 0 0 0,4 3 0 0 0,-1-2-47 0 0,0 0-1 0 0,1 0 1 0 0,-1-1-1 0 0,0 0 0 0 0,1 0 1 0 0,8 0-1 0 0,4-1-142 0 0,0-2 0 0 0,0 0 0 0 0,29-6 1 0 0,21-6 1163 0 0,-62 15 1681 0 0,-11 5 1073 0 0,0 0-1023 0 0,4-4-2201 0 0,0 1 1 0 0,0-1-1 0 0,1 0 0 0 0,-1 1 1 0 0,1-1-1 0 0,-1 0 1 0 0,1 0-1 0 0,0 1 0 0 0,-1-1 1 0 0,1 0-1 0 0,0 0 1 0 0,2 3-1 0 0,2 6 141 0 0,28 73 1058 0 0,40 121 670 0 0,-63-173-1964 0 0,-3 0 1 0 0,0 0 0 0 0,-3 0 0 0 0,3 51 0 0 0,-8-62-136 0 0,0-1-1 0 0,-5 27 1 0 0,5-40-48 0 0,-1 1-1 0 0,1-1 1 0 0,-2 0 0 0 0,1 0-1 0 0,-1 0 1 0 0,0 0-1 0 0,-1-1 1 0 0,1 1 0 0 0,-8 9-1 0 0,10-15 14 0 0,1 0-1 0 0,-1-1 0 0 0,0 1 0 0 0,1 0 1 0 0,-1-1-1 0 0,0 1 0 0 0,1-1 1 0 0,-1 1-1 0 0,0-1 0 0 0,0 1 0 0 0,1-1 1 0 0,-1 1-1 0 0,0-1 0 0 0,0 0 0 0 0,0 0 1 0 0,0 1-1 0 0,0-1 0 0 0,0 0 1 0 0,1 0-1 0 0,-1 0 0 0 0,0 0 0 0 0,0 0 1 0 0,-2 0-1 0 0,2-1-23 0 0,-1 1-1 0 0,1-1 1 0 0,-1 1-1 0 0,1-1 1 0 0,-1 0-1 0 0,1 0 1 0 0,-1 0 0 0 0,1 0-1 0 0,0 0 1 0 0,-1 0-1 0 0,1 0 1 0 0,-1-2-1 0 0,-5-6-200 0 0,1 1-1 0 0,0-1 0 0 0,-6-15 0 0 0,6 14 177 0 0,-6-14 24 0 0,1 0 0 0 0,1-1 0 0 0,1-1 0 0 0,1 0 1 0 0,2 0-1 0 0,0 0 0 0 0,2-1 0 0 0,-2-34 0 0 0,5 15 75 0 0,1 0 1 0 0,3 0-1 0 0,2 0 0 0 0,10-48 0 0 0,-8 63-3 0 0,2 1 0 0 0,14-38 1 0 0,-17 54-3 0 0,1 0 0 0 0,0 0 0 0 0,0 1 1 0 0,2 0-1 0 0,-1 1 0 0 0,21-22 1 0 0,-26 31 2 0 0,0-1 0 0 0,0 1 0 0 0,1 0 0 0 0,0 1 1 0 0,-1-1-1 0 0,1 1 0 0 0,0-1 0 0 0,0 1 0 0 0,1 0 0 0 0,-1 1 1 0 0,0-1-1 0 0,0 1 0 0 0,1 0 0 0 0,-1 0 0 0 0,1 0 0 0 0,-1 0 1 0 0,1 1-1 0 0,0 0 0 0 0,-1 0 0 0 0,1 0 0 0 0,-1 1 1 0 0,1-1-1 0 0,-1 1 0 0 0,1 0 0 0 0,-1 0 0 0 0,1 1 0 0 0,-1-1 1 0 0,0 1-1 0 0,0 0 0 0 0,0 0 0 0 0,0 1 0 0 0,0-1 0 0 0,0 1 1 0 0,0 0-1 0 0,-1 0 0 0 0,0 0 0 0 0,1 0 0 0 0,-1 1 1 0 0,0-1-1 0 0,-1 1 0 0 0,1 0 0 0 0,4 7 0 0 0,-3-2 10 0 0,0 0-1 0 0,0 1 0 0 0,-1-1 1 0 0,0 0-1 0 0,0 1 1 0 0,-1 0-1 0 0,-1-1 0 0 0,1 1 1 0 0,-2 0-1 0 0,1 0 0 0 0,-1 0 1 0 0,-1 0-1 0 0,0 0 1 0 0,-4 18-1 0 0,1-13-62 0 0,0 1-1 0 0,-1-1 1 0 0,-1 0-1 0 0,-1-1 1 0 0,0 1 0 0 0,-1-1-1 0 0,0 0 1 0 0,-15 17-1 0 0,23-31 52 0 0,-6 8-623 0 0,-1 0 1 0 0,0 0-1 0 0,-14 12 1 0 0,18-18 114 0 0,-1 0 1 0 0,1 0-1 0 0,0 0 0 0 0,-1 0 1 0 0,1-1-1 0 0,-1 0 0 0 0,0 1 1 0 0,-5 0-1 0 0,-3 0-1269 0 0</inkml:trace>
</inkml:ink>
</file>

<file path=ppt/ink/ink8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24:33.335"/>
    </inkml:context>
    <inkml:brush xml:id="br0">
      <inkml:brushProperty name="width" value="0.05" units="cm"/>
      <inkml:brushProperty name="height" value="0.05" units="cm"/>
    </inkml:brush>
  </inkml:definitions>
  <inkml:trace contextRef="#ctx0" brushRef="#br0">29 411 11057 0 0,'-29'-25'2532'0'0,"31"45"337"0"0,17 122-938 0 0,-14-112-1602 0 0,2 0-1 0 0,18 48 0 0 0,-23-72-320 0 0,0-1-1 0 0,1 0 1 0 0,-1 0 0 0 0,1 0-1 0 0,1 0 1 0 0,-1-1-1 0 0,0 1 1 0 0,1-1-1 0 0,6 5 1 0 0,-9-7-17 0 0,1-1 1 0 0,-1 0 0 0 0,1 0 0 0 0,0 0-1 0 0,0 0 1 0 0,0 0 0 0 0,-1 0 0 0 0,1-1-1 0 0,0 1 1 0 0,0-1 0 0 0,0 1 0 0 0,0-1-1 0 0,0 0 1 0 0,0 1 0 0 0,0-1 0 0 0,0 0-1 0 0,0 0 1 0 0,0-1 0 0 0,0 1 0 0 0,0 0-1 0 0,0-1 1 0 0,0 1 0 0 0,0-1 0 0 0,0 0-1 0 0,0 1 1 0 0,-1-1 0 0 0,1 0 0 0 0,0 0-1 0 0,0 0 1 0 0,1-2 0 0 0,7-4-119 0 0,-1-1 0 0 0,0 0 0 0 0,-1 0 0 0 0,1-1 0 0 0,-2 0 0 0 0,1-1 1 0 0,-1 1-1 0 0,-1-2 0 0 0,0 1 0 0 0,0-1 0 0 0,-1 1 0 0 0,0-2 0 0 0,-1 1 0 0 0,0 0 1 0 0,3-19-1 0 0,-4 11 106 0 0,0 0 0 0 0,-1 0 1 0 0,-2 0-1 0 0,1 0 0 0 0,-2 0 1 0 0,-1 0-1 0 0,0 0 0 0 0,-1 1 1 0 0,-7-21-1 0 0,7 25 74 0 0,3 11-32 0 0,-1 0 0 0 0,0 0-1 0 0,1 0 1 0 0,-1-1-1 0 0,0 1 1 0 0,0 0-1 0 0,-1 0 1 0 0,1 0-1 0 0,-1 0 1 0 0,0 0 0 0 0,1 1-1 0 0,-1-1 1 0 0,-3-2-1 0 0,5 5-16 0 0,0 0 0 0 0,-1 0-1 0 0,1 0 1 0 0,0 0-1 0 0,0 0 1 0 0,0 0 0 0 0,-1 0-1 0 0,1 0 1 0 0,0 0 0 0 0,0 0-1 0 0,-1 0 1 0 0,1 0 0 0 0,0 0-1 0 0,0 0 1 0 0,-1 1 0 0 0,1-1-1 0 0,0 0 1 0 0,0 0 0 0 0,0 0-1 0 0,0 0 1 0 0,-1 1-1 0 0,1-1 1 0 0,0 0 0 0 0,0 0-1 0 0,0 0 1 0 0,0 0 0 0 0,0 1-1 0 0,-1-1 1 0 0,1 0 0 0 0,0 0-1 0 0,0 1 1 0 0,0-1 0 0 0,0 0-1 0 0,0 0 1 0 0,0 1 0 0 0,0-1-1 0 0,0 0 1 0 0,0 0-1 0 0,0 1 1 0 0,0-1 0 0 0,0 0-1 0 0,0 0 1 0 0,0 0 0 0 0,0 1-1 0 0,0-1 1 0 0,0 1 0 0 0,0 16 86 0 0,0-15-70 0 0,10 192 1089 0 0,-7-159-867 0 0,-2-20-96 0 0,2 0 0 0 0,-1 0 0 0 0,9 24 1 0 0,-10-34-118 0 0,0-1 0 0 0,1 1 0 0 0,0-1 0 0 0,0 0 0 0 0,0 0 0 0 0,0 0 0 0 0,1 0 0 0 0,0 0 0 0 0,-1 0 0 0 0,1-1 0 0 0,1 1 0 0 0,-1-1 1 0 0,0 0-1 0 0,1 0 0 0 0,0 0 0 0 0,4 2 0 0 0,-5-4-33 0 0,-1 0 0 0 0,1 0 0 0 0,-1-1 0 0 0,1 1 0 0 0,0-1 0 0 0,-1 0 0 0 0,1 0 0 0 0,0 0 0 0 0,0 0 0 0 0,-1 0 0 0 0,1-1 0 0 0,-1 1 0 0 0,1-1 0 0 0,0 0 0 0 0,-1 1 0 0 0,1-1 0 0 0,-1 0 0 0 0,1-1 0 0 0,-1 1 0 0 0,0 0 0 0 0,1-1 0 0 0,1-1 0 0 0,7-6-180 0 0,-1 1-1 0 0,0-1 1 0 0,10-14-1 0 0,-8 11-41 0 0,0-1 99 0 0,0-1 1 0 0,-1 0-1 0 0,-1-1 0 0 0,0 0 1 0 0,-1 0-1 0 0,0-1 0 0 0,-2 0 1 0 0,1-1-1 0 0,-2 0 1 0 0,-1 0-1 0 0,0 0 0 0 0,-1-1 1 0 0,0 1-1 0 0,-2-1 1 0 0,0 0-1 0 0,-1 0 0 0 0,-1 0 1 0 0,0 0-1 0 0,-5-22 1 0 0,-24-101 285 0 0,23 118 1 0 0,-2 0 1 0 0,0 1-1 0 0,-2 0 1 0 0,-12-21 0 0 0,22 42-152 0 0,-1 1 1 0 0,1 0-1 0 0,0-1 1 0 0,0 1-1 0 0,0-1 1 0 0,0 1 0 0 0,-1 0-1 0 0,1-1 1 0 0,0 1-1 0 0,0-1 1 0 0,-1 1-1 0 0,1 0 1 0 0,0-1-1 0 0,-1 1 1 0 0,1 0 0 0 0,0 0-1 0 0,-1-1 1 0 0,1 1-1 0 0,0 0 1 0 0,-1 0-1 0 0,1-1 1 0 0,-1 1 0 0 0,1 0-1 0 0,0 0 1 0 0,-1 0-1 0 0,1 0 1 0 0,-1 0-1 0 0,1 0 1 0 0,-1 0 0 0 0,0 0-1 0 0,-4 12 99 0 0,4 28-79 0 0,1-36-4 0 0,15 278 966 0 0,-6-217-872 0 0,2-1 1 0 0,27 85 0 0 0,-22-118-651 0 0,-13-26 177 0 0,0 0 0 0 0,-1 0 1 0 0,1 0-1 0 0,-1 0 1 0 0,0 0-1 0 0,2 10 0 0 0,-4-14 127 0 0,0 1 0 0 0,0-1 0 0 0,0 1-1 0 0,-1-1 1 0 0,1 0 0 0 0,-1 1-1 0 0,1-1 1 0 0,-1 1 0 0 0,1-1 0 0 0,-1 0-1 0 0,0 1 1 0 0,1-1 0 0 0,-1 0-1 0 0,0 0 1 0 0,0 0 0 0 0,0 1 0 0 0,0-1-1 0 0,0 0 1 0 0,0 0 0 0 0,-1 0-1 0 0,1-1 1 0 0,0 1 0 0 0,0 0 0 0 0,-1 0-1 0 0,1-1 1 0 0,0 1 0 0 0,-1-1-1 0 0,1 1 1 0 0,-2 0 0 0 0,-9 1-1271 0 0</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3:41:11.205"/>
    </inkml:context>
    <inkml:brush xml:id="br0">
      <inkml:brushProperty name="width" value="0.05" units="cm"/>
      <inkml:brushProperty name="height" value="0.05" units="cm"/>
    </inkml:brush>
  </inkml:definitions>
  <inkml:trace contextRef="#ctx0" brushRef="#br0">241 81 6625 0 0,'0'0'910'0'0,"-3"-3"-535"0"0,-14-9 9065 0 0,27 7-9026 0 0,30-11-27 0 0,-30 11 854 0 0,-8 4-1229 0 0,0-1-1 0 0,0 0 1 0 0,0 1 0 0 0,1-1-1 0 0,-1 1 1 0 0,0 0 0 0 0,1 0 0 0 0,-1 0-1 0 0,0 0 1 0 0,5-1 0 0 0,0-1 9 0 0,0 0 219 0 0,-12 0-138 0 0,-15-10-10 0 0,11 11-54 0 0,-18 6-2 0 0,-98 21 61 0 0,116-23-66 0 0,0 0-1 0 0,0 1 1 0 0,-11 5-1 0 0,2 6 95 0 0,10-6-73 0 0,1-1 13 0 0,1 0 1 0 0,0 0-1 0 0,1 0 1 0 0,-1 1-1 0 0,1 0 1 0 0,1 0-1 0 0,-1 0 1 0 0,1 1-1 0 0,1-1 1 0 0,0 1-1 0 0,-5 18 1 0 0,7-22-55 0 0,1-1 1 0 0,-1 1-1 0 0,1-1 1 0 0,0 1-1 0 0,0 0 1 0 0,0-1-1 0 0,0 1 0 0 0,1-1 1 0 0,0 1-1 0 0,0-1 1 0 0,0 1-1 0 0,1-1 1 0 0,-1 1-1 0 0,1-1 1 0 0,0 0-1 0 0,0 0 1 0 0,1 0-1 0 0,-1 0 1 0 0,1 0-1 0 0,0-1 1 0 0,0 1-1 0 0,0-1 0 0 0,0 0 1 0 0,1 0-1 0 0,0 0 1 0 0,4 3-1 0 0,0-1-98 0 0,0 0-1 0 0,1-1 1 0 0,0 0-1 0 0,0-1 1 0 0,0 0-1 0 0,0 0 1 0 0,0-1-1 0 0,1 0 1 0 0,-1-1-1 0 0,13 1 1 0 0,8-2-983 0 0,58-7 1 0 0,-73 5 713 0 0,5-1-525 0 0,0-1 0 0 0,0-1 0 0 0,-1-1 0 0 0,25-11 0 0 0,-7 0-997 0 0</inkml:trace>
</inkml:ink>
</file>

<file path=ppt/ink/ink8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24:33.677"/>
    </inkml:context>
    <inkml:brush xml:id="br0">
      <inkml:brushProperty name="width" value="0.05" units="cm"/>
      <inkml:brushProperty name="height" value="0.05" units="cm"/>
    </inkml:brush>
  </inkml:definitions>
  <inkml:trace contextRef="#ctx0" brushRef="#br0">34 139 8429 0 0,'-5'-7'-22'0'0,"0"2"187"0"0,1 0 1 0 0,0 0-1 0 0,1 0 1 0 0,-1-1 0 0 0,-3-7-1 0 0,7 12-97 0 0,0 0 0 0 0,-1 0 0 0 0,1 1 0 0 0,0-1 0 0 0,0 0 0 0 0,0 0 0 0 0,-1 0 0 0 0,1 0 0 0 0,0 0 0 0 0,0 1 0 0 0,1-1 0 0 0,-1 0 0 0 0,0 0 0 0 0,0 0 0 0 0,0 0 0 0 0,0 1 0 0 0,1-1 0 0 0,-1 0 0 0 0,1-1 0 0 0,0 1 47 0 0,0 0 0 0 0,-1 1 1 0 0,1-1-1 0 0,0 0 1 0 0,0 0-1 0 0,0 1 1 0 0,0-1-1 0 0,1 0 0 0 0,-1 1 1 0 0,0-1-1 0 0,0 1 1 0 0,0-1-1 0 0,0 1 0 0 0,1 0 1 0 0,-1 0-1 0 0,0-1 1 0 0,2 1-1 0 0,14-3 146 0 0,0-1-1 0 0,0-1 1 0 0,19-9-1 0 0,27-7-2179 0 0,-34 9-114 0 0,-18 7 655 0 0</inkml:trace>
</inkml:ink>
</file>

<file path=ppt/ink/ink8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24:34.035"/>
    </inkml:context>
    <inkml:brush xml:id="br0">
      <inkml:brushProperty name="width" value="0.05" units="cm"/>
      <inkml:brushProperty name="height" value="0.05" units="cm"/>
    </inkml:brush>
  </inkml:definitions>
  <inkml:trace contextRef="#ctx0" brushRef="#br0">49 38 17314 0 0,'-3'1'26'0'0,"-23"4"418"0"0,25-5-398 0 0,1 0-1 0 0,-1 0 1 0 0,0 0-1 0 0,0-1 1 0 0,0 1-1 0 0,0 0 1 0 0,0-1-1 0 0,0 1 1 0 0,0 0-1 0 0,1-1 1 0 0,-1 1-1 0 0,0-1 1 0 0,0 1-1 0 0,0-1 1 0 0,1 0-1 0 0,-1 1 1 0 0,0-1-1 0 0,1 0 1 0 0,-1 1-1 0 0,1-1 1 0 0,-1 0-1 0 0,1 0 1 0 0,-1 1-1 0 0,1-1 1 0 0,-1-1-1 0 0,1 1-15 0 0,0 1 0 0 0,0-1 0 0 0,0 1 0 0 0,0-1 1 0 0,0 1-1 0 0,0-1 0 0 0,0 1 0 0 0,0-1 0 0 0,0 1 0 0 0,0-1 0 0 0,0 1 0 0 0,0-1 0 0 0,0 1 0 0 0,1-1 1 0 0,-1 1-1 0 0,0-1 0 0 0,0 1 0 0 0,1-1 0 0 0,-1 1 0 0 0,0 0 0 0 0,1-1 0 0 0,-1 1 0 0 0,0 0 0 0 0,1-1 1 0 0,-1 1-1 0 0,0 0 0 0 0,1-1 0 0 0,-1 1 0 0 0,1 0 0 0 0,-1 0 0 0 0,1-1 0 0 0,-1 1 0 0 0,1 0 0 0 0,21-9-1202 0 0,-16 7 723 0 0,-4 1 3 0 0,0 1-1 0 0,0-1 1 0 0,1 0-1 0 0,-1 1 1 0 0,0-1-1 0 0,1 1 1 0 0,-1 0-1 0 0,1 0 1 0 0,-1 0 0 0 0,0 0-1 0 0,1 0 1 0 0,3 1-1 0 0,2 3-1541 0 0</inkml:trace>
  <inkml:trace contextRef="#ctx0" brushRef="#br0" timeOffset="1">57 308 11485 0 0,'-2'2'163'0'0,"0"0"0"0"0,0 1 0 0 0,0-1 0 0 0,-1 0 0 0 0,1 0 0 0 0,-1 0 0 0 0,1-1 0 0 0,-1 1 0 0 0,0-1 0 0 0,0 1-1 0 0,0-1 1 0 0,1 0 0 0 0,-1 0 0 0 0,-6 1 0 0 0,9-2-76 0 0,0 0 0 0 0,0 0 0 0 0,0 0 0 0 0,0 0 0 0 0,0 0 0 0 0,-1 0 0 0 0,1 0 0 0 0,0 0 0 0 0,0 0 0 0 0,0 0 0 0 0,0 0-1 0 0,0 0 1 0 0,-1 0 0 0 0,1 0 0 0 0,0 0 0 0 0,0 0 0 0 0,0 0 0 0 0,0-1 0 0 0,0 1 0 0 0,0 0 0 0 0,-1 0 0 0 0,1 0 0 0 0,0 0 0 0 0,0 0 0 0 0,0 0 0 0 0,0 0-1 0 0,0-1 1 0 0,0 1 0 0 0,0 0 0 0 0,0 0 0 0 0,0 0 0 0 0,0 0 0 0 0,0 0 0 0 0,0 0 0 0 0,0-1 0 0 0,0 1 0 0 0,0 0 0 0 0,0 0 0 0 0,0 0 0 0 0,0 0 0 0 0,0 0-1 0 0,0-1 1 0 0,0 1 0 0 0,0 0 0 0 0,0 0 0 0 0,0 0 0 0 0,0 0 0 0 0,0 0 0 0 0,0-1 0 0 0,0 1 0 0 0,0 0 0 0 0,0 0 0 0 0,0 0 0 0 0,0 0 0 0 0,0 0 0 0 0,0 0-1 0 0,1-1 1 0 0,-1 1 0 0 0,10-13 1876 0 0,19-12-1554 0 0,122-49-6532 0 0,-143 71 5423 0 0,12-8-1314 0 0</inkml:trace>
</inkml:ink>
</file>

<file path=ppt/ink/ink8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24:36.022"/>
    </inkml:context>
    <inkml:brush xml:id="br0">
      <inkml:brushProperty name="width" value="0.05" units="cm"/>
      <inkml:brushProperty name="height" value="0.05" units="cm"/>
    </inkml:brush>
  </inkml:definitions>
  <inkml:trace contextRef="#ctx0" brushRef="#br0">360 217 9165 0 0,'4'-30'1966'0'0,"-2"0"1"0"0,-1-41-1 0 0,-2 35-147 0 0,2 34-1739 0 0,-1 1 0 0 0,0-1 0 0 0,0 0 0 0 0,0 0 0 0 0,-1 1 0 0 0,1-1 0 0 0,0 0 1 0 0,-1 1-1 0 0,1-1 0 0 0,-1 0 0 0 0,1 1 0 0 0,-1-1 0 0 0,0 1 0 0 0,0-1 0 0 0,1 1 0 0 0,-1-1 0 0 0,0 1 0 0 0,-1-1 1 0 0,1 1-1 0 0,0 0 0 0 0,0 0 0 0 0,0-1 0 0 0,-3 0 0 0 0,2 1 0 0 0,-1 0-1 0 0,1 0 1 0 0,-1 0 0 0 0,0 1 0 0 0,1-1-1 0 0,-1 1 1 0 0,1 0 0 0 0,-1 0 0 0 0,0 0-1 0 0,1 0 1 0 0,-1 0 0 0 0,0 0-1 0 0,-4 2 1 0 0,-5 1 120 0 0,1 1 1 0 0,-1 0-1 0 0,1 1 0 0 0,0 0 0 0 0,-17 12 1 0 0,11-5 34 0 0,0 1 1 0 0,1 1-1 0 0,0 0 1 0 0,1 1-1 0 0,1 1 1 0 0,0 1-1 0 0,1-1 1 0 0,1 2-1 0 0,1 0 1 0 0,0 0 0 0 0,-15 38-1 0 0,17-31-111 0 0,1-1 0 0 0,2 1 0 0 0,0 0 1 0 0,2 0-1 0 0,0 1 0 0 0,2-1 0 0 0,1 1 0 0 0,1 0 0 0 0,4 38 0 0 0,-3-55-110 0 0,1 0-1 0 0,0 1 0 0 0,0-1 1 0 0,1 0-1 0 0,0 0 1 0 0,0 0-1 0 0,1-1 0 0 0,0 1 1 0 0,1-1-1 0 0,10 15 1 0 0,-11-19-61 0 0,0 0 1 0 0,0 0-1 0 0,0 0 1 0 0,0-1-1 0 0,0 0 1 0 0,1 0 0 0 0,-1 0-1 0 0,1 0 1 0 0,0-1-1 0 0,0 0 1 0 0,0 0-1 0 0,0 0 1 0 0,0 0-1 0 0,1-1 1 0 0,-1 0-1 0 0,0 0 1 0 0,1 0 0 0 0,-1-1-1 0 0,1 0 1 0 0,5 0-1 0 0,4-2-437 0 0,0 0 0 0 0,1 0 0 0 0,-1-2 0 0 0,-1 0 0 0 0,1 0-1 0 0,-1-2 1 0 0,1 0 0 0 0,-1 0 0 0 0,13-9 0 0 0,14-12-2251 0 0,57-46 0 0 0,-61 43 1769 0 0,-25 20 738 0 0,0 0 1 0 0,0-1 0 0 0,-2 0 0 0 0,1-1 0 0 0,-1 0 0 0 0,16-26 0 0 0,-21 28 321 0 0,0 1 0 0 0,-1-1-1 0 0,0 0 1 0 0,-1 0 0 0 0,0 0 0 0 0,0 0 0 0 0,-1 0-1 0 0,-1-1 1 0 0,1 1 0 0 0,-2-1 0 0 0,0-12-1 0 0,-1 17 185 0 0,0 1-1 0 0,0-1 0 0 0,-1 1 0 0 0,0 0 0 0 0,0 0 0 0 0,0 0 0 0 0,-1 0 0 0 0,0 0 0 0 0,0 0 0 0 0,0 1 0 0 0,0 0 0 0 0,-1-1 0 0 0,0 1 0 0 0,0 0 0 0 0,0 1 0 0 0,0-1 0 0 0,-7-4 0 0 0,10 8-220 0 0,0 0 0 0 0,1 0 0 0 0,-1 0 0 0 0,0 0 0 0 0,0 0 0 0 0,1 0 0 0 0,-1 1 0 0 0,0-1 0 0 0,0 0 0 0 0,1 0 0 0 0,-1 1 0 0 0,0-1 0 0 0,1 0 0 0 0,-1 1 0 0 0,0-1 0 0 0,1 1 0 0 0,-1-1 0 0 0,1 1 0 0 0,-1-1 0 0 0,1 1 0 0 0,-1-1 0 0 0,1 1 0 0 0,-1-1 0 0 0,1 1 0 0 0,-1 0 0 0 0,1-1 0 0 0,0 1 0 0 0,-1 0 0 0 0,1-1 0 0 0,0 1 0 0 0,0 0 0 0 0,0 0 0 0 0,-1 0 0 0 0,-8 28 132 0 0,2 95 1499 0 0,7-114-1507 0 0,0 2 50 0 0,0 1-1 0 0,0 0 1 0 0,2 0 0 0 0,5 25 0 0 0,-6-34-211 0 0,0-1 1 0 0,1 1-1 0 0,-1-1 1 0 0,1 1 0 0 0,0-1-1 0 0,0 0 1 0 0,0 0 0 0 0,0 0-1 0 0,1 0 1 0 0,-1 0 0 0 0,1 0-1 0 0,0 0 1 0 0,0-1 0 0 0,0 0-1 0 0,0 1 1 0 0,0-1 0 0 0,1-1-1 0 0,-1 1 1 0 0,1 0-1 0 0,-1-1 1 0 0,6 2 0 0 0,0-1-65 0 0,0 0 1 0 0,0 0-1 0 0,0-2 1 0 0,0 1 0 0 0,0-1-1 0 0,0 0 1 0 0,0-1-1 0 0,0 0 1 0 0,0 0-1 0 0,0-1 1 0 0,-1 0 0 0 0,1-1-1 0 0,8-3 1 0 0,6-4-412 0 0,0 0 0 0 0,-1-2 0 0 0,31-22 0 0 0,-47 30 380 0 0,0 0 0 0 0,0-1 1 0 0,0 0-1 0 0,-1 0 0 0 0,0 0 0 0 0,0-1 0 0 0,0 1 0 0 0,-1-1 0 0 0,0-1 1 0 0,0 1-1 0 0,0 0 0 0 0,-1-1 0 0 0,0 0 0 0 0,0 0 0 0 0,1-7 0 0 0,-3 8 37 0 0,0 0 0 0 0,0-1 0 0 0,-1 1 0 0 0,1 0 1 0 0,-2-1-1 0 0,1 1 0 0 0,-1 0 0 0 0,0 0 0 0 0,0-1 0 0 0,0 1 0 0 0,-1 0 0 0 0,0 0 0 0 0,-1 1 0 0 0,1-1 0 0 0,-1 0 0 0 0,0 1 0 0 0,0-1 0 0 0,-5-5 0 0 0,4 6 6 0 0,0-1-1 0 0,-1 1 1 0 0,0 0-1 0 0,0 0 0 0 0,0 0 1 0 0,0 1-1 0 0,-1 0 1 0 0,0 0-1 0 0,0 0 0 0 0,0 1 1 0 0,0 0-1 0 0,-9-3 1 0 0,12 5 35 0 0,0 0-1 0 0,0 0 1 0 0,-1 1 0 0 0,1-1 0 0 0,0 1 0 0 0,0 0 0 0 0,0 0-1 0 0,-1 0 1 0 0,1 1 0 0 0,0-1 0 0 0,0 1 0 0 0,0-1 0 0 0,0 1-1 0 0,0 0 1 0 0,0 0 0 0 0,0 0 0 0 0,0 1 0 0 0,0-1 0 0 0,0 1-1 0 0,1 0 1 0 0,-1-1 0 0 0,0 1 0 0 0,1 0 0 0 0,0 1 0 0 0,-1-1 0 0 0,1 0-1 0 0,0 1 1 0 0,-3 4 0 0 0,2-3 38 0 0,0 0 0 0 0,1 1 0 0 0,0-1-1 0 0,-1 0 1 0 0,2 1 0 0 0,-1 0 0 0 0,0-1 0 0 0,1 1-1 0 0,0 0 1 0 0,0 0 0 0 0,0 0 0 0 0,1 0 0 0 0,0 5 0 0 0,0-8-3 0 0,0 0 0 0 0,0 1 0 0 0,1-1 0 0 0,-1 0 0 0 0,1 0 0 0 0,0 1 1 0 0,0-1-1 0 0,0 0 0 0 0,0 0 0 0 0,0 0 0 0 0,0 0 0 0 0,0 0 0 0 0,1 0 1 0 0,-1 0-1 0 0,1 0 0 0 0,-1 0 0 0 0,1-1 0 0 0,0 1 0 0 0,0-1 0 0 0,0 1 0 0 0,0-1 1 0 0,0 0-1 0 0,0 0 0 0 0,0 0 0 0 0,0 0 0 0 0,0 0 0 0 0,0 0 0 0 0,5 1 1 0 0,-5-2 26 0 0,1 0 1 0 0,0 0-1 0 0,-1 0 1 0 0,1 0 0 0 0,-1 0-1 0 0,1 0 1 0 0,-1-1 0 0 0,1 1-1 0 0,-1-1 1 0 0,1 0 0 0 0,-1 1-1 0 0,0-1 1 0 0,1 0 0 0 0,2-2-1 0 0,34-23 287 0 0,-22 15-272 0 0,13-8-53 0 0,15-10-65 0 0,1 1 0 0 0,91-38 0 0 0,-133 65 43 0 0,-1-1 0 0 0,1 1 0 0 0,0 0 0 0 0,-1 0 0 0 0,1 0 0 0 0,0 0 0 0 0,0 1 0 0 0,-1-1 0 0 0,1 1 0 0 0,0 0 0 0 0,0 0 0 0 0,0 1 0 0 0,-1-1 0 0 0,1 1 0 0 0,0 0 0 0 0,0 0 0 0 0,-1 0 0 0 0,1 0 0 0 0,-1 1 0 0 0,1-1 0 0 0,-1 1 0 0 0,1 0 0 0 0,-1 0 0 0 0,0 0 0 0 0,0 1 0 0 0,0-1-1 0 0,0 1 1 0 0,-1-1 0 0 0,1 1 0 0 0,-1 0 0 0 0,1 0 0 0 0,-1 0 0 0 0,0 1 0 0 0,0-1 0 0 0,2 6 0 0 0,2 5 31 0 0,-1-1 1 0 0,0 1-1 0 0,-1 0 0 0 0,0 1 0 0 0,-2-1 0 0 0,1 1 0 0 0,-2-1 0 0 0,0 1 1 0 0,-1 0-1 0 0,0-1 0 0 0,-1 1 0 0 0,-1 0 0 0 0,0-1 0 0 0,-6 20 0 0 0,2-23 25 0 0,0-11-124 0 0,6-1 45 0 0,-1 0-1 0 0,0 0 1 0 0,1 0-1 0 0,-1 0 1 0 0,1 0-1 0 0,-1 0 1 0 0,1-1-1 0 0,-1 1 1 0 0,1 0-1 0 0,0 0 0 0 0,-1 0 1 0 0,1 0-1 0 0,0-1 1 0 0,0 1-1 0 0,0-2 1 0 0,1-11-189 0 0,0-1 1 0 0,1 1 0 0 0,1-1 0 0 0,0 1 0 0 0,1 0 0 0 0,1 0-1 0 0,8-19 1 0 0,53-90-195 0 0,-55 104 386 0 0,-6 12 12 0 0,9-17-33 0 0,25-33-1 0 0,-34 51 44 0 0,0 0-1 0 0,1 0 1 0 0,-1 0-1 0 0,1 1 0 0 0,1 0 1 0 0,-1 0-1 0 0,1 0 1 0 0,-1 1-1 0 0,15-6 1 0 0,-19 9 21 0 0,1 0 1 0 0,-1 0 0 0 0,1 1-1 0 0,-1-1 1 0 0,1 1-1 0 0,-1 0 1 0 0,0 0 0 0 0,1 0-1 0 0,-1 0 1 0 0,1 0-1 0 0,-1 1 1 0 0,1-1 0 0 0,-1 0-1 0 0,0 1 1 0 0,1 0 0 0 0,-1 0-1 0 0,0 0 1 0 0,1 0-1 0 0,-1 0 1 0 0,0 0 0 0 0,0 0-1 0 0,0 1 1 0 0,0-1-1 0 0,0 1 1 0 0,0 0 0 0 0,-1-1-1 0 0,1 1 1 0 0,0 0-1 0 0,-1 0 1 0 0,2 3 0 0 0,5 6 203 0 0,-1 1 0 0 0,-1 0 0 0 0,0 1 0 0 0,6 15 0 0 0,-7-15-94 0 0,1 7-11 0 0,0 1 1 0 0,-2-1-1 0 0,0 1 0 0 0,-2 0 0 0 0,1 31 0 0 0,0-5-121 0 0,-3-20-224 0 0,0-22-88 0 0,-1-1-1 0 0,1 1 1 0 0,0-1-1 0 0,1 1 0 0 0,-1-1 1 0 0,1 1-1 0 0,0-1 1 0 0,2 6-1 0 0,-3 4-3012 0 0,0-11 1162 0 0</inkml:trace>
</inkml:ink>
</file>

<file path=ppt/ink/ink8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24:37.036"/>
    </inkml:context>
    <inkml:brush xml:id="br0">
      <inkml:brushProperty name="width" value="0.05" units="cm"/>
      <inkml:brushProperty name="height" value="0.05" units="cm"/>
    </inkml:brush>
  </inkml:definitions>
  <inkml:trace contextRef="#ctx0" brushRef="#br0">156 664 11057 0 0,'7'-8'402'0'0,"0"0"0"0"0,-1-1 0 0 0,0 0 0 0 0,-1 0 1 0 0,7-16-1 0 0,10-16 842 0 0,-19 36-1073 0 0,0 1 0 0 0,-1-1-1 0 0,0 0 1 0 0,0 0 0 0 0,0 0 0 0 0,0 0 0 0 0,-1 0-1 0 0,0 0 1 0 0,0 0 0 0 0,0 0 0 0 0,-1-9 0 0 0,0 12-127 0 0,0 0 1 0 0,0-1-1 0 0,0 1 1 0 0,-1 0-1 0 0,1-1 1 0 0,-1 1 0 0 0,0 0-1 0 0,0 0 1 0 0,0 0-1 0 0,0-1 1 0 0,0 1 0 0 0,0 0-1 0 0,0 0 1 0 0,-1 1-1 0 0,1-1 1 0 0,-1 0-1 0 0,1 0 1 0 0,-1 1 0 0 0,0-1-1 0 0,0 1 1 0 0,0-1-1 0 0,0 1 1 0 0,0 0-1 0 0,0 0 1 0 0,0 0 0 0 0,0 0-1 0 0,0 0 1 0 0,-3-1-1 0 0,3 2-23 0 0,0 0 1 0 0,0 0-1 0 0,1-1 0 0 0,-1 1 0 0 0,0 0 0 0 0,0 1 0 0 0,0-1 0 0 0,0 0 0 0 0,0 1 1 0 0,0-1-1 0 0,0 1 0 0 0,0-1 0 0 0,1 1 0 0 0,-1 0 0 0 0,0 0 0 0 0,0 0 1 0 0,1 0-1 0 0,-1 0 0 0 0,-1 2 0 0 0,-30 28 438 0 0,26-24-345 0 0,-10 11 350 0 0,0 1-1 0 0,1 1 0 0 0,-15 23 1 0 0,25-32-281 0 0,1-1 0 0 0,-1 1 0 0 0,2 1 1 0 0,-1-1-1 0 0,2 1 0 0 0,-1 0 1 0 0,2-1-1 0 0,-3 21 0 0 0,4-24-145 0 0,1 0 0 0 0,0-1-1 0 0,0 1 1 0 0,0 0-1 0 0,1 0 1 0 0,1-1 0 0 0,-1 1-1 0 0,1-1 1 0 0,0 1 0 0 0,6 12-1 0 0,-6-15-41 0 0,1-1 1 0 0,0 1-1 0 0,0-1 0 0 0,1 0 1 0 0,-1 0-1 0 0,1 0 0 0 0,-1 0 1 0 0,1-1-1 0 0,1 0 0 0 0,-1 1 1 0 0,0-1-1 0 0,1-1 0 0 0,-1 1 1 0 0,1-1-1 0 0,0 1 0 0 0,8 1 1 0 0,-3-1-220 0 0,0-1 0 0 0,0 0 1 0 0,0-1-1 0 0,0 0 0 0 0,1-1 0 0 0,-1 0 1 0 0,0 0-1 0 0,0-1 0 0 0,14-3 1 0 0,14-5-1027 0 0,41-15 1 0 0,-46 14 647 0 0,4-2-80 0 0,0-2-1 0 0,49-25 1 0 0,-73 32 670 0 0,0-1 0 0 0,-1 0 0 0 0,0 0 0 0 0,0-1 0 0 0,-1-1 0 0 0,0 0 0 0 0,0 0 0 0 0,-1-1 0 0 0,13-19 0 0 0,-18 20 123 0 0,1 0 1 0 0,-2-1-1 0 0,0 0 1 0 0,0 0-1 0 0,0 0 0 0 0,-2 0 1 0 0,1 0-1 0 0,0-18 0 0 0,-2 20 14 0 0,0 0 0 0 0,-1-1 0 0 0,-1 1 0 0 0,1 0 0 0 0,-1 0 0 0 0,-1 0-1 0 0,0 0 1 0 0,0 0 0 0 0,-1 0 0 0 0,0 1 0 0 0,-5-11 0 0 0,7 17-76 0 0,0-1 0 0 0,-1 1 0 0 0,1 0 0 0 0,-1 0 0 0 0,0 0-1 0 0,0-1 1 0 0,0 1 0 0 0,0 1 0 0 0,0-1 0 0 0,0 0 0 0 0,0 1 0 0 0,0-1 0 0 0,-1 1 0 0 0,1-1 0 0 0,-1 1 0 0 0,1 0 0 0 0,-1 0 0 0 0,-4-1 0 0 0,4 2-8 0 0,-1-1 1 0 0,0 1-1 0 0,0 0 0 0 0,0 0 1 0 0,0 1-1 0 0,1-1 0 0 0,-1 1 1 0 0,0 0-1 0 0,0 0 0 0 0,1 0 1 0 0,-8 3-1 0 0,1 2 13 0 0,1-1-1 0 0,-1 1 0 0 0,1 0 1 0 0,0 1-1 0 0,1 0 1 0 0,0 1-1 0 0,0 0 1 0 0,-9 11-1 0 0,9-7 76 0 0,0 0 1 0 0,0 1-1 0 0,1 0 0 0 0,1 0 0 0 0,-6 18 1 0 0,8-22-29 0 0,1 0 0 0 0,1 1-1 0 0,0 0 1 0 0,0-1 0 0 0,1 1 0 0 0,0 0 0 0 0,1 0 0 0 0,1 17 0 0 0,-1-25-96 0 0,1 1 0 0 0,-1-1 1 0 0,1 1-1 0 0,0-1 0 0 0,0 1 0 0 0,0-1 1 0 0,0 0-1 0 0,0 1 0 0 0,0-1 0 0 0,1 0 0 0 0,-1 0 1 0 0,1 0-1 0 0,-1 0 0 0 0,1 0 0 0 0,0 0 1 0 0,0 0-1 0 0,0 0 0 0 0,0-1 0 0 0,0 1 0 0 0,2 1 1 0 0,0-2-19 0 0,1 1 0 0 0,-1 0 0 0 0,0-1 1 0 0,1 0-1 0 0,-1 0 0 0 0,1 0 1 0 0,-1-1-1 0 0,1 1 0 0 0,-1-1 0 0 0,9-1 1 0 0,-1 0-101 0 0,0-1 1 0 0,0 0-1 0 0,0-1 1 0 0,0-1-1 0 0,0 0 1 0 0,-1 0-1 0 0,19-11 1 0 0,-17 8 23 0 0,-1-1-1 0 0,0-1 1 0 0,0 0 0 0 0,-1 0 0 0 0,-1-1 0 0 0,1-1-1 0 0,10-14 1 0 0,-17 19 93 0 0,0 1 0 0 0,-1-1-1 0 0,1 0 1 0 0,-1 0 0 0 0,-1 0-1 0 0,1 0 1 0 0,-1 0 0 0 0,0-1-1 0 0,-1 1 1 0 0,1-1 0 0 0,-1 1-1 0 0,0-1 1 0 0,-1 0 0 0 0,0 1-1 0 0,0-1 1 0 0,0 0 0 0 0,-1 1-1 0 0,-1-8 1 0 0,2 14-2 0 0,0 0 0 0 0,-1 0 1 0 0,1 0-1 0 0,0 0 0 0 0,0 0 0 0 0,0 0 0 0 0,0 0 0 0 0,0 0 0 0 0,0 0 0 0 0,0 0 0 0 0,0 0 1 0 0,0 0-1 0 0,0 0 0 0 0,0 0 0 0 0,0 0 0 0 0,0 0 0 0 0,-1 0 0 0 0,1 0 0 0 0,0 0 0 0 0,0 0 1 0 0,0 0-1 0 0,0 0 0 0 0,0 0 0 0 0,0 0 0 0 0,0 0 0 0 0,0 0 0 0 0,0 0 0 0 0,0 0 0 0 0,0 0 1 0 0,-1 0-1 0 0,1 0 0 0 0,0 0 0 0 0,0 0 0 0 0,0 0 0 0 0,0 0 0 0 0,0 0 0 0 0,0 0 0 0 0,0 0 1 0 0,0 0-1 0 0,0 0 0 0 0,0-1 0 0 0,0 1 0 0 0,0 0 0 0 0,0 0 0 0 0,0 0 0 0 0,0 0 0 0 0,0 0 1 0 0,0 0-1 0 0,0 0 0 0 0,0 0 0 0 0,0 0 0 0 0,0 0 0 0 0,0 0 0 0 0,0 0 0 0 0,0-1 1 0 0,0 1-1 0 0,0 0 0 0 0,0 0 0 0 0,0 0 0 0 0,0 0 0 0 0,-4 10 247 0 0,-1 14 136 0 0,1 8 241 0 0,0 41-1 0 0,4-61-549 0 0,1 0 0 0 0,0 0 0 0 0,1 0 0 0 0,0 0 0 0 0,1 0 0 0 0,7 19 0 0 0,-8-25-58 0 0,1 1 0 0 0,0 0 0 0 0,1-1 0 0 0,-1 1 0 0 0,1-1 1 0 0,0 0-1 0 0,1-1 0 0 0,4 7 0 0 0,-6-10-12 0 0,-1 0 0 0 0,1 0-1 0 0,0 0 1 0 0,0-1 0 0 0,0 1 0 0 0,0-1 0 0 0,0 1-1 0 0,0-1 1 0 0,0 0 0 0 0,0 0 0 0 0,1-1 0 0 0,-1 1 0 0 0,0-1-1 0 0,1 1 1 0 0,-1-1 0 0 0,0 0 0 0 0,1 0 0 0 0,-1 0-1 0 0,0-1 1 0 0,4 0 0 0 0,1-1-84 0 0,0 0-1 0 0,0-1 0 0 0,0 0 1 0 0,-1-1-1 0 0,1 1 1 0 0,-1-1-1 0 0,0-1 0 0 0,0 1 1 0 0,10-10-1 0 0,5-5-416 0 0,26-30-1 0 0,-29 28 173 0 0,-1-1-1 0 0,0-1 1 0 0,-2-1-1 0 0,-1 0 1 0 0,-1-1-1 0 0,14-34 1 0 0,-20 36 245 0 0,0 1 0 0 0,-2-1 0 0 0,-1 0 0 0 0,0 0-1 0 0,-2 0 1 0 0,0-1 0 0 0,-2 1 0 0 0,-1-26 0 0 0,-12-63 48 0 0,10 97 27 0 0,-2 0-1 0 0,0 1 1 0 0,0-1 0 0 0,-1 1 0 0 0,-11-20 0 0 0,15 33 2 0 0,1-1 0 0 0,-1 1 0 0 0,1 0 0 0 0,-1 0 0 0 0,0 0 0 0 0,1 0 0 0 0,-1 0 0 0 0,0 0 0 0 0,0 0 0 0 0,0 0 0 0 0,0 0-1 0 0,1 0 1 0 0,-2 0 0 0 0,1 0 0 0 0,0 1 0 0 0,0-1 0 0 0,0 0 0 0 0,0 1 0 0 0,0-1 0 0 0,0 1 0 0 0,-1-1 0 0 0,1 1 0 0 0,0 0 0 0 0,0-1 0 0 0,-2 1-1 0 0,1 0 12 0 0,1 1 0 0 0,-1-1-1 0 0,1 1 1 0 0,-1 0-1 0 0,1 0 1 0 0,-1 0-1 0 0,1-1 1 0 0,0 1 0 0 0,-1 0-1 0 0,1 1 1 0 0,0-1-1 0 0,0 0 1 0 0,0 0-1 0 0,0 0 1 0 0,0 1-1 0 0,0-1 1 0 0,-1 2 0 0 0,-3 8 84 0 0,-1-1 0 0 0,1 2 0 0 0,1-1 1 0 0,-5 15-1 0 0,-1 16 249 0 0,1 1 1 0 0,2 0-1 0 0,2 1 1 0 0,2-1-1 0 0,2 1 0 0 0,1 0 1 0 0,3-1-1 0 0,2 1 0 0 0,1-1 1 0 0,2 0-1 0 0,3 0 0 0 0,1-1 1 0 0,19 44-1 0 0,-30-82-533 0 0,1 0-1 0 0,0-1 1 0 0,0 1 0 0 0,0 0-1 0 0,1-1 1 0 0,-1 0-1 0 0,1 0 1 0 0,0 1-1 0 0,0-2 1 0 0,6 6 0 0 0,-8-7 2 0 0,0-1 0 0 0,0 1-1 0 0,1-1 1 0 0,-1 1 0 0 0,0-1 0 0 0,0 1 0 0 0,1-1 0 0 0,-1 0 0 0 0,0 1 0 0 0,0-1 0 0 0,1 0 0 0 0,-1 0 0 0 0,0 0 0 0 0,1 0 0 0 0,-1 0 0 0 0,0-1 0 0 0,0 1 0 0 0,1 0 0 0 0,-1 0 0 0 0,0-1 0 0 0,0 1 0 0 0,1-1-1 0 0,-1 1 1 0 0,0-1 0 0 0,0 0 0 0 0,0 1 0 0 0,0-1 0 0 0,0 0 0 0 0,0 0 0 0 0,0 0 0 0 0,0 0 0 0 0,0 1 0 0 0,0-1 0 0 0,0-1 0 0 0,-1 1 0 0 0,1 0 0 0 0,0 0 0 0 0,-1 0 0 0 0,2-2 0 0 0,18-38-4667 0 0,-14 26 3216 0 0</inkml:trace>
</inkml:ink>
</file>

<file path=ppt/ink/ink8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24:37.377"/>
    </inkml:context>
    <inkml:brush xml:id="br0">
      <inkml:brushProperty name="width" value="0.05" units="cm"/>
      <inkml:brushProperty name="height" value="0.05" units="cm"/>
    </inkml:brush>
  </inkml:definitions>
  <inkml:trace contextRef="#ctx0" brushRef="#br0">93 29 7741 0 0,'-4'-2'170'0'0,"1"0"1"0"0,-1 1-1 0 0,0 0 1 0 0,0 0-1 0 0,0 0 0 0 0,0 0 1 0 0,0 0-1 0 0,0 1 1 0 0,0 0-1 0 0,0 0 1 0 0,0 0-1 0 0,0 0 1 0 0,0 1-1 0 0,0-1 1 0 0,0 1-1 0 0,0 0 1 0 0,-6 2-1 0 0,-5 4 2295 0 0,24-10-148 0 0,24-7-1063 0 0,21 1-726 0 0,0 3-1 0 0,1 2 1 0 0,69 4-1 0 0,-56 1-1868 0 0,-87 2-2605 0 0,10-3 2087 0 0</inkml:trace>
</inkml:ink>
</file>

<file path=ppt/ink/ink8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24:37.875"/>
    </inkml:context>
    <inkml:brush xml:id="br0">
      <inkml:brushProperty name="width" value="0.05" units="cm"/>
      <inkml:brushProperty name="height" value="0.05" units="cm"/>
    </inkml:brush>
  </inkml:definitions>
  <inkml:trace contextRef="#ctx0" brushRef="#br0">156 156 7325 0 0,'0'0'994'0'0,"-2"-11"-491"0"0,-1-3-243 0 0,-1-7-17 0 0,-1-1 4088 0 0,-1 8-3728 0 0,-19-42-48 0 0,19 42 2709 0 0,-7 13-2381 0 0,12 0-848 0 0,0 1 0 0 0,0 0 0 0 0,0-1 0 0 0,0 1 0 0 0,0 0 0 0 0,0 0 0 0 0,0 0 0 0 0,0 0 0 0 0,0 0 0 0 0,-1 0 0 0 0,1 0 0 0 0,0 0 0 0 0,0 0 0 0 0,0 0 0 0 0,0 1 0 0 0,0-1 0 0 0,0 0 0 0 0,0 1 0 0 0,0-1 0 0 0,0 1 0 0 0,0-1 0 0 0,0 1 0 0 0,0-1 0 0 0,1 1 0 0 0,-1 0 0 0 0,0 0 0 0 0,0-1 0 0 0,0 1 0 0 0,1 0 0 0 0,-1 0 0 0 0,0 0 0 0 0,1 0 0 0 0,-1-1 0 0 0,1 1 0 0 0,-1 2 0 0 0,-40 129 3683 0 0,35-107-3195 0 0,2 0-1 0 0,0-1 1 0 0,0 41 0 0 0,4-25-99 0 0,2 0 0 0 0,2 0 1 0 0,1 0-1 0 0,2 0 0 0 0,2-1 0 0 0,2 0 1 0 0,16 40-1 0 0,-25-74-527 0 0,-1-1 0 0 0,1 0 0 0 0,1 0 0 0 0,-1 0 0 0 0,1 0 0 0 0,0 0 0 0 0,-1 0 0 0 0,2 0 0 0 0,-1-1 0 0 0,0 0 0 0 0,1 1 0 0 0,-1-1 0 0 0,9 4 0 0 0,-9-5-140 0 0,1-1 0 0 0,-1 1 0 0 0,1-1 0 0 0,0 0-1 0 0,-1 0 1 0 0,1-1 0 0 0,0 1 0 0 0,0-1 0 0 0,-1 0 0 0 0,1 0 0 0 0,0 0 0 0 0,0 0 0 0 0,-1-1 0 0 0,1 0 0 0 0,0 1 0 0 0,0-1 0 0 0,5-3 0 0 0,42-17-4314 0 0,-27 8 1628 0 0</inkml:trace>
</inkml:ink>
</file>

<file path=ppt/ink/ink8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24:40.109"/>
    </inkml:context>
    <inkml:brush xml:id="br0">
      <inkml:brushProperty name="width" value="0.05" units="cm"/>
      <inkml:brushProperty name="height" value="0.05" units="cm"/>
    </inkml:brush>
  </inkml:definitions>
  <inkml:trace contextRef="#ctx0" brushRef="#br0">175 192 8365 0 0,'-9'-2'-104'0'0,"-2"-1"176"0"0,-6-2-58 0 0,-11-3 3307 0 0,-16-4-2633 0 0,34 9 3046 0 0,1 1-3241 0 0,-28-8-54 0 0,28 7 2177 0 0,23-2-2532 0 0,195-63-39 0 0,-30 9-23 0 0,-176 57-17 0 0,19-7 921 0 0,-35 16-168 0 0,6-2-695 0 0,1 1-1 0 0,-1-1 1 0 0,1 1-1 0 0,0 0 1 0 0,0 0-1 0 0,1 1 1 0 0,-1 0-1 0 0,2 0 1 0 0,-1 0-1 0 0,-6 14 1 0 0,-2 9 166 0 0,-14 48 0 0 0,12-30 2 0 0,-16 56 164 0 0,-3 11 84 0 0,27-98-418 0 0,0 1 0 0 0,-1-1 0 0 0,-1 0 0 0 0,-13 18 0 0 0,15-24-55 0 0,4-9-4 0 0,1 1-1 0 0,0-1 1 0 0,0 1-1 0 0,1 0 1 0 0,-1-1-1 0 0,0 1 1 0 0,1 0 0 0 0,0 0-1 0 0,0 0 1 0 0,0 1-1 0 0,0-1 1 0 0,0 0-1 0 0,1 0 1 0 0,-1 7 0 0 0,1-10-2 0 0,0 0 1 0 0,0 0 0 0 0,0 0-1 0 0,0 0 1 0 0,0 0 0 0 0,0 0-1 0 0,0 0 1 0 0,0 0 0 0 0,0 0 0 0 0,1 0-1 0 0,-1 0 1 0 0,0 0 0 0 0,0 1-1 0 0,0-1 1 0 0,0 0 0 0 0,0 0 0 0 0,0 0-1 0 0,0 0 1 0 0,0 0 0 0 0,0 0-1 0 0,1 0 1 0 0,-1 0 0 0 0,0 0-1 0 0,0 0 1 0 0,0 0 0 0 0,0 0 0 0 0,0 0-1 0 0,0 0 1 0 0,0 0 0 0 0,0 0-1 0 0,1 0 1 0 0,-1 0 0 0 0,0 0-1 0 0,0 0 1 0 0,0 0 0 0 0,0 0 0 0 0,0-1-1 0 0,0 1 1 0 0,0 0 0 0 0,0 0-1 0 0,0 0 1 0 0,1 0 0 0 0,-1 0 0 0 0,0 0-1 0 0,0 0 1 0 0,0 0 0 0 0,0 0-1 0 0,0 0 1 0 0,0 0 0 0 0,0-1-1 0 0,0 1 1 0 0,0 0 0 0 0,0 0 0 0 0,0 0-1 0 0,0 0 1 0 0,0 0 0 0 0,0 0-1 0 0,0 0 1 0 0,0 0 0 0 0,0-1 0 0 0,0 1-1 0 0,0 0 1 0 0,0 0 0 0 0,0 0-1 0 0,0 0 1 0 0,0 0 0 0 0,8-11-20 0 0,-4 5-5 0 0,13-11-57 0 0,-7 6 7 0 0,0 1 0 0 0,16-12 0 0 0,-5 6 12 0 0,-12 9 26 0 0,0 0-1 0 0,0 1 0 0 0,1 0 1 0 0,19-9-1 0 0,-25 13 38 0 0,-1 1 1 0 0,1 0 0 0 0,0 1-1 0 0,0-1 1 0 0,0 0-1 0 0,0 1 1 0 0,0 0-1 0 0,0 0 1 0 0,0 0-1 0 0,0 1 1 0 0,0-1 0 0 0,-1 1-1 0 0,1 0 1 0 0,0 0-1 0 0,0 0 1 0 0,0 1-1 0 0,-1-1 1 0 0,5 3-1 0 0,35 19 89 0 0,64 31-1328 0 0,-99-49-125 0 0</inkml:trace>
</inkml:ink>
</file>

<file path=ppt/ink/ink8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24:40.469"/>
    </inkml:context>
    <inkml:brush xml:id="br0">
      <inkml:brushProperty name="width" value="0.05" units="cm"/>
      <inkml:brushProperty name="height" value="0.05" units="cm"/>
    </inkml:brush>
  </inkml:definitions>
  <inkml:trace contextRef="#ctx0" brushRef="#br0">71 45 9061 0 0,'-16'-5'103'0'0,"12"4"151"0"0,0-1 1 0 0,-1 1-1 0 0,1 0 0 0 0,-1 0 0 0 0,0 0 1 0 0,1 1-1 0 0,-1 0 0 0 0,1 0 1 0 0,-1 0-1 0 0,-5 1 0 0 0,17-2 4380 0 0,76-3-66 0 0,-61 3-3864 0 0,0-1-1 0 0,34-6 0 0 0,22-2-1346 0 0,-57 6-551 0 0,-11 1-813 0 0,-1 2-3339 0 0</inkml:trace>
</inkml:ink>
</file>

<file path=ppt/ink/ink8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24:40.813"/>
    </inkml:context>
    <inkml:brush xml:id="br0">
      <inkml:brushProperty name="width" value="0.05" units="cm"/>
      <inkml:brushProperty name="height" value="0.05" units="cm"/>
    </inkml:brush>
  </inkml:definitions>
  <inkml:trace contextRef="#ctx0" brushRef="#br0">45 30 14489 0 0,'1'-2'225'0'0,"-1"0"-1"0"0,1 0 0 0 0,-1 0 1 0 0,1 0-1 0 0,0 1 0 0 0,0-1 1 0 0,-1 0-1 0 0,1 0 0 0 0,1 1 1 0 0,0-2-1 0 0,4-6 3201 0 0,2 35 23 0 0,-6 9-3682 0 0,-2 0 0 0 0,-1-1 0 0 0,-2 1 1 0 0,-2-1-1 0 0,0 1 0 0 0,-15 45 0 0 0,17-70-734 0 0,-1 0 0 0 0,0 0-1 0 0,0-1 1 0 0,-7 13 0 0 0,1-8-1423 0 0</inkml:trace>
</inkml:ink>
</file>

<file path=ppt/ink/ink8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24:41.293"/>
    </inkml:context>
    <inkml:brush xml:id="br0">
      <inkml:brushProperty name="width" value="0.05" units="cm"/>
      <inkml:brushProperty name="height" value="0.05" units="cm"/>
    </inkml:brush>
  </inkml:definitions>
  <inkml:trace contextRef="#ctx0" brushRef="#br0">15 128 11485 0 0,'1'-22'2460'0'0,"0"0"0"0"0,5-31 2390 0 0,-12 59-3701 0 0,-5 14-518 0 0,9-10-569 0 0,1 0 0 0 0,0 0 0 0 0,0 0 0 0 0,1 0 0 0 0,0 0 0 0 0,1 0 0 0 0,0 0 0 0 0,0 0 0 0 0,1 0 0 0 0,1 0 0 0 0,-1-1 0 0 0,2 1 0 0 0,-1-1 0 0 0,1 0 0 0 0,1 0 0 0 0,7 13 0 0 0,-3-8-47 0 0,-7-10-6 0 0,0 0 0 0 0,1 0 0 0 0,-1 0 0 0 0,1 0 0 0 0,0-1 0 0 0,4 4 0 0 0,-5-6-6 0 0,-1 1-1 0 0,1-1 0 0 0,0 0 0 0 0,0 0 1 0 0,0-1-1 0 0,0 1 0 0 0,0 0 0 0 0,0-1 0 0 0,0 1 1 0 0,0-1-1 0 0,0 1 0 0 0,0-1 0 0 0,0 0 1 0 0,0 0-1 0 0,0 0 0 0 0,0 0 0 0 0,4-1 1 0 0,11-1-100 0 0,0-2 0 0 0,0 0 0 0 0,-1-1 0 0 0,1-1 0 0 0,29-14 0 0 0,-35 14-25 0 0,0 0-1 0 0,-1 0 1 0 0,0-1-1 0 0,-1 0 1 0 0,0-1 0 0 0,0 0-1 0 0,0-1 1 0 0,-1 0-1 0 0,11-14 1 0 0,-16 17 104 0 0,-1 1 1 0 0,1-1-1 0 0,-1 0 1 0 0,0-1-1 0 0,0 1 1 0 0,-1 0-1 0 0,0 0 1 0 0,0-1-1 0 0,0 1 1 0 0,-1-1-1 0 0,0 1 0 0 0,0-1 1 0 0,-1 1-1 0 0,0 0 1 0 0,0-1-1 0 0,0 1 1 0 0,-1 0-1 0 0,0 0 1 0 0,0-1-1 0 0,0 2 1 0 0,-7-12-1 0 0,9 16 20 0 0,0 1-1 0 0,0-1 1 0 0,0 1 0 0 0,0 0-1 0 0,0-1 1 0 0,-1 1 0 0 0,1-1-1 0 0,0 1 1 0 0,0-1 0 0 0,0 1 0 0 0,-1 0-1 0 0,1-1 1 0 0,0 1 0 0 0,-1-1-1 0 0,1 1 1 0 0,0 0 0 0 0,-1-1-1 0 0,1 1 1 0 0,0 0 0 0 0,-1 0-1 0 0,1-1 1 0 0,-1 1 0 0 0,1 0-1 0 0,0 0 1 0 0,-1 0 0 0 0,1-1-1 0 0,-1 1 1 0 0,1 0 0 0 0,-1 0-1 0 0,1 0 1 0 0,-1 0 0 0 0,1 0 0 0 0,-1 0-1 0 0,1 0 1 0 0,0 0 0 0 0,-1 0-1 0 0,1 0 1 0 0,-1 0 0 0 0,1 0-1 0 0,-1 0 1 0 0,1 1 0 0 0,-1-1-1 0 0,1 0 1 0 0,-1 0 0 0 0,1 0-1 0 0,0 1 1 0 0,-1-1 0 0 0,1 0-1 0 0,-1 0 1 0 0,1 1 0 0 0,0-1-1 0 0,-1 0 1 0 0,1 1 0 0 0,0-1 0 0 0,0 1-1 0 0,-1-1 1 0 0,1 0 0 0 0,0 1-1 0 0,0-1 1 0 0,-1 1 0 0 0,1-1-1 0 0,0 1 1 0 0,0-1 0 0 0,0 0-1 0 0,0 1 1 0 0,0 0 0 0 0,-11 32 213 0 0,5-1 46 0 0,2 0-1 0 0,1 0 1 0 0,1 0 0 0 0,2 1-1 0 0,1-1 1 0 0,2 1-1 0 0,1-1 1 0 0,14 55 0 0 0,6 11 273 0 0,2 3-199 0 0,16 135 0 0 0,-41-225-330 0 0,0 1 0 0 0,0-1 0 0 0,-1 1 0 0 0,-1-1 0 0 0,-2 17 0 0 0,2-26-13 0 0,1 0-1 0 0,-1 0 0 0 0,1 1 0 0 0,-1-1 0 0 0,0 0 0 0 0,0 0 0 0 0,0 0 0 0 0,0 0 0 0 0,0 0 0 0 0,-1-1 1 0 0,1 1-1 0 0,0 0 0 0 0,-1 0 0 0 0,1-1 0 0 0,-1 1 0 0 0,0-1 0 0 0,0 1 0 0 0,1-1 0 0 0,-1 0 1 0 0,0 0-1 0 0,0 0 0 0 0,0 0 0 0 0,0 0 0 0 0,-1 0 0 0 0,1-1 0 0 0,0 1 0 0 0,0-1 0 0 0,0 1 0 0 0,0-1 1 0 0,-1 0-1 0 0,1 0 0 0 0,0 0 0 0 0,0 0 0 0 0,-4 0 0 0 0,-1-1-31 0 0,1-1-1 0 0,-1 0 1 0 0,1 0 0 0 0,-1 0-1 0 0,1 0 1 0 0,0-1 0 0 0,0 0-1 0 0,0-1 1 0 0,0 1 0 0 0,1-1-1 0 0,-1 0 1 0 0,1 0 0 0 0,0-1-1 0 0,0 0 1 0 0,-7-10 0 0 0,0 1-30 0 0,1-2-1 0 0,0 0 1 0 0,2 0 0 0 0,-12-26 0 0 0,11 22 20 0 0,2-1 0 0 0,1 0 0 0 0,1-1 0 0 0,0 1 0 0 0,2-1-1 0 0,0-1 1 0 0,-1-40 0 0 0,6 55 35 0 0,-1 0-1 0 0,1-1 1 0 0,1 1-1 0 0,-1 0 0 0 0,1 0 1 0 0,1 0-1 0 0,-1 1 1 0 0,1-1-1 0 0,1 1 0 0 0,6-12 1 0 0,-6 14 12 0 0,0-1 0 0 0,0 1 0 0 0,1 0 1 0 0,0 0-1 0 0,0 1 0 0 0,0-1 0 0 0,1 1 0 0 0,0 1 1 0 0,-1-1-1 0 0,1 1 0 0 0,0 0 0 0 0,1 0 0 0 0,-1 0 1 0 0,9-2-1 0 0,-4 3-31 0 0,0-1 1 0 0,-1 2-1 0 0,1-1 1 0 0,0 1-1 0 0,0 1 1 0 0,-1 0-1 0 0,1 1 0 0 0,0 0 1 0 0,0 0-1 0 0,-1 1 1 0 0,18 6-1 0 0,19 3-2320 0 0,-11-4-5052 0 0,-28-4 4947 0 0</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3:41:11.749"/>
    </inkml:context>
    <inkml:brush xml:id="br0">
      <inkml:brushProperty name="width" value="0.05" units="cm"/>
      <inkml:brushProperty name="height" value="0.05" units="cm"/>
    </inkml:brush>
  </inkml:definitions>
  <inkml:trace contextRef="#ctx0" brushRef="#br0">5510 569 7841 0 0,'3'-6'126'0'0,"0"1"1"0"0,0-1-1 0 0,-1 0 1 0 0,0 0 0 0 0,0 0-1 0 0,-1 0 1 0 0,1 0-1 0 0,-1 0 1 0 0,0-1-1 0 0,-1 1 1 0 0,0 0 0 0 0,0 0-1 0 0,0-1 1 0 0,-1 1-1 0 0,0 0 1 0 0,0 0-1 0 0,0 0 1 0 0,-1-1 0 0 0,0 1-1 0 0,0 1 1 0 0,-1-1-1 0 0,1 0 1 0 0,-1 1-1 0 0,-4-6 1 0 0,-5-8 40 0 0,-1 1 0 0 0,-1 1-1 0 0,0 0 1 0 0,-2 1 0 0 0,1 1 0 0 0,-2 0 0 0 0,0 1 0 0 0,-32-19-1 0 0,1 4-37 0 0,-3 2 0 0 0,-62-25 0 0 0,40 24 114 0 0,-1 3 0 0 0,-1 4 0 0 0,-107-17 0 0 0,73 24 255 0 0,-203-1 0 0 0,-112 43 478 0 0,8 30-64 0 0,-444 120 985 0 0,14 54 46 0 0,-210 137-12 0 0,742-223-1660 0 0,263-118-225 0 0,1 3 0 0 0,2 1 0 0 0,-83 73 0 0 0,120-95-36 0 0,0 1 0 0 0,1 0 0 0 0,0 1 0 0 0,1 0 0 0 0,0 0 0 0 0,1 1 0 0 0,1 0 0 0 0,0 1 0 0 0,-7 18 0 0 0,12-25 3 0 0,0 0 0 0 0,0 0 0 0 0,1 0 0 0 0,0 0 0 0 0,0 0 0 0 0,1 0 0 0 0,0 0 0 0 0,0 0 0 0 0,1 0 1 0 0,0 1-1 0 0,0-1 0 0 0,1 0 0 0 0,-1-1 0 0 0,1 1 0 0 0,1 0 0 0 0,0 0 0 0 0,0-1 0 0 0,0 0 0 0 0,0 1 0 0 0,1-1 0 0 0,7 8 0 0 0,2 1 28 0 0,2 0 1 0 0,0 0-1 0 0,1-2 0 0 0,0 0 1 0 0,1 0-1 0 0,0-2 0 0 0,37 19 0 0 0,143 49 194 0 0,-92-46-155 0 0,2-4 1 0 0,154 21 0 0 0,227-5-36 0 0,534-43-340 0 0,-2-77-601 0 0,-101-26-714 0 0,-7-46 43 0 0,-385 29 691 0 0,-387 79 665 0 0,227-96 0 0 0,-315 111 153 0 0,-1-2 1 0 0,52-36 0 0 0,-83 49 44 0 0,-1-2 1 0 0,-1 0-1 0 0,0 0 1 0 0,-1-2-1 0 0,-1 0 0 0 0,-1-1 1 0 0,22-32-1 0 0,-33 43 17 0 0,1-1-1 0 0,-1 0 1 0 0,-1 0 0 0 0,0 0-1 0 0,0-1 1 0 0,0 1-1 0 0,-1-1 1 0 0,0 1 0 0 0,-1-1-1 0 0,0 0 1 0 0,0 1 0 0 0,-1-1-1 0 0,0 0 1 0 0,-2-12-1 0 0,0 12 3 0 0,-1-1-1 0 0,1 0 0 0 0,-2 1 1 0 0,1 0-1 0 0,-1-1 0 0 0,-1 2 1 0 0,0-1-1 0 0,0 0 0 0 0,0 1 0 0 0,-1 0 1 0 0,0 0-1 0 0,-11-9 0 0 0,-9-7 36 0 0,0 2 0 0 0,-2 1 0 0 0,-1 0 0 0 0,-1 3 0 0 0,0 0 0 0 0,-1 2 0 0 0,-37-13 0 0 0,-20-4 94 0 0,-131-30 0 0 0,46 26 17 0 0,-303-24 1 0 0,-185 39-404 0 0,-794 83-4144 0 0,1156-38 2433 0 0</inkml:trace>
</inkml:ink>
</file>

<file path=ppt/ink/ink8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24:41.652"/>
    </inkml:context>
    <inkml:brush xml:id="br0">
      <inkml:brushProperty name="width" value="0.05" units="cm"/>
      <inkml:brushProperty name="height" value="0.05" units="cm"/>
    </inkml:brush>
  </inkml:definitions>
  <inkml:trace contextRef="#ctx0" brushRef="#br0">0 1 16257 0 0,'6'3'702'0'0,"0"1"0"0"0,0 0 0 0 0,0-1 0 0 0,1 0 0 0 0,8 2 0 0 0,1 2 213 0 0,9 6-309 0 0,0 0-1 0 0,-1 2 1 0 0,0 1 0 0 0,-1 1-1 0 0,-1 0 1 0 0,-1 2 0 0 0,0 1-1 0 0,23 29 1 0 0,-37-41-523 0 0,-1 1 0 0 0,0 1 0 0 0,0-1 0 0 0,-1 1 0 0 0,0 0 0 0 0,-1 0 0 0 0,0 0 0 0 0,0 0 0 0 0,-1 1 0 0 0,-1 0 0 0 0,0 0 0 0 0,0-1 0 0 0,-1 1 0 0 0,-1 0 0 0 0,1 0 0 0 0,-2 0 0 0 0,0 0 0 0 0,0 0 0 0 0,-1 0 0 0 0,-5 18 0 0 0,3-17-349 0 0,0-1 0 0 0,-1 0 0 0 0,0 0 0 0 0,-1 0 0 0 0,0 0 0 0 0,-1-1 0 0 0,0 0 0 0 0,-1 0 0 0 0,0-1 0 0 0,0 0 0 0 0,-16 12 0 0 0,-13 6-1933 0 0,-11 7-650 0 0</inkml:trace>
</inkml:ink>
</file>

<file path=ppt/ink/ink8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24:44.861"/>
    </inkml:context>
    <inkml:brush xml:id="br0">
      <inkml:brushProperty name="width" value="0.05" units="cm"/>
      <inkml:brushProperty name="height" value="0.05" units="cm"/>
    </inkml:brush>
  </inkml:definitions>
  <inkml:trace contextRef="#ctx0" brushRef="#br0">98 62 6281 0 0,'-57'11'1169'0'0,"39"-9"-174"0"0,19-3-806 0 0,0 1 0 0 0,1-1-1 0 0,-1 0 1 0 0,0 0-1 0 0,0 1 1 0 0,0-1-1 0 0,1 1 1 0 0,-1-1-1 0 0,0 1 1 0 0,1-1-1 0 0,-1 1 1 0 0,0 0 0 0 0,1-1-1 0 0,-1 1 1 0 0,0 0-1 0 0,1 0 1 0 0,-1 0-1 0 0,3 1 1 0 0,14-1-57 0 0,0-1 0 0 0,0-1 1 0 0,0 0-1 0 0,0-1 0 0 0,0-1 1 0 0,-1-1-1 0 0,19-7 0 0 0,30-7 114 0 0,29 0-261 0 0,-227 57-59 0 0,86-23 153 0 0,-58 12 0 0 0,76-21 45 0 0,16-4 33 0 0,0 1-1 0 0,0-1 0 0 0,-13 0 1 0 0,105-30 1224 0 0,-79 28-1384 0 0,93-23 35 0 0,-80 20-704 0 0,0 1 0 0 0,0 1 0 0 0,0 0 0 0 0,26 2-1 0 0,-24 1-858 0 0</inkml:trace>
</inkml:ink>
</file>

<file path=ppt/ink/ink8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24:47.233"/>
    </inkml:context>
    <inkml:brush xml:id="br0">
      <inkml:brushProperty name="width" value="0.05" units="cm"/>
      <inkml:brushProperty name="height" value="0.05" units="cm"/>
    </inkml:brush>
  </inkml:definitions>
  <inkml:trace contextRef="#ctx0" brushRef="#br0">406 283 9669 0 0,'6'-17'781'0'0,"1"-1"0"0"0,1 1 0 0 0,1 1-1 0 0,12-19 1 0 0,-12 20 200 0 0,0 0-1 0 0,-2 0 1 0 0,8-19-1 0 0,-14 30-857 0 0,1 0 0 0 0,-1 0-1 0 0,0 0 1 0 0,0 0 0 0 0,0 0-1 0 0,-1 0 1 0 0,0 0 0 0 0,1 0-1 0 0,-1 0 1 0 0,-1-1 0 0 0,1 1-1 0 0,-1 0 1 0 0,1 0 0 0 0,-1 0-1 0 0,0 0 1 0 0,-1 0 0 0 0,1 0-1 0 0,-1 0 1 0 0,-1-3-1 0 0,1 6-83 0 0,1-1-1 0 0,-1 1 0 0 0,1-1 0 0 0,-1 1 0 0 0,0 0 0 0 0,1 0 1 0 0,-1 0-1 0 0,0 0 0 0 0,0 0 0 0 0,0 0 0 0 0,0 0 0 0 0,1 1 1 0 0,-1-1-1 0 0,0 1 0 0 0,0 0 0 0 0,0-1 0 0 0,-1 1 0 0 0,1 0 1 0 0,0 0-1 0 0,0 0 0 0 0,0 0 0 0 0,0 0 0 0 0,0 1 0 0 0,0-1 1 0 0,0 1-1 0 0,0-1 0 0 0,0 1 0 0 0,-3 1 0 0 0,-3 2 51 0 0,-1-1-1 0 0,0 1 0 0 0,1 1 1 0 0,-16 10-1 0 0,-1 5 57 0 0,0 2 0 0 0,1 1 0 0 0,2 0-1 0 0,-34 46 1 0 0,16-11 267 0 0,-37 71 0 0 0,60-97-292 0 0,1 0 1 0 0,2 1-1 0 0,1 1 1 0 0,1 0-1 0 0,3 0 1 0 0,0 1-1 0 0,2 0 0 0 0,-3 51 1 0 0,10-81-122 0 0,0 1-1 0 0,0-1 1 0 0,0 0 0 0 0,1 1-1 0 0,-1-1 1 0 0,2 0 0 0 0,-1 1 0 0 0,0-1-1 0 0,1 0 1 0 0,0 0 0 0 0,0 0 0 0 0,1 0-1 0 0,-1 0 1 0 0,1-1 0 0 0,0 1-1 0 0,4 4 1 0 0,-4-6-78 0 0,0-1-1 0 0,0 1 1 0 0,1 0-1 0 0,-1-1 1 0 0,1 0-1 0 0,0 0 1 0 0,0 0-1 0 0,0 0 1 0 0,0 0-1 0 0,0-1 1 0 0,0 0-1 0 0,0 0 1 0 0,0 0-1 0 0,0 0 1 0 0,1-1-1 0 0,-1 1 1 0 0,0-1 0 0 0,1 0-1 0 0,-1-1 1 0 0,7 0-1 0 0,13-3-1051 0 0,0-1-1 0 0,0-1 1 0 0,-1-1 0 0 0,44-20 0 0 0,-19 2-2071 0 0,53-35 0 0 0,-71 38 1822 0 0,-1-2-1 0 0,52-54 1 0 0,-57 53 1008 0 0,31-39 135 0 0,-23 27 718 0 0,-1-10 975 0 0,-11 17 613 0 0,-17 21 1593 0 0,-12 13-856 0 0,-14 16-555 0 0,2 10-1635 0 0,6-10-174 0 0,-19 35 1 0 0,30-48-338 0 0,1 0 0 0 0,0 1 1 0 0,0-1-1 0 0,1 1 0 0 0,-1 0 1 0 0,2 0-1 0 0,-1 0 1 0 0,1 0-1 0 0,0 8 0 0 0,1-11-52 0 0,0 0-1 0 0,1 0 0 0 0,-1 0 1 0 0,1 0-1 0 0,0 0 1 0 0,0 0-1 0 0,0 0 0 0 0,1 0 1 0 0,0 0-1 0 0,0-1 0 0 0,0 1 1 0 0,0-1-1 0 0,1 0 0 0 0,0 1 1 0 0,5 5-1 0 0,-6-8-43 0 0,1 0-1 0 0,0 0 0 0 0,0 0 1 0 0,0 0-1 0 0,0 0 1 0 0,0 0-1 0 0,0-1 1 0 0,0 1-1 0 0,1-1 0 0 0,-1 0 1 0 0,0 0-1 0 0,1 0 1 0 0,-1-1-1 0 0,1 1 0 0 0,-1-1 1 0 0,1 0-1 0 0,0 0 1 0 0,-1 0-1 0 0,1 0 0 0 0,-1 0 1 0 0,1-1-1 0 0,5-2 1 0 0,8-1-187 0 0,-1-1 0 0 0,0-1 0 0 0,-1-1 0 0 0,1 0 0 0 0,-2-1 0 0 0,1-1 0 0 0,-1 0 0 0 0,17-15 0 0 0,-24 19 109 0 0,-1 0 0 0 0,0-1 1 0 0,0 0-1 0 0,-1 0 0 0 0,0 0 1 0 0,0 0-1 0 0,0-1 0 0 0,-1 0 1 0 0,0 0-1 0 0,0-1 0 0 0,-1 1 1 0 0,0-1-1 0 0,0 1 1 0 0,0-1-1 0 0,-1 0 0 0 0,-1 0 1 0 0,1 0-1 0 0,-1 0 0 0 0,0-10 1 0 0,-2 13 40 0 0,0 0 0 0 0,1 0 0 0 0,-2 1 0 0 0,1-1 0 0 0,0 0 0 0 0,-1 1 1 0 0,0 0-1 0 0,0-1 0 0 0,0 1 0 0 0,-1 0 0 0 0,1 0 0 0 0,-1 0 0 0 0,0 0 0 0 0,0 0 1 0 0,0 1-1 0 0,-1 0 0 0 0,1-1 0 0 0,-1 1 0 0 0,0 0 0 0 0,0 1 0 0 0,0-1 0 0 0,0 1 0 0 0,-7-3 1 0 0,0 0 65 0 0,-1 1 1 0 0,0 0-1 0 0,0 0 1 0 0,0 2-1 0 0,-1-1 1 0 0,1 2-1 0 0,-25-1 1 0 0,29 3 348 0 0,17 1-20 0 0,19 1 146 0 0,-16-5-365 0 0,0-1 0 0 0,0 0-1 0 0,0 0 1 0 0,0-1-1 0 0,-1-1 1 0 0,0 0-1 0 0,0-1 1 0 0,12-7 0 0 0,-10 5-98 0 0,0 1 1 0 0,0 0 0 0 0,1 1 0 0 0,0 1 0 0 0,15-4-1 0 0,-25 9-43 0 0,0-1-1 0 0,0 1 1 0 0,0 1-1 0 0,0-1 1 0 0,0 0-1 0 0,0 1 1 0 0,-1 0-1 0 0,1 0 1 0 0,0 0-1 0 0,0 1 0 0 0,-1-1 1 0 0,1 1-1 0 0,0 0 1 0 0,-1 0-1 0 0,5 3 1 0 0,6 5 37 0 0,-1 0 1 0 0,14 15 0 0 0,-21-20-30 0 0,-2 0-1 0 0,1 1 1 0 0,0 0 0 0 0,-1 0 0 0 0,0 0 0 0 0,-1 0 0 0 0,1 0 0 0 0,-1 1 0 0 0,0 0 0 0 0,-1-1 0 0 0,0 1 0 0 0,0 0 0 0 0,0 0 0 0 0,-1 0-1 0 0,0 1 1 0 0,0-1 0 0 0,-1 0 0 0 0,0 0 0 0 0,0 0 0 0 0,0 1 0 0 0,-1-1 0 0 0,0 0 0 0 0,-1 0 0 0 0,0 0 0 0 0,0 0 0 0 0,0 0 0 0 0,-1-1-1 0 0,0 1 1 0 0,0 0 0 0 0,-1-1 0 0 0,0 0 0 0 0,0 0 0 0 0,0 0 0 0 0,-1-1 0 0 0,0 1 0 0 0,0-1 0 0 0,0 0 0 0 0,-1-1 0 0 0,1 1 0 0 0,-1-1-1 0 0,-10 6 1 0 0,15-10-14 0 0,-4 3-2 0 0,0 0 1 0 0,0-1-1 0 0,0 1 1 0 0,-11 2 0 0 0,15-5-16 0 0,1 1 1 0 0,-1-1 0 0 0,1 0 0 0 0,-1 0 0 0 0,0 0 0 0 0,1 0 0 0 0,-1 0-1 0 0,0 0 1 0 0,1 0 0 0 0,-1 0 0 0 0,1 0 0 0 0,-1-1 0 0 0,0 1 0 0 0,1 0-1 0 0,-1 0 1 0 0,1 0 0 0 0,-1-1 0 0 0,1 1 0 0 0,-1 0 0 0 0,0-1 0 0 0,0 0-1 0 0,1 1-28 0 0,-1-1 1 0 0,1 0-1 0 0,-1 0 0 0 0,1 0 0 0 0,0 0 0 0 0,-1 0 0 0 0,1 0 0 0 0,0 0 0 0 0,0 0 0 0 0,0 0 0 0 0,0 0 0 0 0,0 0 0 0 0,0 0 1 0 0,0 0-1 0 0,0 0 0 0 0,0 0 0 0 0,0 0 0 0 0,1-2 0 0 0,1-6-188 0 0,1 0 0 0 0,0 0 0 0 0,1 0 0 0 0,0 0 0 0 0,9-14 1 0 0,31-42-261 0 0,-37 54 402 0 0,49-73-368 0 0,-36 51 291 0 0,2 1-1 0 0,45-53 1 0 0,-62 80 174 0 0,-1 1-1 0 0,1 0 1 0 0,0 0 0 0 0,0 0-1 0 0,0 1 1 0 0,1 0 0 0 0,-1 0-1 0 0,9-4 1 0 0,-12 7 10 0 0,-1-1 1 0 0,1 1-1 0 0,0-1 1 0 0,-1 1-1 0 0,1 0 1 0 0,0-1 0 0 0,-1 1-1 0 0,1 0 1 0 0,0 0-1 0 0,0 0 1 0 0,-1 1-1 0 0,1-1 1 0 0,0 0-1 0 0,-1 1 1 0 0,1-1-1 0 0,0 1 1 0 0,-1-1-1 0 0,1 1 1 0 0,-1 0-1 0 0,1-1 1 0 0,-1 1-1 0 0,1 0 1 0 0,-1 0-1 0 0,0 0 1 0 0,1 1-1 0 0,-1-1 1 0 0,0 0 0 0 0,0 0-1 0 0,0 1 1 0 0,0-1-1 0 0,0 0 1 0 0,0 1-1 0 0,0-1 1 0 0,0 1-1 0 0,0 1 1 0 0,3 9 38 0 0,0 0 0 0 0,-1 1-1 0 0,0-1 1 0 0,-1 0 0 0 0,-1 1 0 0 0,0 0 0 0 0,0-1 0 0 0,-1 1 0 0 0,-2 16 0 0 0,0-4-181 0 0,4 30 1 0 0,3 32-2654 0 0,-5-40-3892 0 0,-2-41 5005 0 0</inkml:trace>
</inkml:ink>
</file>

<file path=ppt/ink/ink8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24:48.164"/>
    </inkml:context>
    <inkml:brush xml:id="br0">
      <inkml:brushProperty name="width" value="0.05" units="cm"/>
      <inkml:brushProperty name="height" value="0.05" units="cm"/>
    </inkml:brush>
  </inkml:definitions>
  <inkml:trace contextRef="#ctx0" brushRef="#br0">285 534 9977 0 0,'0'-1'49'0'0,"1"-1"-1"0"0,-1 0 1 0 0,0 1 0 0 0,1-1-1 0 0,-1 0 1 0 0,0 0 0 0 0,0 1-1 0 0,0-1 1 0 0,0 0 0 0 0,-1 1-1 0 0,1-1 1 0 0,0 0 0 0 0,-1 1-1 0 0,1-1 1 0 0,-1 0 0 0 0,1 1-1 0 0,-1-1 1 0 0,0 1 0 0 0,0-1-1 0 0,1 1 1 0 0,-1-1 0 0 0,0 1 0 0 0,-1-1-1 0 0,1 1 1 0 0,0 0 0 0 0,0 0-1 0 0,0 0 1 0 0,-1 0 0 0 0,-1-2-1 0 0,-1 2 163 0 0,-1-1 0 0 0,1 1 0 0 0,0 0 0 0 0,-1 0 0 0 0,1 0 0 0 0,-1 1 0 0 0,1 0 1 0 0,-1-1-1 0 0,1 2 0 0 0,-7 0 0 0 0,4-1-33 0 0,0 1 0 0 0,-1-1 0 0 0,1 2 0 0 0,0-1 0 0 0,0 1 0 0 0,0 0 0 0 0,1 1 0 0 0,-1-1 0 0 0,0 1 0 0 0,1 1 0 0 0,0-1 0 0 0,0 1 0 0 0,0 0 0 0 0,0 1 0 0 0,1-1 0 0 0,-1 1 0 0 0,1 0 0 0 0,0 1 0 0 0,1-1 1 0 0,-1 1-1 0 0,1 0 0 0 0,-4 7 0 0 0,-3 5-13 0 0,2 0 0 0 0,0 0 0 0 0,1 1 0 0 0,1 0 0 0 0,0 1 0 0 0,2 0 0 0 0,0 0 0 0 0,2 0 0 0 0,-3 32 0 0 0,6-44-161 0 0,0-1 0 0 0,0 1 0 0 0,1-1-1 0 0,0 1 1 0 0,1-1 0 0 0,0 0 0 0 0,0 0 0 0 0,0 1 0 0 0,4 7 0 0 0,-4-13-31 0 0,0 1 0 0 0,0 0 1 0 0,0 0-1 0 0,0-1 0 0 0,0 1 0 0 0,0-1 1 0 0,1 0-1 0 0,-1 0 0 0 0,1 0 0 0 0,0 0 1 0 0,-1 0-1 0 0,1 0 0 0 0,0-1 0 0 0,0 1 0 0 0,0-1 1 0 0,0 0-1 0 0,0 0 0 0 0,0 0 0 0 0,1 0 1 0 0,-1-1-1 0 0,0 1 0 0 0,0-1 0 0 0,5 0 0 0 0,6 0-435 0 0,-1-1 0 0 0,1 0 0 0 0,0-2 0 0 0,-1 1-1 0 0,0-2 1 0 0,1 0 0 0 0,-2 0 0 0 0,17-8-1 0 0,5-5-1378 0 0,55-37-1 0 0,-24 8 732 0 0,88-79 0 0 0,38-74 4052 0 0,-182 188-2091 0 0,0 0 0 0 0,13-24 2044 0 0,-26 41-2154 0 0,-8 9-387 0 0,-13 26 227 0 0,-47 59 0 0 0,63-89-497 0 0,0 0 1 0 0,1 1-1 0 0,0 0 0 0 0,1 0 0 0 0,-10 23 0 0 0,17-35-80 0 0,0 0 0 0 0,0 1-1 0 0,0-1 1 0 0,-1 0 0 0 0,1 1-1 0 0,0-1 1 0 0,0 1-1 0 0,0-1 1 0 0,0 0 0 0 0,0 1-1 0 0,0-1 1 0 0,0 0 0 0 0,0 1-1 0 0,0-1 1 0 0,0 1-1 0 0,0-1 1 0 0,0 0 0 0 0,0 1-1 0 0,0-1 1 0 0,0 0 0 0 0,0 1-1 0 0,1-1 1 0 0,-1 0-1 0 0,0 1 1 0 0,0-1 0 0 0,0 0-1 0 0,0 1 1 0 0,1-1-1 0 0,-1 0 1 0 0,0 1 0 0 0,0-1-1 0 0,1 0 1 0 0,-1 0 0 0 0,0 1-1 0 0,1-1 1 0 0,-1 0-1 0 0,17 1 70 0 0,16-12-169 0 0,-2-1-182 0 0,-2-2 1 0 0,1 0-1 0 0,-2-3 1 0 0,44-31-1 0 0,-72 48 278 0 0,22-21 22 0 0,-21 20-17 0 0,0 0 0 0 0,0 0 0 0 0,0 0 0 0 0,-1-1 0 0 0,1 1 0 0 0,0 0 0 0 0,-1 0 0 0 0,1 0 0 0 0,-1-1 0 0 0,1 1 0 0 0,-1 0 0 0 0,0-1 0 0 0,0 1 0 0 0,1 0 0 0 0,-1 0 0 0 0,0-1 0 0 0,0 1 0 0 0,0-1 0 0 0,-1 1 0 0 0,1-3 0 0 0,0 4 2 0 0,0 0 1 0 0,-1 0-1 0 0,1 0 1 0 0,0 0-1 0 0,0-1 0 0 0,0 1 1 0 0,0 0-1 0 0,0 0 1 0 0,-1 0-1 0 0,1 0 1 0 0,0-1-1 0 0,0 1 1 0 0,0 0-1 0 0,0 0 1 0 0,-1 0-1 0 0,1 0 1 0 0,0 0-1 0 0,0 0 0 0 0,-1 0 1 0 0,1 0-1 0 0,0 0 1 0 0,0 0-1 0 0,0 0 1 0 0,-1 0-1 0 0,1 0 1 0 0,0 0-1 0 0,0 0 1 0 0,0 0-1 0 0,-1 0 1 0 0,1 0-1 0 0,0 0 0 0 0,0 0 1 0 0,-1 0-1 0 0,1 0 1 0 0,0 0-1 0 0,0 0 1 0 0,0 0-1 0 0,-1 0 1 0 0,1 0-1 0 0,0 1 1 0 0,0-1-1 0 0,0 0 1 0 0,0 0-1 0 0,-1 0 0 0 0,1 0 1 0 0,0 0-1 0 0,0 1 1 0 0,0-1-1 0 0,0 0 1 0 0,0 0-1 0 0,0 0 1 0 0,-1 1-1 0 0,1-1 1 0 0,0 0-1 0 0,0 0 1 0 0,0 0-1 0 0,0 1 0 0 0,0-1 1 0 0,0 0-1 0 0,0 1 1 0 0,-10 15 383 0 0,10-15-307 0 0,-6 8 118 0 0,2 0 1 0 0,-1 0-1 0 0,2 1 1 0 0,-1-1-1 0 0,-2 14 1 0 0,5-20-134 0 0,0 0 1 0 0,0 0 0 0 0,1 0 0 0 0,-1 1 0 0 0,1-1-1 0 0,0 0 1 0 0,0 0 0 0 0,0 0 0 0 0,0 1-1 0 0,1-1 1 0 0,-1 0 0 0 0,1 0 0 0 0,0 0 0 0 0,0 0-1 0 0,0 0 1 0 0,0 0 0 0 0,1 0 0 0 0,-1 0-1 0 0,1 0 1 0 0,3 4 0 0 0,-4-6-51 0 0,1 1 0 0 0,-1-1 0 0 0,1 0 0 0 0,-1 0 0 0 0,1 0 0 0 0,-1 0-1 0 0,1 0 1 0 0,0 0 0 0 0,-1 0 0 0 0,1-1 0 0 0,0 1 0 0 0,0 0 0 0 0,0-1 0 0 0,0 0 0 0 0,-1 1 0 0 0,1-1 0 0 0,0 0 0 0 0,0 0 0 0 0,0 0 0 0 0,2 0-1 0 0,0-1-31 0 0,0 0 0 0 0,0-1 0 0 0,0 1 0 0 0,-1 0 0 0 0,1-1 0 0 0,-1 0 0 0 0,1 0 0 0 0,-1 0 0 0 0,5-4 0 0 0,1-2-197 0 0,1-1 0 0 0,-1 0 0 0 0,-1 0-1 0 0,1-1 1 0 0,6-11 0 0 0,2-5-68 0 0,0-1-1 0 0,-2-1 1 0 0,-1 0-1 0 0,-1-1 1 0 0,-1 0 0 0 0,-2-1-1 0 0,-1 0 1 0 0,-2 0 0 0 0,0-1-1 0 0,-2 0 1 0 0,1-49 0 0 0,-6 52 263 0 0,-2 1 0 0 0,-1 0 1 0 0,-13-54-1 0 0,11 72 34 0 0,0 15 30 0 0,-1 14 50 0 0,-17 330 1368 0 0,29-240-962 0 0,0-34-557 0 0,-5-63-606 0 0,1 0 0 0 0,1 0 0 0 0,7 24 0 0 0,-8-29-1622 0 0,-10-26-5777 0 0,8 8 6830 0 0</inkml:trace>
</inkml:ink>
</file>

<file path=ppt/ink/ink8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24:48.507"/>
    </inkml:context>
    <inkml:brush xml:id="br0">
      <inkml:brushProperty name="width" value="0.05" units="cm"/>
      <inkml:brushProperty name="height" value="0.05" units="cm"/>
    </inkml:brush>
  </inkml:definitions>
  <inkml:trace contextRef="#ctx0" brushRef="#br0">61 278 7581 0 0,'-8'-14'185'0'0,"0"1"1"0"0,1-1-1 0 0,0 0 0 0 0,1-1 1 0 0,0 0-1 0 0,2 0 1 0 0,0 0-1 0 0,0 0 0 0 0,1-1 1 0 0,0-21-1 0 0,3 35-82 0 0,0 0-1 0 0,0 1 1 0 0,0-1-1 0 0,1 0 1 0 0,-1 0-1 0 0,0 1 1 0 0,1-1-1 0 0,0 0 1 0 0,-1 1-1 0 0,1-1 1 0 0,0 0-1 0 0,0 1 1 0 0,0-1-1 0 0,0 1 1 0 0,0 0-1 0 0,0-1 1 0 0,1 1-1 0 0,-1 0 1 0 0,0 0-1 0 0,1-1 1 0 0,-1 1-1 0 0,1 0 1 0 0,-1 0 0 0 0,1 1-1 0 0,-1-1 1 0 0,4-1-1 0 0,5-1 182 0 0,-1 0 0 0 0,0 1 0 0 0,1 0 0 0 0,9-1 0 0 0,6 0-137 0 0,-25 3-146 0 0,125-30-2378 0 0,-99 21 1179 0 0</inkml:trace>
</inkml:ink>
</file>

<file path=ppt/ink/ink8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24:48.849"/>
    </inkml:context>
    <inkml:brush xml:id="br0">
      <inkml:brushProperty name="width" value="0.05" units="cm"/>
      <inkml:brushProperty name="height" value="0.05" units="cm"/>
    </inkml:brush>
  </inkml:definitions>
  <inkml:trace contextRef="#ctx0" brushRef="#br0">94 99 12605 0 0,'17'-58'2608'0'0,"-7"20"1500"0"0,-10 38-4072 0 0,0-1-1 0 0,0 1 1 0 0,0 0-1 0 0,-1 0 0 0 0,1 0 1 0 0,0 0-1 0 0,0 0 1 0 0,0 0-1 0 0,0 0 1 0 0,0 0-1 0 0,0 0 1 0 0,0-1-1 0 0,0 1 1 0 0,0 0-1 0 0,0 0 1 0 0,0 0-1 0 0,0 0 1 0 0,0 0-1 0 0,0 0 1 0 0,0 0-1 0 0,0 0 0 0 0,0 0 1 0 0,-1 0-1 0 0,1 0 1 0 0,0 0-1 0 0,0 0 1 0 0,0 0-1 0 0,0 0 1 0 0,0 0-1 0 0,0 0 1 0 0,0 0-1 0 0,0 0 1 0 0,0 0-1 0 0,-1 0 1 0 0,1 0-1 0 0,0 0 1 0 0,0 0-1 0 0,0 0 0 0 0,0 0 1 0 0,0 0-1 0 0,0 0 1 0 0,0 0-1 0 0,0 0 1 0 0,0 0-1 0 0,0 0 1 0 0,-1 0-1 0 0,1 0 1 0 0,0 0-1 0 0,0 0 1 0 0,0 0-1 0 0,0 0 1 0 0,0 0-1 0 0,0 0 1 0 0,0 0-1 0 0,0 0 1 0 0,0 0-1 0 0,0 0 0 0 0,0 1 1 0 0,0-1-1 0 0,0 0 1 0 0,0 0-1 0 0,-1 0 1 0 0,-8 8 925 0 0,-6 10-256 0 0,8-8-523 0 0,0 0-1 0 0,1 1 0 0 0,0-1 1 0 0,1 1-1 0 0,0 1 0 0 0,-5 17 1 0 0,-13 75 274 0 0,19-85-380 0 0,-3 21 63 0 0,1-1 0 0 0,3 1-1 0 0,1 51 1 0 0,2-75-179 0 0,1 0 1 0 0,1 0 0 0 0,0 0-1 0 0,1 0 1 0 0,1 0-1 0 0,1-1 1 0 0,0 1-1 0 0,1-1 1 0 0,1 0-1 0 0,14 25 1 0 0,-18-37-113 0 0,-1 1-1 0 0,1-1 1 0 0,0 0-1 0 0,-1 0 1 0 0,1 0 0 0 0,1 0-1 0 0,-1 0 1 0 0,0-1 0 0 0,1 1-1 0 0,-1-1 1 0 0,1 0-1 0 0,0 0 1 0 0,0-1 0 0 0,-1 1-1 0 0,7 1 1 0 0,-5-2-337 0 0,1-1 0 0 0,0 1 0 0 0,-1-1 0 0 0,1 0 0 0 0,-1 0 0 0 0,1-1-1 0 0,0 0 1 0 0,-1 0 0 0 0,1 0 0 0 0,-1 0 0 0 0,7-4 0 0 0,10-5-1928 0 0</inkml:trace>
</inkml:ink>
</file>

<file path=ppt/ink/ink8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24:52.481"/>
    </inkml:context>
    <inkml:brush xml:id="br0">
      <inkml:brushProperty name="width" value="0.05" units="cm"/>
      <inkml:brushProperty name="height" value="0.05" units="cm"/>
    </inkml:brush>
  </inkml:definitions>
  <inkml:trace contextRef="#ctx0" brushRef="#br0">185 211 6689 0 0,'82'-41'230'0'0,"-79"39"30"0"0,0 0 0 0 0,-1 1 0 0 0,1-1 0 0 0,-1 0 0 0 0,0-1 0 0 0,1 1 0 0 0,-1 0 0 0 0,0 0 0 0 0,0-1 0 0 0,-1 1 0 0 0,1-1 0 0 0,0 0 0 0 0,-1 0 0 0 0,0 1 1 0 0,1-1-1 0 0,-1 0 0 0 0,0 0 0 0 0,-1 0 0 0 0,1 0 0 0 0,0 0 0 0 0,-1 0 0 0 0,0 0 0 0 0,0-1 0 0 0,0-3 0 0 0,0 2-68 0 0,-1 0 0 0 0,1-1 0 0 0,-1 1 0 0 0,-1 0 0 0 0,1-1 0 0 0,-1 1 0 0 0,0 0 1 0 0,0 0-1 0 0,0 0 0 0 0,-1 0 0 0 0,0 1 0 0 0,1-1 0 0 0,-5-4 0 0 0,5 7-170 0 0,0 0-1 0 0,0 0 1 0 0,0 0 0 0 0,0 0 0 0 0,-1 0 0 0 0,1 0 0 0 0,-1 0-1 0 0,1 1 1 0 0,-1-1 0 0 0,1 1 0 0 0,-1 0 0 0 0,0 0 0 0 0,0 0 0 0 0,0 0-1 0 0,0 0 1 0 0,1 1 0 0 0,-5-1 0 0 0,2 1 15 0 0,1 0 0 0 0,0 1 0 0 0,0-1 1 0 0,-1 1-1 0 0,1 0 0 0 0,0 0 0 0 0,0 1 0 0 0,0-1 1 0 0,0 1-1 0 0,-7 4 0 0 0,1 1 92 0 0,0 0 0 0 0,0 1 0 0 0,0 0 1 0 0,1 0-1 0 0,0 1 0 0 0,1 0 0 0 0,-8 12 0 0 0,4-4 26 0 0,1 0-1 0 0,1 1 0 0 0,0 0 0 0 0,1 1 1 0 0,1 0-1 0 0,1 0 0 0 0,1 1 1 0 0,1 0-1 0 0,0 0 0 0 0,2 0 1 0 0,-2 23-1 0 0,5-39-140 0 0,0 0 0 0 0,0-1 1 0 0,0 1-1 0 0,1 0 1 0 0,0 0-1 0 0,-1-1 0 0 0,1 1 1 0 0,0-1-1 0 0,1 1 0 0 0,-1-1 1 0 0,1 1-1 0 0,-1-1 0 0 0,1 1 1 0 0,0-1-1 0 0,0 0 0 0 0,1 0 1 0 0,-1 0-1 0 0,5 4 0 0 0,-3-4-60 0 0,0-1 1 0 0,0 0-1 0 0,0 1 0 0 0,0-2 0 0 0,1 1 0 0 0,-1 0 0 0 0,0-1 0 0 0,1 0 1 0 0,-1 1-1 0 0,1-2 0 0 0,-1 1 0 0 0,1-1 0 0 0,0 1 0 0 0,-1-1 0 0 0,5-1 0 0 0,16-2-1012 0 0,-1-2-1 0 0,-1 0 0 0 0,1-2 0 0 0,40-16 1 0 0,-25 8-773 0 0,-2 2 126 0 0</inkml:trace>
</inkml:ink>
</file>

<file path=ppt/ink/ink8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24:53.231"/>
    </inkml:context>
    <inkml:brush xml:id="br0">
      <inkml:brushProperty name="width" value="0.05" units="cm"/>
      <inkml:brushProperty name="height" value="0.05" units="cm"/>
    </inkml:brush>
  </inkml:definitions>
  <inkml:trace contextRef="#ctx0" brushRef="#br0">45 112 9533 0 0,'-5'-12'1973'0'0,"1"22"1870"0"0,1 15-409 0 0,3-12-3933 0 0,-1-1 748 0 0,-1 0 1 0 0,0 0 0 0 0,-1 0-1 0 0,-4 13 1 0 0,2-11-63 0 0,1 1 0 0 0,1 0 1 0 0,-2 20-1 0 0,5-32-173 0 0,0 1 0 0 0,0 0-1 0 0,0-1 1 0 0,0 1 0 0 0,1 0 0 0 0,-1-1 0 0 0,1 1 0 0 0,0 0 0 0 0,0-1 0 0 0,1 1 0 0 0,-1-1 0 0 0,1 0 0 0 0,-1 1 0 0 0,1-1 0 0 0,0 0-1 0 0,0 0 1 0 0,1 0 0 0 0,2 3 0 0 0,-3-4-28 0 0,0-1 0 0 0,1 1 0 0 0,-1-1 0 0 0,0 1 0 0 0,1-1 0 0 0,-1 0 0 0 0,1 0-1 0 0,0 0 1 0 0,-1 0 0 0 0,1 0 0 0 0,0-1 0 0 0,-1 1 0 0 0,1-1 0 0 0,0 0 0 0 0,-1 0 0 0 0,1 0 0 0 0,0 0 0 0 0,0 0-1 0 0,3-1 1 0 0,6-1-189 0 0,0-1 0 0 0,22-8 0 0 0,-22 7 31 0 0,5-2-254 0 0,0-1 0 0 0,-1 0 0 0 0,0-1 0 0 0,-1-1-1 0 0,0 0 1 0 0,23-20 0 0 0,-37 28 396 0 0,0 0 1 0 0,0-1-1 0 0,0 1 1 0 0,0 0-1 0 0,0-1 0 0 0,-1 1 1 0 0,1-1-1 0 0,-1 1 1 0 0,1-1-1 0 0,-1 1 0 0 0,0-1 1 0 0,1 0-1 0 0,-1 1 1 0 0,0-1-1 0 0,0 1 1 0 0,0-1-1 0 0,0 0 0 0 0,0 1 1 0 0,-1-1-1 0 0,1 1 1 0 0,0-1-1 0 0,-1 1 1 0 0,1-1-1 0 0,-1 1 0 0 0,0-1 1 0 0,1 1-1 0 0,-1-1 1 0 0,0 1-1 0 0,0 0 1 0 0,0-1-1 0 0,-1 0 0 0 0,-4-6 20 0 0,0 0-1 0 0,0 0 1 0 0,-14-11-1 0 0,2 3 30 0 0,0 1 0 0 0,-26-17 0 0 0,38 28 35 0 0,0 0-1 0 0,0 1 1 0 0,-1 0-1 0 0,1 0 1 0 0,-1 1-1 0 0,1-1 0 0 0,-1 1 1 0 0,0 1-1 0 0,0-1 1 0 0,0 1-1 0 0,0 0 1 0 0,-10 1-1 0 0,17 0-25 0 0,-1 0-1 0 0,0 0 0 0 0,0-1 1 0 0,0 1-1 0 0,0 1 1 0 0,1-1-1 0 0,-1 0 0 0 0,0 0 1 0 0,0 0-1 0 0,0 0 1 0 0,0 0-1 0 0,1 1 0 0 0,-1-1 1 0 0,0 0-1 0 0,0 1 1 0 0,1-1-1 0 0,-1 1 0 0 0,0-1 1 0 0,1 1-1 0 0,-1-1 1 0 0,0 1-1 0 0,1-1 0 0 0,-1 1 1 0 0,1 0-1 0 0,-1-1 1 0 0,1 1-1 0 0,-1 0 0 0 0,1-1 1 0 0,-1 1-1 0 0,1 0 1 0 0,0 0-1 0 0,-1 0 0 0 0,1-1 1 0 0,0 1-1 0 0,0 0 1 0 0,0 0-1 0 0,0 0 0 0 0,-1-1 1 0 0,1 1-1 0 0,0 0 1 0 0,0 0-1 0 0,1 0 0 0 0,-1 0 1 0 0,0-1-1 0 0,0 1 1 0 0,0 0-1 0 0,1 1 0 0 0,0 1 43 0 0,0 0-1 0 0,1 0 0 0 0,-1 0 1 0 0,1 0-1 0 0,0 0 1 0 0,0 0-1 0 0,0-1 0 0 0,0 1 1 0 0,0-1-1 0 0,5 4 0 0 0,-3-3-21 0 0,-1-1-1 0 0,1 0 1 0 0,0-1 0 0 0,0 1-1 0 0,0-1 1 0 0,0 0-1 0 0,0 1 1 0 0,0-2-1 0 0,0 1 1 0 0,1 0-1 0 0,-1-1 1 0 0,6 0-1 0 0,3 0 27 0 0,0-1-1 0 0,23-5 0 0 0,23-9-100 0 0,-1-3-1 0 0,-1-3 0 0 0,71-35 0 0 0,-94 40 23 0 0,-29 14 3 0 0,0 0 0 0 0,1-1 0 0 0,-1 2 0 0 0,0-1-1 0 0,1 1 1 0 0,7-2 0 0 0,-12 3 7 0 0,0 0 1 0 0,1 0 0 0 0,-1 1-1 0 0,0-1 1 0 0,1 0-1 0 0,-1 0 1 0 0,0 1 0 0 0,0-1-1 0 0,1 1 1 0 0,-1-1-1 0 0,0 1 1 0 0,0-1 0 0 0,0 1-1 0 0,1 0 1 0 0,-1 0-1 0 0,0-1 1 0 0,0 1-1 0 0,0 0 1 0 0,0 0 0 0 0,-1 0-1 0 0,1 0 1 0 0,0 0-1 0 0,0 0 1 0 0,0 0 0 0 0,-1 1-1 0 0,1-1 1 0 0,-1 0-1 0 0,1 0 1 0 0,-1 0 0 0 0,1 1-1 0 0,-1 1 1 0 0,3 9 41 0 0,0-1 1 0 0,-2 1 0 0 0,1-1-1 0 0,-2 1 1 0 0,1 0-1 0 0,-2-1 1 0 0,1 1-1 0 0,-1 0 1 0 0,-5 18 0 0 0,2-15-27 0 0,0-1 0 0 0,-1 0 1 0 0,0 0-1 0 0,-1-1 0 0 0,-1 0 1 0 0,0 0-1 0 0,-11 15 0 0 0,18-28-21 0 0,0 1-1 0 0,-1 0 1 0 0,1 0-1 0 0,0-1 1 0 0,-1 1-1 0 0,1-1 1 0 0,-1 1-1 0 0,1 0 1 0 0,-1-1-1 0 0,1 1 1 0 0,-1-1-1 0 0,1 1 1 0 0,-1-1-1 0 0,1 1 1 0 0,-1-1-1 0 0,0 0 1 0 0,1 1-1 0 0,-1-1 1 0 0,0 0-1 0 0,1 1 1 0 0,-1-1-1 0 0,0 0 1 0 0,0 0-1 0 0,1 1 1 0 0,-1-1-1 0 0,0 0 1 0 0,0 0-1 0 0,1 0 1 0 0,-1 0-1 0 0,0 0 1 0 0,0 0-1 0 0,1 0 1 0 0,-1-1-1 0 0,0 1 1 0 0,0 0-1 0 0,0-1 1 0 0,0 0-9 0 0,0 0-1 0 0,1 0 1 0 0,-1 0-1 0 0,1 0 1 0 0,-1 0-1 0 0,1 0 1 0 0,-1 0-1 0 0,1-1 1 0 0,0 1-1 0 0,0 0 1 0 0,0 0 0 0 0,0 0-1 0 0,0-1 1 0 0,0 1-1 0 0,0 0 1 0 0,0 0-1 0 0,0-1 1 0 0,0 1-1 0 0,0 0 1 0 0,1 0-1 0 0,-1 0 1 0 0,1 0 0 0 0,0-2-1 0 0,6-13-102 0 0,1 0 0 0 0,0 0 0 0 0,1 1 0 0 0,20-26 0 0 0,53-50-529 0 0,-65 74 537 0 0,1 0 1 0 0,26-19-1 0 0,-38 32 109 0 0,-1 0 0 0 0,1 1 0 0 0,-1-1 0 0 0,1 1 0 0 0,0 1 0 0 0,0-1 0 0 0,1 1 0 0 0,-1 0 0 0 0,0 0 0 0 0,1 1 0 0 0,-1 0 0 0 0,1 0 0 0 0,12 0 0 0 0,-16 1 31 0 0,1 1 1 0 0,-1-1-1 0 0,0 1 1 0 0,1 0-1 0 0,-1 0 1 0 0,0 0-1 0 0,1 1 1 0 0,-1-1-1 0 0,0 1 1 0 0,0 0-1 0 0,0 0 1 0 0,0 0-1 0 0,-1 0 1 0 0,1 0-1 0 0,-1 0 1 0 0,5 6-1 0 0,-4-3 21 0 0,0-1 1 0 0,0 1-1 0 0,0 0 0 0 0,-1 0 0 0 0,0 1 0 0 0,0-1 0 0 0,0 0 0 0 0,-1 1 0 0 0,2 8 0 0 0,-2 4 29 0 0,0 0-1 0 0,-1 1 1 0 0,0-1 0 0 0,-2 0-1 0 0,-5 26 1 0 0,4-29-355 0 0,-6 28 226 0 0,9-40-466 0 0,0-1 0 0 0,-1 1 1 0 0,1-1-1 0 0,0 1 0 0 0,0 0 0 0 0,0-1 0 0 0,1 1 0 0 0,-1-1 1 0 0,1 1-1 0 0,-1-1 0 0 0,1 1 0 0 0,1 1 0 0 0,0-3-1201 0 0</inkml:trace>
</inkml:ink>
</file>

<file path=ppt/ink/ink8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24:54.106"/>
    </inkml:context>
    <inkml:brush xml:id="br0">
      <inkml:brushProperty name="width" value="0.05" units="cm"/>
      <inkml:brushProperty name="height" value="0.05" units="cm"/>
    </inkml:brush>
  </inkml:definitions>
  <inkml:trace contextRef="#ctx0" brushRef="#br0">282 559 10881 0 0,'0'0'41'0'0,"0"-1"1"0"0,1 1-1 0 0,-1-1 0 0 0,0 1 1 0 0,0-1-1 0 0,1 1 0 0 0,-1-1 0 0 0,0 1 1 0 0,0-1-1 0 0,0 1 0 0 0,0-1 1 0 0,0 1-1 0 0,0-1 0 0 0,0 1 1 0 0,0-1-1 0 0,0 1 0 0 0,0-1 1 0 0,0 1-1 0 0,0-1 0 0 0,0 1 1 0 0,0-1-1 0 0,0 1 0 0 0,0-1 0 0 0,-1 1 1 0 0,1-1-1 0 0,0 1 0 0 0,0-1 1 0 0,-1 1-1 0 0,1-1 0 0 0,0 1 1 0 0,-1 0-1 0 0,1-1 0 0 0,0 1 1 0 0,-1-1-1 0 0,1 1 0 0 0,-1 0 1 0 0,1 0-1 0 0,-1-1 0 0 0,1 1 0 0 0,0 0 1 0 0,-1 0-1 0 0,1-1 0 0 0,-1 1 1 0 0,0 0-1 0 0,-28-11 1269 0 0,22 9-841 0 0,-18-9 310 0 0,15 7-486 0 0,0 0 0 0 0,0 0 0 0 0,0 1 0 0 0,-19-4 0 0 0,26 7-221 0 0,-1 0 0 0 0,1 0 0 0 0,0 0-1 0 0,0 0 1 0 0,0 0 0 0 0,-1 1 0 0 0,1 0-1 0 0,0-1 1 0 0,0 1 0 0 0,0 0-1 0 0,0 1 1 0 0,0-1 0 0 0,0 0 0 0 0,0 1-1 0 0,1 0 1 0 0,-1-1 0 0 0,0 1-1 0 0,1 0 1 0 0,-1 0 0 0 0,-3 5 0 0 0,-1 2 184 0 0,-1 1 0 0 0,1 0 0 0 0,1 1 0 0 0,0-1 0 0 0,0 1 0 0 0,-8 23 0 0 0,8-15 117 0 0,0 1 0 0 0,2 0-1 0 0,-4 30 1 0 0,8-44-339 0 0,-1 0 0 0 0,1 0 1 0 0,0 0-1 0 0,1 0 0 0 0,0 0 1 0 0,0 0-1 0 0,0-1 0 0 0,0 1 0 0 0,1 0 1 0 0,5 10-1 0 0,-6-14-94 0 0,0 0 0 0 0,0 0 0 0 0,1 0 0 0 0,-1 0 0 0 0,1 0 0 0 0,-1 0 0 0 0,1 0 0 0 0,0 0 0 0 0,0 0 0 0 0,0-1-1 0 0,0 1 1 0 0,0-1 0 0 0,0 0 0 0 0,0 1 0 0 0,1-1 0 0 0,-1 0 0 0 0,0 0 0 0 0,1 0 0 0 0,-1-1 0 0 0,0 1 0 0 0,1-1 0 0 0,-1 1 0 0 0,1-1 0 0 0,-1 0 0 0 0,1 0 0 0 0,4 0 0 0 0,18-2-887 0 0,-11 1 116 0 0,0 0 1 0 0,-1-1 0 0 0,26-7 0 0 0,58-15-3149 0 0,-72 19 3095 0 0,0-1 0 0 0,-1 0 1 0 0,30-14-1 0 0,-32 10 660 0 0,-1-2-1 0 0,0 0 0 0 0,0-1 0 0 0,-2-1 1 0 0,1-1-1 0 0,30-32 0 0 0,-27 24 418 0 0,-4 6 414 0 0,22-29-1 0 0,-37 40-281 0 0,0 1-1 0 0,0-1 0 0 0,-1 0 0 0 0,0 0 0 0 0,0 0 0 0 0,0 0 1 0 0,-1 0-1 0 0,0-1 0 0 0,0 1 0 0 0,1-10 0 0 0,-3 16-240 0 0,0-1 0 0 0,0 1 0 0 0,0-1 0 0 0,0 0-1 0 0,0 1 1 0 0,0-1 0 0 0,0 0 0 0 0,0 1-1 0 0,0-1 1 0 0,-1 1 0 0 0,1-1 0 0 0,0 0 0 0 0,-1 1-1 0 0,1-1 1 0 0,0 1 0 0 0,-1-1 0 0 0,1 1-1 0 0,0-1 1 0 0,-1 1 0 0 0,1-1 0 0 0,-1 1 0 0 0,1 0-1 0 0,-1-1 1 0 0,1 1 0 0 0,-2-1 0 0 0,-20-6 1311 0 0,15 6-1070 0 0,-1 0 0 0 0,1 1 0 0 0,-1 0 0 0 0,-8 1 0 0 0,9 0-108 0 0,0 1 1 0 0,0 0 0 0 0,1 0-1 0 0,-1 0 1 0 0,0 1-1 0 0,1 0 1 0 0,-11 7-1 0 0,14-8-169 0 0,1-1 0 0 0,-1 1 0 0 0,1 0 0 0 0,-1 0-1 0 0,1 0 1 0 0,0 1 0 0 0,0-1 0 0 0,0 0-1 0 0,0 1 1 0 0,0-1 0 0 0,0 1 0 0 0,1 0-1 0 0,0-1 1 0 0,-1 1 0 0 0,1 0 0 0 0,0 0-1 0 0,0 0 1 0 0,0 0 0 0 0,1 0 0 0 0,-1 5-1 0 0,-3 14 134 0 0,0 11-42 0 0,3-32-132 0 0,1 1-1 0 0,0-1 0 0 0,0 0 0 0 0,0 1 0 0 0,1-1 0 0 0,-1 0 1 0 0,0 1-1 0 0,0-1 0 0 0,1 0 0 0 0,-1 0 0 0 0,0 1 1 0 0,1-1-1 0 0,0 0 0 0 0,-1 0 0 0 0,1 0 0 0 0,0 1 1 0 0,-1-1-1 0 0,2 1 0 0 0,0-1-18 0 0,0 0 0 0 0,-1-1 0 0 0,1 1 0 0 0,-1-1 0 0 0,1 1 0 0 0,0-1 0 0 0,-1 0 0 0 0,1 1 0 0 0,0-1-1 0 0,0 0 1 0 0,-1 0 0 0 0,1 0 0 0 0,0 0 0 0 0,-1-1 0 0 0,1 1 0 0 0,0 0 0 0 0,1-1 0 0 0,35-11-342 0 0,-30 8 283 0 0,8 0-47 0 0,-1-1 0 0 0,-1-1-1 0 0,1-1 1 0 0,-1 0-1 0 0,0 0 1 0 0,-1-2-1 0 0,19-14 1 0 0,-31 23 126 0 0,-1-1 0 0 0,0 1 0 0 0,1 0 0 0 0,-1-1 0 0 0,0 1 0 0 0,1 0 0 0 0,-1-1 0 0 0,0 1 0 0 0,1-1 0 0 0,-1 1 0 0 0,0-1 0 0 0,0 1 0 0 0,1-1 0 0 0,-1 1 0 0 0,0-1 0 0 0,0 1 0 0 0,0-1 0 0 0,0 1 0 0 0,0-1-1 0 0,0 1 1 0 0,0-1 0 0 0,0 1 0 0 0,0-1 0 0 0,0 0 0 0 0,0 1 0 0 0,0-1 0 0 0,0 1 0 0 0,0-1 0 0 0,0 1 0 0 0,-1-1 0 0 0,1 0 0 0 0,-1 1 4 0 0,1 0-1 0 0,0-1 1 0 0,-1 1 0 0 0,1 0-1 0 0,0 0 1 0 0,-1 0-1 0 0,1 0 1 0 0,0 0 0 0 0,-1 0-1 0 0,1 0 1 0 0,0 0-1 0 0,-1 0 1 0 0,1-1 0 0 0,0 2-1 0 0,-1-1 1 0 0,1 0 0 0 0,-1 0-1 0 0,1 0 1 0 0,0 0-1 0 0,-1 0 1 0 0,1 0 0 0 0,0 0-1 0 0,-1 0 1 0 0,1 1-1 0 0,0-1 1 0 0,-1 0 0 0 0,1 0-1 0 0,0 0 1 0 0,-1 1 0 0 0,1-1-1 0 0,0 0 1 0 0,0 0-1 0 0,-1 1 1 0 0,1-1 0 0 0,0 0-1 0 0,0 1 1 0 0,0-1-1 0 0,-1 0 1 0 0,1 0 0 0 0,0 1-1 0 0,0-1 1 0 0,0 1-1 0 0,0 0 1 0 0,-1 0 10 0 0,-7 11 425 0 0,1 1 0 0 0,-7 18-1 0 0,13-28-371 0 0,0 0-1 0 0,0 0 0 0 0,0 0 0 0 0,0 0 0 0 0,0 0 1 0 0,1 0-1 0 0,-1 0 0 0 0,1 0 0 0 0,0 0 0 0 0,0 0 1 0 0,0 0-1 0 0,0 1 0 0 0,1-1 0 0 0,-1 0 1 0 0,1 0-1 0 0,0 0 0 0 0,0 0 0 0 0,1 3 0 0 0,-1-5-62 0 0,0 0 0 0 0,0 1-1 0 0,0-1 1 0 0,0 0-1 0 0,0 0 1 0 0,0 0 0 0 0,0 0-1 0 0,0 0 1 0 0,0 0 0 0 0,1 0-1 0 0,-1 0 1 0 0,0-1-1 0 0,1 1 1 0 0,-1 0 0 0 0,1-1-1 0 0,-1 1 1 0 0,1-1-1 0 0,-1 1 1 0 0,3-1 0 0 0,0 0-18 0 0,0 0 0 0 0,-1 0 0 0 0,1 0 1 0 0,-1 0-1 0 0,1-1 0 0 0,-1 0 0 0 0,1 0 1 0 0,4-1-1 0 0,5-4-227 0 0,0 0 0 0 0,-1-1 1 0 0,15-10-1 0 0,-26 16 197 0 0,14-9-279 0 0,0-1 0 0 0,-1-1 0 0 0,0-1 0 0 0,-1 0 0 0 0,0-1 1 0 0,-1 0-1 0 0,-1-1 0 0 0,0 0 0 0 0,-1 0 0 0 0,-1-1 0 0 0,-1-1 0 0 0,0 0 1 0 0,9-28-1 0 0,-9 17 164 0 0,-1 1 0 0 0,-2-1 0 0 0,-1-1 0 0 0,-1 1 0 0 0,-1 0 0 0 0,-2-1 0 0 0,-1 1 0 0 0,-5-36 0 0 0,4 44 132 0 0,1 12 11 0 0,1 1 0 0 0,-1-1-1 0 0,-1 0 1 0 0,1 1-1 0 0,-1-1 1 0 0,-1 1 0 0 0,-5-14-1 0 0,8 21 10 0 0,0 0 1 0 0,0 0-1 0 0,-1 0 0 0 0,1-1 0 0 0,0 1 0 0 0,0 0 1 0 0,0 0-1 0 0,0 0 0 0 0,0 0 0 0 0,0 0 1 0 0,0-1-1 0 0,0 1 0 0 0,-1 0 0 0 0,1 0 0 0 0,0 0 1 0 0,0 0-1 0 0,0 0 0 0 0,0 0 0 0 0,0 0 1 0 0,-1 0-1 0 0,1 0 0 0 0,0 0 0 0 0,0 0 0 0 0,0-1 1 0 0,0 1-1 0 0,0 0 0 0 0,-1 0 0 0 0,1 0 1 0 0,0 0-1 0 0,0 0 0 0 0,0 0 0 0 0,0 0 0 0 0,-1 0 1 0 0,1 0-1 0 0,0 1 0 0 0,0-1 0 0 0,0 0 1 0 0,0 0-1 0 0,-1 0 0 0 0,1 0 0 0 0,0 0 0 0 0,0 0 1 0 0,0 0-1 0 0,0 0 0 0 0,0 0 0 0 0,0 0 1 0 0,-1 1-1 0 0,1-1 0 0 0,0 0 0 0 0,0 0 0 0 0,-6 12 147 0 0,-1 17 169 0 0,2 7 160 0 0,3 0 0 0 0,0 0-1 0 0,3 1 1 0 0,9 67-1 0 0,-1-55-279 0 0,1 1 0 0 0,35 93 0 0 0,-40-133-1081 0 0,0 1 0 0 0,1-1 0 0 0,8 11 0 0 0,-9-9-5451 0 0,-5-17 4950 0 0</inkml:trace>
</inkml:ink>
</file>

<file path=ppt/ink/ink8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24:54.450"/>
    </inkml:context>
    <inkml:brush xml:id="br0">
      <inkml:brushProperty name="width" value="0.05" units="cm"/>
      <inkml:brushProperty name="height" value="0.05" units="cm"/>
    </inkml:brush>
  </inkml:definitions>
  <inkml:trace contextRef="#ctx0" brushRef="#br0">13 182 7709 0 0,'-2'-3'109'0'0,"1"1"1"0"0,-1 0 0 0 0,1-1-1 0 0,0 0 1 0 0,0 1 0 0 0,0-1-1 0 0,0 0 1 0 0,0 1 0 0 0,1-1-1 0 0,-1 0 1 0 0,1 0 0 0 0,0 0 0 0 0,-1 0-1 0 0,1 0 1 0 0,1 1 0 0 0,-1-1-1 0 0,0 0 1 0 0,1 0 0 0 0,-1 0-1 0 0,2-3 1 0 0,0 3 87 0 0,0 1-1 0 0,-1-1 1 0 0,1 0 0 0 0,0 1-1 0 0,0-1 1 0 0,1 1 0 0 0,-1 0-1 0 0,1-1 1 0 0,-1 1 0 0 0,1 0-1 0 0,-1 1 1 0 0,1-1 0 0 0,0 0-1 0 0,0 1 1 0 0,0 0 0 0 0,0-1-1 0 0,6 0 1 0 0,84-29 1221 0 0,42-13-3406 0 0,-110 37 763 0 0</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3:41:13.172"/>
    </inkml:context>
    <inkml:brush xml:id="br0">
      <inkml:brushProperty name="width" value="0.05" units="cm"/>
      <inkml:brushProperty name="height" value="0.05" units="cm"/>
    </inkml:brush>
  </inkml:definitions>
  <inkml:trace contextRef="#ctx0" brushRef="#br0">0 185 6941 0 0,'68'-129'5083'0'0,"-58"104"-3676"0"0,3-5 803 0 0,-13 30-2198 0 0,0 0 0 0 0,0 0-1 0 0,0 0 1 0 0,0 0-1 0 0,0 1 1 0 0,0-1 0 0 0,0 0-1 0 0,0 0 1 0 0,0 0-1 0 0,0 0 1 0 0,0 0-1 0 0,0 0 1 0 0,0 1 0 0 0,0-1-1 0 0,0 0 1 0 0,0 0-1 0 0,0 0 1 0 0,0 0 0 0 0,0 0-1 0 0,0 0 1 0 0,0 1-1 0 0,0-1 1 0 0,1 0 0 0 0,-1 0-1 0 0,0 0 1 0 0,0 0-1 0 0,0 0 1 0 0,0 0-1 0 0,0 0 1 0 0,0 0 0 0 0,0 0-1 0 0,0 0 1 0 0,1 0-1 0 0,-1 1 1 0 0,0-1 0 0 0,0 0-1 0 0,0 0 1 0 0,0 0-1 0 0,0 0 1 0 0,0 0 0 0 0,1 0-1 0 0,-1 0 1 0 0,0 0-1 0 0,0 0 1 0 0,0 0-1 0 0,0 0 1 0 0,0 0 0 0 0,0 0-1 0 0,1 0 1 0 0,-1 0-1 0 0,0 0 1 0 0,0-1 0 0 0,0 1-1 0 0,0 0 1 0 0,0 0-1 0 0,0 0 1 0 0,0 0 0 0 0,1 0-1 0 0,-1 0 1 0 0,0 0-1 0 0,0 0 1 0 0,0 0-1 0 0,0 0 1 0 0,0 0 0 0 0,0-1-1 0 0,0 1 1 0 0,0 0-1 0 0,2 13 126 0 0,-2-11-87 0 0,5 51 395 0 0,-4 66 0 0 0,0-6-41 0 0,7 16-708 0 0,5 1-1 0 0,56 236 0 0 0,-67-358-354 0 0,1 1-1 0 0,-2-1 0 0 0,1 1 1 0 0,-1-1-1 0 0,-1 16 1 0 0,-1-9-1327 0 0</inkml:trace>
</inkml:ink>
</file>

<file path=ppt/ink/ink8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24:54.780"/>
    </inkml:context>
    <inkml:brush xml:id="br0">
      <inkml:brushProperty name="width" value="0.05" units="cm"/>
      <inkml:brushProperty name="height" value="0.05" units="cm"/>
    </inkml:brush>
  </inkml:definitions>
  <inkml:trace contextRef="#ctx0" brushRef="#br0">123 153 6813 0 0,'0'-9'469'0'0,"-1"0"1"0"0,0 1 0 0 0,0-1-1 0 0,-1 0 1 0 0,0 0 0 0 0,-1 1-1 0 0,0 0 1 0 0,0-1-1 0 0,-1 1 1 0 0,0 0 0 0 0,0 1-1 0 0,-1-1 1 0 0,0 1 0 0 0,0 0-1 0 0,-1 0 1 0 0,-8-8 0 0 0,14 14-411 0 0,-1 1 1 0 0,0-1 0 0 0,0 0-1 0 0,1 1 1 0 0,-1-1 0 0 0,0 1-1 0 0,0-1 1 0 0,0 1 0 0 0,0-1-1 0 0,1 1 1 0 0,-1 0 0 0 0,0-1-1 0 0,0 1 1 0 0,0 0 0 0 0,0 0-1 0 0,0 0 1 0 0,0 0 0 0 0,0-1-1 0 0,0 1 1 0 0,0 1 0 0 0,0-1-1 0 0,0 0 1 0 0,0 0 0 0 0,-1 0-1 0 0,1 1-6 0 0,-1 0 0 0 0,1 0 0 0 0,0 0 0 0 0,0 0 0 0 0,0 0 0 0 0,0 0 0 0 0,0 0 0 0 0,0 0 0 0 0,0 0 0 0 0,0 0 0 0 0,0 1 0 0 0,0-1 0 0 0,1 0 0 0 0,-2 2 0 0 0,-1 6 117 0 0,1-1-1 0 0,-1 1 1 0 0,1-1-1 0 0,-1 12 0 0 0,-1 14 60 0 0,1 0-1 0 0,2 0 1 0 0,2 0-1 0 0,1 0 0 0 0,1 0 1 0 0,2-1-1 0 0,18 64 1 0 0,-20-89-402 0 0,0 0 0 0 0,1 0 0 0 0,0-1 0 0 0,0 1 0 0 0,1-1 1 0 0,0 0-1 0 0,0-1 0 0 0,1 1 0 0 0,-1-1 0 0 0,10 7 0 0 0,-8-7-687 0 0,0 0 0 0 0,0-1 1 0 0,0-1-1 0 0,1 1 0 0 0,0-1 0 0 0,0 0 0 0 0,0-1 0 0 0,1 0 0 0 0,15 4 1 0 0,-12-6-634 0 0</inkml:trace>
</inkml:ink>
</file>

<file path=ppt/ink/ink8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24:55.226"/>
    </inkml:context>
    <inkml:brush xml:id="br0">
      <inkml:brushProperty name="width" value="0.05" units="cm"/>
      <inkml:brushProperty name="height" value="0.05" units="cm"/>
    </inkml:brush>
  </inkml:definitions>
  <inkml:trace contextRef="#ctx0" brushRef="#br0">4 415 6941 0 0,'-2'-21'330'0'0,"1"-1"0"0"0,1 0 0 0 0,0 0 0 0 0,2 0 0 0 0,0 0 0 0 0,7-25 0 0 0,-7 40-177 0 0,0 1 1 0 0,0 0-1 0 0,1 0 0 0 0,0 0 1 0 0,0 1-1 0 0,0-1 0 0 0,1 0 1 0 0,0 1-1 0 0,0 0 0 0 0,8-8 1 0 0,-8 9-71 0 0,1 1 1 0 0,-1 0-1 0 0,1 0 0 0 0,0 1 1 0 0,-1-1-1 0 0,1 1 1 0 0,0 0-1 0 0,0 0 1 0 0,0 1-1 0 0,1 0 1 0 0,-1 0-1 0 0,0 0 1 0 0,1 0-1 0 0,-1 1 1 0 0,6 0-1 0 0,-3 0 34 0 0,1 1 0 0 0,0 0 0 0 0,0 1 0 0 0,-1 0 0 0 0,0 0 0 0 0,1 1 1 0 0,-1 0-1 0 0,0 0 0 0 0,0 1 0 0 0,0 0 0 0 0,-1 1 0 0 0,1 0 0 0 0,9 8 0 0 0,-8-6-48 0 0,-1 1 0 0 0,0 0 0 0 0,-1 0 0 0 0,0 0 0 0 0,0 1 0 0 0,0 0 0 0 0,-1 1 0 0 0,-1 0 0 0 0,0-1 0 0 0,6 15 0 0 0,-10-20-40 0 0,0-1 1 0 0,0 1 0 0 0,0 0-1 0 0,-1-1 1 0 0,1 1 0 0 0,-1 0-1 0 0,0 0 1 0 0,0-1 0 0 0,0 1-1 0 0,0 0 1 0 0,-1 0-1 0 0,0-1 1 0 0,1 1 0 0 0,-1 0-1 0 0,-1-1 1 0 0,1 1 0 0 0,0-1-1 0 0,-1 0 1 0 0,0 1 0 0 0,-3 4-1 0 0,-3 3 55 0 0,-1-1-1 0 0,0-1 0 0 0,0 1 0 0 0,-17 11 1 0 0,-1 3 49 0 0,27-24-133 0 0,0 0 1 0 0,0 0 0 0 0,0 0 0 0 0,-1 0-1 0 0,1 0 1 0 0,0 0 0 0 0,0 0-1 0 0,0 0 1 0 0,0 0 0 0 0,0 0-1 0 0,0 0 1 0 0,-1-1 0 0 0,1 1-1 0 0,0 0 1 0 0,0 0 0 0 0,0 0-1 0 0,0 0 1 0 0,0 0 0 0 0,0 0-1 0 0,0 0 1 0 0,0 0 0 0 0,-1 0 0 0 0,1 0-1 0 0,0 0 1 0 0,0-1 0 0 0,0 1-1 0 0,0 0 1 0 0,0 0 0 0 0,0 0-1 0 0,0 0 1 0 0,0 0 0 0 0,0 0-1 0 0,0 0 1 0 0,0-1 0 0 0,0 1-1 0 0,0 0 1 0 0,0 0 0 0 0,0 0-1 0 0,0 0 1 0 0,0 0 0 0 0,0 0 0 0 0,0-1-1 0 0,0 1 1 0 0,0 0 0 0 0,0 0-1 0 0,0 0 1 0 0,0 0 0 0 0,0 0-1 0 0,0 0 1 0 0,0-1 0 0 0,0 1-1 0 0,0 0 1 0 0,0 0 0 0 0,0 0-1 0 0,0 0 1 0 0,0 0 0 0 0,1 0-1 0 0,-1 0 1 0 0,0 0 0 0 0,0 0 0 0 0,0-1-1 0 0,3-10-11 0 0,10-17-74 0 0,-6 11-23 0 0,1 1 0 0 0,12-18-1 0 0,83-96-261 0 0,-3 4 270 0 0,-96 120 99 0 0,5-6 87 0 0,-1 0 0 0 0,-1 0 0 0 0,0-1 0 0 0,6-16 0 0 0,-12 21 804 0 0,-7 14-274 0 0,-7 14-31 0 0,5-5-368 0 0,1 1 0 0 0,0 0 1 0 0,2 0-1 0 0,0 1 1 0 0,0 0-1 0 0,2 0 0 0 0,0 0 1 0 0,1 0-1 0 0,0 23 1 0 0,1-29-249 0 0,2 0-1 0 0,-1-1 1 0 0,1 1 0 0 0,1-1 0 0 0,0 1 0 0 0,1-1 0 0 0,0 1 0 0 0,0-1-1 0 0,1 0 1 0 0,0-1 0 0 0,1 1 0 0 0,0-1 0 0 0,0 1 0 0 0,1-2 0 0 0,1 1 0 0 0,9 10-1 0 0,-10-13-702 0 0,0-1 0 0 0,0 0 0 0 0,1 0 0 0 0,0 0 0 0 0,0-1 0 0 0,0 0 0 0 0,10 3 0 0 0,-3-3-1175 0 0</inkml:trace>
</inkml:ink>
</file>

<file path=ppt/ink/ink8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24:55.568"/>
    </inkml:context>
    <inkml:brush xml:id="br0">
      <inkml:brushProperty name="width" value="0.05" units="cm"/>
      <inkml:brushProperty name="height" value="0.05" units="cm"/>
    </inkml:brush>
  </inkml:definitions>
  <inkml:trace contextRef="#ctx0" brushRef="#br0">29 0 12865 0 0,'11'20'3232'0'0,"-6"-13"-2793"0"0,-1-1 0 0 0,0 1-1 0 0,0 0 1 0 0,-1 1 0 0 0,0-1-1 0 0,0 0 1 0 0,-1 1 0 0 0,0 0-1 0 0,0-1 1 0 0,-1 1 0 0 0,1 12-1 0 0,-2-7-534 0 0,-2-1 0 0 0,1 1-1 0 0,-2-1 1 0 0,-5 18 0 0 0,6-25-385 0 0,0 0 0 0 0,0 1 0 0 0,-1-1 0 0 0,1 0 0 0 0,-1 0 0 0 0,-1-1 0 0 0,1 1 0 0 0,-1-1 0 0 0,1 1 0 0 0,-1-1 0 0 0,-8 6 0 0 0,-4-2-1762 0 0</inkml:trace>
</inkml:ink>
</file>

<file path=ppt/ink/ink8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24:56.814"/>
    </inkml:context>
    <inkml:brush xml:id="br0">
      <inkml:brushProperty name="width" value="0.05" units="cm"/>
      <inkml:brushProperty name="height" value="0.05" units="cm"/>
    </inkml:brush>
  </inkml:definitions>
  <inkml:trace contextRef="#ctx0" brushRef="#br0">8 503 10321 0 0,'-2'-8'510'0'0,"0"0"-1"0"0,1 0 1 0 0,-1 0 0 0 0,2 0 0 0 0,-1-11-1 0 0,2 13-300 0 0,-1 0-1 0 0,2 0 1 0 0,-1 0 0 0 0,0 1-1 0 0,1-1 1 0 0,0 1 0 0 0,1-1-1 0 0,-1 1 1 0 0,1 0-1 0 0,0 0 1 0 0,0 0 0 0 0,5-6-1 0 0,2-2 93 0 0,1 1-1 0 0,0 0 1 0 0,16-12-1 0 0,-19 16-189 0 0,1 2 0 0 0,0-1 0 0 0,1 1 0 0 0,-1 0-1 0 0,1 1 1 0 0,0 0 0 0 0,1 1 0 0 0,19-6 0 0 0,-26 9-66 0 0,1 0 0 0 0,-1 0 0 0 0,0 1 0 0 0,0 0 0 0 0,0 0-1 0 0,0 0 1 0 0,1 0 0 0 0,-1 1 0 0 0,0-1 0 0 0,0 1 0 0 0,0 0 0 0 0,0 0 0 0 0,0 1 0 0 0,0-1-1 0 0,0 1 1 0 0,-1 0 0 0 0,1 0 0 0 0,0 0 0 0 0,-1 1 0 0 0,0-1 0 0 0,1 1 0 0 0,-1 0 0 0 0,0-1-1 0 0,0 2 1 0 0,-1-1 0 0 0,6 7 0 0 0,-2 0 34 0 0,0 1-1 0 0,-1 1 1 0 0,0-1 0 0 0,-1 1-1 0 0,0 0 1 0 0,0-1-1 0 0,-1 2 1 0 0,-1-1-1 0 0,0 0 1 0 0,-1 1 0 0 0,0-1-1 0 0,-2 14 1 0 0,-1 17-22 0 0,-3 0-1 0 0,-10 46 1 0 0,13-80-55 0 0,0 0 0 0 0,-1-1 0 0 0,0 1 0 0 0,0-1 1 0 0,-6 11-1 0 0,7-16-3 0 0,0 0 1 0 0,0 0-1 0 0,0 1 1 0 0,0-1-1 0 0,-1-1 1 0 0,1 1-1 0 0,-1 0 1 0 0,0-1-1 0 0,0 1 1 0 0,0-1-1 0 0,0 0 1 0 0,0 0-1 0 0,-1 0 1 0 0,-6 3 0 0 0,10-5-1 0 0,-1 0 0 0 0,1 0 0 0 0,0 0 0 0 0,-1 0 1 0 0,1 0-1 0 0,-1 0 0 0 0,1 0 0 0 0,-1 0 1 0 0,1 0-1 0 0,-1 0 0 0 0,1 0 0 0 0,0 0 1 0 0,-1 0-1 0 0,1 0 0 0 0,-1-1 0 0 0,1 1 0 0 0,0 0 1 0 0,-1 0-1 0 0,1 0 0 0 0,0-1 0 0 0,-1 1 1 0 0,1 0-1 0 0,0-1 0 0 0,-1 1 0 0 0,1 0 1 0 0,0-1-1 0 0,-1 1 0 0 0,1 0 0 0 0,0-1 0 0 0,0 1 1 0 0,0 0-1 0 0,-1-1 0 0 0,1 1 0 0 0,0-1 1 0 0,0 1-1 0 0,0 0 0 0 0,0-1 0 0 0,0 1 1 0 0,0-1-1 0 0,0 1 0 0 0,0-1 0 0 0,0 1 0 0 0,0-1 1 0 0,0 1-1 0 0,0 0 0 0 0,0-1 0 0 0,0 1 1 0 0,0-1-1 0 0,4-31-208 0 0,-2 22 128 0 0,3-22-58 0 0,1 0 0 0 0,2 1 0 0 0,1 0 0 0 0,17-40 0 0 0,-20 58 100 0 0,64-151-278 0 0,-60 145 303 0 0,2 0 0 0 0,-1 0-1 0 0,2 1 1 0 0,0 1-1 0 0,2 0 1 0 0,16-16 0 0 0,-30 31 19 0 0,1 1 0 0 0,-1 0 0 0 0,0 0 0 0 0,1 0 0 0 0,-1 0 0 0 0,1 0 0 0 0,0 0 0 0 0,-1 0 1 0 0,1 0-1 0 0,0 0 0 0 0,-1 1 0 0 0,1-1 0 0 0,0 1 0 0 0,0-1 0 0 0,0 1 0 0 0,-1 0 0 0 0,1-1 0 0 0,0 1 0 0 0,0 0 0 0 0,0 0 1 0 0,0 1-1 0 0,0-1 0 0 0,-1 0 0 0 0,4 1 0 0 0,-2 1 12 0 0,-1-1 1 0 0,1 1-1 0 0,-1 0 0 0 0,1 0 1 0 0,-1 0-1 0 0,0 0 1 0 0,0 0-1 0 0,0 0 0 0 0,0 0 1 0 0,0 1-1 0 0,0-1 1 0 0,-1 1-1 0 0,1-1 0 0 0,1 6 1 0 0,4 6 24 0 0,-2 1 0 0 0,0 0 1 0 0,-1 0-1 0 0,0 0 0 0 0,-1 0 1 0 0,-1 1-1 0 0,0 17 0 0 0,-2-6-23 0 0,0 0 0 0 0,-2 0-1 0 0,-7 33 1 0 0,-4-31 37 0 0,27-59-92 0 0,2 1-1 0 0,34-45 1 0 0,-15 24 22 0 0,-23 31 6 0 0,2 1 0 0 0,1 0 0 0 0,0 1 0 0 0,1 1 0 0 0,18-15 0 0 0,-33 31 10 0 0,0-1 0 0 0,0 0-1 0 0,-1 0 1 0 0,1 0 0 0 0,0 1-1 0 0,0-1 1 0 0,1 0 0 0 0,-1 1-1 0 0,0-1 1 0 0,0 1 0 0 0,0 0-1 0 0,0-1 1 0 0,0 1 0 0 0,0 0-1 0 0,1-1 1 0 0,-1 1 0 0 0,0 0-1 0 0,0 0 1 0 0,0 0 0 0 0,2 0-1 0 0,-2 1 10 0 0,0-1 0 0 0,0 1 0 0 0,0-1 0 0 0,-1 1 0 0 0,1-1 0 0 0,0 1 0 0 0,0 0 0 0 0,-1-1 0 0 0,1 1 0 0 0,0 0 0 0 0,-1 0 0 0 0,1 0 0 0 0,-1-1 0 0 0,1 1 0 0 0,-1 0 0 0 0,1 0 0 0 0,-1 0 0 0 0,0 0 0 0 0,1 1 0 0 0,1 7 119 0 0,-1 0 0 0 0,1 0 1 0 0,-1-1-1 0 0,-1 13 0 0 0,0-11 7 0 0,-3 188 1978 0 0,-2-52-5398 0 0,7-146 3026 0 0,-1 0 0 0 0,0 0 0 0 0,0 1-1 0 0,0-1 1 0 0,1 0 0 0 0,-1 0 0 0 0,0 0 0 0 0,0-1-1 0 0,0 1 1 0 0,1 0 0 0 0,-1 0 0 0 0,0-1 0 0 0,0 1 0 0 0,0 0-1 0 0,0-1 1 0 0,2 0 0 0 0,24-9-1772 0 0,12-7-167 0 0,-27 13 1786 0 0,-1 0 1 0 0,1-2-1 0 0,-1 1 0 0 0,0-1 1 0 0,0-1-1 0 0,-1 0 0 0 0,16-15 1 0 0,-8 3 349 0 0,-1 0 1 0 0,-2-2-1 0 0,0 0 1 0 0,-1-1-1 0 0,-1 0 1 0 0,16-38-1 0 0,-21 40 648 0 0,-1-1 1 0 0,-1 1-1 0 0,-1-1 0 0 0,5-39 0 0 0,-10 48 13 0 0,0-1 0 0 0,-1 1 0 0 0,0-1 1 0 0,-1 1-1 0 0,-7-23 0 0 0,0-3 696 0 0,9 34-1103 0 0,-1-1-1 0 0,0 1 1 0 0,1 0-1 0 0,0 0 1 0 0,0-1-1 0 0,0 1 1 0 0,1 0-1 0 0,0-1 0 0 0,-1 1 1 0 0,1 0-1 0 0,1 0 1 0 0,1-6-1 0 0,-18 17 466 0 0,1 7-419 0 0,1 0 0 0 0,1 1-1 0 0,-13 20 1 0 0,21-28-165 0 0,0 0-1 0 0,1 1 1 0 0,0-1-1 0 0,0 1 1 0 0,0-1-1 0 0,1 1 1 0 0,0 0-1 0 0,1 0 1 0 0,0 0-1 0 0,0 13 1 0 0,1-13 30 0 0,0-1-1 0 0,1 1 1 0 0,0 0 0 0 0,0-1-1 0 0,1 0 1 0 0,0 1 0 0 0,1-1-1 0 0,-1 0 1 0 0,1 0 0 0 0,1 0-1 0 0,-1 0 1 0 0,1-1 0 0 0,9 12-1 0 0,2-1 199 0 0,1-1-1 0 0,0 0 0 0 0,25 16 0 0 0,-22-17-247 0 0,-1 0 0 0 0,0 1 0 0 0,17 21 0 0 0,-33-34-52 0 0,0-1 0 0 0,0 1 0 0 0,0 0 0 0 0,0 0 0 0 0,-1 0 0 0 0,1 1 0 0 0,-1-1 0 0 0,0 0 0 0 0,0 0 0 0 0,0 1-1 0 0,0-1 1 0 0,0 6 0 0 0,-1-6-4 0 0,0-1 1 0 0,0 0-1 0 0,0 0 0 0 0,-1 0 0 0 0,1 0 0 0 0,-1 0 0 0 0,1 0 0 0 0,-1 0 0 0 0,0 0 0 0 0,0 0 0 0 0,0-1 0 0 0,0 1 1 0 0,0 0-1 0 0,0 0 0 0 0,0-1 0 0 0,-1 1 0 0 0,1-1 0 0 0,-1 1 0 0 0,1-1 0 0 0,-1 1 0 0 0,0-1 0 0 0,-1 1 0 0 0,-6 4-142 0 0,-1-1 0 0 0,1 0 0 0 0,-1-1 0 0 0,0 0 0 0 0,0-1 0 0 0,0 0 0 0 0,0 0 0 0 0,-11 1 0 0 0,17-3-63 0 0,-1-1 0 0 0,1 1 1 0 0,0-1-1 0 0,0 0 0 0 0,0 0 1 0 0,-1 0-1 0 0,1-1 0 0 0,0 1 1 0 0,0-1-1 0 0,0 0 0 0 0,0 0 0 0 0,0-1 1 0 0,0 1-1 0 0,0-1 0 0 0,0 0 1 0 0,0 0-1 0 0,1 0 0 0 0,-1 0 0 0 0,1-1 1 0 0,0 1-1 0 0,-1-1 0 0 0,1 0 1 0 0,-3-3-1 0 0,5 4-16 0 0,0-1 1 0 0,0 1-1 0 0,0 0 0 0 0,0 0 1 0 0,0-1-1 0 0,0 1 0 0 0,0-1 1 0 0,1 1-1 0 0,-1-1 1 0 0,1 1-1 0 0,0 0 0 0 0,0-1 1 0 0,0 0-1 0 0,0 1 0 0 0,0-1 1 0 0,0 1-1 0 0,1 0 1 0 0,0-5-1 0 0,1 1-237 0 0,0 0 0 0 0,1 0 1 0 0,0 0-1 0 0,0 1 0 0 0,0-1 1 0 0,4-5-1 0 0,8-11-931 0 0</inkml:trace>
</inkml:ink>
</file>

<file path=ppt/ink/ink8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24:57.386"/>
    </inkml:context>
    <inkml:brush xml:id="br0">
      <inkml:brushProperty name="width" value="0.05" units="cm"/>
      <inkml:brushProperty name="height" value="0.05" units="cm"/>
    </inkml:brush>
  </inkml:definitions>
  <inkml:trace contextRef="#ctx0" brushRef="#br0">62 219 9333 0 0,'7'-2'225'0'0,"0"-1"0"0"0,0 1 0 0 0,0-1 0 0 0,-1-1 0 0 0,1 1 0 0 0,-1-1 0 0 0,0 0 0 0 0,0-1 0 0 0,0 1 0 0 0,-1-1 0 0 0,1 0 0 0 0,-1 0 0 0 0,0-1 0 0 0,-1 0 0 0 0,1 0 0 0 0,-1 0 0 0 0,-1 0 0 0 0,1-1 0 0 0,-1 1 1 0 0,0-1-1 0 0,0 0 0 0 0,-1 0 0 0 0,0 0 0 0 0,0 0 0 0 0,-1 0 0 0 0,1-10 0 0 0,-2 14-185 0 0,0 0-1 0 0,0 0 1 0 0,0 0 0 0 0,-1 0 0 0 0,0 1-1 0 0,1-1 1 0 0,-1 0 0 0 0,0 0 0 0 0,0 1-1 0 0,-1-1 1 0 0,1 1 0 0 0,0-1 0 0 0,-1 1-1 0 0,0-1 1 0 0,1 1 0 0 0,-1 0 0 0 0,0 0 0 0 0,0 0-1 0 0,0 0 1 0 0,-1 0 0 0 0,1 0 0 0 0,0 1-1 0 0,-1-1 1 0 0,1 1 0 0 0,-1-1 0 0 0,0 1-1 0 0,1 0 1 0 0,-1 0 0 0 0,0 0 0 0 0,1 0-1 0 0,-1 1 1 0 0,0-1 0 0 0,0 1 0 0 0,0 0-1 0 0,0 0 1 0 0,0 0 0 0 0,0 0 0 0 0,1 0 0 0 0,-1 1-1 0 0,0-1 1 0 0,0 1 0 0 0,0 0 0 0 0,1-1-1 0 0,-1 1 1 0 0,0 1 0 0 0,1-1 0 0 0,-1 0-1 0 0,1 1 1 0 0,-1-1 0 0 0,1 1 0 0 0,-1 0-1 0 0,-2 3 1 0 0,-3 4 91 0 0,0 0 0 0 0,1 1 0 0 0,1 0 0 0 0,-1 1 0 0 0,1-1-1 0 0,1 1 1 0 0,0 0 0 0 0,1 1 0 0 0,0-1 0 0 0,1 1 0 0 0,0 0 0 0 0,0 0-1 0 0,2 0 1 0 0,-1 0 0 0 0,2 0 0 0 0,-1 0 0 0 0,2 0 0 0 0,2 20-1 0 0,-3-30-124 0 0,1 1 0 0 0,0 0-1 0 0,0-1 1 0 0,0 1-1 0 0,0 0 1 0 0,0-1-1 0 0,0 1 1 0 0,1-1-1 0 0,-1 0 1 0 0,1 1-1 0 0,-1-1 1 0 0,1 0 0 0 0,0 0-1 0 0,0 0 1 0 0,0 0-1 0 0,0 0 1 0 0,0 0-1 0 0,1-1 1 0 0,-1 1-1 0 0,1-1 1 0 0,-1 0-1 0 0,1 0 1 0 0,-1 1-1 0 0,1-2 1 0 0,0 1 0 0 0,-1 0-1 0 0,1 0 1 0 0,0-1-1 0 0,-1 0 1 0 0,1 1-1 0 0,0-1 1 0 0,5-1-1 0 0,1 1-21 0 0,0-2-1 0 0,0 1 0 0 0,0-1 0 0 0,0-1 1 0 0,0 1-1 0 0,-1-1 0 0 0,1-1 0 0 0,13-8 1 0 0,-6 3-40 0 0,0-1 0 0 0,16-14 0 0 0,-27 20 48 0 0,0 0 0 0 0,-1-1 0 0 0,1 0 0 0 0,-1 1 0 0 0,0-1 0 0 0,0-1 0 0 0,-1 1 0 0 0,0 0 0 0 0,5-12 0 0 0,-20 129 460 0 0,11-83-87 0 0,0-1 1 0 0,1 1-1 0 0,2-1 1 0 0,1 1-1 0 0,2-1 1 0 0,11 42-1 0 0,8 5 223 0 0,36 79 0 0 0,-54-141-552 0 0,14 38-24 0 0,-19-48-7 0 0,0-1 0 0 0,-1 1 0 0 0,1 0 0 0 0,-1-1-1 0 0,0 1 1 0 0,1 0 0 0 0,-1 0 0 0 0,0-1 0 0 0,-1 1 0 0 0,1 0-1 0 0,0-1 1 0 0,-1 1 0 0 0,0 0 0 0 0,1-1 0 0 0,-1 1 0 0 0,-2 3 0 0 0,2-5-3 0 0,-1 1 1 0 0,1-1-1 0 0,-1 0 1 0 0,1 0 0 0 0,-1 0-1 0 0,1 0 1 0 0,-1 0 0 0 0,0 0-1 0 0,0 0 1 0 0,1 0-1 0 0,-1-1 1 0 0,0 1 0 0 0,0-1-1 0 0,0 1 1 0 0,0-1 0 0 0,0 0-1 0 0,0 0 1 0 0,1 0 0 0 0,-5 0-1 0 0,-38-5 14 0 0,26 1-33 0 0,0-1 0 0 0,0 0-1 0 0,0-2 1 0 0,0 0 0 0 0,1-1-1 0 0,0 0 1 0 0,-26-18-1 0 0,37 21 9 0 0,1 1-1 0 0,-1-1 1 0 0,0 0-1 0 0,1 0 0 0 0,0 0 1 0 0,0-1-1 0 0,1 0 0 0 0,0 0 1 0 0,0 0-1 0 0,0 0 0 0 0,1-1 1 0 0,-1 1-1 0 0,1-1 0 0 0,1 0 1 0 0,0 0-1 0 0,0 0 0 0 0,0 0 1 0 0,1 0-1 0 0,0-1 0 0 0,0 1 1 0 0,1 0-1 0 0,0-11 1 0 0,1 11 8 0 0,0 0 1 0 0,0 0 0 0 0,1 0 0 0 0,0 0 0 0 0,0 0 0 0 0,0 1 0 0 0,1-1-1 0 0,0 1 1 0 0,1-1 0 0 0,-1 1 0 0 0,1 0 0 0 0,0 0 0 0 0,1 1 0 0 0,0-1 0 0 0,-1 1-1 0 0,11-8 1 0 0,4-1-508 0 0,1 1-1 0 0,0 0 0 0 0,39-16 1 0 0,21-13-3332 0 0,-60 30 774 0 0,29-24-1 0 0,-35 25 1174 0 0</inkml:trace>
</inkml:ink>
</file>

<file path=ppt/ink/ink8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24:57.822"/>
    </inkml:context>
    <inkml:brush xml:id="br0">
      <inkml:brushProperty name="width" value="0.05" units="cm"/>
      <inkml:brushProperty name="height" value="0.05" units="cm"/>
    </inkml:brush>
  </inkml:definitions>
  <inkml:trace contextRef="#ctx0" brushRef="#br0">3 109 10185 0 0,'1'-14'358'0'0,"-2"-6"1083"0"0,0 19-1276 0 0,1 0 0 0 0,-1 0 0 0 0,1-1 0 0 0,0 1 0 0 0,0 0 0 0 0,-1 0-1 0 0,1-1 1 0 0,0 1 0 0 0,0 0 0 0 0,0 0 0 0 0,0-1 0 0 0,0 1 0 0 0,0 0 0 0 0,1 0 0 0 0,-1-1 0 0 0,0 1 0 0 0,1 0 0 0 0,-1 0 0 0 0,1 0 0 0 0,-1-1 0 0 0,1 1 0 0 0,-1 0 0 0 0,1 0 0 0 0,0 0 0 0 0,0 0 0 0 0,-1 0 0 0 0,1 0 0 0 0,2-1 0 0 0,-2 2-68 0 0,0 0 0 0 0,0 0 0 0 0,0 0 0 0 0,0 0 0 0 0,0 0 0 0 0,0 0 0 0 0,0 0 0 0 0,0 0 0 0 0,1 0 0 0 0,-1 1 1 0 0,0-1-1 0 0,0 0 0 0 0,0 1 0 0 0,0-1 0 0 0,0 1 0 0 0,0-1 0 0 0,0 1 0 0 0,0-1 0 0 0,-1 1 0 0 0,1 0 0 0 0,0 0 1 0 0,0-1-1 0 0,0 1 0 0 0,-1 0 0 0 0,1 0 0 0 0,0 0 0 0 0,-1 0 0 0 0,1 0 0 0 0,-1 0 0 0 0,1 0 0 0 0,0 1 0 0 0,35 48 2541 0 0,-26-38-2332 0 0,-1 0 1 0 0,0 1-1 0 0,-1 0 1 0 0,-1 0-1 0 0,7 15 1 0 0,-1 12-79 0 0,18 39-44 0 0,-28-71-190 0 0,1 0-1 0 0,1-1 1 0 0,-1 0 0 0 0,1 0 0 0 0,0 0 0 0 0,1-1 0 0 0,11 11 0 0 0,-17-17-6 0 0,1 1 0 0 0,-1-1-1 0 0,1 0 1 0 0,-1 1 0 0 0,1-1 0 0 0,-1 0 0 0 0,1 1 0 0 0,0-1 0 0 0,-1 0 0 0 0,1 0 0 0 0,-1 1 0 0 0,1-1 0 0 0,0 0 0 0 0,-1 0 0 0 0,1 0 0 0 0,0 0 0 0 0,-1 0 0 0 0,1 0 0 0 0,0 0 0 0 0,-1 0 0 0 0,1 0-1 0 0,-1 0 1 0 0,1 0 0 0 0,0 0 0 0 0,0-1 0 0 0,1 0-15 0 0,-1 0 1 0 0,0 1-1 0 0,0-1 0 0 0,1 0 0 0 0,-1 0 0 0 0,0 0 0 0 0,0-1 1 0 0,0 1-1 0 0,0 0 0 0 0,1-3 0 0 0,3-5-116 0 0,-1 0 0 0 0,7-19 0 0 0,-7 16 71 0 0,3-9 47 0 0,-1 0 0 0 0,-1-1 0 0 0,-1 0 0 0 0,2-33-1 0 0,-2 12-31 0 0,-1 23 8 0 0,2-16-189 0 0,0-38 1 0 0,-10 84-1699 0 0,4-9 1699 0 0,0 0 0 0 0,1 1 0 0 0,-1-1 0 0 0,0 0 0 0 0,1 0 0 0 0,-1 0 0 0 0,0 1 0 0 0,1-1 0 0 0,0 0 0 0 0,-1 1 0 0 0,1 1 0 0 0,-1 9-1682 0 0,2 16-2482 0 0,3-19 2477 0 0</inkml:trace>
</inkml:ink>
</file>

<file path=ppt/ink/ink8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24:58.178"/>
    </inkml:context>
    <inkml:brush xml:id="br0">
      <inkml:brushProperty name="width" value="0.05" units="cm"/>
      <inkml:brushProperty name="height" value="0.05" units="cm"/>
    </inkml:brush>
  </inkml:definitions>
  <inkml:trace contextRef="#ctx0" brushRef="#br0">18 74 13013 0 0,'-2'-3'40'0'0,"0"-2"293"0"0,-1 1-1 0 0,1-1 0 0 0,0 0 1 0 0,0 0-1 0 0,0 0 1 0 0,0-5-1 0 0,2 9-175 0 0,0-1 0 0 0,0 1 0 0 0,0 0 1 0 0,0 0-1 0 0,0 0 0 0 0,0-1 0 0 0,0 1 0 0 0,0 0 0 0 0,1 0 0 0 0,-1 0 1 0 0,0 0-1 0 0,1 0 0 0 0,-1 0 0 0 0,1 0 0 0 0,-1 0 0 0 0,1 0 0 0 0,0 0 0 0 0,-1 0 1 0 0,1 0-1 0 0,0 0 0 0 0,0 0 0 0 0,0 0 0 0 0,0 0 0 0 0,0 1 0 0 0,-1-1 1 0 0,1 0-1 0 0,1 1 0 0 0,-1-1 0 0 0,0 1 0 0 0,0-1 0 0 0,0 1 0 0 0,0 0 0 0 0,1-1 1 0 0,0 1-36 0 0,0-1 0 0 0,-1 1 1 0 0,1 0-1 0 0,0 0 0 0 0,0 0 0 0 0,-1 0 1 0 0,1 1-1 0 0,0-1 0 0 0,-1 0 1 0 0,1 1-1 0 0,0-1 0 0 0,-1 1 1 0 0,1-1-1 0 0,-1 1 0 0 0,1 0 1 0 0,-1 0-1 0 0,1 0 0 0 0,-1 0 1 0 0,1 0-1 0 0,-1 0 0 0 0,0 0 1 0 0,0 0-1 0 0,0 0 0 0 0,1 1 0 0 0,-1-1 1 0 0,0 0-1 0 0,0 1 0 0 0,0 1 1 0 0,5 6-8 0 0,-1-1 1 0 0,0 1 0 0 0,5 14-1 0 0,-6-9-88 0 0,1 0-1 0 0,-2 0 0 0 0,0 1 1 0 0,-1 0-1 0 0,2 24 1 0 0,-7 79-1186 0 0,1-81 25 0 0,2-28 108 0 0,-1 0 0 0 0,1 0 0 0 0,-1 0-1 0 0,-1 0 1 0 0,0 0 0 0 0,0-1 0 0 0,-6 15 0 0 0,2-10-1306 0 0</inkml:trace>
</inkml:ink>
</file>

<file path=ppt/ink/ink8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24:58.519"/>
    </inkml:context>
    <inkml:brush xml:id="br0">
      <inkml:brushProperty name="width" value="0.05" units="cm"/>
      <inkml:brushProperty name="height" value="0.05" units="cm"/>
    </inkml:brush>
  </inkml:definitions>
  <inkml:trace contextRef="#ctx0" brushRef="#br0">9 0 15461 0 0,'1'7'209'0'0,"1"-1"0"0"0,0 0-1 0 0,1 1 1 0 0,0-1 0 0 0,0 0-1 0 0,0-1 1 0 0,6 9 0 0 0,11 21 864 0 0,-12-17-331 0 0,1-1-1 0 0,21 30 0 0 0,9 17 424 0 0,-21-27-551 0 0,-5-13-257 0 0,-1 1 0 0 0,12 37 0 0 0,-21-52-349 0 0,-1-1 1 0 0,0 1 0 0 0,-1 0-1 0 0,0-1 1 0 0,0 1 0 0 0,-1 0-1 0 0,0 0 1 0 0,-1 0-1 0 0,0-1 1 0 0,-4 16 0 0 0,2-12-209 0 0,-1-1-1 0 0,-1 0 1 0 0,0-1 0 0 0,-1 1 0 0 0,0-1-1 0 0,0 0 1 0 0,-1-1 0 0 0,-1 1 0 0 0,-10 10 0 0 0,1-4-1231 0 0,0 0 1 0 0,-2-1-1 0 0,-37 25 1 0 0,22-23-850 0 0</inkml:trace>
</inkml:ink>
</file>

<file path=ppt/ink/ink8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24:58.863"/>
    </inkml:context>
    <inkml:brush xml:id="br0">
      <inkml:brushProperty name="width" value="0.05" units="cm"/>
      <inkml:brushProperty name="height" value="0.05" units="cm"/>
    </inkml:brush>
  </inkml:definitions>
  <inkml:trace contextRef="#ctx0" brushRef="#br0">65 44 11629 0 0,'-9'-44'8104'0'0,"9"44"-8043"0"0,6 8 1677 0 0,4 13-503 0 0,-3 7-247 0 0,1-3-622 0 0,-2 0-1 0 0,-1 0 0 0 0,2 27 0 0 0,-6-32-515 0 0,-2 0-1 0 0,0 0 1 0 0,-1 0-1 0 0,-1 0 1 0 0,0 0-1 0 0,-2-1 1 0 0,-9 27 0 0 0,7-28-1104 0 0,-1 1 0 0 0,-1-2 0 0 0,-1 1 0 0 0,-14 19 1 0 0,5-12-1466 0 0</inkml:trace>
</inkml:ink>
</file>

<file path=ppt/ink/ink8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24:59.579"/>
    </inkml:context>
    <inkml:brush xml:id="br0">
      <inkml:brushProperty name="width" value="0.05" units="cm"/>
      <inkml:brushProperty name="height" value="0.05" units="cm"/>
    </inkml:brush>
  </inkml:definitions>
  <inkml:trace contextRef="#ctx0" brushRef="#br0">2 111 8297 0 0,'0'-21'442'0'0,"-1"7"1227"0"0,1 1 0 0 0,0 0 0 0 0,1 0 1 0 0,5-24-1 0 0,-6 67 3276 0 0,1-21-4711 0 0,-1 0 0 0 0,2 0 0 0 0,-1 0 0 0 0,1 0 0 0 0,0-1 0 0 0,6 15 0 0 0,-3-16-202 0 0,-1 0 0 0 0,1 0 1 0 0,1-1-1 0 0,-1 1 0 0 0,1-1 0 0 0,0 0 0 0 0,0-1 0 0 0,1 1 0 0 0,0-1 0 0 0,0-1 0 0 0,0 1 1 0 0,0-1-1 0 0,1 0 0 0 0,10 3 0 0 0,-6-3-43 0 0,-1-1 0 0 0,1 0-1 0 0,0-1 1 0 0,-1 0 0 0 0,1-1 0 0 0,0 0 0 0 0,0-1 0 0 0,0 0-1 0 0,19-3 1 0 0,-14 0-63 0 0,-3 2-158 0 0,0-2 0 0 0,17-5 1 0 0,-28 8 146 0 0,0-1 0 0 0,0 0 0 0 0,-1 0 0 0 0,1 0 0 0 0,-1-1 0 0 0,1 1 0 0 0,-1-1 0 0 0,1 1 0 0 0,-1-1 0 0 0,0 0 0 0 0,0 0 0 0 0,0 0 0 0 0,0 0 0 0 0,0 0 0 0 0,0 0 0 0 0,-1-1 0 0 0,3-3 0 0 0,-3 3 27 0 0,0 0 0 0 0,0 0-1 0 0,-1-1 1 0 0,1 1-1 0 0,-1 0 1 0 0,0-1 0 0 0,0 1-1 0 0,0-1 1 0 0,0 1-1 0 0,0 0 1 0 0,-1-1 0 0 0,0 1-1 0 0,1 0 1 0 0,-1 0-1 0 0,-2-4 1 0 0,-3-7 69 0 0,0 1 0 0 0,-10-16 0 0 0,3 5-46 0 0,13 24 35 0 0,0-1 0 0 0,0 1 0 0 0,0 0 1 0 0,0-1-1 0 0,0 1 0 0 0,-1 0 0 0 0,1-1 0 0 0,0 1 1 0 0,0 0-1 0 0,0-1 0 0 0,0 1 0 0 0,0 0 1 0 0,-1-1-1 0 0,1 1 0 0 0,0 0 0 0 0,0-1 1 0 0,-1 1-1 0 0,1 0 0 0 0,0 0 0 0 0,0-1 0 0 0,-1 1 1 0 0,1 0-1 0 0,0 0 0 0 0,-1 0 0 0 0,1 0 1 0 0,0-1-1 0 0,-1 1 0 0 0,1 0 0 0 0,0 0 1 0 0,-1 0-1 0 0,1 0 0 0 0,0 0 0 0 0,-1 0 0 0 0,1 0 1 0 0,0 0-1 0 0,-1 0 0 0 0,0 0 0 0 0,-4 14 168 0 0,1 31 330 0 0,4-41-434 0 0,0 50 628 0 0,1-1 0 0 0,10 56 1 0 0,27 105 382 0 0,-26-151-886 0 0,-9-46-195 0 0,13 84-88 0 0,-15-90 65 0 0,-1 0 1 0 0,0 0 0 0 0,-1 0-1 0 0,0 0 1 0 0,-1 0 0 0 0,0 0-1 0 0,-4 12 1 0 0,5-19 27 0 0,-1 0 0 0 0,1 0 0 0 0,-1 0 0 0 0,0-1 1 0 0,0 1-1 0 0,-1 0 0 0 0,1-1 0 0 0,-1 0 0 0 0,0 1 0 0 0,0-1 0 0 0,0 0 1 0 0,0-1-1 0 0,-1 1 0 0 0,1 0 0 0 0,-6 2 0 0 0,3-2 3 0 0,0-1 0 0 0,0 1-1 0 0,0-1 1 0 0,0 0 0 0 0,0-1 0 0 0,-1 0-1 0 0,1 0 1 0 0,-1 0 0 0 0,-8 0 0 0 0,2-2-5 0 0,-1 0 1 0 0,1-1-1 0 0,0 0 1 0 0,0-1-1 0 0,1 0 1 0 0,-1-1-1 0 0,1 0 1 0 0,0-1-1 0 0,-19-11 1 0 0,22 10 1 0 0,0 0 0 0 0,1-1 0 0 0,0-1 1 0 0,0 1-1 0 0,1-1 0 0 0,-1-1 1 0 0,2 1-1 0 0,-1-1 0 0 0,1 0 0 0 0,1-1 1 0 0,0 0-1 0 0,0 1 0 0 0,1-2 1 0 0,0 1-1 0 0,1 0 0 0 0,0-1 0 0 0,0 0 1 0 0,1 1-1 0 0,-1-16 0 0 0,2 10-23 0 0,0 1-1 0 0,1 0 1 0 0,1-1-1 0 0,0 1 1 0 0,1 0-1 0 0,1 0 1 0 0,0 0-1 0 0,1 0 1 0 0,1 0-1 0 0,0 1 1 0 0,1 0-1 0 0,0 0 1 0 0,13-19-1 0 0,-15 27-5 0 0,0 0-1 0 0,1 0 1 0 0,0 1-1 0 0,0 0 1 0 0,1 0-1 0 0,0 0 1 0 0,0 0-1 0 0,0 1 0 0 0,0 0 1 0 0,0 1-1 0 0,1-1 1 0 0,-1 1-1 0 0,1 0 1 0 0,14-3-1 0 0,2 1-564 0 0,0 1-1 0 0,0 2 1 0 0,32-1-1 0 0,18-1-3460 0 0,-32-1 483 0 0,-21 1 1667 0 0</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3:41:13.546"/>
    </inkml:context>
    <inkml:brush xml:id="br0">
      <inkml:brushProperty name="width" value="0.05" units="cm"/>
      <inkml:brushProperty name="height" value="0.05" units="cm"/>
    </inkml:brush>
  </inkml:definitions>
  <inkml:trace contextRef="#ctx0" brushRef="#br0">267 71 10393 0 0,'1'1'29'0'0,"-1"1"0"0"0,1-1 0 0 0,-1 0 0 0 0,0 0 0 0 0,1 1 0 0 0,-1-1 0 0 0,0 0 0 0 0,0 0 0 0 0,0 1 0 0 0,0-1 0 0 0,0 0 0 0 0,0 1 0 0 0,0-1 0 0 0,0 0 0 0 0,0 0 0 0 0,-1 1 0 0 0,1-1 0 0 0,-1 0 0 0 0,1 0 0 0 0,-1 1 0 0 0,1-1 0 0 0,-1 0 0 0 0,1 0 0 0 0,-1 0 0 0 0,0 0 1 0 0,-1 1-1 0 0,-27 34 327 0 0,22-28-396 0 0,-5 5-3 0 0,-1-1 1 0 0,-1-1-1 0 0,1 0 1 0 0,-2 0-1 0 0,-16 9 1 0 0,-82 35-69 0 0,112-54 115 0 0,1-1 1 0 0,0 0-1 0 0,-1 1 1 0 0,1-1-1 0 0,0 0 0 0 0,-1 0 1 0 0,1 0-1 0 0,0 1 0 0 0,-1-1 1 0 0,1 0-1 0 0,0 0 1 0 0,-1 0-1 0 0,1 0 0 0 0,0 0 1 0 0,-1 0-1 0 0,1 1 0 0 0,-1-1 1 0 0,1 0-1 0 0,0 0 1 0 0,-1 0-1 0 0,1 0 0 0 0,-1 0 1 0 0,1-1-1 0 0,0 1 1 0 0,-1 0-1 0 0,1 0 0 0 0,0 0 1 0 0,-1 0-1 0 0,1 0 0 0 0,0 0 1 0 0,-1-1-1 0 0,1 1 1 0 0,0 0-1 0 0,-1 0 0 0 0,1-1 1 0 0,0 1-1 0 0,-1 0 0 0 0,1 0 1 0 0,0-1-1 0 0,-1 1 1 0 0,6-19 106 0 0,19-21-5 0 0,-24 40-105 0 0,21-30 234 0 0,2 1 0 0 0,28-29-1 0 0,-37 44 1 0 0,2-1 0 0 0,-1 2 0 0 0,2 0 0 0 0,0 1 0 0 0,23-12 0 0 0,-36 22-193 0 0,0 0 0 0 0,1 0 0 0 0,-1 0 0 0 0,0 1 0 0 0,1-1 0 0 0,-1 1 0 0 0,1 0 0 0 0,-1 1 0 0 0,1-1 0 0 0,-1 1 0 0 0,1 0 0 0 0,-1 0 1 0 0,1 0-1 0 0,0 1 0 0 0,-1 0 0 0 0,1-1 0 0 0,-1 2 0 0 0,0-1 0 0 0,8 3 0 0 0,-5 0-20 0 0,1 1 1 0 0,-1 0-1 0 0,0 0 0 0 0,0 0 1 0 0,-1 1-1 0 0,1 0 0 0 0,-1 0 1 0 0,-1 1-1 0 0,9 11 0 0 0,-1 1-281 0 0,0 1 0 0 0,-2 0 0 0 0,0 1 0 0 0,-1 0 0 0 0,-1 1 0 0 0,7 25 0 0 0,-6-11-890 0 0</inkml:trace>
</inkml:ink>
</file>

<file path=ppt/ink/ink8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24:59.903"/>
    </inkml:context>
    <inkml:brush xml:id="br0">
      <inkml:brushProperty name="width" value="0.05" units="cm"/>
      <inkml:brushProperty name="height" value="0.05" units="cm"/>
    </inkml:brush>
  </inkml:definitions>
  <inkml:trace contextRef="#ctx0" brushRef="#br0">20 200 10185 0 0,'-5'-17'261'0'0,"0"0"0"0"0,2 0 0 0 0,-2-25 0 0 0,4 36-47 0 0,1 1 0 0 0,0-1-1 0 0,0 1 1 0 0,0-1 0 0 0,1 1 0 0 0,0-1 0 0 0,0 1 0 0 0,1 0 0 0 0,-1-1-1 0 0,1 1 1 0 0,0 0 0 0 0,0 0 0 0 0,1 0 0 0 0,0 0 0 0 0,3-4 0 0 0,-5 7-132 0 0,0 1 1 0 0,0 0-1 0 0,0-1 1 0 0,0 1-1 0 0,0 0 1 0 0,1 0 0 0 0,-1 0-1 0 0,0 0 1 0 0,1 0-1 0 0,-1 0 1 0 0,1 0-1 0 0,-1 1 1 0 0,1-1-1 0 0,-1 1 1 0 0,1-1-1 0 0,-1 1 1 0 0,1-1 0 0 0,0 1-1 0 0,-1 0 1 0 0,1 0-1 0 0,0-1 1 0 0,-1 1-1 0 0,1 1 1 0 0,0-1-1 0 0,-1 0 1 0 0,1 0-1 0 0,-1 1 1 0 0,1-1 0 0 0,0 0-1 0 0,-1 1 1 0 0,1 0-1 0 0,-1-1 1 0 0,1 1-1 0 0,-1 0 1 0 0,1 0-1 0 0,-1 0 1 0 0,0 0-1 0 0,1 0 1 0 0,-1 0 0 0 0,1 2-1 0 0,3 2 147 0 0,0 0 1 0 0,0 1-1 0 0,0 0 0 0 0,-1 0 0 0 0,0 0 1 0 0,-1 0-1 0 0,7 14 0 0 0,22 61 1741 0 0,43 167 1 0 0,-73-234-1953 0 0,0 0 0 0 0,-1 1 0 0 0,0-1 1 0 0,-1 0-1 0 0,-1 0 0 0 0,0 0 1 0 0,0 0-1 0 0,-6 18 0 0 0,0-6-391 0 0,-2 0-1 0 0,-1 0 1 0 0,-17 31 0 0 0,17-39-508 0 0,-1 0 0 0 0,0-1 0 0 0,-2 0 0 0 0,0-1 0 0 0,0 0 0 0 0,-19 15 0 0 0,-5-1-1428 0 0</inkml:trace>
</inkml:ink>
</file>

<file path=ppt/ink/ink8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25:01.632"/>
    </inkml:context>
    <inkml:brush xml:id="br0">
      <inkml:brushProperty name="width" value="0.05" units="cm"/>
      <inkml:brushProperty name="height" value="0.05" units="cm"/>
    </inkml:brush>
  </inkml:definitions>
  <inkml:trace contextRef="#ctx0" brushRef="#br0">19 61 10185 0 0,'-18'-13'4049'0'0,"21"13"-3748"0"0,1 1 0 0 0,-1-1 1 0 0,1 0-1 0 0,-1 0 0 0 0,1-1 0 0 0,-1 1 0 0 0,0-1 1 0 0,1 0-1 0 0,3-1 0 0 0,12-2 171 0 0,186-7 188 0 0,23-9-4380 0 0,-169 11 1843 0 0</inkml:trace>
</inkml:ink>
</file>

<file path=ppt/ink/ink8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25:02.276"/>
    </inkml:context>
    <inkml:brush xml:id="br0">
      <inkml:brushProperty name="width" value="0.05" units="cm"/>
      <inkml:brushProperty name="height" value="0.05" units="cm"/>
    </inkml:brush>
  </inkml:definitions>
  <inkml:trace contextRef="#ctx0" brushRef="#br0">0 43 13237 0 0,'0'0'3253'0'0,"20"0"-1805"0"0,25-19-1244 0 0,-35 15-48 0 0,6-1-228 0 0,0 3-196 0 0,3-6-276 0 0,5 3-384 0 0,0 5-445 0 0</inkml:trace>
</inkml:ink>
</file>

<file path=ppt/ink/ink8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22:22.842"/>
    </inkml:context>
    <inkml:brush xml:id="br0">
      <inkml:brushProperty name="width" value="0.05" units="cm"/>
      <inkml:brushProperty name="height" value="0.05" units="cm"/>
    </inkml:brush>
  </inkml:definitions>
  <inkml:trace contextRef="#ctx0" brushRef="#br0">176 69 7741 0 0,'0'-1'30'0'0,"0"1"0"0"0,-1 0-1 0 0,1 0 1 0 0,0-1 0 0 0,-1 1 0 0 0,1 0 0 0 0,0-1 0 0 0,-1 1 0 0 0,1 0 0 0 0,0-1 0 0 0,0 1 0 0 0,-1 0 0 0 0,1-1 0 0 0,0 1-1 0 0,0-1 1 0 0,0 1 0 0 0,0 0 0 0 0,-1-1 0 0 0,1 1 0 0 0,0-1 0 0 0,0 1 0 0 0,0-1 0 0 0,0 1 0 0 0,0 0 0 0 0,0-1 0 0 0,0 1-1 0 0,0-1 1 0 0,0 1 0 0 0,1-1 0 0 0,-1 1 0 0 0,0 0 0 0 0,0-1 0 0 0,0 1 0 0 0,0-1 0 0 0,1 1 0 0 0,-1 0 0 0 0,1-1-1 0 0,14-18 1975 0 0,0-2 539 0 0,-15 21-2497 0 0,1-1 0 0 0,-1 1 1 0 0,0-1-1 0 0,0 1 0 0 0,0-1 1 0 0,0 1-1 0 0,0-1 0 0 0,0 1 1 0 0,-1-1-1 0 0,1 1 0 0 0,0-1 0 0 0,0 1 1 0 0,0 0-1 0 0,0-1 0 0 0,0 1 1 0 0,-1-1-1 0 0,1 1 0 0 0,0-1 1 0 0,0 1-1 0 0,-1 0 0 0 0,1-1 0 0 0,0 1 1 0 0,-1 0-1 0 0,1-1 0 0 0,0 1 1 0 0,-1 0-1 0 0,1-1 0 0 0,-1 1 0 0 0,1 0 1 0 0,0 0-1 0 0,-1-1 0 0 0,1 1 1 0 0,-1 0-1 0 0,1 0 0 0 0,-1 0 1 0 0,1 0-1 0 0,-1 0 0 0 0,1-1 0 0 0,-1 1 1 0 0,1 0-1 0 0,0 0 0 0 0,-1 0 1 0 0,1 0-1 0 0,-2 1 0 0 0,-21 2 614 0 0,14 3-649 0 0,1 0 0 0 0,0 0 0 0 0,0 1 0 0 0,0 0 0 0 0,1 1 0 0 0,0 0 0 0 0,1 0 0 0 0,-1 0 0 0 0,2 1 0 0 0,-8 12 0 0 0,1 1 122 0 0,0 1 0 0 0,2 0 0 0 0,0 0 0 0 0,2 1-1 0 0,0 0 1 0 0,2 1 0 0 0,1 0 0 0 0,0 0 0 0 0,2 0 0 0 0,0 48 0 0 0,4-63-118 0 0,-1-1 0 0 0,2 1 0 0 0,-1-1 0 0 0,1 1 0 0 0,1-1 0 0 0,-1 0 0 0 0,8 15 0 0 0,-9-22-14 0 0,0 0 0 0 0,0 1 1 0 0,1-1-1 0 0,-1 0 0 0 0,1 0 0 0 0,-1 0 1 0 0,1 0-1 0 0,0 0 0 0 0,0-1 1 0 0,0 1-1 0 0,0 0 0 0 0,0-1 0 0 0,0 1 1 0 0,0-1-1 0 0,1 0 0 0 0,-1 0 0 0 0,0 0 1 0 0,1 0-1 0 0,-1 0 0 0 0,1 0 0 0 0,-1-1 1 0 0,1 1-1 0 0,-1-1 0 0 0,1 0 1 0 0,0 0-1 0 0,-1 0 0 0 0,1 0 0 0 0,-1 0 1 0 0,1 0-1 0 0,0-1 0 0 0,-1 1 0 0 0,4-2 1 0 0,5-2-11 0 0,0 0 0 0 0,-1-1 0 0 0,1 0 0 0 0,-1-1 0 0 0,-1 0 0 0 0,1 0 0 0 0,-1-1 0 0 0,0 0 0 0 0,0-1 0 0 0,12-14 0 0 0,-5 2-94 0 0,0 0 1 0 0,-1-1-1 0 0,20-37 0 0 0,-30 49 92 0 0,-1 1 0 0 0,0 0-1 0 0,-1-1 1 0 0,0 0-1 0 0,-1 0 1 0 0,1 0 0 0 0,-2 0-1 0 0,1 0 1 0 0,-1 0 0 0 0,-1 0-1 0 0,0-1 1 0 0,0 1 0 0 0,-1 0-1 0 0,0 0 1 0 0,0 0 0 0 0,-1 0-1 0 0,0 0 1 0 0,-1 0 0 0 0,0 0-1 0 0,0 0 1 0 0,-1 1-1 0 0,0 0 1 0 0,-1 0 0 0 0,1 0-1 0 0,-2 0 1 0 0,1 1 0 0 0,-1 0-1 0 0,0 0 1 0 0,-1 0 0 0 0,1 1-1 0 0,-1 0 1 0 0,-11-7 0 0 0,12 8-2 0 0,0 1 0 0 0,-1 0 0 0 0,1 0 0 0 0,-1 1 0 0 0,0 0 0 0 0,0 0 0 0 0,0 1 0 0 0,0 0 0 0 0,-1 0 0 0 0,1 0 0 0 0,-9 0 0 0 0,12 2-26 0 0,-1 1 0 0 0,1-1 0 0 0,0 0 0 0 0,0 1 0 0 0,0 0 0 0 0,0 0 0 0 0,0 1 0 0 0,0-1 0 0 0,0 1 0 0 0,0-1 0 0 0,1 1 0 0 0,-1 0 0 0 0,1 1 0 0 0,-1-1 0 0 0,1 1 0 0 0,0-1 0 0 0,0 1 0 0 0,0 0 0 0 0,0 0 0 0 0,0 1 0 0 0,-3 4 0 0 0,1-1-479 0 0,1-1 0 0 0,-1 0 0 0 0,1 1-1 0 0,1 0 1 0 0,0 0 0 0 0,0 0 0 0 0,0 0 0 0 0,-3 15-1 0 0,5-11-846 0 0</inkml:trace>
</inkml:ink>
</file>

<file path=ppt/ink/ink8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22:23.307"/>
    </inkml:context>
    <inkml:brush xml:id="br0">
      <inkml:brushProperty name="width" value="0.05" units="cm"/>
      <inkml:brushProperty name="height" value="0.05" units="cm"/>
    </inkml:brush>
  </inkml:definitions>
  <inkml:trace contextRef="#ctx0" brushRef="#br0">6 54 10849 0 0,'0'-1'82'0'0,"-1"1"0"0"0,0-1 0 0 0,1 0 0 0 0,-1 0 0 0 0,1 0 0 0 0,-1 0 0 0 0,1 0 0 0 0,0 0 0 0 0,-1 0 0 0 0,1 0 0 0 0,0-1 0 0 0,0 1 0 0 0,0 0 0 0 0,0 0 0 0 0,-1 0-1 0 0,2-2 1 0 0,-1 3 6 0 0,0 0 0 0 0,0-1-1 0 0,0 1 1 0 0,0 0 0 0 0,0-1-1 0 0,1 1 1 0 0,-1-1 0 0 0,0 1-1 0 0,0 0 1 0 0,0-1-1 0 0,1 1 1 0 0,-1 0 0 0 0,0 0-1 0 0,0-1 1 0 0,1 1 0 0 0,-1 0-1 0 0,0 0 1 0 0,1-1 0 0 0,-1 1-1 0 0,0 0 1 0 0,1 0-1 0 0,-1 0 1 0 0,1-1 0 0 0,-1 1-1 0 0,0 0 1 0 0,1 0 0 0 0,-1 0-1 0 0,0 0 1 0 0,1 0 0 0 0,-1 0-1 0 0,1 0 1 0 0,-1 0-1 0 0,0 0 1 0 0,1 0 0 0 0,-1 0-1 0 0,1 0 1 0 0,-1 0 0 0 0,0 0-1 0 0,1 0 1 0 0,-1 1 0 0 0,1-1-1 0 0,0 0 1 0 0,-1 2 41 0 0,1 0 0 0 0,-1 0 0 0 0,0 0 0 0 0,1 0 0 0 0,-1 0 0 0 0,0 0 0 0 0,0 0 0 0 0,0 0 0 0 0,-1 0 0 0 0,1 0 0 0 0,-1 3 0 0 0,-5 33 151 0 0,2 0 0 0 0,2 1 0 0 0,2-1 0 0 0,1 1 0 0 0,11 73-1 0 0,-10-97-268 0 0,-1-9-6 0 0,0 0 0 0 0,0 0 0 0 0,0-1 0 0 0,0 1 0 0 0,1 0 0 0 0,0-1 0 0 0,3 7 0 0 0,-4-11-10 0 0,-1 0 0 0 0,1 0 1 0 0,0 0-1 0 0,-1 0 1 0 0,1-1-1 0 0,0 1 1 0 0,0 0-1 0 0,0 0 0 0 0,0-1 1 0 0,0 1-1 0 0,0-1 1 0 0,0 1-1 0 0,0-1 1 0 0,0 1-1 0 0,0-1 0 0 0,0 1 1 0 0,1-1-1 0 0,1 0-14 0 0,-1 0 0 0 0,0 0 0 0 0,0 0 1 0 0,1 0-1 0 0,-1 0 0 0 0,0-1 0 0 0,0 1 0 0 0,0-1 0 0 0,0 1 0 0 0,0-1 0 0 0,4-2 0 0 0,7-3-133 0 0,0 0 0 0 0,-1-1 0 0 0,0-1 0 0 0,0 0-1 0 0,-1 0 1 0 0,0-1 0 0 0,-1-1 0 0 0,1 1 0 0 0,-2-2 0 0 0,0 0 0 0 0,0 0-1 0 0,-1 0 1 0 0,0-1 0 0 0,-1 0 0 0 0,0-1 0 0 0,4-12 0 0 0,-7 14 137 0 0,-2 0 0 0 0,0 0-1 0 0,0 0 1 0 0,-1 0 0 0 0,0 0 0 0 0,-1 0 0 0 0,0 0 0 0 0,-1-1 0 0 0,-3-14 0 0 0,-4-11 304 0 0,-17-49 0 0 0,24 83-247 0 0,-2-1 258 0 0,-1 10-144 0 0,-1 9-39 0 0,0 17-185 0 0,2-1 0 0 0,0 54 1 0 0,6-70-758 0 0,-3-14 637 0 0,1 0 0 0 0,-1 0 1 0 0,1 0-1 0 0,-1 0 0 0 0,0 0 0 0 0,0 0 0 0 0,0 0 0 0 0,1 0 0 0 0,-1 0 0 0 0,0 0 0 0 0,0 0 0 0 0,0 0 0 0 0,-1 1 1 0 0,1-1-1 0 0,0 0 0 0 0,0 0 0 0 0,0 0 0 0 0,-1 0 0 0 0,1 0 0 0 0,-1 0 0 0 0,1-1 0 0 0,-1 1 0 0 0,1 0 1 0 0,-1 0-1 0 0,0 1 0 0 0,0 1-1369 0 0</inkml:trace>
</inkml:ink>
</file>

<file path=ppt/ink/ink8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22:23.635"/>
    </inkml:context>
    <inkml:brush xml:id="br0">
      <inkml:brushProperty name="width" value="0.05" units="cm"/>
      <inkml:brushProperty name="height" value="0.05" units="cm"/>
    </inkml:brush>
  </inkml:definitions>
  <inkml:trace contextRef="#ctx0" brushRef="#br0">33 58 10777 0 0,'-15'-26'308'0'0,"12"23"-28"0"0,1 0 1 0 0,0 0-1 0 0,0-1 1 0 0,0 1-1 0 0,0-1 1 0 0,0 0-1 0 0,0-3 1 0 0,20 117 4184 0 0,10 173-3837 0 0,-27-265-638 0 0,13 164-1964 0 0,-16-123-1919 0 0,3-48 2217 0 0</inkml:trace>
</inkml:ink>
</file>

<file path=ppt/ink/ink8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22:23.976"/>
    </inkml:context>
    <inkml:brush xml:id="br0">
      <inkml:brushProperty name="width" value="0.05" units="cm"/>
      <inkml:brushProperty name="height" value="0.05" units="cm"/>
    </inkml:brush>
  </inkml:definitions>
  <inkml:trace contextRef="#ctx0" brushRef="#br0">13 148 9841 0 0,'-13'-1'231'0'0,"14"-1"214"0"0,24-3 562 0 0,-3 0-703 0 0,133-60-1958 0 0,-14 5-2493 0 0,-111 51 3112 0 0</inkml:trace>
</inkml:ink>
</file>

<file path=ppt/ink/ink8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22:24.383"/>
    </inkml:context>
    <inkml:brush xml:id="br0">
      <inkml:brushProperty name="width" value="0.05" units="cm"/>
      <inkml:brushProperty name="height" value="0.05" units="cm"/>
    </inkml:brush>
  </inkml:definitions>
  <inkml:trace contextRef="#ctx0" brushRef="#br0">51 145 6097 0 0,'-29'9'581'0'0,"29"-8"-535"0"0,-1-1 1 0 0,1 0-1 0 0,-1 0 1 0 0,0 1-1 0 0,1-1 1 0 0,-1 0-1 0 0,1 0 1 0 0,-1 0-1 0 0,0 0 1 0 0,1 0-1 0 0,-1 0 1 0 0,0 0-1 0 0,1 0 1 0 0,-1 0-1 0 0,1 0 1 0 0,-1 0-1 0 0,0 0 1 0 0,1 0-1 0 0,-1 0 0 0 0,1-1 1 0 0,-1 1-1 0 0,0 0 1 0 0,1 0-1 0 0,-1-1 1 0 0,1 1-1 0 0,-1 0 1 0 0,1-1-1 0 0,-1 1 1 0 0,1-1-1 0 0,-1 1 1 0 0,1-1-1 0 0,0 1 1 0 0,-1-1-1 0 0,1 1 1 0 0,0-1-1 0 0,-1 1 1 0 0,1-1-1 0 0,0 1 1 0 0,-1-1-1 0 0,1 1 1 0 0,0-1-1 0 0,0 0 1 0 0,0-1 10 0 0,0 1 1 0 0,1-1-1 0 0,-1 1 1 0 0,1 0 0 0 0,-1-1-1 0 0,1 1 1 0 0,0 0-1 0 0,0-1 1 0 0,-1 1-1 0 0,1 0 1 0 0,0 0 0 0 0,0 0-1 0 0,0 0 1 0 0,0 0-1 0 0,0 0 1 0 0,0 0-1 0 0,1 0 1 0 0,-1 0-1 0 0,0 0 1 0 0,0 1 0 0 0,1-1-1 0 0,-1 1 1 0 0,2-2-1 0 0,-2 2-41 0 0,19-21 204 0 0,-19 19-110 0 0,0 0-1 0 0,0 1 1 0 0,0-1-1 0 0,0 0 1 0 0,1 1-1 0 0,-1 0 1 0 0,1-1 0 0 0,-1 1-1 0 0,1 0 1 0 0,-1-1-1 0 0,1 1 1 0 0,0 0-1 0 0,-1 0 1 0 0,1 0-1 0 0,0 1 1 0 0,0-1-1 0 0,0 0 1 0 0,-1 1-1 0 0,1-1 1 0 0,4 0-1 0 0,-6 2-5 0 0,-1-1 0 0 0,1 0 0 0 0,-1 0-1 0 0,1 1 1 0 0,0-1 0 0 0,-1 0 0 0 0,1 1-1 0 0,0-1 1 0 0,-1 0 0 0 0,1 1 0 0 0,0-1-1 0 0,-1 0 1 0 0,1 1 0 0 0,0-1 0 0 0,0 1-1 0 0,-1-1 1 0 0,1 0 0 0 0,0 1 0 0 0,0-1-1 0 0,0 1 1 0 0,0-1 0 0 0,0 1 0 0 0,0-1-1 0 0,0 1 1 0 0,-1-1 0 0 0,1 1 0 0 0,1 0-1 0 0,-3 26 1537 0 0,6 39-206 0 0,-3-55-1114 0 0,2 78 1098 0 0,-14 146 0 0 0,2-107-930 0 0,3-59-449 0 0,3-40-279 0 0,1 1 1 0 0,1 0-1 0 0,1-1 1 0 0,7 43 0 0 0,-7-72 224 0 0,0 0 0 0 0,0 0 0 0 0,0 0 0 0 0,0 0 0 0 0,0 0 1 0 0,0-1-1 0 0,0 1 0 0 0,0 0 0 0 0,0 0 0 0 0,0 0 1 0 0,0 0-1 0 0,0 0 0 0 0,0 0 0 0 0,0 0 0 0 0,0 0 0 0 0,0 0 1 0 0,0 0-1 0 0,0 0 0 0 0,0 0 0 0 0,0 0 0 0 0,0 0 1 0 0,1 0-1 0 0,-1 0 0 0 0,0 0 0 0 0,0 0 0 0 0,0 0 0 0 0,0-1 1 0 0,0 1-1 0 0,0 0 0 0 0,0 0 0 0 0,0 0 0 0 0,0 0 0 0 0,0 0 1 0 0,0 0-1 0 0,0 0 0 0 0,0 0 0 0 0,1 0 0 0 0,-1 0 1 0 0,0 0-1 0 0,0 0 0 0 0,0 0 0 0 0,0 0 0 0 0,0 1 0 0 0,0-1 1 0 0,0 0-1 0 0,0 0 0 0 0,0 0 0 0 0,0 0 0 0 0,0 0 1 0 0,0 0-1 0 0,0 0 0 0 0,0 0 0 0 0,1 0 0 0 0,-1 0 0 0 0,0 0 1 0 0,0 0-1 0 0,0 0 0 0 0,0 0 0 0 0,0 0 0 0 0,0 0 0 0 0,0 0 1 0 0,5-11-450 0 0,3-16 10 0 0,1-105-543 0 0,-5 47 868 0 0,4-90 77 0 0,0-1-25 0 0,-4 133 64 0 0,1 1-1 0 0,14-46 1 0 0,-16 77 10 0 0,0-1 0 0 0,1 1 1 0 0,1 0-1 0 0,0 0 0 0 0,12-19 0 0 0,-16 28 3 0 0,1 0-1 0 0,-1-1 1 0 0,1 1-1 0 0,0 0 1 0 0,0 0-1 0 0,-1 0 1 0 0,1 0-1 0 0,0 0 1 0 0,1 1-1 0 0,-1-1 1 0 0,0 1-1 0 0,0-1 1 0 0,1 1-1 0 0,-1 0 0 0 0,1 0 1 0 0,-1 0-1 0 0,1 0 1 0 0,0 0-1 0 0,-1 0 1 0 0,1 1-1 0 0,0 0 1 0 0,-1-1-1 0 0,1 1 1 0 0,0 0-1 0 0,-1 0 1 0 0,1 0-1 0 0,0 1 1 0 0,0-1-1 0 0,-1 1 1 0 0,1-1-1 0 0,3 2 1 0 0,-3 0 2 0 0,0 0 1 0 0,-1-1-1 0 0,1 1 1 0 0,0 0 0 0 0,-1 1-1 0 0,1-1 1 0 0,-1 0-1 0 0,0 1 1 0 0,0-1 0 0 0,0 1-1 0 0,0 0 1 0 0,0 0-1 0 0,0-1 1 0 0,1 5 0 0 0,2 5 12 0 0,-1-1 0 0 0,6 19 0 0 0,-6-11 5 0 0,0-1 1 0 0,-1 1 0 0 0,-1 0-1 0 0,-1 0 1 0 0,-1 0-1 0 0,0 0 1 0 0,-1 0 0 0 0,-6 30-1 0 0,4-36 1 0 0,-1 0-1 0 0,0 0 1 0 0,0 0-1 0 0,-1-1 1 0 0,-1 1-1 0 0,0-1 0 0 0,-1-1 1 0 0,0 1-1 0 0,-1-1 1 0 0,0 0-1 0 0,0-1 1 0 0,-20 19-1 0 0,0-11-231 0 0,27-18 165 0 0,0 1 0 0 0,0-1 1 0 0,0 1-1 0 0,0-1 0 0 0,0 0 0 0 0,0 1 0 0 0,0-1 0 0 0,0 0 0 0 0,0 0 0 0 0,0 0 0 0 0,0 0 0 0 0,0 0 1 0 0,0 0-1 0 0,0 0 0 0 0,-1 0 0 0 0,1 0 0 0 0,0 0 0 0 0,0-1 0 0 0,0 1 0 0 0,0 0 0 0 0,0-1 0 0 0,0 1 1 0 0,0-1-1 0 0,0 1 0 0 0,0-1 0 0 0,-1-1 0 0 0,-1 0-341 0 0,0-1 0 0 0,0 0 1 0 0,1 0-1 0 0,-1 0 0 0 0,1 0 1 0 0,0-1-1 0 0,0 1 0 0 0,0-1 1 0 0,0 1-1 0 0,0-1 0 0 0,1 0 0 0 0,0 1 1 0 0,0-1-1 0 0,0 0 0 0 0,0 0 1 0 0,0 0-1 0 0,1-7 0 0 0,0-5-1062 0 0</inkml:trace>
</inkml:ink>
</file>

<file path=ppt/ink/ink8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22:25.058"/>
    </inkml:context>
    <inkml:brush xml:id="br0">
      <inkml:brushProperty name="width" value="0.05" units="cm"/>
      <inkml:brushProperty name="height" value="0.05" units="cm"/>
    </inkml:brush>
  </inkml:definitions>
  <inkml:trace contextRef="#ctx0" brushRef="#br0">99 321 9297 0 0,'0'-1'49'0'0,"0"1"0"0"0,0-1 1 0 0,-1 0-1 0 0,1 1 0 0 0,0-1 0 0 0,0 1 1 0 0,-1-1-1 0 0,1 0 0 0 0,0 1 0 0 0,-1-1 1 0 0,1 1-1 0 0,-1-1 0 0 0,1 1 0 0 0,-1-1 1 0 0,1 1-1 0 0,-1-1 0 0 0,1 1 0 0 0,-1 0 1 0 0,1-1-1 0 0,-1 1 0 0 0,1 0 0 0 0,-1-1 1 0 0,0 1-1 0 0,1 0 0 0 0,-1 0 0 0 0,0-1 1 0 0,1 1-1 0 0,-1 0 0 0 0,0 0 0 0 0,1 0 1 0 0,-1 0-1 0 0,0 0 0 0 0,1 0 0 0 0,-1 0 1 0 0,0 0-1 0 0,-31 3 2919 0 0,22-1-1564 0 0,9-2-1289 0 0,-1 0 0 0 0,1 1-1 0 0,0-1 1 0 0,0 1 0 0 0,0-1 0 0 0,-1 1-1 0 0,1-1 1 0 0,0 1 0 0 0,0 0 0 0 0,0 0-1 0 0,0-1 1 0 0,0 1 0 0 0,0 0 0 0 0,0 0-1 0 0,0 0 1 0 0,1 0 0 0 0,-1 0 0 0 0,0 1-1 0 0,0-1 1 0 0,1 0 0 0 0,-1 0 0 0 0,1 0 0 0 0,-1 0-1 0 0,1 1 1 0 0,0-1 0 0 0,-1 0 0 0 0,1 1-1 0 0,0-1 1 0 0,0 2 0 0 0,-5 50 443 0 0,4-38-263 0 0,-1 12-38 0 0,-2 22 220 0 0,1 0-1 0 0,6 60 1 0 0,-3-105-474 0 0,0 0 0 0 0,1 0 0 0 0,0 0 0 0 0,0-1 0 0 0,0 1 1 0 0,1 0-1 0 0,-1 0 0 0 0,1 0 0 0 0,0-1 0 0 0,0 1 0 0 0,0-1 1 0 0,0 1-1 0 0,4 3 0 0 0,-4-6-42 0 0,-1 1-1 0 0,1-1 1 0 0,-1 0 0 0 0,1 0 0 0 0,0 0 0 0 0,0 0-1 0 0,-1 0 1 0 0,1-1 0 0 0,0 1 0 0 0,0 0 0 0 0,0-1-1 0 0,0 1 1 0 0,0-1 0 0 0,0 0 0 0 0,0 0 0 0 0,0 0-1 0 0,0 0 1 0 0,0 0 0 0 0,0 0 0 0 0,0 0-1 0 0,0-1 1 0 0,-1 1 0 0 0,1-1 0 0 0,0 1 0 0 0,0-1-1 0 0,0 0 1 0 0,0 1 0 0 0,-1-1 0 0 0,3-1 0 0 0,6-4-314 0 0,0-1 0 0 0,-1 0 0 0 0,0 0 0 0 0,0-1 1 0 0,-1 0-1 0 0,12-13 0 0 0,-5 2-114 0 0,-1 0 0 0 0,14-25 0 0 0,-23 35 420 0 0,-1-1 0 0 0,1 0 0 0 0,-2-1 0 0 0,1 1 0 0 0,-1-1 0 0 0,2-17 0 0 0,1-66 55 0 0,-1 7 61 0 0,2 62 169 0 0,-3 22 202 0 0,-3 17 78 0 0,1 13 377 0 0,7 44 0 0 0,0-1-86 0 0,-8-63-733 0 0,9 77 815 0 0,-9-77-842 0 0,0-1-1 0 0,1 1 1 0 0,0-1 0 0 0,0 1 0 0 0,1-1-1 0 0,0 0 1 0 0,0 0 0 0 0,0 0-1 0 0,1 0 1 0 0,4 5 0 0 0,-7-10-60 0 0,0 0 1 0 0,0 1-1 0 0,0-1 0 0 0,1 0 0 0 0,-1 0 1 0 0,0 0-1 0 0,1-1 0 0 0,-1 1 0 0 0,1 0 1 0 0,-1 0-1 0 0,1-1 0 0 0,-1 1 0 0 0,1-1 1 0 0,-1 1-1 0 0,1-1 0 0 0,0 0 0 0 0,-1 0 1 0 0,1 1-1 0 0,0-1 0 0 0,-1 0 1 0 0,1-1-1 0 0,0 1 0 0 0,-1 0 0 0 0,1 0 1 0 0,-1-1-1 0 0,1 1 0 0 0,0-1 0 0 0,-1 1 1 0 0,1-1-1 0 0,-1 0 0 0 0,1 1 0 0 0,-1-1 1 0 0,0 0-1 0 0,1 0 0 0 0,-1 0 0 0 0,0 0 1 0 0,1 0-1 0 0,0-2 0 0 0,3-2-138 0 0,0-1 0 0 0,0 1 0 0 0,-1-1 0 0 0,1 0 0 0 0,-1 0 0 0 0,-1 0 0 0 0,5-9-1 0 0,8-33-338 0 0,-2-1 0 0 0,-2 0 0 0 0,10-79 0 0 0,-19 111 484 0 0,-1-4 4 0 0,-1 0-1 0 0,0 0 0 0 0,-4-33 0 0 0,-14-62-16 0 0,16 114 15 0 0,1 0 4 0 0,-1-1-1 0 0,0 1 0 0 0,0-1 0 0 0,0 1 1 0 0,0-1-1 0 0,0 1 0 0 0,-3-4 0 0 0,-4 2 44 0 0,4 16 91 0 0,1 13 55 0 0,1-15-101 0 0,1 1 0 0 0,1-1 0 0 0,0 15 0 0 0,1 9 185 0 0,-3 43 0 0 0,0 26 28 0 0,6-24-98 0 0,11 119 223 0 0,-13-191-450 0 0,-1 0 1 0 0,1 0 0 0 0,0-1-1 0 0,0 1 1 0 0,4 5 0 0 0,-5-10-125 0 0,-1 0 0 0 0,1-1 0 0 0,0 1 0 0 0,0 0 0 0 0,0-1 0 0 0,0 1 0 0 0,0-1 1 0 0,1 0-1 0 0,-1 1 0 0 0,0-1 0 0 0,0 0 0 0 0,1 0 0 0 0,-1 0 0 0 0,1 0 0 0 0,-1 0 0 0 0,1 0 1 0 0,0 0-1 0 0,-1 0 0 0 0,1 0 0 0 0,0-1 0 0 0,0 1 0 0 0,3 0 0 0 0,-8-9-5009 0 0,-2 1 3268 0 0,1-1 180 0 0</inkml:trace>
</inkml:ink>
</file>

<file path=ppt/ink/ink8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22:25.386"/>
    </inkml:context>
    <inkml:brush xml:id="br0">
      <inkml:brushProperty name="width" value="0.05" units="cm"/>
      <inkml:brushProperty name="height" value="0.05" units="cm"/>
    </inkml:brush>
  </inkml:definitions>
  <inkml:trace contextRef="#ctx0" brushRef="#br0">1 60 10013 0 0,'-1'-1'1421'0'0,"8"4"673"0"0,-5-3-1789 0 0,1 1 1 0 0,-1 0-1 0 0,0-1 1 0 0,1 0-1 0 0,-1 0 1 0 0,1 0-1 0 0,-1 0 1 0 0,1 0-1 0 0,3 0 1 0 0,107-24 1210 0 0,54-9-3937 0 0,-126 29-292 0 0,-19 1 1045 0 0</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3:41:14.540"/>
    </inkml:context>
    <inkml:brush xml:id="br0">
      <inkml:brushProperty name="width" value="0.05" units="cm"/>
      <inkml:brushProperty name="height" value="0.05" units="cm"/>
    </inkml:brush>
  </inkml:definitions>
  <inkml:trace contextRef="#ctx0" brushRef="#br0">2084 632 5973 0 0,'-23'-4'541'0'0,"19"4"-330"0"0,0 0 1 0 0,0-1 0 0 0,1 1-1 0 0,-1-1 1 0 0,0 0 0 0 0,-6-3-1 0 0,10 4-171 0 0,-1 0-1 0 0,0-1 1 0 0,1 0 0 0 0,-1 1-1 0 0,1-1 1 0 0,-1 1-1 0 0,0-1 1 0 0,1 1-1 0 0,-1-1 1 0 0,1 0-1 0 0,0 0 1 0 0,-1 1 0 0 0,1-1-1 0 0,0 0 1 0 0,-1 0-1 0 0,1 1 1 0 0,0-1-1 0 0,0 0 1 0 0,-1 0-1 0 0,1 0 1 0 0,0 1 0 0 0,0-1-1 0 0,0 0 1 0 0,0 0-1 0 0,0 0 1 0 0,0 1-1 0 0,1-1 1 0 0,-1 0-1 0 0,0 0 1 0 0,0 0 0 0 0,1 1-1 0 0,-1-1 1 0 0,0 0-1 0 0,1 0 1 0 0,-1 1-1 0 0,1-2 1 0 0,1-3 146 0 0,0 0 1 0 0,0 0-1 0 0,-1 0 0 0 0,0 0 1 0 0,0 0-1 0 0,0 0 0 0 0,-1 0 1 0 0,1-1-1 0 0,-1 1 0 0 0,-1 0 1 0 0,1 0-1 0 0,-2-7 1 0 0,2 10-156 0 0,-1 0 0 0 0,1 0 0 0 0,-1 0 0 0 0,0 0 0 0 0,0 1 0 0 0,0-1 0 0 0,0 0 0 0 0,0 1 0 0 0,0-1 0 0 0,0 0 0 0 0,-1 1 0 0 0,1-1 0 0 0,0 1 0 0 0,-1 0 0 0 0,1 0 0 0 0,-1-1 0 0 0,0 1 0 0 0,1 0 0 0 0,-1 0 0 0 0,0 0 0 0 0,0 1 1 0 0,0-1-1 0 0,1 0 0 0 0,-1 1 0 0 0,0-1 0 0 0,0 1 0 0 0,0 0 0 0 0,0-1 0 0 0,0 1 0 0 0,0 0 0 0 0,0 0 0 0 0,0 0 0 0 0,0 1 0 0 0,0-1 0 0 0,-2 1 0 0 0,-3 1-38 0 0,0 1 0 0 0,0 0-1 0 0,0 0 1 0 0,1 1 0 0 0,-1 0 0 0 0,1 0-1 0 0,0 0 1 0 0,0 1 0 0 0,-8 8 0 0 0,7-7 4 0 0,-126 105 149 0 0,-237 149-1 0 0,72-62 983 0 0,220-135-769 0 0,70-55-317 0 0,-1 0-1 0 0,1 1 1 0 0,0 0 0 0 0,1 1-1 0 0,0 0 1 0 0,-7 13-1 0 0,13-20-30 0 0,0-1 0 0 0,0 1 0 0 0,0-1-1 0 0,0 1 1 0 0,0-1 0 0 0,1 1 0 0 0,0-1 0 0 0,-1 1-1 0 0,1 0 1 0 0,0-1 0 0 0,0 1 0 0 0,0 0-1 0 0,1-1 1 0 0,-1 1 0 0 0,1 0 0 0 0,1 4 0 0 0,0-3 12 0 0,-1 0 1 0 0,2 0 0 0 0,-1 0 0 0 0,0 0 0 0 0,1-1 0 0 0,0 1 0 0 0,0-1 0 0 0,0 1 0 0 0,5 3 0 0 0,2 1 35 0 0,2 0 0 0 0,-1-1 1 0 0,1 0-1 0 0,0 0 1 0 0,23 8-1 0 0,34 8 91 0 0,93 20 1 0 0,77 1-59 0 0,-209-38-88 0 0,1398 138 254 0 0,12-119-57 0 0,-1392-24-199 0 0,232 0 39 0 0,1643-8 0 0 0,-942-50 179 0 0,-729 26 193 0 0,456-117 0 0 0,-708 148-412 0 0,228-72 272 0 0,-194 59-212 0 0,-1-2 0 0 0,0 0 0 0 0,-2-3 0 0 0,46-31 0 0 0,-68 42-33 0 0,0 0 1 0 0,-1-1-1 0 0,1 0 0 0 0,-2 0 1 0 0,12-15-1 0 0,-17 19-18 0 0,1 0-1 0 0,-1 0 0 0 0,0-1 1 0 0,0 1-1 0 0,0-1 1 0 0,0 1-1 0 0,-1-1 0 0 0,0 1 1 0 0,0-1-1 0 0,0 0 1 0 0,0 0-1 0 0,-1 0 0 0 0,0 1 1 0 0,0-1-1 0 0,-1-8 1 0 0,-2 3-2 0 0,0 1 1 0 0,0-1 0 0 0,-1 1 0 0 0,0 0 0 0 0,-1 0-1 0 0,0 0 1 0 0,0 1 0 0 0,-1-1 0 0 0,0 2 0 0 0,0-1-1 0 0,-1 0 1 0 0,0 1 0 0 0,-9-7 0 0 0,-14-11 16 0 0,-66-42 1 0 0,-2 10-59 0 0,-137-59 1 0 0,-115-25-69 0 0,15 24-37 0 0,-558-117 0 0 0,474 158 92 0 0,-428-20 1 0 0,-516 43 36 0 0,0 64 7 0 0,-34 73-8 0 0,15 117-1440 0 0,1174-154 662 0 0,203-46 711 0 0,-1 0-1 0 0,1 1 1 0 0,0 0 0 0 0,0 0-1 0 0,-1 1 1 0 0,1 0 0 0 0,1 0-1 0 0,-6 3 1 0 0,10-6 63 0 0,0 0 0 0 0,-1 1 0 0 0,1-1 0 0 0,0 0 0 0 0,0 0 0 0 0,0 0 0 0 0,0 1 0 0 0,0-1 0 0 0,-1 0 0 0 0,1 0 0 0 0,0 1 0 0 0,0-1 0 0 0,0 0-1 0 0,0 0 1 0 0,0 1 0 0 0,0-1 0 0 0,0 0 0 0 0,0 0 0 0 0,0 1 0 0 0,0-1 0 0 0,0 0 0 0 0,0 0 0 0 0,0 1 0 0 0,0-1 0 0 0,0 0 0 0 0,0 0 0 0 0,0 1 0 0 0,0-1 0 0 0,0 0 0 0 0,0 0 0 0 0,1 1 0 0 0,-1-1 0 0 0,0 0 0 0 0,0 0 0 0 0,0 0 0 0 0,1 1 0 0 0,11 7-318 0 0,16 2-186 0 0,25 3-562 0 0,90 9 1 0 0,61-7-845 0 0,-144-11 1227 0 0,34 3-401 0 0</inkml:trace>
</inkml:ink>
</file>

<file path=ppt/ink/ink8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22:25.717"/>
    </inkml:context>
    <inkml:brush xml:id="br0">
      <inkml:brushProperty name="width" value="0.05" units="cm"/>
      <inkml:brushProperty name="height" value="0.05" units="cm"/>
    </inkml:brush>
  </inkml:definitions>
  <inkml:trace contextRef="#ctx0" brushRef="#br0">2 16 10357 0 0,'-1'0'35'0'0,"1"-1"1"0"0,0 1-1 0 0,0 0 1 0 0,0-1-1 0 0,0 1 1 0 0,0 0-1 0 0,0-1 0 0 0,0 1 1 0 0,-1-1-1 0 0,1 1 1 0 0,0-1-1 0 0,0 1 1 0 0,1 0-1 0 0,-1-1 1 0 0,0 1-1 0 0,0-1 0 0 0,0 1 1 0 0,0 0-1 0 0,0-1 1 0 0,0 1-1 0 0,0 0 1 0 0,1-1-1 0 0,-1 1 1 0 0,0 0-1 0 0,0-1 0 0 0,1 1 1 0 0,-1 0-1 0 0,0-1 1 0 0,0 1-1 0 0,1 0 1 0 0,-1-1-1 0 0,0 1 1 0 0,1 0-1 0 0,-1 0 0 0 0,0 0 1 0 0,1-1-1 0 0,-1 1 1 0 0,0 0-1 0 0,1 0 1 0 0,-1 0-1 0 0,1 0 1 0 0,-1 0-1 0 0,0 0 0 0 0,1 0 1 0 0,0-1-1 0 0,0 1-73 0 0,0 0 0 0 0,0-1-1 0 0,0 1 1 0 0,0 0 0 0 0,0 0 0 0 0,0 0-1 0 0,0 0 1 0 0,0 0 0 0 0,1 0-1 0 0,-1 0 1 0 0,0 0 0 0 0,0 0-1 0 0,0 0 1 0 0,0 0 0 0 0,0 1 0 0 0,0-1-1 0 0,0 0 1 0 0,0 1 0 0 0,0-1-1 0 0,1 2 1 0 0,24 22-3988 0 0,-21-19 2846 0 0</inkml:trace>
  <inkml:trace contextRef="#ctx0" brushRef="#br0" timeOffset="1">64 145 6881 0 0,'0'2'170'0'0,"0"-1"0"0"0,0 0 0 0 0,0 0 0 0 0,-1 1 0 0 0,1-1 0 0 0,-1 0 0 0 0,1 0 0 0 0,-1 0 0 0 0,1 0 0 0 0,-1 1 0 0 0,1-1 1 0 0,-1 0-1 0 0,0 0 0 0 0,0 0 0 0 0,-3 4 3538 0 0,13-8-1386 0 0,-2 1-2054 0 0,46-13-713 0 0,-38 13-2940 0 0</inkml:trace>
</inkml:ink>
</file>

<file path=ppt/ink/ink8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22:48.113"/>
    </inkml:context>
    <inkml:brush xml:id="br0">
      <inkml:brushProperty name="width" value="0.05" units="cm"/>
      <inkml:brushProperty name="height" value="0.05" units="cm"/>
    </inkml:brush>
  </inkml:definitions>
  <inkml:trace contextRef="#ctx0" brushRef="#br0">453 197 8761 0 0,'11'-2'30'0'0,"0"-1"279"0"0,-1 2 7910 0 0,-6-2-7721 0 0,13-8-64 0 0,-13 9 839 0 0,0-2-1190 0 0,0 0-82 0 0,-1 1-1 0 0,0-1 1 0 0,-1 0 0 0 0,1 0-1 0 0,-1 0 1 0 0,1 0-1 0 0,-1 0 1 0 0,-1 0 0 0 0,1-1-1 0 0,0 1 1 0 0,-1-1 0 0 0,0 1-1 0 0,1-8 1 0 0,-1 3-99 0 0,-13-7-332 0 0,-38-48 308 0 0,37 48-31 0 0,-5 16-553 0 0,14 0 702 0 0,0-1 0 0 0,0 1 1 0 0,0 0-1 0 0,0 1 1 0 0,0-1-1 0 0,0 1 1 0 0,0 0-1 0 0,0 0 1 0 0,0 0-1 0 0,0 0 0 0 0,1 1 1 0 0,-8 3-1 0 0,2 1 15 0 0,1 0-1 0 0,-1 1 1 0 0,1 0-1 0 0,1 0 1 0 0,-12 14-1 0 0,7-7 390 0 0,29 2-327 0 0,51 46 9 0 0,-65-59-69 0 0,1 1 0 0 0,-1-1-1 0 0,1 0 1 0 0,0 0-1 0 0,0 0 1 0 0,8 3-1 0 0,128 69 144 0 0,-135-72-135 0 0,-1 0-1 0 0,0-1 1 0 0,0 1 0 0 0,0 1 0 0 0,0-1-1 0 0,0 0 1 0 0,-1 1 0 0 0,1 0 0 0 0,3 6 0 0 0,-6-9-17 0 0,-1 0 1 0 0,1 0 0 0 0,-1 1-1 0 0,1-1 1 0 0,-1 1 0 0 0,1-1 0 0 0,-1 0-1 0 0,0 1 1 0 0,0-1 0 0 0,0 1-1 0 0,0-1 1 0 0,0 1 0 0 0,0-1-1 0 0,0 1 1 0 0,0-1 0 0 0,0 0 0 0 0,-1 1-1 0 0,1-1 1 0 0,0 1 0 0 0,-1-1-1 0 0,0 0 1 0 0,1 1 0 0 0,-1-1 0 0 0,0 0-1 0 0,1 0 1 0 0,-1 1 0 0 0,0-1-1 0 0,0 0 1 0 0,0 0 0 0 0,0 0 0 0 0,0 0-1 0 0,0 0 1 0 0,-1 0 0 0 0,1-1-1 0 0,0 1 1 0 0,-2 1 0 0 0,-37 23-91 0 0,-1-2-1 0 0,-2-1 1 0 0,0-3 0 0 0,-1-1 0 0 0,-77 20-1 0 0,103-32 30 0 0,0-2-1 0 0,-1 0 1 0 0,1-1-1 0 0,-1-1 1 0 0,0-1-1 0 0,-25-1 1 0 0,39-1-3 0 0,0 1 0 0 0,-1-1 0 0 0,1 0-1 0 0,0 0 1 0 0,-1-1 0 0 0,1 1 0 0 0,0-1 0 0 0,0 0 0 0 0,0-1-1 0 0,0 1 1 0 0,1-1 0 0 0,-1 0 0 0 0,1 0 0 0 0,0 0 0 0 0,-1-1-1 0 0,1 0 1 0 0,1 0 0 0 0,-1 0 0 0 0,1 0 0 0 0,-1 0 0 0 0,1-1-1 0 0,0 1 1 0 0,1-1 0 0 0,-1 0 0 0 0,1 0 0 0 0,-2-5 0 0 0,2 1-290 0 0,0 0 0 0 0,0 0 0 0 0,1 0 0 0 0,0 0 0 0 0,1 0 0 0 0,0 0 0 0 0,0 0 1 0 0,1-1-1 0 0,0 1 0 0 0,1 0 0 0 0,0 1 0 0 0,0-1 0 0 0,1 0 0 0 0,0 0 0 0 0,1 1 1 0 0,0 0-1 0 0,0 0 0 0 0,0 0 0 0 0,1 0 0 0 0,10-11 0 0 0,4-1-1085 0 0</inkml:trace>
</inkml:ink>
</file>

<file path=ppt/ink/ink8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22:48.439"/>
    </inkml:context>
    <inkml:brush xml:id="br0">
      <inkml:brushProperty name="width" value="0.05" units="cm"/>
      <inkml:brushProperty name="height" value="0.05" units="cm"/>
    </inkml:brush>
  </inkml:definitions>
  <inkml:trace contextRef="#ctx0" brushRef="#br0">117 17 11237 0 0,'0'0'77'0'0,"-1"0"0"0"0,1-1-1 0 0,-1 1 1 0 0,1-1 0 0 0,-1 1-1 0 0,1 0 1 0 0,-1-1 0 0 0,0 1 0 0 0,1 0-1 0 0,-1 0 1 0 0,0 0 0 0 0,1-1 0 0 0,-1 1-1 0 0,0 0 1 0 0,1 0 0 0 0,-1 0 0 0 0,0 0-1 0 0,0 0 1 0 0,1 0 0 0 0,-1 0 0 0 0,-1 1-1 0 0,-10-1 1322 0 0,11 0-1308 0 0,1-1 0 0 0,0 1 0 0 0,-1 0 0 0 0,1 0 0 0 0,0 0 0 0 0,-1-1 0 0 0,1 1 0 0 0,0 0 1 0 0,0-1-1 0 0,-1 1 0 0 0,1 0 0 0 0,0-1 0 0 0,0 1 0 0 0,-1 0 0 0 0,1-1 0 0 0,0 1 0 0 0,0 0 0 0 0,0-1 0 0 0,0 1 1 0 0,0 0-1 0 0,-1-1 0 0 0,1 1 0 0 0,0-1 0 0 0,0 1 0 0 0,0 0 0 0 0,0-1 0 0 0,0 1 0 0 0,0-1 0 0 0,0 1 1 0 0,1 0-1 0 0,-1-1 0 0 0,0 1 0 0 0,0-1 0 0 0,0 1 0 0 0,3-2 240 0 0,0 15-54 0 0,1 28 0 0 0,-1 0 0 0 0,-2 0 0 0 0,-2 0 0 0 0,-2-1 0 0 0,-11 58 0 0 0,-17 10-625 0 0,10-39-1037 0 0,15-44 329 0 0,4-16 38 0 0,-1 1 1 0 0,1 0 0 0 0,-8 13 0 0 0,4-9-902 0 0</inkml:trace>
</inkml:ink>
</file>

<file path=ppt/ink/ink8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22:48.936"/>
    </inkml:context>
    <inkml:brush xml:id="br0">
      <inkml:brushProperty name="width" value="0.05" units="cm"/>
      <inkml:brushProperty name="height" value="0.05" units="cm"/>
    </inkml:brush>
  </inkml:definitions>
  <inkml:trace contextRef="#ctx0" brushRef="#br0">1 184 9029 0 0,'53'-11'557'0'0,"283"-35"-550"0"0,-120 20 9 0 0,-204 24 57 0 0,0-1 1 0 0,20-7 0 0 0,-9 2 535 0 0,-16 4 14 0 0,-9 1 89 0 0,-15-1 435 0 0,10 2-981 0 0,-7-4 244 0 0,-1 0 0 0 0,-19-12 0 0 0,21 10-166 0 0,0 2 0 0 0,0-1 1 0 0,-15-4-1 0 0,25 11-186 0 0,0-1 0 0 0,0 0 0 0 0,0 1 0 0 0,-1 0 0 0 0,1-1-1 0 0,0 1 1 0 0,0 0 0 0 0,-1 1 0 0 0,1-1 0 0 0,0 1 0 0 0,0-1 0 0 0,0 1 0 0 0,-1 0-1 0 0,1 0 1 0 0,0 0 0 0 0,-3 2 0 0 0,1 0 40 0 0,0 1 1 0 0,1-1-1 0 0,-1 1 0 0 0,1-1 0 0 0,0 1 0 0 0,0 1 1 0 0,0-1-1 0 0,-5 8 0 0 0,1 1 127 0 0,0 1 0 0 0,1 0 0 0 0,0 1-1 0 0,1-1 1 0 0,-8 31 0 0 0,13-38-151 0 0,-1-1 0 0 0,1 1 0 0 0,1 0 0 0 0,-1 0 0 0 0,1 0 0 0 0,0 0 0 0 0,1-1 0 0 0,-1 1 0 0 0,1 0 0 0 0,3 9 0 0 0,-3-14-94 0 0,0 1 1 0 0,0-1-1 0 0,0 1 1 0 0,0-1-1 0 0,0 0 0 0 0,1 0 1 0 0,-1 0-1 0 0,1 0 1 0 0,-1 0-1 0 0,1 0 0 0 0,0 0 1 0 0,0 0-1 0 0,0-1 1 0 0,0 1-1 0 0,0-1 1 0 0,0 1-1 0 0,0-1 0 0 0,0 0 1 0 0,1 0-1 0 0,-1 0 1 0 0,1 0-1 0 0,-1 0 0 0 0,0 0 1 0 0,1-1-1 0 0,-1 1 1 0 0,1-1-1 0 0,0 0 0 0 0,-1 0 1 0 0,1 0-1 0 0,4 0 1 0 0,-1-1-159 0 0,0-1 0 0 0,1 1 1 0 0,-1-1-1 0 0,0 0 0 0 0,0 0 1 0 0,0-1-1 0 0,-1 0 0 0 0,1 0 1 0 0,0 0-1 0 0,-1-1 0 0 0,7-5 1 0 0,-3 2-71 0 0,0 1 0 0 0,-1 1 0 0 0,2 0 1 0 0,13-6-1 0 0,-20 10 218 0 0,54-23-539 0 0,-53 22 551 0 0,1-1 0 0 0,-1 0-1 0 0,0 1 1 0 0,0-1-1 0 0,0-1 1 0 0,0 1 0 0 0,0-1-1 0 0,0 1 1 0 0,-1-1-1 0 0,5-7 1 0 0,-8 10 22 0 0,1 0-1 0 0,-1 0 1 0 0,1 0 0 0 0,-1 0-1 0 0,0 1 1 0 0,0-1 0 0 0,1 0 0 0 0,-1 0-1 0 0,0 0 1 0 0,0 0 0 0 0,0 0-1 0 0,0 0 1 0 0,0 0 0 0 0,0 0-1 0 0,-1 0 1 0 0,1 0 0 0 0,0 0 0 0 0,0 0-1 0 0,-1 0 1 0 0,1 0 0 0 0,0 0-1 0 0,-2-1 1 0 0,2 1 7 0 0,-1 0 0 0 0,1-1 0 0 0,-1 1 0 0 0,1 0 0 0 0,-1 0 0 0 0,1-1-1 0 0,0 1 1 0 0,0-1 0 0 0,0 1 0 0 0,-1 0 0 0 0,1-1 0 0 0,1 1 0 0 0,-1 0 0 0 0,0-3 0 0 0,4-30 417 0 0,-4 29-286 0 0,0 0 1 0 0,1 0-1 0 0,-1-1 0 0 0,1 1 0 0 0,0 0 1 0 0,2-5-1 0 0,-6 23 100 0 0,1-1 0 0 0,1 1 0 0 0,0 0 1 0 0,0-1-1 0 0,3 24 0 0 0,-2-4-2 0 0,1-26-733 0 0,-1 0 0 0 0,1-1 0 0 0,0 1 0 0 0,0 0 0 0 0,1 0 1 0 0,-1-1-1 0 0,5 9 0 0 0,2 8-979 0 0,-8-22 1383 0 0,0 0 0 0 0,0 0 0 0 0,0 1-1 0 0,1-1 1 0 0,-1 0 0 0 0,0 0 0 0 0,0 1 0 0 0,0-1 0 0 0,1 0 0 0 0,-1 0-1 0 0,0 0 1 0 0,0 0 0 0 0,1 1 0 0 0,-1-1 0 0 0,0 0 0 0 0,0 0-1 0 0,1 0 1 0 0,-1 0 0 0 0,0 0 0 0 0,0 0 0 0 0,1 0 0 0 0,-1 0-1 0 0,0 0 1 0 0,0 0 0 0 0,1 1 0 0 0,-1-2 0 0 0,0 1 0 0 0,1 0-1 0 0,-1 0 1 0 0,5 0-1492 0 0</inkml:trace>
</inkml:ink>
</file>

<file path=ppt/ink/ink8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22:49.295"/>
    </inkml:context>
    <inkml:brush xml:id="br0">
      <inkml:brushProperty name="width" value="0.05" units="cm"/>
      <inkml:brushProperty name="height" value="0.05" units="cm"/>
    </inkml:brush>
  </inkml:definitions>
  <inkml:trace contextRef="#ctx0" brushRef="#br0">65 44 10217 0 0,'0'-1'28'0'0,"-6"-26"349"0"0,1 15 271 0 0,5 12-612 0 0,-1-1 1 0 0,1 1-1 0 0,0 0 1 0 0,0 0-1 0 0,0 0 0 0 0,0-1 1 0 0,-1 1-1 0 0,1 0 1 0 0,0 0-1 0 0,0 0 0 0 0,0 0 1 0 0,-1 0-1 0 0,1 0 1 0 0,0-1-1 0 0,0 1 0 0 0,0 0 1 0 0,-1 0-1 0 0,1 0 1 0 0,0 0-1 0 0,0 0 0 0 0,-1 0 1 0 0,1 0-1 0 0,0 0 1 0 0,0 0-1 0 0,-1 0 0 0 0,1 0 1 0 0,0 0-1 0 0,0 0 1 0 0,-1 0-1 0 0,1 0 0 0 0,0 0 1 0 0,0 0-1 0 0,0 0 1 0 0,-1 1-1 0 0,1-1 0 0 0,-2 3 264 0 0,1 0-1 0 0,0 0 0 0 0,0 0 0 0 0,0 0 0 0 0,0 0 0 0 0,1 1 0 0 0,-1-1 0 0 0,1 0 0 0 0,0 1 0 0 0,0-1 0 0 0,1 6 0 0 0,-1-5-171 0 0,-5 115 1432 0 0,3-106-1537 0 0,0 1-1 0 0,-1 0 0 0 0,-1-1 1 0 0,0 1-1 0 0,-1-1 0 0 0,-9 18 1 0 0,14-31-27 0 0,0 0 0 0 0,0 0 0 0 0,1 0 0 0 0,-1 0 0 0 0,0 0 0 0 0,0 0 0 0 0,0 0 0 0 0,0 0 0 0 0,0 0 0 0 0,0 0 0 0 0,0 0 0 0 0,1 0 0 0 0,-1 0 0 0 0,0 0 0 0 0,0 0 0 0 0,0 0 0 0 0,0 0 0 0 0,0 0 0 0 0,0 0 0 0 0,0 0 0 0 0,0 0 0 0 0,0 0 0 0 0,1 0 0 0 0,-1 1 0 0 0,0-1 0 0 0,0 0 0 0 0,0 0 0 0 0,0 0 0 0 0,0 0 0 0 0,0 0 0 0 0,0 0 0 0 0,0 0 0 0 0,0 0 0 0 0,0 0 0 0 0,0 0 0 0 0,0 1 0 0 0,0-1 0 0 0,0 0 0 0 0,0 0 0 0 0,0 0 0 0 0,0 0 0 0 0,14-11-332 0 0,-9 7 206 0 0,4-3 49 0 0,-2-1-1 0 0,1-1 0 0 0,-1 1 0 0 0,-1-1 1 0 0,1 0-1 0 0,8-17 0 0 0,3-4 62 0 0,-6 12 70 0 0,0 0 0 0 0,16-15 0 0 0,-24 28-16 0 0,1 1 0 0 0,0-1 0 0 0,0 1 1 0 0,0 0-1 0 0,1 0 0 0 0,0 1 0 0 0,-1 0 1 0 0,1 0-1 0 0,0 0 0 0 0,12-3 0 0 0,-17 5-24 0 0,0 1 1 0 0,0 0-1 0 0,0 0 0 0 0,0-1 0 0 0,0 1 0 0 0,0 0 1 0 0,0 0-1 0 0,0 0 0 0 0,0 0 0 0 0,0 0 0 0 0,0 0 1 0 0,0 0-1 0 0,0 0 0 0 0,0 1 0 0 0,0-1 0 0 0,-1 0 1 0 0,1 1-1 0 0,0-1 0 0 0,0 0 0 0 0,0 1 0 0 0,0-1 1 0 0,0 1-1 0 0,-1-1 0 0 0,1 1 0 0 0,0 0 0 0 0,0-1 0 0 0,-1 1 1 0 0,1 0-1 0 0,0-1 0 0 0,-1 1 0 0 0,1 0 0 0 0,-1 0 1 0 0,1 0-1 0 0,-1 0 0 0 0,1-1 0 0 0,-1 1 0 0 0,0 0 1 0 0,1 0-1 0 0,-1 0 0 0 0,0 0 0 0 0,0 0 0 0 0,0 0 1 0 0,0 1-1 0 0,1 7 44 0 0,-1 0 0 0 0,0-1 1 0 0,0 1-1 0 0,-3 10 0 0 0,1 2-56 0 0,2-9-385 0 0,1 1 1 0 0,2 17 0 0 0,-2-27-27 0 0,-1 0 0 0 0,1 1 0 0 0,0-1-1 0 0,0 1 1 0 0,1-1 0 0 0,-1 0 0 0 0,1 0 0 0 0,-1 0 0 0 0,1 0 0 0 0,0 0 0 0 0,0 0 0 0 0,1 0 0 0 0,3 3 0 0 0,2 2-1348 0 0</inkml:trace>
</inkml:ink>
</file>

<file path=ppt/ink/ink8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22:49.765"/>
    </inkml:context>
    <inkml:brush xml:id="br0">
      <inkml:brushProperty name="width" value="0.05" units="cm"/>
      <inkml:brushProperty name="height" value="0.05" units="cm"/>
    </inkml:brush>
  </inkml:definitions>
  <inkml:trace contextRef="#ctx0" brushRef="#br0">320 276 10153 0 0,'-1'-4'7'0'0,"1"2"92"0"0,0 0-1 0 0,-1-1 1 0 0,1 1-1 0 0,-1 0 0 0 0,0 0 1 0 0,0 0-1 0 0,1 0 1 0 0,-1 0-1 0 0,-1 0 0 0 0,1 0 1 0 0,0 1-1 0 0,0-1 1 0 0,-1 0-1 0 0,1 1 0 0 0,-1-1 1 0 0,1 1-1 0 0,-1-1 1 0 0,1 1-1 0 0,-1 0 0 0 0,0-1 1 0 0,0 1-1 0 0,0 0 1 0 0,0 0-1 0 0,-4-1 0 0 0,-62-39 4486 0 0,67 40-4540 0 0,0 1 0 0 0,0 0 1 0 0,0 0-1 0 0,0 0 1 0 0,-1-1-1 0 0,1 1 0 0 0,0 0 1 0 0,0 1-1 0 0,0-1 1 0 0,0 0-1 0 0,0 0 0 0 0,0 0 1 0 0,0 1-1 0 0,0-1 1 0 0,-1 0-1 0 0,1 1 1 0 0,0-1-1 0 0,0 1 0 0 0,0-1 1 0 0,1 1-1 0 0,-1 0 1 0 0,0-1-1 0 0,-1 2 0 0 0,-23 20 363 0 0,21-19-325 0 0,-25 28 491 0 0,0 2 1 0 0,2 1 0 0 0,-37 60 0 0 0,63-92-561 0 0,-1 0 1 0 0,1 1 0 0 0,0-1 0 0 0,0 0 0 0 0,0 1 0 0 0,0-1-1 0 0,0 0 1 0 0,0 1 0 0 0,1-1 0 0 0,-1 1 0 0 0,1-1-1 0 0,0 1 1 0 0,0-1 0 0 0,0 1 0 0 0,0-1 0 0 0,0 1 0 0 0,0-1-1 0 0,1 4 1 0 0,0-5-41 0 0,0 0-1 0 0,0 1 1 0 0,0-1 0 0 0,0 0-1 0 0,0 0 1 0 0,0 0 0 0 0,0 1 0 0 0,0-1-1 0 0,0 0 1 0 0,0-1 0 0 0,1 1-1 0 0,-1 0 1 0 0,0 0 0 0 0,1 0-1 0 0,-1-1 1 0 0,1 1 0 0 0,-1-1-1 0 0,1 1 1 0 0,-1-1 0 0 0,1 1-1 0 0,-1-1 1 0 0,1 0 0 0 0,-1 0-1 0 0,1 0 1 0 0,-1 0 0 0 0,1 0-1 0 0,0 0 1 0 0,-1 0 0 0 0,1-1-1 0 0,2 0 1 0 0,10-2-260 0 0,0-1 1 0 0,0-1 0 0 0,0 0-1 0 0,-1-1 1 0 0,0-1 0 0 0,0 0-1 0 0,0 0 1 0 0,-1-1-1 0 0,0-1 1 0 0,18-17 0 0 0,-22 18 165 0 0,-1 0 1 0 0,0-1-1 0 0,0-1 1 0 0,-1 1 0 0 0,0-1-1 0 0,0 0 1 0 0,-1 0 0 0 0,0-1-1 0 0,-1 1 1 0 0,0-1-1 0 0,3-21 1 0 0,-1 1 275 0 0,-2-1 0 0 0,0-64 0 0 0,-2 48 344 0 0,-1 44-410 0 0,-1 0 1 0 0,1-1 0 0 0,0 1-1 0 0,0 0 1 0 0,0 0-1 0 0,0 0 1 0 0,1 0 0 0 0,-1 0-1 0 0,3-3 1 0 0,-3 74 974 0 0,1 0-379 0 0,-3 1 1 0 0,-12 80-1 0 0,11-138-887 0 0,1 1 0 0 0,0 0 0 0 0,0-1-1 0 0,1 1 1 0 0,0 0 0 0 0,1 0 0 0 0,0 0-1 0 0,5 17 1 0 0,-1-22-697 0 0,1 3-1494 0 0,-6-8 2355 0 0,0-1-150 0 0,0 1 0 0 0,0 0 0 0 0,0-1 0 0 0,0 1 0 0 0,0-1 0 0 0,0 1 0 0 0,0 0 0 0 0,0-1 0 0 0,1 1 0 0 0,-1-1 0 0 0,0 1 0 0 0,0-1 0 0 0,0 1-1 0 0,1-1 1 0 0,-1 1 0 0 0,0-1 0 0 0,1 1 0 0 0,-1-1 0 0 0,0 1 0 0 0,1-1 0 0 0,-1 1 0 0 0,1-1 0 0 0,-1 0 0 0 0,1 1 0 0 0,-1-1 0 0 0,1 0 0 0 0,-1 1 0 0 0,1-1 0 0 0,-1 0 0 0 0,1 0 0 0 0,-1 1 0 0 0,1-1 0 0 0,-1 0 0 0 0,1 0 0 0 0,-1 0 0 0 0,1 0 0 0 0,0 0 0 0 0,-1 0-1 0 0,1 0 1 0 0,0 0 0 0 0,9-1-1448 0 0</inkml:trace>
</inkml:ink>
</file>

<file path=ppt/ink/ink8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22:50.185"/>
    </inkml:context>
    <inkml:brush xml:id="br0">
      <inkml:brushProperty name="width" value="0.05" units="cm"/>
      <inkml:brushProperty name="height" value="0.05" units="cm"/>
    </inkml:brush>
  </inkml:definitions>
  <inkml:trace contextRef="#ctx0" brushRef="#br0">220 106 9365 0 0,'5'-8'113'0'0,"4"-8"158"0"0,-9 16-221 0 0,1-1 0 0 0,-1 1 0 0 0,0 0 0 0 0,0-1 0 0 0,0 1 0 0 0,0 0 0 0 0,1-1 0 0 0,-1 1 0 0 0,0 0 0 0 0,0-1 0 0 0,0 1 0 0 0,0-1 0 0 0,0 1 0 0 0,0 0 0 0 0,0-1 0 0 0,0 1 0 0 0,0 0 0 0 0,0-1 0 0 0,0 1 0 0 0,0-1 0 0 0,0 1 0 0 0,0 0 0 0 0,-1-1 0 0 0,1 1 0 0 0,0 0 0 0 0,0-1 0 0 0,0 1-1 0 0,-1 0 1 0 0,1-1 0 0 0,0 1 0 0 0,-11-8 1351 0 0,1 0 0 0 0,0 0 0 0 0,-9-10 0 0 0,15 15-1249 0 0,1 0 0 0 0,-1 0 0 0 0,1 1 0 0 0,-1-1 0 0 0,0 1 0 0 0,0 0 0 0 0,0 0 0 0 0,0 0 0 0 0,-1 1 0 0 0,1-1 0 0 0,0 1 0 0 0,-1 0 0 0 0,1 0 0 0 0,-1 1 0 0 0,1 0 0 0 0,-1-1 0 0 0,1 1 0 0 0,-1 1 0 0 0,1-1 0 0 0,-1 1 0 0 0,1-1 0 0 0,0 1 0 0 0,-1 1 0 0 0,1-1 0 0 0,0 0 0 0 0,0 1 1 0 0,-1 0-1 0 0,-3 3 0 0 0,4-2-70 0 0,0 2 1 0 0,0-1-1 0 0,1 0 1 0 0,-1 1 0 0 0,1 0-1 0 0,0 0 1 0 0,0 0 0 0 0,0 0-1 0 0,1 0 1 0 0,0 0-1 0 0,-3 10 1 0 0,0 6 42 0 0,-5 37 1 0 0,9-48-108 0 0,0-7-21 0 0,1-1 0 0 0,0 1 0 0 0,-1-1 0 0 0,1 0 0 0 0,0 1 0 0 0,0-1 0 0 0,0 1 1 0 0,1-1-1 0 0,-1 1 0 0 0,1-1 0 0 0,-1 0 0 0 0,1 1 0 0 0,0-1 0 0 0,-1 0 0 0 0,1 0 0 0 0,0 1 0 0 0,1-1 1 0 0,-1 0-1 0 0,0 0 0 0 0,2 2 0 0 0,0-3-83 0 0,-1 1 0 0 0,1 0 0 0 0,0-1 0 0 0,-1 0 0 0 0,1 1 0 0 0,0-1 0 0 0,0 0 0 0 0,0 0 0 0 0,0-1 0 0 0,0 1 0 0 0,0-1 0 0 0,0 1 0 0 0,0-1 0 0 0,0 0 0 0 0,3 0 0 0 0,3 0-84 0 0,-1-1-1 0 0,0 1 1 0 0,0-1-1 0 0,0-1 1 0 0,-1 1 0 0 0,1-1-1 0 0,0-1 1 0 0,0 1 0 0 0,-1-1-1 0 0,0-1 1 0 0,1 1 0 0 0,-1-1-1 0 0,-1-1 1 0 0,1 1-1 0 0,0-1 1 0 0,8-8 0 0 0,-9 7 183 0 0,0 0 0 0 0,0-1 0 0 0,0 1 1 0 0,-1-1-1 0 0,0 0 0 0 0,0-1 0 0 0,-1 1 1 0 0,0-1-1 0 0,0 0 0 0 0,-1 0 0 0 0,0 0 1 0 0,0 0-1 0 0,-1 0 0 0 0,0-1 1 0 0,0 1-1 0 0,0-17 0 0 0,-5 43 816 0 0,0-5-785 0 0,1 1 1 0 0,-1 26 0 0 0,3-29-65 0 0,0-3-120 0 0,0 0-1 0 0,1 0 1 0 0,0 0 0 0 0,0 0 0 0 0,0 0 0 0 0,1-1 0 0 0,0 1 0 0 0,1 0-1 0 0,4 8 1 0 0,19 10-7236 0 0,-22-22 5741 0 0</inkml:trace>
</inkml:ink>
</file>

<file path=ppt/ink/ink8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22:50.525"/>
    </inkml:context>
    <inkml:brush xml:id="br0">
      <inkml:brushProperty name="width" value="0.05" units="cm"/>
      <inkml:brushProperty name="height" value="0.05" units="cm"/>
    </inkml:brush>
  </inkml:definitions>
  <inkml:trace contextRef="#ctx0" brushRef="#br0">34 61 10185 0 0,'-2'-6'195'0'0,"0"-1"1"0"0,0 1-1 0 0,0 0 0 0 0,-8-12 1 0 0,-5 1 4193 0 0,18 20-4218 0 0,-1 1 1 0 0,1-1 0 0 0,-1 1-1 0 0,0-1 1 0 0,0 1 0 0 0,0 0-1 0 0,0 0 1 0 0,-1 0 0 0 0,0 0-1 0 0,1 0 1 0 0,-1 6 0 0 0,3 4 129 0 0,-2-1 0 0 0,2 26 0 0 0,-4-23-141 0 0,0-1 16 0 0,0-1 0 0 0,-3 16 0 0 0,3-25-155 0 0,-2 0-1 0 0,1 0 1 0 0,0-1 0 0 0,-1 1 0 0 0,0 0 0 0 0,0-1 0 0 0,0 0 0 0 0,-1 1 0 0 0,-5 7-1 0 0,12-18-11 0 0,0 0-1 0 0,0-1 0 0 0,0 1 0 0 0,-1-1 0 0 0,0 0 0 0 0,-1 0 0 0 0,1 0 0 0 0,-1 0 0 0 0,1-12 0 0 0,0 3-47 0 0,1 0 0 0 0,0 1 0 0 0,9-20 0 0 0,-11 31-52 0 0,0 0 0 0 0,0-1 0 0 0,0 1 0 0 0,0 0-1 0 0,1 0 1 0 0,-1 0 0 0 0,1 1 0 0 0,0-1 0 0 0,0 1-1 0 0,1 0 1 0 0,-1-1 0 0 0,1 1 0 0 0,-1 1 0 0 0,1-1 0 0 0,7-3-1 0 0,-1 3-599 0 0,0 1-1 0 0,1 1 1 0 0,-1 0-1 0 0,0 0 1 0 0,1 1-1 0 0,-1 0 1 0 0,0 1-1 0 0,1 0 1 0 0,11 3-1 0 0,39 2-2231 0 0,-38-5 1858 0 0,3 5-135 0 0</inkml:trace>
</inkml:ink>
</file>

<file path=ppt/ink/ink8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22:50.961"/>
    </inkml:context>
    <inkml:brush xml:id="br0">
      <inkml:brushProperty name="width" value="0.05" units="cm"/>
      <inkml:brushProperty name="height" value="0.05" units="cm"/>
    </inkml:brush>
  </inkml:definitions>
  <inkml:trace contextRef="#ctx0" brushRef="#br0">246 409 7681 0 0,'0'7'12352'0'0,"-10"-8"-12139"0"0,-1 0 0 0 0,1 0 1 0 0,-1 1-1 0 0,1 1 0 0 0,-1-1 0 0 0,1 2 0 0 0,0-1 0 0 0,-1 2 1 0 0,-13 4-1 0 0,7 0 286 0 0,-25 16 0 0 0,30-16-235 0 0,-1 0 1 0 0,-22 9 0 0 0,33-15-59 0 0,1 7-240 0 0,-3 24-12 0 0,4-32 41 0 0,-1 0 1 0 0,1 1-1 0 0,0-1 1 0 0,0 0-1 0 0,0 1 0 0 0,0-1 1 0 0,0 1-1 0 0,0-1 1 0 0,0 0-1 0 0,0 1 0 0 0,0-1 1 0 0,0 0-1 0 0,0 1 1 0 0,0-1-1 0 0,0 0 0 0 0,0 1 1 0 0,0-1-1 0 0,0 0 1 0 0,1 1-1 0 0,-1-1 0 0 0,0 0 1 0 0,0 1-1 0 0,0-1 1 0 0,0 0-1 0 0,1 1 0 0 0,-1-1 1 0 0,0 0-1 0 0,0 0 1 0 0,1 1-1 0 0,-1-1 1 0 0,0 0-1 0 0,0 0 0 0 0,1 0 1 0 0,-1 1-1 0 0,0-1 1 0 0,1 0-1 0 0,-1 0 0 0 0,0 0 1 0 0,1 0-1 0 0,-1 0 1 0 0,0 0-1 0 0,1 1 0 0 0,0-1 1 0 0,31 15-199 0 0,-30-14 172 0 0,0-1 0 0 0,0 1 1 0 0,0 0-1 0 0,-1-1 0 0 0,1 1 1 0 0,0-1-1 0 0,0 1 1 0 0,0-1-1 0 0,4 0 0 0 0,57 3-347 0 0,-59-3 307 0 0,0-1-1 0 0,-1 0 0 0 0,1 1 0 0 0,0-1 0 0 0,0-1 1 0 0,-1 1-1 0 0,1 0 0 0 0,0-1 0 0 0,-1 0 1 0 0,1 0-1 0 0,-1 0 0 0 0,0 0 0 0 0,0 0 0 0 0,0-1 1 0 0,0 1-1 0 0,3-5 0 0 0,2 0-143 0 0,4-5 56 0 0,0 0 1 0 0,-1-1-1 0 0,0-1 0 0 0,-1 0 0 0 0,-1 0 1 0 0,0-1-1 0 0,0 0 0 0 0,-2 0 1 0 0,0-1-1 0 0,-1 0 0 0 0,-1-1 0 0 0,0 1 1 0 0,3-20-1 0 0,0-21 495 0 0,-2 1 0 0 0,-3-91 0 0 0,-3 124-127 0 0,-2 6 610 0 0,0 17-44 0 0,0 9-374 0 0,-14 356 2149 0 0,31-120-8887 0 0,-12-218 3922 0 0</inkml:trace>
</inkml:ink>
</file>

<file path=ppt/ink/ink8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25:04.058"/>
    </inkml:context>
    <inkml:brush xml:id="br0">
      <inkml:brushProperty name="width" value="0.05" units="cm"/>
      <inkml:brushProperty name="height" value="0.05" units="cm"/>
    </inkml:brush>
  </inkml:definitions>
  <inkml:trace contextRef="#ctx0" brushRef="#br0">369 84 7681 0 0,'-1'-2'292'0'0,"1"1"0"0"0,0-1 1 0 0,0 0-1 0 0,1 0 1 0 0,-1 0-1 0 0,0 1 0 0 0,0-1 1 0 0,1 0-1 0 0,-1 0 0 0 0,1 1 1 0 0,0-1-1 0 0,-1 0 1 0 0,1 1-1 0 0,0-1 0 0 0,0 0 1 0 0,0 1-1 0 0,0 0 1 0 0,2-3-1 0 0,-1 2-115 0 0,-1 1 1 0 0,0-1-1 0 0,-1 0 0 0 0,1 1 1 0 0,0-1-1 0 0,0 0 1 0 0,-1 0-1 0 0,1 0 0 0 0,-1 0 1 0 0,1 1-1 0 0,-1-1 0 0 0,0 0 1 0 0,0 0-1 0 0,0 0 1 0 0,0 0-1 0 0,0 0 0 0 0,0 0 1 0 0,-1 0-1 0 0,0-3 1 0 0,1 5-142 0 0,0-1 1 0 0,0 1 0 0 0,-1-1-1 0 0,1 0 1 0 0,0 1 0 0 0,0-1-1 0 0,-1 1 1 0 0,1-1 0 0 0,-1 1-1 0 0,1 0 1 0 0,0-1 0 0 0,-1 1-1 0 0,1-1 1 0 0,-1 1 0 0 0,1 0-1 0 0,-1-1 1 0 0,1 1 0 0 0,-1 0-1 0 0,1-1 1 0 0,-1 1 0 0 0,1 0-1 0 0,-1 0 1 0 0,-1-1 0 0 0,1 1-19 0 0,0 0 0 0 0,0 1 0 0 0,0-1 0 0 0,0 0 0 0 0,-1 0 0 0 0,1 1 0 0 0,0-1 0 0 0,0 1 0 0 0,0-1 0 0 0,0 1 0 0 0,0-1 0 0 0,0 1 0 0 0,0 0 0 0 0,0-1 0 0 0,0 1 0 0 0,0 0 0 0 0,-1 1 0 0 0,-28 28 114 0 0,1 2 0 0 0,-37 52 1 0 0,-39 78 254 0 0,46-69-225 0 0,41-69-135 0 0,12-15-41 0 0,0-1 1 0 0,0 0-1 0 0,0 1 1 0 0,1 0-1 0 0,1 1 1 0 0,-1-1-1 0 0,2 1 1 0 0,-4 11-1 0 0,7-20-2 0 0,-1 1 0 0 0,1-1 1 0 0,1 0-1 0 0,-1 0 0 0 0,0 0 0 0 0,0 0 0 0 0,0 0 0 0 0,0 0 1 0 0,1 0-1 0 0,-1 0 0 0 0,1 0 0 0 0,-1 0 0 0 0,1 0 0 0 0,-1 0 1 0 0,1 0-1 0 0,-1 0 0 0 0,1 0 0 0 0,0 0 0 0 0,-1 0 1 0 0,1 0-1 0 0,0-1 0 0 0,0 1 0 0 0,0 0 0 0 0,0-1 0 0 0,0 1 1 0 0,0 0-1 0 0,0-1 0 0 0,0 1 0 0 0,0-1 0 0 0,0 0 0 0 0,0 1 1 0 0,0-1-1 0 0,0 0 0 0 0,0 0 0 0 0,0 1 0 0 0,1-1 0 0 0,6 1-223 0 0,1 0-1 0 0,-1-1 0 0 0,14 0 0 0 0,-20 0 184 0 0,38-5-1235 0 0,0-2 0 0 0,-1-1-1 0 0,0-2 1 0 0,49-19 0 0 0,-74 24 884 0 0,37-11-1139 0 0</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3:41:16.195"/>
    </inkml:context>
    <inkml:brush xml:id="br0">
      <inkml:brushProperty name="width" value="0.05" units="cm"/>
      <inkml:brushProperty name="height" value="0.05" units="cm"/>
    </inkml:brush>
  </inkml:definitions>
  <inkml:trace contextRef="#ctx0" brushRef="#br0">128 124 7937 0 0,'0'0'1338'0'0,"-2"-7"-815"0"0,-3-21 81 0 0,3 21 2817 0 0,1 2-3025 0 0,-4-16-75 0 0,3 16 1288 0 0,-6 22-1323 0 0,-28 49 21 0 0,28-49 263 0 0,-1 18-372 0 0,-25 111-23 0 0,30-130-127 0 0,0 0 0 0 0,1 0 0 0 0,1 0 0 0 0,1 0 0 0 0,0 0 0 0 0,2 21 0 0 0,0-22-24 0 0,0-3-12 0 0,0-1 1 0 0,1 0-1 0 0,0 0 1 0 0,1 0-1 0 0,0 0 1 0 0,1-1-1 0 0,0 1 1 0 0,1-1-1 0 0,0 0 1 0 0,0 0-1 0 0,1 0 1 0 0,9 10-1 0 0,-12-16-14 0 0,1 0 0 0 0,-1 0 0 0 0,1 0 0 0 0,0-1 0 0 0,1 1 0 0 0,-1-1 0 0 0,1 0 0 0 0,-1 0 0 0 0,1-1-1 0 0,0 1 1 0 0,0-1 0 0 0,0 0 0 0 0,0 0 0 0 0,0-1 0 0 0,1 1 0 0 0,-1-1 0 0 0,1 0 0 0 0,-1-1 0 0 0,0 1 0 0 0,1-1-1 0 0,-1 0 1 0 0,1-1 0 0 0,-1 1 0 0 0,1-1 0 0 0,-1 0 0 0 0,10-4 0 0 0,-4 1-127 0 0,0-1 1 0 0,0 0-1 0 0,0 0 0 0 0,-1-2 1 0 0,0 1-1 0 0,0-1 0 0 0,-1-1 1 0 0,12-10-1 0 0,-7 3-324 0 0,0-1 1 0 0,0 0-1 0 0,20-34 1 0 0,-29 42 371 0 0,-1 0 1 0 0,-1 0 0 0 0,1 0-1 0 0,-1-1 1 0 0,0 1 0 0 0,-1-1 0 0 0,0 0-1 0 0,-1 0 1 0 0,0 0 0 0 0,1-13-1 0 0,-3 8 51 0 0,0 0-1 0 0,-1 0 0 0 0,0 0 1 0 0,-1 1-1 0 0,0-1 0 0 0,-7-14 0 0 0,-3-3 20 0 0,-1 0-1 0 0,-2 1 0 0 0,-1 1 0 0 0,-38-48 0 0 0,51 72 1 0 0,-38-45-84 0 0,38 46 75 0 0,0 0-1 0 0,0 0 0 0 0,0 1 1 0 0,-1-1-1 0 0,0 1 1 0 0,0 0-1 0 0,1 1 0 0 0,-2-1 1 0 0,-6-2-1 0 0,11 5 16 0 0,-1 0-1 0 0,0 0 0 0 0,0 0 0 0 0,1 0 1 0 0,-1 0-1 0 0,0 0 0 0 0,0 0 1 0 0,0 1-1 0 0,1-1 0 0 0,-1 0 0 0 0,0 1 1 0 0,1 0-1 0 0,-1-1 0 0 0,0 1 0 0 0,1 0 1 0 0,-1 0-1 0 0,1 0 0 0 0,-1 0 1 0 0,1 0-1 0 0,0 0 0 0 0,-1 1 0 0 0,1-1 1 0 0,0 0-1 0 0,0 1 0 0 0,0-1 1 0 0,0 1-1 0 0,0-1 0 0 0,-1 2 0 0 0,-4 7-1 0 0,1 0 0 0 0,0 0-1 0 0,-4 13 1 0 0,7-19 6 0 0,0 3-64 0 0,0-1-1 0 0,0 1 1 0 0,1 0-1 0 0,-1 0 0 0 0,2 0 1 0 0,-1 0-1 0 0,1 1 1 0 0,0-1-1 0 0,0 0 0 0 0,1 0 1 0 0,0 0-1 0 0,4 13 1 0 0,-4-14-164 0 0,1-1 0 0 0,0 0 0 0 0,1 1 0 0 0,-1-1 0 0 0,1 0 0 0 0,0-1 0 0 0,0 1 0 0 0,1 0 0 0 0,-1-1 0 0 0,1 0 0 0 0,0 0 0 0 0,0 0 0 0 0,0 0 0 0 0,1-1 0 0 0,-1 1-1 0 0,9 3 1 0 0,3 0-993 0 0</inkml:trace>
</inkml:ink>
</file>

<file path=ppt/ink/ink8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25:04.768"/>
    </inkml:context>
    <inkml:brush xml:id="br0">
      <inkml:brushProperty name="width" value="0.05" units="cm"/>
      <inkml:brushProperty name="height" value="0.05" units="cm"/>
    </inkml:brush>
  </inkml:definitions>
  <inkml:trace contextRef="#ctx0" brushRef="#br0">155 218 8729 0 0,'-2'-4'270'0'0,"0"0"1"0"0,0 0 0 0 0,0 0 0 0 0,0 0-1 0 0,1-1 1 0 0,-1 1 0 0 0,1 0-1 0 0,0-1 1 0 0,0-8 0 0 0,0 16 109 0 0,0 1 0 0 0,0-1 0 0 0,0 0 0 0 0,-1-1 0 0 0,1 1 1 0 0,-1 0-1 0 0,1 0 0 0 0,-1 0 0 0 0,0-1 0 0 0,0 1 0 0 0,-4 3 1 0 0,-12 18 425 0 0,-4 18 57 0 0,-41 88 664 0 0,60-124-1489 0 0,1 0 1 0 0,0-1-1 0 0,0 1 1 0 0,1 0-1 0 0,-1 0 1 0 0,2 0-1 0 0,-2 8 1 0 0,2-13-36 0 0,0 1 1 0 0,1-1 0 0 0,-1 0-1 0 0,0 1 1 0 0,0-1 0 0 0,1 0-1 0 0,-1 0 1 0 0,1 0 0 0 0,-1 1-1 0 0,1-1 1 0 0,-1 0-1 0 0,1 0 1 0 0,0 0 0 0 0,-1 0-1 0 0,1 0 1 0 0,0 0 0 0 0,0 0-1 0 0,0 0 1 0 0,0 0 0 0 0,0 0-1 0 0,0-1 1 0 0,0 1 0 0 0,0 0-1 0 0,0-1 1 0 0,0 1-1 0 0,1-1 1 0 0,-1 1 0 0 0,0-1-1 0 0,0 1 1 0 0,0-1 0 0 0,1 0-1 0 0,-1 0 1 0 0,0 0 0 0 0,1 1-1 0 0,-1-1 1 0 0,0 0 0 0 0,0-1-1 0 0,1 1 1 0 0,-1 0 0 0 0,2-1-1 0 0,5 0-48 0 0,-1 0 0 0 0,1-1 0 0 0,-1 0 0 0 0,1 0-1 0 0,-1-1 1 0 0,0 0 0 0 0,0 0 0 0 0,0-1 0 0 0,-1 0 0 0 0,1 0 0 0 0,-1 0-1 0 0,8-8 1 0 0,7-6-419 0 0,-2-1 0 0 0,19-24 0 0 0,-37 41 449 0 0,1 0 1 0 0,-1 1-1 0 0,1-1 0 0 0,-1 0 0 0 0,0-1 0 0 0,1 1 0 0 0,-1 0 0 0 0,0 0 1 0 0,-1 0-1 0 0,1-1 0 0 0,0 1 0 0 0,-1 0 0 0 0,1-1 0 0 0,-1 1 0 0 0,0-1 0 0 0,0 1 1 0 0,0-1-1 0 0,0 1 0 0 0,0 0 0 0 0,0-1 0 0 0,-1 1 0 0 0,1-1 0 0 0,-1 1 1 0 0,0 0-1 0 0,1 0 0 0 0,-1-1 0 0 0,-2-3 0 0 0,-3-3 5 0 0,0 1-1 0 0,-1-1 1 0 0,1 1-1 0 0,-1 1 1 0 0,-10-9-1 0 0,-7-8 42 0 0,23 23-17 0 0,0 0 1 0 0,0 0 0 0 0,0-1 0 0 0,0 1-1 0 0,0 0 1 0 0,0-1 0 0 0,0 1 0 0 0,1 0-1 0 0,-1-1 1 0 0,0 1 0 0 0,1-1 0 0 0,0 1-1 0 0,-1-1 1 0 0,1 1 0 0 0,0-1 0 0 0,-1 0-1 0 0,1 1 1 0 0,0-1 0 0 0,0 1-1 0 0,0-1 1 0 0,1-2 0 0 0,0 2-2 0 0,0 0 1 0 0,0 0-1 0 0,0 0 0 0 0,0 1 0 0 0,0-1 1 0 0,0 0-1 0 0,1 0 0 0 0,-1 1 1 0 0,1-1-1 0 0,-1 1 0 0 0,1-1 0 0 0,0 1 1 0 0,3-3-1 0 0,6-2 13 0 0,1 0 1 0 0,0 1-1 0 0,1 0 0 0 0,14-4 0 0 0,-17 6-15 0 0,45-17 50 0 0,-34 12-18 0 0,1 0 0 0 0,0 1 0 0 0,0 2 0 0 0,31-5 0 0 0,-51 10-22 0 0,1-1 0 0 0,-1 1 0 0 0,1 0 0 0 0,-1 1 0 0 0,1-1 0 0 0,0 0 0 0 0,-1 1 0 0 0,1-1 0 0 0,-1 1 0 0 0,0 0 0 0 0,1 0 0 0 0,-1 0 0 0 0,1 0 0 0 0,-1 0 0 0 0,0 0 0 0 0,0 1 0 0 0,0-1 0 0 0,0 1 0 0 0,4 3 0 0 0,-4-2 11 0 0,1 1 0 0 0,-1-1 0 0 0,0 1 0 0 0,0 0 0 0 0,0-1 0 0 0,0 1 0 0 0,-1 0 0 0 0,0 0 0 0 0,0 0 0 0 0,0 0 0 0 0,1 6 0 0 0,-1 4 32 0 0,0 1 0 0 0,-1-1 0 0 0,-1 1 1 0 0,0 0-1 0 0,-7 28 0 0 0,-32 100-5 0 0,40-139-177 0 0,4-12-209 0 0,5-18-404 0 0,-2-4 433 0 0,2 1-1 0 0,2-1 0 0 0,0 2 0 0 0,22-40 1 0 0,7-15 302 0 0,-37 74 13 0 0,2 1 1 0 0,-1 0 0 0 0,1 0-1 0 0,0 0 1 0 0,0 1 0 0 0,1-1-1 0 0,12-10 1 0 0,-17 16 4 0 0,0 1 0 0 0,1 0 0 0 0,-1 0 0 0 0,0 0 1 0 0,1 0-1 0 0,0 0 0 0 0,-1 0 0 0 0,1 0 0 0 0,0 0 0 0 0,-1 0 0 0 0,1 1 0 0 0,0-1 1 0 0,0 1-1 0 0,-1-1 0 0 0,1 1 0 0 0,0 0 0 0 0,0-1 0 0 0,0 1 0 0 0,0 0 0 0 0,0 1 1 0 0,-1-1-1 0 0,1 0 0 0 0,0 0 0 0 0,0 1 0 0 0,0-1 0 0 0,-1 1 0 0 0,1-1 1 0 0,0 1-1 0 0,0 0 0 0 0,-1 0 0 0 0,1 0 0 0 0,-1 0 0 0 0,1 0 0 0 0,-1 0 0 0 0,1 0 1 0 0,-1 0-1 0 0,1 1 0 0 0,-1-1 0 0 0,0 0 0 0 0,0 1 0 0 0,0-1 0 0 0,0 1 0 0 0,2 3 1 0 0,1 1 23 0 0,-1 1 1 0 0,1-1 0 0 0,-1 1 0 0 0,-1 0-1 0 0,1 0 1 0 0,-1 0 0 0 0,0 1 0 0 0,1 11-1 0 0,-1 6 154 0 0,-1 32-1 0 0,-2-39-881 0 0,2 0 1 0 0,0 1-1 0 0,4 23 0 0 0,-7-28-3417 0 0,2-11 2241 0 0</inkml:trace>
</inkml:ink>
</file>

<file path=ppt/ink/ink8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25:05.124"/>
    </inkml:context>
    <inkml:brush xml:id="br0">
      <inkml:brushProperty name="width" value="0.05" units="cm"/>
      <inkml:brushProperty name="height" value="0.05" units="cm"/>
    </inkml:brush>
  </inkml:definitions>
  <inkml:trace contextRef="#ctx0" brushRef="#br0">297 15 11025 0 0,'-2'-2'83'0'0,"0"1"0"0"0,0-1 0 0 0,-1 1 0 0 0,1-1 0 0 0,0 1 0 0 0,-1 0 0 0 0,1 0 0 0 0,-1 0-1 0 0,1 0 1 0 0,-1 1 0 0 0,0-1 0 0 0,1 1 0 0 0,-1-1 0 0 0,0 1 0 0 0,1 0 0 0 0,-1 0 0 0 0,0 0 0 0 0,-2 1 0 0 0,-5 1 515 0 0,-1 0 0 0 0,1 1 1 0 0,-14 6-1 0 0,-5 1-315 0 0,20-7-201 0 0,1 0 1 0 0,-1 1 0 0 0,0 0 0 0 0,1 0-1 0 0,0 1 1 0 0,0 0 0 0 0,0 0 0 0 0,1 1-1 0 0,0 0 1 0 0,0 0 0 0 0,0 1 0 0 0,1 0 0 0 0,0 0-1 0 0,0 1 1 0 0,1-1 0 0 0,0 1 0 0 0,1 1-1 0 0,-1-1 1 0 0,-5 16 0 0 0,5-9-8 0 0,1 0 1 0 0,1 0 0 0 0,0 0-1 0 0,1 0 1 0 0,0 0-1 0 0,1 0 1 0 0,1 1 0 0 0,0-1-1 0 0,2 0 1 0 0,-1 1-1 0 0,7 21 1 0 0,-8-34-136 0 0,1 1 1 0 0,0-1-1 0 0,1 0 1 0 0,-1 0-1 0 0,0 0 1 0 0,1 0-1 0 0,0 0 1 0 0,0 0-1 0 0,0 0 1 0 0,0 0-1 0 0,0-1 1 0 0,0 1-1 0 0,1-1 1 0 0,-1 0-1 0 0,1 1 1 0 0,5 2-1 0 0,-5-3-301 0 0,1 0-1 0 0,-1-1 0 0 0,1 0 1 0 0,0 0-1 0 0,0 0 0 0 0,-1 0 1 0 0,1 0-1 0 0,0-1 0 0 0,0 0 1 0 0,0 1-1 0 0,0-1 0 0 0,-1-1 1 0 0,1 1-1 0 0,7-2 0 0 0,7-3-1483 0 0</inkml:trace>
</inkml:ink>
</file>

<file path=ppt/ink/ink8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25:05.707"/>
    </inkml:context>
    <inkml:brush xml:id="br0">
      <inkml:brushProperty name="width" value="0.05" units="cm"/>
      <inkml:brushProperty name="height" value="0.05" units="cm"/>
    </inkml:brush>
  </inkml:definitions>
  <inkml:trace contextRef="#ctx0" brushRef="#br0">303 366 9229 0 0,'-13'-13'109'0'0,"9"8"61"0"0,-1 0 0 0 0,1 1 0 0 0,-1 0-1 0 0,0 0 1 0 0,0 0 0 0 0,0 1 0 0 0,0 0 0 0 0,0 0 0 0 0,-1 0 0 0 0,-8-3-1 0 0,12 6 30 0 0,-1 0-1 0 0,1 1 1 0 0,0-1-1 0 0,-1 1 1 0 0,1 0-1 0 0,0-1 0 0 0,-1 1 1 0 0,1 0-1 0 0,0 0 1 0 0,0 1-1 0 0,-3 1 1 0 0,-22 16 1085 0 0,4 0-652 0 0,1 0-1 0 0,2 2 1 0 0,-20 23-1 0 0,32-34-517 0 0,1 1-1 0 0,0-1 0 0 0,0 1 1 0 0,1 1-1 0 0,0-1 1 0 0,1 1-1 0 0,0 0 1 0 0,1 0-1 0 0,-3 18 0 0 0,6-27-94 0 0,0 0 0 0 0,1 1 0 0 0,0-1 0 0 0,0 0-1 0 0,0 0 1 0 0,0 1 0 0 0,0-1 0 0 0,1 0 0 0 0,-1 0 0 0 0,1 0-1 0 0,0 0 1 0 0,0 1 0 0 0,0-1 0 0 0,1 0 0 0 0,-1 0-1 0 0,0-1 1 0 0,1 1 0 0 0,0 0 0 0 0,0-1 0 0 0,0 1 0 0 0,0-1-1 0 0,0 1 1 0 0,1-1 0 0 0,4 4 0 0 0,-3-3-29 0 0,1-1 0 0 0,0 1 0 0 0,0-1 0 0 0,0 0 0 0 0,0 0 0 0 0,0 0 0 0 0,0-1 0 0 0,1 0 0 0 0,-1 0 0 0 0,1 0 0 0 0,-1-1 0 0 0,0 0 0 0 0,1 0 0 0 0,6 0 0 0 0,15-3-292 0 0,0-1-1 0 0,0-1 1 0 0,0-1-1 0 0,-1-2 1 0 0,0 0 0 0 0,37-18-1 0 0,-60 24 292 0 0,1 0-1 0 0,-1 0 1 0 0,0 0-1 0 0,0 0 1 0 0,0-1 0 0 0,0 1-1 0 0,-1-1 1 0 0,1 0-1 0 0,-1 0 1 0 0,1 0-1 0 0,-1 0 1 0 0,0 0-1 0 0,0 0 1 0 0,0-1 0 0 0,-1 1-1 0 0,1-1 1 0 0,-1 1-1 0 0,2-6 1 0 0,-2 4 1 0 0,-1 0 1 0 0,1 0-1 0 0,-1 0 1 0 0,0 1-1 0 0,0-1 1 0 0,-1 0-1 0 0,0 0 1 0 0,1 0-1 0 0,-1 0 1 0 0,-1 1-1 0 0,1-1 1 0 0,-1 0-1 0 0,-4-7 0 0 0,-3-6 18 0 0,-20-33 59 0 0,27 47-91 0 0,1 2 52 0 0,0 0 0 0 0,-1 0 0 0 0,1 1 0 0 0,0-1 1 0 0,-1 0-1 0 0,1 1 0 0 0,-1-1 0 0 0,0 1 0 0 0,-1-2 0 0 0,-3 6 282 0 0,1 13 0 0 0,1 14 109 0 0,1 1 0 0 0,1-1 0 0 0,4 52 0 0 0,-2-79-402 0 0,0-1 0 0 0,0 1 0 0 0,0 0 0 0 0,1 0 0 0 0,0-1 1 0 0,-1 1-1 0 0,1 0 0 0 0,0 0 0 0 0,0-1 0 0 0,0 1 0 0 0,1-1 0 0 0,-1 1 0 0 0,1-1 0 0 0,-1 0 0 0 0,1 0 0 0 0,0 1 0 0 0,0-1 0 0 0,0 0 1 0 0,3 2-1 0 0,-3-3-17 0 0,0 0 0 0 0,1 0 1 0 0,-1 0-1 0 0,0 0 1 0 0,1-1-1 0 0,-1 1 0 0 0,0-1 1 0 0,1 0-1 0 0,-1 0 1 0 0,1 1-1 0 0,-1-1 0 0 0,0-1 1 0 0,1 1-1 0 0,-1 0 1 0 0,1-1-1 0 0,-1 1 0 0 0,0-1 1 0 0,1 0-1 0 0,-1 0 1 0 0,0 1-1 0 0,0-2 0 0 0,4-1 1 0 0,25-13-491 0 0,-1-2 0 0 0,0-1 0 0 0,-2-1 0 0 0,38-36 0 0 0,-54 44 392 0 0,0 0 0 0 0,-2-1 0 0 0,1 0 0 0 0,-2 0 0 0 0,0-1 0 0 0,0-1-1 0 0,-1 0 1 0 0,-1 0 0 0 0,-1 0 0 0 0,0-1 0 0 0,6-25 0 0 0,-7 16 90 0 0,-2 0 1 0 0,0-1-1 0 0,-1-42 1 0 0,-3 51 57 0 0,-1 0-1 0 0,0 0 1 0 0,-1 0-1 0 0,0 0 1 0 0,-2 0 0 0 0,-8-22-1 0 0,12 38-37 0 0,1-1-1 0 0,-1 1 0 0 0,1 0 1 0 0,-1 0-1 0 0,1-1 1 0 0,-1 1-1 0 0,0 0 0 0 0,0 0 1 0 0,1 0-1 0 0,-1 0 1 0 0,0 0-1 0 0,0 0 1 0 0,-2-1-1 0 0,3 2-7 0 0,-1 0 0 0 0,1 0 0 0 0,0 0 0 0 0,-1 0 0 0 0,1 0 0 0 0,0 0-1 0 0,-1 0 1 0 0,1 0 0 0 0,0 0 0 0 0,0 0 0 0 0,-1 1 0 0 0,1-1 0 0 0,0 0 0 0 0,0 0 0 0 0,-1 0 0 0 0,1 0 0 0 0,0 1 0 0 0,0-1 0 0 0,-1 0 0 0 0,1 0-1 0 0,0 1 1 0 0,0-1 0 0 0,0 0 0 0 0,-1 0 0 0 0,1 1 0 0 0,0-1 0 0 0,0 0 0 0 0,0 0 0 0 0,0 1 0 0 0,0-1 0 0 0,0 0 0 0 0,0 1 0 0 0,0-1 0 0 0,0 1 0 0 0,-7 39 197 0 0,7-37-186 0 0,-2 52 309 0 0,3 0 0 0 0,1 0 0 0 0,4 0 0 0 0,1-1 0 0 0,25 90 0 0 0,-25-119-631 0 0,1 0 0 0 0,1 0 0 0 0,1-1 0 0 0,1 0 0 0 0,1 0 0 0 0,30 41 0 0 0,-36-51-1294 0 0,-6-13 1391 0 0,0 0 1 0 0,1 0 0 0 0,-1-1 0 0 0,0 1 0 0 0,0 0-1 0 0,1 0 1 0 0,-1 0 0 0 0,0-1 0 0 0,1 1 0 0 0,-1 0-1 0 0,1-1 1 0 0,-1 1 0 0 0,1 0 0 0 0,0-1 0 0 0,-1 1 0 0 0,1-1-1 0 0,-1 1 1 0 0,2 0 0 0 0</inkml:trace>
</inkml:ink>
</file>

<file path=ppt/ink/ink8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25:06.036"/>
    </inkml:context>
    <inkml:brush xml:id="br0">
      <inkml:brushProperty name="width" value="0.05" units="cm"/>
      <inkml:brushProperty name="height" value="0.05" units="cm"/>
    </inkml:brush>
  </inkml:definitions>
  <inkml:trace contextRef="#ctx0" brushRef="#br0">35 179 9637 0 0,'0'0'3'0'0,"-6"-8"113"0"0,0 0 0 0 0,0 0 0 0 0,-6-14-1 0 0,11 21-54 0 0,1-1 0 0 0,-1 1 0 0 0,1-1 0 0 0,-1 1-1 0 0,1-1 1 0 0,-1 1 0 0 0,1-1 0 0 0,0 0 0 0 0,0 1-1 0 0,0-1 1 0 0,0 0 0 0 0,0 1 0 0 0,0-3 0 0 0,1 3 0 0 0,-1 0 1 0 0,1 0 0 0 0,-1 1-1 0 0,1-1 1 0 0,-1 0 0 0 0,1 0-1 0 0,-1 1 1 0 0,1-1 0 0 0,0 0-1 0 0,-1 1 1 0 0,1-1 0 0 0,0 1-1 0 0,-1-1 1 0 0,1 1 0 0 0,0-1-1 0 0,0 1 1 0 0,0 0 0 0 0,-1-1-1 0 0,1 1 1 0 0,0 0 0 0 0,0-1-1 0 0,0 1 1 0 0,0 0 0 0 0,0 0-1 0 0,0 0 1 0 0,1 0 0 0 0,41-7 688 0 0,0-2 0 0 0,68-23 0 0 0,-60 16-1533 0 0,-2-3-1080 0 0,-27 7 540 0 0</inkml:trace>
</inkml:ink>
</file>

<file path=ppt/ink/ink8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25:06.362"/>
    </inkml:context>
    <inkml:brush xml:id="br0">
      <inkml:brushProperty name="width" value="0.05" units="cm"/>
      <inkml:brushProperty name="height" value="0.05" units="cm"/>
    </inkml:brush>
  </inkml:definitions>
  <inkml:trace contextRef="#ctx0" brushRef="#br0">136 101 8793 0 0,'0'-6'218'0'0,"0"0"0"0"0,0 0 0 0 0,0 0 0 0 0,-1 0 0 0 0,0 0 0 0 0,-1 0 0 0 0,1 0 0 0 0,-1 1 0 0 0,-3-8 0 0 0,3 10 1080 0 0,-17-22 2540 0 0,19 24-3799 0 0,0 1-1 0 0,-1-1 1 0 0,1 1-1 0 0,0 0 1 0 0,-1-1-1 0 0,1 1 1 0 0,0 0 0 0 0,-1-1-1 0 0,1 1 1 0 0,-1 0-1 0 0,1-1 1 0 0,-1 1-1 0 0,1 0 1 0 0,-1 0 0 0 0,1 0-1 0 0,-1-1 1 0 0,1 1-1 0 0,-1 0 1 0 0,1 0-1 0 0,-1 0 1 0 0,1 0 0 0 0,-1 0-1 0 0,0 0 1 0 0,1 0-1 0 0,-1 0 1 0 0,1 0-1 0 0,-1 0 1 0 0,1 0 0 0 0,-1 1-1 0 0,1-1 1 0 0,-1 0-1 0 0,1 0 1 0 0,-1 0-1 0 0,1 1 1 0 0,-1-1 0 0 0,1 0-1 0 0,-1 0 1 0 0,1 1-1 0 0,0-1 1 0 0,-1 1-1 0 0,1-1 1 0 0,0 0 0 0 0,-1 1-1 0 0,1-1 1 0 0,0 1-1 0 0,-1-1 1 0 0,1 1-1 0 0,-1 0 1 0 0,-8 18 235 0 0,0 0 0 0 0,2 0-1 0 0,0 1 1 0 0,-7 31 0 0 0,-8 86 613 0 0,10 17-69 0 0,11-126-703 0 0,2 0 1 0 0,1 0-1 0 0,8 41 1 0 0,-8-62-208 0 0,-1 0 1 0 0,2 1 0 0 0,-1-1 0 0 0,1 0 0 0 0,0 0 0 0 0,1 0-1 0 0,0-1 1 0 0,0 1 0 0 0,9 11 0 0 0,-9-15-161 0 0,-1 0 0 0 0,0 0-1 0 0,1 0 1 0 0,0 0 0 0 0,-1 0 0 0 0,1-1-1 0 0,0 0 1 0 0,0 0 0 0 0,1 0 0 0 0,-1 0-1 0 0,0 0 1 0 0,1-1 0 0 0,-1 0 0 0 0,1 0 0 0 0,-1 0-1 0 0,1-1 1 0 0,6 1 0 0 0,13-4-1910 0 0</inkml:trace>
</inkml:ink>
</file>

<file path=ppt/ink/ink8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25:06.779"/>
    </inkml:context>
    <inkml:brush xml:id="br0">
      <inkml:brushProperty name="width" value="0.05" units="cm"/>
      <inkml:brushProperty name="height" value="0.05" units="cm"/>
    </inkml:brush>
  </inkml:definitions>
  <inkml:trace contextRef="#ctx0" brushRef="#br0">146 109 8265 0 0,'0'0'3'0'0,"-1"-8"224"0"0,-1-2-59 0 0,-1-6-51 0 0,0-8 3599 0 0,-1-6-3161 0 0,3 22 2559 0 0,-1 8-3066 0 0,1-1 1 0 0,0 1-1 0 0,0 0 1 0 0,-1-1-1 0 0,1 1 1 0 0,0-1-1 0 0,0 1 1 0 0,0-1-1 0 0,0 0 1 0 0,0 0-1 0 0,0 1 1 0 0,-2-3-1 0 0,1 1 50 0 0,-2 0 1118 0 0,-12 25-1109 0 0,-51 72-11 0 0,64-92-86 0 0,1 1 0 0 0,-1-1-1 0 0,1 1 1 0 0,0 0 0 0 0,0-1 0 0 0,1 1 0 0 0,-1 0 0 0 0,1 0 0 0 0,-1 0 0 0 0,1 1 0 0 0,1-1 0 0 0,-1 0 0 0 0,0 5 0 0 0,0 3 21 0 0,0-2-6 0 0,1 0 0 0 0,0 0 0 0 0,0 0 0 0 0,1 0 0 0 0,0 0 0 0 0,1 0 0 0 0,5 16 0 0 0,-6-21-127 0 0,0-1-1 0 0,1 0 1 0 0,0 0-1 0 0,0 0 1 0 0,0 0-1 0 0,0 0 1 0 0,0 0 0 0 0,1-1-1 0 0,0 1 1 0 0,0-1-1 0 0,0 0 1 0 0,0 0-1 0 0,0 0 1 0 0,1 0 0 0 0,0 0-1 0 0,-1-1 1 0 0,1 1-1 0 0,0-1 1 0 0,6 2 0 0 0,-8-3-100 0 0,1-1 1 0 0,-1 1-1 0 0,1-1 1 0 0,0 0-1 0 0,-1 0 1 0 0,1 0-1 0 0,0 0 1 0 0,-1 0 0 0 0,1-1-1 0 0,-1 1 1 0 0,1-1-1 0 0,-1 0 1 0 0,1 0-1 0 0,3-1 1 0 0,35-22-2597 0 0,-25 15 1984 0 0,9-6-477 0 0</inkml:trace>
</inkml:ink>
</file>

<file path=ppt/ink/ink8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25:07.559"/>
    </inkml:context>
    <inkml:brush xml:id="br0">
      <inkml:brushProperty name="width" value="0.05" units="cm"/>
      <inkml:brushProperty name="height" value="0.05" units="cm"/>
    </inkml:brush>
  </inkml:definitions>
  <inkml:trace contextRef="#ctx0" brushRef="#br0">112 180 7841 0 0,'0'0'2893'0'0,"1"-8"-2085"0"0,-1-1-474 0 0,1-5 10 0 0,-1-2 3448 0 0,-5 16-3414 0 0,-15-2-57 0 0,15 2 942 0 0,-6 13-1127 0 0,-30 38-16 0 0,30-38-3 0 0,7 1 3 0 0,-10 48-7 0 0,13-58-87 0 0,0 0 0 0 0,1 0 0 0 0,0 0 0 0 0,-1 0-1 0 0,1 0 1 0 0,1 0 0 0 0,-1 0 0 0 0,1 0 0 0 0,-1 0 0 0 0,1 0-1 0 0,0 0 1 0 0,0 0 0 0 0,1-1 0 0 0,-1 1 0 0 0,1 0-1 0 0,0-1 1 0 0,0 1 0 0 0,0-1 0 0 0,1 1 0 0 0,-1-1-1 0 0,1 0 1 0 0,-1 0 0 0 0,1 0 0 0 0,5 3 0 0 0,-3-2-14 0 0,0-1 0 0 0,1 0 0 0 0,-1 0 0 0 0,1-1 0 0 0,-1 1 0 0 0,1-1 0 0 0,0-1 0 0 0,-1 1 0 0 0,1-1 0 0 0,0 0 0 0 0,0 0 0 0 0,0-1 0 0 0,0 0 0 0 0,0 0 0 0 0,0 0 0 0 0,0-1 0 0 0,11-1 1 0 0,6-4-183 0 0,0 0 0 0 0,43-18 1 0 0,-61 22 142 0 0,1-1 0 0 0,-1 1 0 0 0,-1-1 0 0 0,1 0 0 0 0,0 0 0 0 0,-1-1 0 0 0,1 0 0 0 0,-1 1 0 0 0,0-1 0 0 0,0-1 0 0 0,-1 1 0 0 0,1-1 0 0 0,-1 1 1 0 0,0-1-1 0 0,0 0 0 0 0,0 0 0 0 0,-1 0 0 0 0,0 0 0 0 0,0-1 0 0 0,0 1 0 0 0,-1-1 0 0 0,0 1 0 0 0,0-1 0 0 0,0 1 0 0 0,0-1 0 0 0,-1 0 0 0 0,0 1 0 0 0,-1-1 0 0 0,1 0 0 0 0,-1 1 1 0 0,0-1-1 0 0,0 1 0 0 0,0-1 0 0 0,-1 1 0 0 0,0-1 0 0 0,0 1 0 0 0,-1 0 0 0 0,1 0 0 0 0,-1 0 0 0 0,0 0 0 0 0,-1 1 0 0 0,1-1 0 0 0,-5-4 0 0 0,-33-29-5 0 0,40 37 32 0 0,1 1-1 0 0,-1-1 1 0 0,0 1 0 0 0,1 0 0 0 0,-1-1 0 0 0,0 1 0 0 0,1 0 0 0 0,-1 0 0 0 0,0 0 0 0 0,0 0 0 0 0,1 0-1 0 0,-1-1 1 0 0,0 1 0 0 0,1 0 0 0 0,-1 1 0 0 0,0-1 0 0 0,0 0 0 0 0,1 0 0 0 0,-1 0 0 0 0,0 0 0 0 0,0 0-1 0 0,1 1 1 0 0,-1-1 0 0 0,0 0 0 0 0,1 1 0 0 0,-1-1 0 0 0,1 0 0 0 0,-1 1 0 0 0,0-1 0 0 0,1 1 0 0 0,-1-1-1 0 0,1 1 1 0 0,-1-1 0 0 0,1 1 0 0 0,-1 0 0 0 0,0 0 0 0 0,-1 2 8 0 0,1 0-1 0 0,-1-1 1 0 0,1 1 0 0 0,-1 0-1 0 0,1 0 1 0 0,-2 6 0 0 0,2-5 11 0 0,0-3-1 0 0,1 0 0 0 0,0 1 0 0 0,-1-1 0 0 0,1 0-1 0 0,0 0 1 0 0,0 0 0 0 0,-1 0 0 0 0,1 1 0 0 0,0-1-1 0 0,0 0 1 0 0,0 0 0 0 0,1 0 0 0 0,-1 3 0 0 0,1-4 45 0 0,0 1 1 0 0,0-1-1 0 0,0 1 1 0 0,0-1 0 0 0,0 1-1 0 0,0-1 1 0 0,0 0 0 0 0,0 1-1 0 0,0-1 1 0 0,0 0 0 0 0,0 0-1 0 0,0 0 1 0 0,0 0 0 0 0,0 0-1 0 0,0 0 1 0 0,0 0 0 0 0,2 0-1 0 0,7-2-30 0 0,1 0 0 0 0,-1 0 0 0 0,0-1-1 0 0,0 0 1 0 0,0-1 0 0 0,0 0 0 0 0,11-6 0 0 0,4-2-24 0 0,-4 3-15 0 0,63-24 15 0 0,-74 29-5 0 0,1 1 0 0 0,0 1 0 0 0,0 0 0 0 0,0 0 0 0 0,21 0-1 0 0,-29 2-1 0 0,1 1-1 0 0,0-1 1 0 0,-1 1-1 0 0,1 0 0 0 0,-1 0 1 0 0,1 0-1 0 0,-1 0 0 0 0,0 1 1 0 0,1-1-1 0 0,-1 1 1 0 0,0 0-1 0 0,0 0 0 0 0,0 0 1 0 0,0 0-1 0 0,-1 0 0 0 0,1 1 1 0 0,4 4-1 0 0,-3-1 34 0 0,0 0 0 0 0,0 0-1 0 0,-1 0 1 0 0,1 0 0 0 0,-1 1-1 0 0,-1 0 1 0 0,5 13-1 0 0,-7-19-30 0 0,0 0 0 0 0,0 0-1 0 0,0 0 1 0 0,-1 0-1 0 0,1 0 1 0 0,0 0-1 0 0,0 0 1 0 0,-1 0-1 0 0,1 0 1 0 0,0 0-1 0 0,-1 0 1 0 0,1 0-1 0 0,-1 0 1 0 0,1 0-1 0 0,-1 0 1 0 0,1 0-1 0 0,-1-1 1 0 0,0 1-1 0 0,0 0 1 0 0,1 0-1 0 0,-1-1 1 0 0,0 1-1 0 0,0 0 1 0 0,0-1 0 0 0,0 1-1 0 0,0-1 1 0 0,-1 1-1 0 0,2 0-13 0 0,-1-1 0 0 0,0 1 1 0 0,1-1-1 0 0,-1 0 0 0 0,0 1 0 0 0,0-1 1 0 0,1 0-1 0 0,-1 0 0 0 0,0 0 0 0 0,0 1 0 0 0,0-1 1 0 0,1 0-1 0 0,-1 0 0 0 0,0 0 0 0 0,0 0 0 0 0,1 0 1 0 0,-1 0-1 0 0,0-1 0 0 0,0 1 0 0 0,0 0 0 0 0,1 0 1 0 0,-1 0-1 0 0,0-1 0 0 0,1 1 0 0 0,-1 0 1 0 0,0-1-1 0 0,0 1 0 0 0,1-1 0 0 0,-1 1 0 0 0,1-1 1 0 0,-1 1-1 0 0,0-1 0 0 0,1 1 0 0 0,-1-1 0 0 0,1 0 1 0 0,-1 1-1 0 0,0-2 0 0 0,1 1-23 0 0,0-1-1 0 0,0 1 1 0 0,0 0-1 0 0,0-1 1 0 0,0 1-1 0 0,0 0 1 0 0,0 0 0 0 0,0-1-1 0 0,1 1 1 0 0,-1 0-1 0 0,0 0 1 0 0,1-1-1 0 0,-1 1 1 0 0,1 0-1 0 0,-1 0 1 0 0,1 0 0 0 0,0 0-1 0 0,1-2 1 0 0,18-25-255 0 0,-10 15 186 0 0,4-7 6 0 0,-3 3 17 0 0,24-27 0 0 0,-31 40 86 0 0,0 0 0 0 0,0 0 1 0 0,0 0-1 0 0,1 1 0 0 0,0 0 0 0 0,-1 0 0 0 0,1 0 0 0 0,0 0 1 0 0,1 1-1 0 0,9-4 0 0 0,-13 5 9 0 0,-1 1 1 0 0,0 0-1 0 0,1 0 0 0 0,-1 0 0 0 0,0-1 1 0 0,1 1-1 0 0,-1 0 0 0 0,0 1 0 0 0,1-1 1 0 0,-1 0-1 0 0,0 0 0 0 0,1 0 1 0 0,-1 1-1 0 0,0-1 0 0 0,1 1 0 0 0,-1-1 1 0 0,0 1-1 0 0,0 0 0 0 0,0-1 0 0 0,1 1 1 0 0,-1 0-1 0 0,1 1 0 0 0,0 0 21 0 0,0 1 0 0 0,0-1 0 0 0,0 1 0 0 0,0-1 0 0 0,-1 1 0 0 0,1 0 0 0 0,-1 0 0 0 0,0-1 0 0 0,2 6 0 0 0,-1 2 28 0 0,0 0 0 0 0,0 0 0 0 0,-1 0 0 0 0,0 0 0 0 0,-1 14-1 0 0,-7 22-40 0 0,0 8-451 0 0,6-50 170 0 0,1 0 1 0 0,1 0-1 0 0,-1 0 1 0 0,0 0-1 0 0,1 1 1 0 0,0-1-1 0 0,0 0 1 0 0,0 0-1 0 0,1 0 1 0 0,1 4-1 0 0,-3-8 162 0 0,1 0 0 0 0,-1 0 0 0 0,0 1 0 0 0,0-1-1 0 0,0 0 1 0 0,0 0 0 0 0,0 1 0 0 0,0-1 0 0 0,1 0-1 0 0,-1 0 1 0 0,0 0 0 0 0,0 0 0 0 0,0 1 0 0 0,0-1-1 0 0,1 0 1 0 0,-1 0 0 0 0,0 0 0 0 0,0 0-1 0 0,0 0 1 0 0,1 0 0 0 0,-1 0 0 0 0,0 1 0 0 0,0-1-1 0 0,1 0 1 0 0,-1 0 0 0 0,0 0 0 0 0,0 0 0 0 0,1 0-1 0 0,-1 0 1 0 0,0 0 0 0 0,0 0 0 0 0,1 0 0 0 0,-1 0-1 0 0,0 0 1 0 0,0 0 0 0 0,1-1 0 0 0,-1 1 0 0 0,0 0-1 0 0,0 0 1 0 0,0 0 0 0 0,1 0 0 0 0,-1 0-1 0 0,0 0 1 0 0,0 0 0 0 0,0-1 0 0 0,1 1 0 0 0,-1 0-1 0 0,0 0 1 0 0,0 0 0 0 0,0-1 0 0 0,0 1 0 0 0,0 0-1 0 0,1 0 1 0 0,-1 0 0 0 0,0-1 0 0 0,0 1 0 0 0,0 0-1 0 0,3-3-799 0 0,4-4-658 0 0</inkml:trace>
</inkml:ink>
</file>

<file path=ppt/ink/ink8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25:08.383"/>
    </inkml:context>
    <inkml:brush xml:id="br0">
      <inkml:brushProperty name="width" value="0.05" units="cm"/>
      <inkml:brushProperty name="height" value="0.05" units="cm"/>
    </inkml:brush>
  </inkml:definitions>
  <inkml:trace contextRef="#ctx0" brushRef="#br0">188 504 7969 0 0,'9'-18'100'0'0,"-5"10"74"0"0,0 0 0 0 0,1-1 0 0 0,0 2 0 0 0,0-1 0 0 0,0 0 0 0 0,7-6 1221 0 0,-17 25-528 0 0,-1-1 0 0 0,0 0 0 0 0,-1-1 0 0 0,-8 10 0 0 0,-3-5-196 0 0,-33 19 0 0 0,32-21-316 0 0,1 0-1 0 0,-25 21 1 0 0,38-29-301 0 0,1 1-1 0 0,-1-1 1 0 0,1 1-1 0 0,0 0 1 0 0,0 1-1 0 0,1-1 1 0 0,-1 0-1 0 0,1 1 1 0 0,1 0-1 0 0,-1 0 1 0 0,1 0-1 0 0,-3 11 1 0 0,5-15-44 0 0,0-1 0 0 0,0 1 1 0 0,0 0-1 0 0,0-1 0 0 0,1 1 0 0 0,-1-1 0 0 0,0 1 1 0 0,1-1-1 0 0,0 1 0 0 0,-1-1 0 0 0,1 0 0 0 0,0 1 1 0 0,-1-1-1 0 0,1 0 0 0 0,0 1 0 0 0,0-1 0 0 0,0 0 0 0 0,0 0 1 0 0,0 0-1 0 0,1 0 0 0 0,-1 0 0 0 0,0 0 0 0 0,0 0 1 0 0,3 1-1 0 0,38 20 25 0 0,-32-17-82 0 0,-4-2-152 0 0,1-1 0 0 0,-1 0 0 0 0,1 0 0 0 0,-1-1 0 0 0,1 0 0 0 0,0 0 0 0 0,0 0 0 0 0,-1-1 0 0 0,1 0 0 0 0,0 0 0 0 0,0-1 0 0 0,0 0 0 0 0,-1 0 0 0 0,12-3 0 0 0,9-5-1246 0 0,-1-1 0 0 0,34-18 0 0 0,5-1-49 0 0,-14 9 778 0 0,60-33 0 0 0,-92 43 782 0 0,-1-1-1 0 0,0-2 1 0 0,0 1 0 0 0,-1-2 0 0 0,-1 0-1 0 0,18-22 1 0 0,-28 30 39 0 0,4-6 424 0 0,0-1 0 0 0,0 1 0 0 0,13-26 0 0 0,-24 34 866 0 0,-6 5-597 0 0,-15 10-146 0 0,13-7-304 0 0,-14 4 405 0 0,-41 8-1 0 0,-16 5 436 0 0,72-18-1051 0 0,0 0 1 0 0,1 0-1 0 0,-1 1 1 0 0,1 0-1 0 0,0 0 1 0 0,0 1-1 0 0,-9 8 1 0 0,13-10-102 0 0,0 0 1 0 0,1 0 0 0 0,-1 0-1 0 0,1 0 1 0 0,0 1-1 0 0,0-1 1 0 0,0 1-1 0 0,0-1 1 0 0,1 1-1 0 0,-1 0 1 0 0,1 0-1 0 0,0 0 1 0 0,0 0-1 0 0,0 0 1 0 0,1 0-1 0 0,-1 0 1 0 0,1 0-1 0 0,0 4 1 0 0,1-6-20 0 0,-1 1 0 0 0,0-1 0 0 0,1 0 1 0 0,-1 0-1 0 0,1 0 0 0 0,0 0 0 0 0,0 1 0 0 0,0-1 1 0 0,0 0-1 0 0,0 0 0 0 0,0-1 0 0 0,1 1 0 0 0,-1 0 0 0 0,0 0 1 0 0,1-1-1 0 0,0 1 0 0 0,-1 0 0 0 0,1-1 0 0 0,0 0 1 0 0,0 1-1 0 0,-1-1 0 0 0,1 0 0 0 0,0 0 0 0 0,1 0 0 0 0,-1 0 1 0 0,0-1-1 0 0,0 1 0 0 0,0 0 0 0 0,0-1 0 0 0,0 1 1 0 0,1-1-1 0 0,-1 0 0 0 0,4 0 0 0 0,9 0-79 0 0,0-1-1 0 0,1-1 0 0 0,-1 0 1 0 0,0-1-1 0 0,0 0 1 0 0,0-2-1 0 0,-1 1 1 0 0,0-2-1 0 0,1 0 1 0 0,-2-1-1 0 0,1 0 1 0 0,-1-1-1 0 0,0 0 1 0 0,13-12-1 0 0,-16 5 65 0 0,-9 15 2 0 0,-1-1 0 0 0,1 1 0 0 0,-1-1-1 0 0,0 1 1 0 0,0-1 0 0 0,1 1 0 0 0,-1-1 0 0 0,0 1 0 0 0,0-1 0 0 0,1 1 0 0 0,-1-1 0 0 0,0 0-1 0 0,0 1 1 0 0,0-1 0 0 0,0 1 0 0 0,0-1 0 0 0,0 1 0 0 0,0-1 0 0 0,0 0 0 0 0,0 1 0 0 0,0-1-1 0 0,0 1 1 0 0,0-1 0 0 0,0 1 0 0 0,0-1 0 0 0,-1 0 0 0 0,1 1 0 0 0,-1-1 0 0 0,1 0 13 0 0,10 26 104 0 0,2 5 259 0 0,5 10 151 0 0,-16-38-510 0 0,0 0 0 0 0,0 0 0 0 0,0 0 0 0 0,1 0 0 0 0,-1 0 0 0 0,1-1 0 0 0,-1 1 0 0 0,1-1 0 0 0,0 1 0 0 0,-1-1 0 0 0,1 1 0 0 0,0-1 0 0 0,0 0 0 0 0,0 0 0 0 0,3 1 0 0 0,-3-1-18 0 0,0-1 1 0 0,1 0-1 0 0,-1 1 1 0 0,0-1-1 0 0,1 0 0 0 0,-1-1 1 0 0,0 1-1 0 0,0 0 0 0 0,1 0 1 0 0,-1-1-1 0 0,0 0 0 0 0,0 1 1 0 0,0-1-1 0 0,1 0 0 0 0,-1 0 1 0 0,0 0-1 0 0,0 0 0 0 0,0-1 1 0 0,2-1-1 0 0,5-4-33 0 0,-1 0 1 0 0,14-15-1 0 0,-15 14-15 0 0,18-19-177 0 0,-1-1-1 0 0,-2-1 0 0 0,0-1 0 0 0,-2 0 0 0 0,30-65 0 0 0,-41 74 212 0 0,0 0 1 0 0,-2 0-1 0 0,-1-1 1 0 0,0 0-1 0 0,-2 0 1 0 0,-1 0-1 0 0,0-1 1 0 0,-2 1-1 0 0,0-1 1 0 0,-5-42-1 0 0,4 62 11 0 0,-1-1 0 0 0,0 1 0 0 0,1 0 1 0 0,-1 0-1 0 0,-1 0 0 0 0,1 0 0 0 0,0 0 0 0 0,-4-5 0 0 0,5 7 2 0 0,0 1-1 0 0,-1-1 0 0 0,1 1 0 0 0,0-1 0 0 0,-1 1 0 0 0,1 0 0 0 0,-1-1 0 0 0,1 1 0 0 0,-1 0 0 0 0,1-1 0 0 0,-1 1 0 0 0,1 0 0 0 0,-1 0 0 0 0,1-1 0 0 0,-1 1 0 0 0,0 0 1 0 0,1 0-1 0 0,-1 0 0 0 0,1 0 0 0 0,-2 0 0 0 0,1 0 1 0 0,0 0 0 0 0,0 1 0 0 0,-1-1 0 0 0,1 0 0 0 0,0 1 0 0 0,0-1 0 0 0,0 1 0 0 0,0 0-1 0 0,0-1 1 0 0,0 1 0 0 0,0 0 0 0 0,0 0 0 0 0,1-1 0 0 0,-2 2 0 0 0,-6 8 10 0 0,0 0 1 0 0,0 0-1 0 0,1 0 0 0 0,1 1 0 0 0,-11 22 0 0 0,5-3 14 0 0,-9 34 0 0 0,17-47 8 0 0,0 0 0 0 0,1 0 0 0 0,0 0 0 0 0,2 0 0 0 0,0 0 0 0 0,2 20 0 0 0,0-26-35 0 0,0-1-1 0 0,1 1 1 0 0,0-1-1 0 0,1 1 1 0 0,0-1-1 0 0,0 0 1 0 0,1 0-1 0 0,1 0 1 0 0,-1 0-1 0 0,13 17 1 0 0,-7-14-150 0 0,-6-6-78 0 0,1-1 1 0 0,0 0 0 0 0,0 0-1 0 0,0 0 1 0 0,0 0 0 0 0,1-1 0 0 0,0 0-1 0 0,0-1 1 0 0,10 6 0 0 0,-1 0-814 0 0,-13-9 764 0 0,1 1 0 0 0,-1 0 0 0 0,1-1 0 0 0,0 0 0 0 0,-1 0 1 0 0,1 1-1 0 0,0-1 0 0 0,0-1 0 0 0,0 1 0 0 0,4 0 0 0 0,9 1-1461 0 0</inkml:trace>
</inkml:ink>
</file>

<file path=ppt/ink/ink8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25:08.726"/>
    </inkml:context>
    <inkml:brush xml:id="br0">
      <inkml:brushProperty name="width" value="0.05" units="cm"/>
      <inkml:brushProperty name="height" value="0.05" units="cm"/>
    </inkml:brush>
  </inkml:definitions>
  <inkml:trace contextRef="#ctx0" brushRef="#br0">11 110 10013 0 0,'-2'-3'68'0'0,"1"0"-1"0"0,0 1 1 0 0,-1-1 0 0 0,1 0 0 0 0,0 0 0 0 0,0 0-1 0 0,1 0 1 0 0,-2-5 0 0 0,2 7-20 0 0,1 1 0 0 0,-1-1 1 0 0,0 0-1 0 0,0 0 0 0 0,1 0 1 0 0,-1 0-1 0 0,0 1 0 0 0,1-1 1 0 0,-1 0-1 0 0,1 0 0 0 0,-1 1 0 0 0,1-1 1 0 0,-1 0-1 0 0,1 1 0 0 0,-1-1 1 0 0,1 1-1 0 0,0-1 0 0 0,-1 1 1 0 0,1-1-1 0 0,0 1 0 0 0,0-1 0 0 0,-1 1 1 0 0,1-1-1 0 0,0 1 0 0 0,0 0 1 0 0,0 0-1 0 0,0-1 0 0 0,-1 1 1 0 0,1 0-1 0 0,0 0 0 0 0,0 0 1 0 0,0 0-1 0 0,1 0 0 0 0,72-13-1115 0 0,82-27 0 0 0,-130 32-195 0 0</inkml:trace>
</inkml:ink>
</file>

<file path=ppt/ink/ink8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25:09.066"/>
    </inkml:context>
    <inkml:brush xml:id="br0">
      <inkml:brushProperty name="width" value="0.05" units="cm"/>
      <inkml:brushProperty name="height" value="0.05" units="cm"/>
    </inkml:brush>
  </inkml:definitions>
  <inkml:trace contextRef="#ctx0" brushRef="#br0">222 44 7841 0 0,'1'-2'95'0'0,"-1"0"1"0"0,1 0 0 0 0,-1 0 0 0 0,0 0-1 0 0,0 0 1 0 0,0 0 0 0 0,0 0-1 0 0,-1 0 1 0 0,1 0 0 0 0,0 0-1 0 0,-1 0 1 0 0,1 0 0 0 0,-1 0-1 0 0,0 0 1 0 0,0 0 0 0 0,0 1 0 0 0,1-1-1 0 0,-4-3 1 0 0,4 4-1 0 0,-1 1 0 0 0,1 0 0 0 0,-1-1 0 0 0,1 1 0 0 0,-1 0 0 0 0,1 0 0 0 0,-1-1 0 0 0,0 1 0 0 0,1 0 0 0 0,-1 0 0 0 0,1 0 0 0 0,-1-1 0 0 0,0 1 1 0 0,1 0-1 0 0,-1 0 0 0 0,1 0 0 0 0,-1 0 0 0 0,0 0 0 0 0,1 0 0 0 0,-1 0 0 0 0,0 1 0 0 0,1-1 0 0 0,-1 0 0 0 0,-1 1 76 0 0,0 0 0 0 0,0 0 0 0 0,1 0 0 0 0,-1 0 0 0 0,0 0 0 0 0,1 0 0 0 0,-1 1 0 0 0,1-1 0 0 0,0 0 0 0 0,-3 4 0 0 0,-18 24 1147 0 0,2 0 0 0 0,1 2 0 0 0,-21 45 0 0 0,25-44-846 0 0,2 2 0 0 0,1 0 0 0 0,2 0 0 0 0,1 1-1 0 0,2 0 1 0 0,-4 41 0 0 0,10-62-412 0 0,1-1 0 0 0,0 0 0 0 0,0 0 0 0 0,2 1 1 0 0,-1-1-1 0 0,2 0 0 0 0,0 0 0 0 0,0-1 0 0 0,9 21 0 0 0,-9-27-199 0 0,0 0 0 0 0,0-1 0 0 0,1 1 0 0 0,0-1 0 0 0,0 0 0 0 0,0 0 0 0 0,0 0 0 0 0,1 0 0 0 0,0-1-1 0 0,0 0 1 0 0,0 0 0 0 0,0 0 0 0 0,1-1 0 0 0,0 1 0 0 0,0-1 0 0 0,-1-1 0 0 0,2 1 0 0 0,-1-1 0 0 0,0 0 0 0 0,0 0 0 0 0,9 0 0 0 0,20 1-1484 0 0,-2 1-339 0 0</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3:41:16.552"/>
    </inkml:context>
    <inkml:brush xml:id="br0">
      <inkml:brushProperty name="width" value="0.05" units="cm"/>
      <inkml:brushProperty name="height" value="0.05" units="cm"/>
    </inkml:brush>
  </inkml:definitions>
  <inkml:trace contextRef="#ctx0" brushRef="#br0">59 227 9433 0 0,'-7'-14'418'0'0,"-1"1"1"0"0,-12-16 0 0 0,2 8 1123 0 0,12 18 1300 0 0,53 163-1271 0 0,-29-105-1349 0 0,-2 0 1 0 0,-2 0-1 0 0,10 100 1 0 0,-19-120-178 0 0,-5-33-41 0 0,1 0 0 0 0,-1-1 0 0 0,1 1 0 0 0,-1-1-1 0 0,1 1 1 0 0,0 0 0 0 0,-1-1 0 0 0,1 0 0 0 0,0 1 0 0 0,0-1 0 0 0,0 1 0 0 0,0-1 0 0 0,1 0-1 0 0,-1 0 1 0 0,0 1 0 0 0,0-1 0 0 0,3 1 0 0 0,-4-2-4 0 0,1 0-1 0 0,0 0 1 0 0,0 0-1 0 0,0 0 1 0 0,-1 0 0 0 0,1 0-1 0 0,0 0 1 0 0,0 0 0 0 0,-1 0-1 0 0,1-1 1 0 0,0 1-1 0 0,0 0 1 0 0,-1 0 0 0 0,1-1-1 0 0,0 1 1 0 0,-1 0 0 0 0,1-1-1 0 0,0 1 1 0 0,-1-1-1 0 0,1 1 1 0 0,0-1 0 0 0,-1 1-1 0 0,1-2 1 0 0,13-13-148 0 0,3-7-15 0 0,-1-1 0 0 0,-1 0 0 0 0,-1-1 0 0 0,-1 0 0 0 0,-1-1 0 0 0,-2-1 0 0 0,0 0 0 0 0,-2 0 0 0 0,0-1 0 0 0,3-31 0 0 0,-5 13-4 0 0,-2-1 0 0 0,-2 0-1 0 0,-2 0 1 0 0,-11-82 0 0 0,2 77-1017 0 0,6 52-115 0 0,-3 9 452 0 0,-5 18-754 0 0,8-9 466 0 0</inkml:trace>
</inkml:ink>
</file>

<file path=ppt/ink/ink8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25:12.309"/>
    </inkml:context>
    <inkml:brush xml:id="br0">
      <inkml:brushProperty name="width" value="0.05" units="cm"/>
      <inkml:brushProperty name="height" value="0.05" units="cm"/>
    </inkml:brush>
  </inkml:definitions>
  <inkml:trace contextRef="#ctx0" brushRef="#br0">200 222 8629 0 0,'11'-4'164'0'0,"0"0"0"0"0,0 0 1 0 0,13-2-1 0 0,28-10 2934 0 0,-48 14-2800 0 0,0 0 1 0 0,-1 0-1 0 0,1 0 0 0 0,-1 0 0 0 0,1-1 1 0 0,-1 0-1 0 0,0 1 0 0 0,0-1 0 0 0,0 0 1 0 0,5-7-1 0 0,-2 1-26 0 0,-1 0 1 0 0,1 0-1 0 0,-2 0 1 0 0,1-1-1 0 0,-1 0 0 0 0,4-16 1 0 0,-7 24-261 0 0,-1 0-1 0 0,1 0 1 0 0,-1 0 0 0 0,0-1-1 0 0,1 1 1 0 0,-1 0 0 0 0,0 0-1 0 0,0-1 1 0 0,-1 1 0 0 0,1 0-1 0 0,0 0 1 0 0,-1-1 0 0 0,1 1-1 0 0,-1 0 1 0 0,0 0 0 0 0,0 0-1 0 0,0 0 1 0 0,0 0 0 0 0,0 0-1 0 0,0 0 1 0 0,0 0 0 0 0,-1 0-1 0 0,1 0 1 0 0,-1 1 0 0 0,1-1 0 0 0,-1 1-1 0 0,0-1 1 0 0,1 1 0 0 0,-1-1-1 0 0,0 1 1 0 0,0 0 0 0 0,0 0-1 0 0,0 0 1 0 0,0 0 0 0 0,0 0-1 0 0,-1 1 1 0 0,-2-2 0 0 0,-3 1-10 0 0,0 0 1 0 0,0 0 0 0 0,-1 1 0 0 0,1 0 0 0 0,0 0-1 0 0,0 1 1 0 0,-1 0 0 0 0,1 0 0 0 0,0 1 0 0 0,0 0-1 0 0,-8 3 1 0 0,-13 6 11 0 0,-43 23 1 0 0,59-28-15 0 0,0 1 0 0 0,0 1 0 0 0,1 0 0 0 0,0 0 0 0 0,0 1 0 0 0,0 1 0 0 0,2 0 0 0 0,-20 22 0 0 0,28-30-1 0 0,1 0 1 0 0,0 0 0 0 0,0 0 0 0 0,0 0 0 0 0,0 0-1 0 0,0 0 1 0 0,0 0 0 0 0,1 0 0 0 0,-1 0 0 0 0,1 1-1 0 0,-1-1 1 0 0,1 0 0 0 0,0 0 0 0 0,0 0-1 0 0,0 1 1 0 0,0-1 0 0 0,0 0 0 0 0,0 0 0 0 0,1 0-1 0 0,1 5 1 0 0,-1-4 0 0 0,1 0 1 0 0,0 0-1 0 0,0 0 0 0 0,0 0 0 0 0,0 0 0 0 0,0 0 1 0 0,1-1-1 0 0,-1 1 0 0 0,1-1 0 0 0,0 0 0 0 0,5 4 1 0 0,6 2-4 0 0,0-1 1 0 0,0 0-1 0 0,0-2 1 0 0,28 9 0 0 0,35 4 18 0 0,-47-13 9 0 0,-1 2 0 0 0,52 20-1 0 0,-80-27-23 0 0,0 1-1 0 0,0-1 0 0 0,0 0 0 0 0,0 1 1 0 0,-1-1-1 0 0,1 1 0 0 0,0-1 1 0 0,0 1-1 0 0,0-1 0 0 0,0 1 0 0 0,-1 0 1 0 0,1-1-1 0 0,0 1 0 0 0,0 0 1 0 0,-1 0-1 0 0,1 0 0 0 0,-1-1 0 0 0,1 1 1 0 0,-1 0-1 0 0,1 0 0 0 0,-1 0 1 0 0,1 1-1 0 0,-1-1 1 0 0,0 0 0 0 0,0 0 0 0 0,-1 0 0 0 0,1 0 0 0 0,0 0 0 0 0,-1-1 0 0 0,1 1 0 0 0,-1 0 0 0 0,1 0 0 0 0,-1 0 0 0 0,1-1 1 0 0,-1 1-1 0 0,1 0 0 0 0,-1-1 0 0 0,0 1 0 0 0,1-1 0 0 0,-1 1 0 0 0,0 0 0 0 0,-1 0 0 0 0,-7 4 8 0 0,0 0 0 0 0,0-1 0 0 0,-15 5 0 0 0,18-7-9 0 0,-225 62-1569 0 0,227-63 1324 0 0,0 0-1 0 0,0 0 1 0 0,1-1 0 0 0,-1 0-1 0 0,0 1 1 0 0,0-1 0 0 0,0-1-1 0 0,0 1 1 0 0,1-1 0 0 0,-1 1-1 0 0,0-1 1 0 0,1 0 0 0 0,-1 0-1 0 0,0-1 1 0 0,-5-2 0 0 0,9 4 177 0 0,-1 0-1 0 0,1-1 1 0 0,-1 1 0 0 0,1 0 0 0 0,0-1 0 0 0,-1 1 0 0 0,1 0-1 0 0,0-1 1 0 0,-1 1 0 0 0,1-1 0 0 0,0 1 0 0 0,0 0-1 0 0,-1-1 1 0 0,1 1 0 0 0,0-1 0 0 0,0 1 0 0 0,0-1 0 0 0,0 1-1 0 0,0-1 1 0 0,-1 1 0 0 0,1-1 0 0 0,0 1 0 0 0,0-1-1 0 0,0 1 1 0 0,0 0 0 0 0,0-1 0 0 0,1 1 0 0 0,-1-1 0 0 0,0 1-1 0 0,0-1 1 0 0,0 1 0 0 0,0-1 0 0 0,1-2-283 0 0,1-11-1111 0 0</inkml:trace>
</inkml:ink>
</file>

<file path=ppt/ink/ink8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25:12.655"/>
    </inkml:context>
    <inkml:brush xml:id="br0">
      <inkml:brushProperty name="width" value="0.05" units="cm"/>
      <inkml:brushProperty name="height" value="0.05" units="cm"/>
    </inkml:brush>
  </inkml:definitions>
  <inkml:trace contextRef="#ctx0" brushRef="#br0">138 0 11377 0 0,'-1'4'136'0'0,"1"0"0"0"0,-1-1 0 0 0,0 1 0 0 0,-1-1 0 0 0,1 1 0 0 0,-1-1 0 0 0,1 1 1 0 0,-1-1-1 0 0,0 0 0 0 0,-4 5 0 0 0,-7 13 469 0 0,3 4 250 0 0,0 0 0 0 0,2 1 1 0 0,-9 45-1 0 0,-1 81 1232 0 0,-1-14-1296 0 0,10-82-2211 0 0,-4 92 0 0 0,12-134-216 0 0,1 6-2249 0 0,1-18 2349 0 0</inkml:trace>
</inkml:ink>
</file>

<file path=ppt/ink/ink8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25:12.980"/>
    </inkml:context>
    <inkml:brush xml:id="br0">
      <inkml:brushProperty name="width" value="0.05" units="cm"/>
      <inkml:brushProperty name="height" value="0.05" units="cm"/>
    </inkml:brush>
  </inkml:definitions>
  <inkml:trace contextRef="#ctx0" brushRef="#br0">2 378 7197 0 0,'-1'-15'305'0'0,"0"1"-1"0"0,1 0 1 0 0,1 0 0 0 0,4-24 0 0 0,-4 33-50 0 0,0 0 0 0 0,0 0 0 0 0,1 0 0 0 0,0 0-1 0 0,0 0 1 0 0,0 0 0 0 0,0 1 0 0 0,1-1 0 0 0,0 1 0 0 0,0-1-1 0 0,0 1 1 0 0,0 0 0 0 0,1 1 0 0 0,-1-1 0 0 0,9-6 0 0 0,9-1 177 0 0,0 0 1 0 0,1 2-1 0 0,0 0 1 0 0,0 1-1 0 0,1 1 1 0 0,-1 2-1 0 0,30-4 1 0 0,-36 6-268 0 0,1 2 0 0 0,-1 0-1 0 0,1 1 1 0 0,0 0 0 0 0,0 2 0 0 0,25 5 0 0 0,-34-6-112 0 0,-1 1 0 0 0,1 0 0 0 0,-1 1 0 0 0,0 0 0 0 0,0 0 1 0 0,0 0-1 0 0,0 1 0 0 0,0 0 0 0 0,-1 0 0 0 0,0 1 0 0 0,0 0 0 0 0,0 0 0 0 0,0 0 0 0 0,-1 1 0 0 0,0 0 1 0 0,5 7-1 0 0,-8-10-32 0 0,0 0 1 0 0,-1 1-1 0 0,1-1 1 0 0,-1 0-1 0 0,0 0 1 0 0,0 1-1 0 0,0-1 1 0 0,0 1-1 0 0,-1-1 1 0 0,1 1-1 0 0,-1-1 1 0 0,0 0 0 0 0,0 1-1 0 0,0-1 1 0 0,-2 8-1 0 0,0-6 0 0 0,1 1 0 0 0,-1 0-1 0 0,-1 0 1 0 0,1-1 0 0 0,-1 0 0 0 0,0 1-1 0 0,0-1 1 0 0,-7 7 0 0 0,1-1-12 0 0,-1 0 1 0 0,-1-1-1 0 0,1-1 1 0 0,-2 0 0 0 0,1 0-1 0 0,-25 13 1 0 0,29-19-12 0 0,-1 0 0 0 0,1-1-1 0 0,-1 1 1 0 0,1-1 0 0 0,-1-1 0 0 0,0 1 0 0 0,0-1 0 0 0,-15-1 0 0 0,20 0-4 0 0,1 0 1 0 0,-1 0 0 0 0,1-1-1 0 0,-1 1 1 0 0,1-1-1 0 0,-1 1 1 0 0,1-1-1 0 0,0 0 1 0 0,-1 0 0 0 0,1 0-1 0 0,0-1 1 0 0,0 1-1 0 0,-4-3 1 0 0,5 3-4 0 0,-1-1 1 0 0,1 1-1 0 0,0-1 1 0 0,0 0-1 0 0,0 1 1 0 0,0-1-1 0 0,1 0 0 0 0,-1 1 1 0 0,0-1-1 0 0,1 0 1 0 0,-1 0-1 0 0,1 0 1 0 0,-1 0-1 0 0,1 0 0 0 0,0 1 1 0 0,0-1-1 0 0,0 0 1 0 0,0 0-1 0 0,0 0 1 0 0,1-3-1 0 0,1-5-16 0 0,0 1 0 0 0,1 0-1 0 0,0-1 1 0 0,1 1 0 0 0,0 1 0 0 0,0-1-1 0 0,8-11 1 0 0,43-55-110 0 0,-27 40 40 0 0,-5 3-234 0 0,41-41-1 0 0,-55 64 13 0 0,0 1 0 0 0,1 0-1 0 0,-1 0 1 0 0,2 1-1 0 0,-1 0 1 0 0,1 1-1 0 0,0 0 1 0 0,23-8-1 0 0,-31 13 62 0 0,0 0 0 0 0,1 1 0 0 0,-1-1 1 0 0,1 1-1 0 0,0-1 0 0 0,-1 1 0 0 0,1 0 0 0 0,-1 0 0 0 0,1 1 0 0 0,0-1 0 0 0,-1 1 0 0 0,1-1 0 0 0,-1 1 0 0 0,0 0 0 0 0,1 1 0 0 0,-1-1 0 0 0,0 1 0 0 0,1-1 0 0 0,2 3 0 0 0,3 5-1111 0 0</inkml:trace>
</inkml:ink>
</file>

<file path=ppt/ink/ink8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25:13.323"/>
    </inkml:context>
    <inkml:brush xml:id="br0">
      <inkml:brushProperty name="width" value="0.05" units="cm"/>
      <inkml:brushProperty name="height" value="0.05" units="cm"/>
    </inkml:brush>
  </inkml:definitions>
  <inkml:trace contextRef="#ctx0" brushRef="#br0">43 76 11237 0 0,'-12'3'74'0'0,"-13"2"3546"0"0,25-5-3557 0 0,0 0-1 0 0,-1 0 1 0 0,1 0 0 0 0,0 0-1 0 0,0 0 1 0 0,-1 0 0 0 0,1-1-1 0 0,0 1 1 0 0,0 0 0 0 0,0 0-1 0 0,-1 0 1 0 0,1 0 0 0 0,0 0-1 0 0,0 0 1 0 0,0-1 0 0 0,-1 1-1 0 0,1 0 1 0 0,0 0 0 0 0,0 0-1 0 0,0 0 1 0 0,0-1 0 0 0,0 1-1 0 0,-1 0 1 0 0,1 0 0 0 0,0 0-1 0 0,0-1 1 0 0,0 1 0 0 0,0 0 0 0 0,0 0-1 0 0,0-1 1 0 0,0 1 0 0 0,0 0-1 0 0,5-15 1237 0 0,-3 12-1227 0 0,0 0 0 0 0,1 1 1 0 0,-1-1-1 0 0,0 1 1 0 0,1-1-1 0 0,0 1 0 0 0,-1 0 1 0 0,1 0-1 0 0,0 0 1 0 0,0 0-1 0 0,0 1 0 0 0,0-1 1 0 0,1 1-1 0 0,-1 0 1 0 0,0 0-1 0 0,4-1 0 0 0,10-2-337 0 0,0 2 0 0 0,20-2 0 0 0,15-2-2799 0 0,-26-4-222 0 0,-15 6 1324 0 0</inkml:trace>
</inkml:ink>
</file>

<file path=ppt/ink/ink8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25:13.809"/>
    </inkml:context>
    <inkml:brush xml:id="br0">
      <inkml:brushProperty name="width" value="0.05" units="cm"/>
      <inkml:brushProperty name="height" value="0.05" units="cm"/>
    </inkml:brush>
  </inkml:definitions>
  <inkml:trace contextRef="#ctx0" brushRef="#br0">62 83 11093 0 0,'-1'0'8'0'0,"-27"-16"655"0"0,26 15-506 0 0,0 0 1 0 0,0 1 0 0 0,1-1-1 0 0,-1 1 1 0 0,0-1 0 0 0,0 1-1 0 0,0 0 1 0 0,1-1-1 0 0,-1 1 1 0 0,0 0 0 0 0,0 0-1 0 0,0 0 1 0 0,0 1 0 0 0,0-1-1 0 0,-2 1 1 0 0,4 0-18 0 0,0 0-1 0 0,0 0 1 0 0,0 0 0 0 0,0 0 0 0 0,0 0-1 0 0,0 1 1 0 0,1-1 0 0 0,-1 0 0 0 0,0 0-1 0 0,1 0 1 0 0,-1 0 0 0 0,0 0-1 0 0,1 0 1 0 0,-1 0 0 0 0,1 0 0 0 0,0 0-1 0 0,-1 0 1 0 0,1-1 0 0 0,1 2-1 0 0,21 33 215 0 0,-16-25 26 0 0,1 3-227 0 0,-1 0 0 0 0,0 0 0 0 0,-1 1 1 0 0,0 0-1 0 0,-1 0 0 0 0,-1 1 1 0 0,0-1-1 0 0,-1 1 0 0 0,1 16 0 0 0,-2-10-111 0 0,-1-1 0 0 0,-1 0-1 0 0,-1 0 1 0 0,-1 1 0 0 0,-1-1-1 0 0,-7 27 1 0 0,7-34-15 0 0,-2 4-115 0 0,3-18-24 0 0,-1-12-50 0 0,0-10 97 0 0,1 0 0 0 0,1-1 1 0 0,0 1-1 0 0,2-1 0 0 0,1 1 0 0 0,6-33 0 0 0,-3 35 53 0 0,1 0 0 0 0,0 1-1 0 0,2-1 1 0 0,0 1 0 0 0,1 1 0 0 0,17-28-1 0 0,-20 38 12 0 0,-1 1-1 0 0,1 0 1 0 0,0 1-1 0 0,1-1 1 0 0,-1 1-1 0 0,2 1 1 0 0,-1-1-1 0 0,1 1 1 0 0,0 1-1 0 0,0-1 1 0 0,0 1-1 0 0,1 0 1 0 0,0 1-1 0 0,0 0 1 0 0,0 1-1 0 0,15-4 1 0 0,-21 6 26 0 0,0 1 1 0 0,0 0-1 0 0,1 0 1 0 0,-1 1-1 0 0,0-1 1 0 0,0 0-1 0 0,1 1 1 0 0,-1 0-1 0 0,0 0 1 0 0,0 0-1 0 0,0 0 1 0 0,0 0-1 0 0,0 1 1 0 0,0-1-1 0 0,-1 1 0 0 0,1 0 1 0 0,2 2-1 0 0,5 4 72 0 0,-1 0 0 0 0,16 19-1 0 0,-23-25-95 0 0,0 0-1 0 0,0 1 1 0 0,-1-1-1 0 0,1 1 0 0 0,-1 0 1 0 0,1-1-1 0 0,-1 1 1 0 0,0 0-1 0 0,0 0 0 0 0,0 0 1 0 0,0 0-1 0 0,-1 0 1 0 0,1 0-1 0 0,-1 0 0 0 0,0 0 1 0 0,0 0-1 0 0,0 0 0 0 0,0 0 1 0 0,0 0-1 0 0,-1 0 1 0 0,1 0-1 0 0,-1 0 0 0 0,0 0 1 0 0,0 0-1 0 0,0 0 1 0 0,0 0-1 0 0,-1-1 0 0 0,1 1 1 0 0,-1 0-1 0 0,1-1 1 0 0,-1 1-1 0 0,0-1 0 0 0,0 0 1 0 0,0 1-1 0 0,0-1 1 0 0,-1 0-1 0 0,1 0 0 0 0,-1 0 1 0 0,1-1-1 0 0,-6 3 0 0 0,-37 15-15 0 0,27-11-35 0 0,14-6-6 0 0,5-3-28 0 0,8-1 67 0 0,0-1-1 0 0,0 2 1 0 0,0-1-1 0 0,17 0 1 0 0,4 0-21 0 0,-26 1 40 0 0,-1 1 0 0 0,0-1 0 0 0,1 1 0 0 0,-1 0 0 0 0,1 0 0 0 0,-1 0 0 0 0,1 0 0 0 0,-1 1 0 0 0,0-1 0 0 0,1 1 0 0 0,-1 0 0 0 0,0 0 0 0 0,1 0 0 0 0,-1 1 0 0 0,0-1 0 0 0,0 1 0 0 0,0 0 0 0 0,0 0 0 0 0,0 0 0 0 0,-1 0 0 0 0,1 0 0 0 0,-1 0 0 0 0,1 1 0 0 0,-1-1 0 0 0,0 1 0 0 0,0 0 0 0 0,0 0 0 0 0,0-1 0 0 0,2 5 0 0 0,-2-2 11 0 0,-1 0-1 0 0,1 0 1 0 0,-1 0-1 0 0,0 1 1 0 0,0-1-1 0 0,0 0 1 0 0,-1 1-1 0 0,0-1 1 0 0,0 0 0 0 0,0 1-1 0 0,-1-1 1 0 0,1 0-1 0 0,-2 1 1 0 0,1-1-1 0 0,0 0 1 0 0,-1 0-1 0 0,0 0 1 0 0,-3 5-1 0 0,-1 1-9 0 0,0-1-1 0 0,-1-1 0 0 0,0 1 0 0 0,-1-1 0 0 0,0 0 0 0 0,-1-1 1 0 0,0 0-1 0 0,0-1 0 0 0,0 1 0 0 0,-1-2 0 0 0,0 1 0 0 0,0-2 1 0 0,-1 1-1 0 0,0-1 0 0 0,0-1 0 0 0,0 0 0 0 0,-1 0 0 0 0,1-1 0 0 0,-1-1 1 0 0,-14 2-1 0 0,24-4-69 0 0,-1 0 0 0 0,1 0 0 0 0,0 0-1 0 0,0 0 1 0 0,0 0 0 0 0,0 0 0 0 0,0-1 0 0 0,0 1 0 0 0,0-1 0 0 0,0 1 0 0 0,0-1 0 0 0,0 0 0 0 0,0 0 0 0 0,0 0-1 0 0,0 0 1 0 0,0 0 0 0 0,1 0 0 0 0,-1 0 0 0 0,0-1 0 0 0,1 1 0 0 0,-1-1 0 0 0,1 1 0 0 0,-1-1 0 0 0,1 0 0 0 0,0 1-1 0 0,0-1 1 0 0,0 0 0 0 0,0 0 0 0 0,-1-3 0 0 0,1 2-336 0 0,0-1-1 0 0,0 1 1 0 0,1-1-1 0 0,0 1 1 0 0,-1-1-1 0 0,1 1 1 0 0,1-1-1 0 0,-1 1 1 0 0,0-1 0 0 0,1 1-1 0 0,0-1 1 0 0,0 1-1 0 0,0-1 1 0 0,0 1-1 0 0,0 0 1 0 0,3-5-1 0 0,5-7-1331 0 0</inkml:trace>
</inkml:ink>
</file>

<file path=ppt/ink/ink8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25:14.213"/>
    </inkml:context>
    <inkml:brush xml:id="br0">
      <inkml:brushProperty name="width" value="0.05" units="cm"/>
      <inkml:brushProperty name="height" value="0.05" units="cm"/>
    </inkml:brush>
  </inkml:definitions>
  <inkml:trace contextRef="#ctx0" brushRef="#br0">42 240 11413 0 0,'0'1'70'0'0,"0"-1"0"0"0,0 0-1 0 0,0 1 1 0 0,0-1 0 0 0,0 1 0 0 0,0-1 0 0 0,0 1-1 0 0,0-1 1 0 0,0 1 0 0 0,0-1 0 0 0,0 0 0 0 0,0 1-1 0 0,0-1 1 0 0,-1 1 0 0 0,1-1 0 0 0,0 0 0 0 0,0 1-1 0 0,0-1 1 0 0,-1 1 0 0 0,1-1 0 0 0,0 0-1 0 0,-1 1 1 0 0,1-1 0 0 0,0 0 0 0 0,-1 0 0 0 0,1 1-1 0 0,0-1 1 0 0,-1 0 0 0 0,1 0 0 0 0,0 1 0 0 0,-1-1-1 0 0,1 0 1 0 0,-1 0 0 0 0,1 0 0 0 0,0 0 0 0 0,-1 0-1 0 0,1 0 1 0 0,-1 1 0 0 0,1-1 0 0 0,-1 0 0 0 0,1 0-1 0 0,-1 0 1 0 0,1 0 0 0 0,0-1 0 0 0,-1 1-1 0 0,0 0 1 0 0,0 0 73 0 0,0-1 0 0 0,1 1 0 0 0,-1 0 0 0 0,0-1 0 0 0,0 1 1 0 0,1-1-1 0 0,-1 1 0 0 0,0-1 0 0 0,1 1 0 0 0,-1-1 0 0 0,1 0 0 0 0,-1 1 0 0 0,1-1 0 0 0,-1 0 0 0 0,1 1 0 0 0,-1-1 0 0 0,1 0 0 0 0,-1 0 0 0 0,1 1 0 0 0,0-1 0 0 0,0 0 0 0 0,-1 0 0 0 0,1 0 0 0 0,0 0 0 0 0,0 1 0 0 0,0-1 0 0 0,0-1 0 0 0,-1 1 330 0 0,14-1 127 0 0,-8 1-455 0 0,60-11-289 0 0,-60 11 80 0 0,0-1-1 0 0,0 1 0 0 0,1-1 1 0 0,-1 0-1 0 0,-1-1 0 0 0,1 1 1 0 0,0-1-1 0 0,-1 0 0 0 0,1 0 0 0 0,-1 0 1 0 0,0-1-1 0 0,0 0 0 0 0,6-6 1 0 0,1-2-131 0 0,-6 7 123 0 0,1 0 0 0 0,-2 0 0 0 0,1-1 1 0 0,-1 1-1 0 0,1-1 0 0 0,-2 0 1 0 0,1 0-1 0 0,-1-1 0 0 0,4-7 0 0 0,-9 10 91 0 0,-14-11 12 0 0,-61-51 11 0 0,76 65-41 0 0,-1 0 0 0 0,1 0 0 0 0,-1 0 1 0 0,1 0-1 0 0,-1 0 0 0 0,0 0 0 0 0,1 0 1 0 0,-1 0-1 0 0,0 1 0 0 0,0-1 0 0 0,1 1 0 0 0,-1-1 1 0 0,0 1-1 0 0,-2-1 0 0 0,3 2 0 0 0,0-1 0 0 0,1 0 0 0 0,-1 0 0 0 0,0 1 0 0 0,0-1 0 0 0,1 0 0 0 0,-1 1 0 0 0,1-1 0 0 0,-1 1 1 0 0,0-1-1 0 0,1 0 0 0 0,-1 1 0 0 0,1 0 0 0 0,-1-1 0 0 0,1 1 0 0 0,-1-1 0 0 0,0 2 0 0 0,-3 3 9 0 0,-4 3 43 0 0,0 0 0 0 0,0 0-1 0 0,1 1 1 0 0,0 0 0 0 0,1 1 0 0 0,0 0 0 0 0,1 0-1 0 0,-1 0 1 0 0,2 0 0 0 0,0 1 0 0 0,0 0 0 0 0,-4 18 0 0 0,6-20-16 0 0,1 1 0 0 0,-1-1 0 0 0,1 1 0 0 0,1 0 0 0 0,0 0 0 0 0,0-1 0 0 0,1 1 0 0 0,0 0 0 0 0,1-1 0 0 0,0 1 0 0 0,1-1 0 0 0,0 1 0 0 0,0-1 0 0 0,1 0 0 0 0,5 10 0 0 0,-6-14-138 0 0,0-1-1 0 0,0-1 1 0 0,0 1 0 0 0,0 0-1 0 0,1-1 1 0 0,-1 0-1 0 0,1 0 1 0 0,0 0-1 0 0,0 0 1 0 0,0 0-1 0 0,0-1 1 0 0,1 0-1 0 0,-1 0 1 0 0,1 0-1 0 0,-1 0 1 0 0,1-1-1 0 0,-1 1 1 0 0,1-1-1 0 0,5 0 1 0 0,0 0-565 0 0,-1-1 0 0 0,1 0 0 0 0,0 0-1 0 0,0-1 1 0 0,-1-1 0 0 0,1 1 0 0 0,0-1 0 0 0,14-6 0 0 0,2-1-1221 0 0</inkml:trace>
</inkml:ink>
</file>

<file path=ppt/ink/ink8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25:15.142"/>
    </inkml:context>
    <inkml:brush xml:id="br0">
      <inkml:brushProperty name="width" value="0.05" units="cm"/>
      <inkml:brushProperty name="height" value="0.05" units="cm"/>
    </inkml:brush>
  </inkml:definitions>
  <inkml:trace contextRef="#ctx0" brushRef="#br0">256 136 7969 0 0,'-17'-43'171'0'0,"-11"-24"625"0"0,27 66-739 0 0,1-1-1 0 0,-1 0 0 0 0,0 1 1 0 0,0-1-1 0 0,0 1 0 0 0,0 0 1 0 0,0-1-1 0 0,0 1 0 0 0,0 0 1 0 0,-1 0-1 0 0,1 0 1 0 0,0 0-1 0 0,-1 0 0 0 0,1 0 1 0 0,-1 0-1 0 0,1 0 0 0 0,-1 0 1 0 0,1 1-1 0 0,-1-1 0 0 0,0 0 1 0 0,1 1-1 0 0,-1 0 0 0 0,0-1 1 0 0,1 1-1 0 0,-1 0 1 0 0,0 0-1 0 0,0 0 0 0 0,1 0 1 0 0,-1 0-1 0 0,0 0 0 0 0,1 1 1 0 0,-1-1-1 0 0,-3 2 0 0 0,0-1 97 0 0,1 1-1 0 0,0 1 1 0 0,-1-1-1 0 0,1 1 0 0 0,0-1 1 0 0,0 1-1 0 0,0 0 0 0 0,1 1 1 0 0,-1-1-1 0 0,-5 8 0 0 0,-1 4 30 0 0,1 0 0 0 0,0 0 0 0 0,1 1 0 0 0,1 0 0 0 0,0 0 0 0 0,1 1-1 0 0,1 0 1 0 0,0 0 0 0 0,2 1 0 0 0,-3 23 0 0 0,2 12 324 0 0,2-1 1 0 0,6 63-1 0 0,3-51 702 0 0,25 116 0 0 0,33 59 1344 0 0,-22-89-1505 0 0,-36-122-1050 0 0,-1 0 1 0 0,-1 1 0 0 0,2 37-1 0 0,-7-55-266 0 0,0 0 0 0 0,0 1-1 0 0,-1-1 1 0 0,0 0-1 0 0,-1 0 1 0 0,-1 0-1 0 0,0 0 1 0 0,0-1 0 0 0,-1 1-1 0 0,0-1 1 0 0,-9 16-1 0 0,13-25 163 0 0,-1 0 0 0 0,1 0 1 0 0,-1 0-1 0 0,0 0 0 0 0,1 0 0 0 0,-1 0 0 0 0,0 0 0 0 0,0-1 0 0 0,1 1 0 0 0,-1 0 0 0 0,0-1 0 0 0,0 1 0 0 0,0 0 0 0 0,0-1 0 0 0,0 1 0 0 0,0-1 0 0 0,0 1 0 0 0,0-1 0 0 0,0 0 0 0 0,0 1 0 0 0,0-1 0 0 0,0 0 0 0 0,-1 0 0 0 0,1 0 0 0 0,-2 0 0 0 0,1 0-52 0 0,0-1-1 0 0,0 0 0 0 0,0 0 1 0 0,0 0-1 0 0,0 1 1 0 0,0-2-1 0 0,0 1 0 0 0,1 0 1 0 0,-1 0-1 0 0,0-1 0 0 0,1 1 1 0 0,-3-4-1 0 0,-5-5-492 0 0,2-1 1 0 0,-1 0-1 0 0,-8-17 1 0 0,14 25 511 0 0,-11-26-468 0 0,1-1 0 0 0,1 0 0 0 0,1 0 0 0 0,2-1 0 0 0,1-1 0 0 0,1 1 0 0 0,-1-40 1 0 0,3 23 237 0 0,5-75-1 0 0,0 107 425 0 0,1-1 0 0 0,0 1 0 0 0,2 0 0 0 0,-1 0 0 0 0,2 0 0 0 0,0 1-1 0 0,1 0 1 0 0,11-20 0 0 0,-14 30 7 0 0,1 0-1 0 0,-1 1 1 0 0,1-1-1 0 0,0 1 1 0 0,0 0-1 0 0,0 0 1 0 0,1 1-1 0 0,-1-1 1 0 0,1 1-1 0 0,0 0 1 0 0,0 0-1 0 0,0 0 1 0 0,1 1-1 0 0,-1 0 1 0 0,0 0-1 0 0,1 0 1 0 0,0 1-1 0 0,-1 0 0 0 0,10-1 1 0 0,9 0 143 0 0,0 2 0 0 0,0 0 0 0 0,35 6 0 0 0,-16-2-203 0 0,-13-2 27 0 0,37-3-1 0 0,-54 0-13 0 0,-1 0-1 0 0,0-1 0 0 0,0 0 0 0 0,-1-1 1 0 0,23-8-1 0 0,-32 10 28 0 0,-1 0 0 0 0,1-1 0 0 0,0 1 0 0 0,-1 0 0 0 0,1 0 0 0 0,-1-1 0 0 0,1 1 0 0 0,-1-1 0 0 0,0 1 0 0 0,0-1 0 0 0,1 0 0 0 0,-1 0 0 0 0,0 1 0 0 0,0-1 0 0 0,-1 0 0 0 0,1 0 0 0 0,0 0 0 0 0,-1 0 0 0 0,1 0 0 0 0,-1 0 0 0 0,1 0 0 0 0,-1 0 0 0 0,0 0 1 0 0,0 0-1 0 0,0-4 0 0 0,-1-4 408 0 0,0 0 1 0 0,-1 1-1 0 0,-4-18 1 0 0,5 24-358 0 0,0-2 13 0 0,-1 1 0 0 0,0 0-1 0 0,0 0 1 0 0,0 0-1 0 0,0 0 1 0 0,-1 0-1 0 0,1 0 1 0 0,-1 0-1 0 0,0 1 1 0 0,0-1 0 0 0,0 1-1 0 0,-1 0 1 0 0,-5-4-1 0 0,7 5-61 0 0,1 1 0 0 0,-1 0-1 0 0,1 1 1 0 0,-1-1 0 0 0,0 0-1 0 0,1 0 1 0 0,-1 1 0 0 0,0-1-1 0 0,0 1 1 0 0,1-1 0 0 0,-1 1-1 0 0,0 0 1 0 0,0 0 0 0 0,0-1-1 0 0,1 1 1 0 0,-1 1-1 0 0,0-1 1 0 0,0 0 0 0 0,0 0-1 0 0,1 1 1 0 0,-1-1 0 0 0,0 1-1 0 0,0-1 1 0 0,1 1 0 0 0,-1 0-1 0 0,0 0 1 0 0,1-1 0 0 0,-1 1-1 0 0,1 1 1 0 0,-1-1 0 0 0,1 0-1 0 0,0 0 1 0 0,-1 0 0 0 0,1 1-1 0 0,-2 1 1 0 0,-4 7 161 0 0,1 0 1 0 0,0 1-1 0 0,0-1 0 0 0,1 1 0 0 0,0 1 1 0 0,-4 12-1 0 0,-16 74 430 0 0,18-65-536 0 0,4-20-85 0 0,1 0 0 0 0,0 0 1 0 0,1-1-1 0 0,1 19 1 0 0,0-26-14 0 0,0 0 1 0 0,1 0 0 0 0,-1 0-1 0 0,1-1 1 0 0,1 1-1 0 0,-1 0 1 0 0,0-1-1 0 0,1 1 1 0 0,0-1 0 0 0,0 1-1 0 0,0-1 1 0 0,1 0-1 0 0,0 0 1 0 0,5 7-1 0 0,-6-9-48 0 0,1 0-1 0 0,-1 0 0 0 0,1-1 0 0 0,0 1 0 0 0,-1-1 0 0 0,1 1 1 0 0,0-1-1 0 0,0 0 0 0 0,0 0 0 0 0,0 0 0 0 0,0 0 0 0 0,0-1 1 0 0,0 1-1 0 0,0-1 0 0 0,0 0 0 0 0,0 0 0 0 0,1 0 0 0 0,-1 0 0 0 0,0-1 1 0 0,0 1-1 0 0,0-1 0 0 0,0 1 0 0 0,0-1 0 0 0,0 0 0 0 0,0 0 1 0 0,0-1-1 0 0,-1 1 0 0 0,5-3 0 0 0,-2 1-99 0 0,0 0 1 0 0,0 0-1 0 0,0-1 0 0 0,0 0 1 0 0,-1 0-1 0 0,1 0 0 0 0,-1-1 1 0 0,0 1-1 0 0,-1-1 0 0 0,1 0 1 0 0,-1 0-1 0 0,0 0 1 0 0,5-11-1 0 0,-2-1 183 0 0,-1 0-1 0 0,-1 0 1 0 0,0 0 0 0 0,-1 0-1 0 0,-1 0 1 0 0,-1-1 0 0 0,0 0-1 0 0,-4-29 1 0 0,2 42 12 0 0,0-5 78 0 0,-1 0 0 0 0,1 0 0 0 0,0 0 0 0 0,1 0 0 0 0,2-17 0 0 0,-2 26-107 0 0,1 0 0 0 0,-1 0 1 0 0,0 0-1 0 0,1 0 0 0 0,-1 0 1 0 0,1 0-1 0 0,-1 0 0 0 0,1 0 1 0 0,-1 0-1 0 0,1 0 0 0 0,0 0 1 0 0,-1 0-1 0 0,1 0 0 0 0,0 0 1 0 0,0 1-1 0 0,0-1 0 0 0,0 0 1 0 0,0 1-1 0 0,0-1 0 0 0,0 0 1 0 0,0 1-1 0 0,0-1 0 0 0,0 1 1 0 0,0-1-1 0 0,0 1 0 0 0,0 0 1 0 0,0 0-1 0 0,0-1 0 0 0,0 1 1 0 0,1 0-1 0 0,-1 0 0 0 0,0 0 1 0 0,0 0-1 0 0,0 0 0 0 0,0 0 1 0 0,0 1-1 0 0,1-1 0 0 0,-1 0 1 0 0,0 1-1 0 0,0-1 0 0 0,0 0 1 0 0,0 1-1 0 0,0-1 0 0 0,2 2 0 0 0,6 3 247 0 0,1 1 0 0 0,-2-1 0 0 0,17 14 0 0 0,-18-13-140 0 0,50 37 717 0 0,37 29 223 0 0,-90-69-1027 0 0,0 1 0 0 0,0 0 0 0 0,0 0 1 0 0,0 0-1 0 0,-1 1 0 0 0,1 0 0 0 0,-1-1 0 0 0,0 1 0 0 0,-1 0 0 0 0,5 10 1 0 0,-7-13-33 0 0,1 0 0 0 0,-1 0 0 0 0,0 0 0 0 0,0 0 0 0 0,0 0 0 0 0,0 0 0 0 0,0 0 0 0 0,0 0 0 0 0,0 0 0 0 0,-1 0 0 0 0,1 0 0 0 0,-1 0 0 0 0,1 0 0 0 0,-1 0 0 0 0,0 0 0 0 0,1 0 0 0 0,-1-1 0 0 0,0 1 0 0 0,-1 0 0 0 0,1-1 0 0 0,0 1 0 0 0,0 0 0 0 0,-1-1 0 0 0,1 0 0 0 0,-1 1 0 0 0,1-1 0 0 0,-1 0 0 0 0,1 0 0 0 0,-1 1 0 0 0,0-2 0 0 0,-3 3 0 0 0,3-2-3 0 0,0 0-1 0 0,0 1 1 0 0,0-1-1 0 0,-1 0 1 0 0,1-1-1 0 0,0 1 1 0 0,0 0 0 0 0,-1-1-1 0 0,1 1 1 0 0,0-1-1 0 0,-1 0 1 0 0,1 1-1 0 0,0-1 1 0 0,-1 0 0 0 0,1-1-1 0 0,-1 1 1 0 0,1 0-1 0 0,0-1 1 0 0,0 1-1 0 0,-4-2 1 0 0,4 0-3 0 0,0 1 0 0 0,0-1 0 0 0,0 1 1 0 0,0-1-1 0 0,0 0 0 0 0,0 0 0 0 0,0 0 0 0 0,1 0 1 0 0,-1 0-1 0 0,1 0 0 0 0,0-1 0 0 0,0 1 0 0 0,0 0 0 0 0,0-1 1 0 0,0 1-1 0 0,0-1 0 0 0,0 1 0 0 0,0-5 0 0 0,0 1-2 0 0,1 0 0 0 0,0 0 0 0 0,0 0 0 0 0,0 0 0 0 0,1 1 0 0 0,-1-1 0 0 0,1 0 0 0 0,4-10 0 0 0,17-44-10 0 0,-8 30-10 0 0,1 1 0 0 0,1 1 0 0 0,2 1 0 0 0,22-28 0 0 0,-26 37 18 0 0,1 2 0 0 0,1 0 0 0 0,0 0-1 0 0,1 2 1 0 0,1 0 0 0 0,35-21-1 0 0,-48 32 10 0 0,1 0 0 0 0,-1 1 0 0 0,1-1 0 0 0,0 1 0 0 0,-1 0-1 0 0,13-1 1 0 0,-17 3-61 0 0,0-1-1 0 0,1 1 1 0 0,-1 0-1 0 0,0 0 1 0 0,0 1-1 0 0,0-1 1 0 0,1 0-1 0 0,-1 0 1 0 0,0 1-1 0 0,0-1 1 0 0,0 0-1 0 0,1 1 1 0 0,-1-1-1 0 0,0 1 1 0 0,0 0-1 0 0,0-1 1 0 0,0 1 0 0 0,0 0-1 0 0,0-1 1 0 0,0 1-1 0 0,0 0 1 0 0,-1 0-1 0 0,1 0 1 0 0,0 0-1 0 0,0 0 1 0 0,-1 0-1 0 0,1 0 1 0 0,0 0-1 0 0,-1 0 1 0 0,1 0-1 0 0,-1 1 1 0 0,0-1-1 0 0,1 0 1 0 0,-1 0-1 0 0,0 0 1 0 0,0 1-1 0 0,0-1 1 0 0,0 0-1 0 0,0 3 1 0 0,-3 42-4139 0 0,1-29 2320 0 0</inkml:trace>
</inkml:ink>
</file>

<file path=ppt/ink/ink8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25:15.530"/>
    </inkml:context>
    <inkml:brush xml:id="br0">
      <inkml:brushProperty name="width" value="0.05" units="cm"/>
      <inkml:brushProperty name="height" value="0.05" units="cm"/>
    </inkml:brush>
  </inkml:definitions>
  <inkml:trace contextRef="#ctx0" brushRef="#br0">130 154 9977 0 0,'-3'-1'159'0'0,"1"-1"0"0"0,0 1 0 0 0,0-1 0 0 0,-1 1 0 0 0,1 0 0 0 0,-1 0 0 0 0,0 0 0 0 0,1 0 1 0 0,-1 0-1 0 0,0 1 0 0 0,1-1 0 0 0,-1 1 0 0 0,0 0 0 0 0,1 0 0 0 0,-1 0 0 0 0,0 0 0 0 0,-3 0 0 0 0,3 1 165 0 0,1-1 1 0 0,-1 0-1 0 0,1 1 0 0 0,0 0 0 0 0,-1-1 0 0 0,1 1 1 0 0,-1 0-1 0 0,1 0 0 0 0,0 1 0 0 0,0-1 0 0 0,0 0 1 0 0,-3 2-1 0 0,5-2-272 0 0,0 0 1 0 0,0 0-1 0 0,-1-1 0 0 0,1 1 1 0 0,0 0-1 0 0,0-1 0 0 0,0 1 1 0 0,0 0-1 0 0,0-1 0 0 0,0 1 1 0 0,0 0-1 0 0,0 0 0 0 0,0-1 1 0 0,0 1-1 0 0,1 0 0 0 0,-1-1 1 0 0,0 1-1 0 0,0 0 0 0 0,1-1 1 0 0,-1 1-1 0 0,0 0 0 0 0,1-1 1 0 0,-1 1-1 0 0,1-1 0 0 0,-1 1 1 0 0,1-1-1 0 0,-1 1 0 0 0,1-1 1 0 0,-1 1-1 0 0,1-1 0 0 0,0 1 1 0 0,20 16 168 0 0,-16-16-224 0 0,1 1 0 0 0,0-1 0 0 0,0 1 0 0 0,-1-2 0 0 0,1 1 0 0 0,0-1 0 0 0,0 0 0 0 0,0 0 0 0 0,0 0 0 0 0,0-1 0 0 0,11-2 0 0 0,-8 1-121 0 0,1-1 0 0 0,-1 0 0 0 0,1-1 0 0 0,-1 0 0 0 0,0 0 0 0 0,10-7 0 0 0,-14 8 20 0 0,0-1 0 0 0,1 0 1 0 0,-1 0-1 0 0,-1-1 0 0 0,1 1 0 0 0,-1-1 0 0 0,1 0 0 0 0,-1-1 1 0 0,-1 1-1 0 0,1-1 0 0 0,3-7 0 0 0,-6 10 99 0 0,0 0-1 0 0,0 1 1 0 0,-1-1-1 0 0,1 1 1 0 0,-1-1-1 0 0,0 0 1 0 0,0 0 0 0 0,0 1-1 0 0,0-1 1 0 0,0 0-1 0 0,0 1 1 0 0,-1-1-1 0 0,1 0 1 0 0,-1 1 0 0 0,0-1-1 0 0,0 1 1 0 0,0-1-1 0 0,0 1 1 0 0,0-1-1 0 0,-1 1 1 0 0,1 0 0 0 0,-1-1-1 0 0,1 1 1 0 0,-1 0-1 0 0,0 0 1 0 0,0 0-1 0 0,0 0 1 0 0,0 1 0 0 0,-4-4-1 0 0,2 2 40 0 0,1 1-1 0 0,-1-1 0 0 0,0 1 1 0 0,0 0-1 0 0,0 0 0 0 0,0 0 0 0 0,0 0 1 0 0,0 1-1 0 0,0 0 0 0 0,-1 0 1 0 0,1 0-1 0 0,0 0 0 0 0,-1 1 1 0 0,1-1-1 0 0,-1 1 0 0 0,1 0 1 0 0,-1 1-1 0 0,1-1 0 0 0,0 1 1 0 0,-1 0-1 0 0,1 0 0 0 0,0 0 1 0 0,-1 0-1 0 0,1 1 0 0 0,0 0 1 0 0,0 0-1 0 0,0 0 0 0 0,1 0 1 0 0,-1 1-1 0 0,-5 4 0 0 0,-3 2 254 0 0,2 1-1 0 0,-1 1 1 0 0,1 0-1 0 0,1 0 1 0 0,0 0-1 0 0,1 2 0 0 0,0-1 1 0 0,-6 14-1 0 0,7-13-3 0 0,1 0-1 0 0,1 0 1 0 0,0 0-1 0 0,1 1 1 0 0,1-1 0 0 0,0 1-1 0 0,1 0 1 0 0,0 0-1 0 0,1 0 1 0 0,1 27-1 0 0,1-35-279 0 0,0 0 0 0 0,0 0-1 0 0,0 1 1 0 0,1-1-1 0 0,0 0 1 0 0,0-1 0 0 0,1 1-1 0 0,-1 0 1 0 0,1-1-1 0 0,0 1 1 0 0,1-1 0 0 0,0 0-1 0 0,-1 0 1 0 0,1 0-1 0 0,1 0 1 0 0,-1-1 0 0 0,1 0-1 0 0,0 0 1 0 0,0 0-1 0 0,0 0 1 0 0,0-1 0 0 0,1 0-1 0 0,-1 0 1 0 0,1-1-1 0 0,0 1 1 0 0,10 2-1 0 0,-7-3-296 0 0,0 0-1 0 0,0-1 0 0 0,0 0 0 0 0,0 0 0 0 0,0-1 0 0 0,0 0 0 0 0,1-1 0 0 0,-1 0 0 0 0,9-2 0 0 0,5-2-1737 0 0,0-2 0 0 0,30-12-1 0 0,-20 5-275 0 0</inkml:trace>
</inkml:ink>
</file>

<file path=ppt/ink/ink8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25:15.887"/>
    </inkml:context>
    <inkml:brush xml:id="br0">
      <inkml:brushProperty name="width" value="0.05" units="cm"/>
      <inkml:brushProperty name="height" value="0.05" units="cm"/>
    </inkml:brush>
  </inkml:definitions>
  <inkml:trace contextRef="#ctx0" brushRef="#br0">116 156 8265 0 0,'1'-4'79'0'0,"0"1"0"0"0,0-1 1 0 0,0 0-1 0 0,-1 1 0 0 0,0-1 1 0 0,0 0-1 0 0,0 1 0 0 0,0-1 1 0 0,0 0-1 0 0,-1 1 0 0 0,1-1 0 0 0,-1 1 1 0 0,0-1-1 0 0,0 1 0 0 0,-1-1 1 0 0,1 1-1 0 0,-1 0 0 0 0,1-1 1 0 0,-1 1-1 0 0,-5-6 0 0 0,2 1 400 0 0,-1 0 0 0 0,-1 1-1 0 0,1 0 1 0 0,-1 0-1 0 0,-1 0 1 0 0,1 1 0 0 0,-1 0-1 0 0,0 1 1 0 0,-17-10 0 0 0,25 15-432 0 0,-1 0 0 0 0,1 0-1 0 0,-1 0 1 0 0,1 0 0 0 0,0 0 0 0 0,-1 0 0 0 0,1 0 0 0 0,-1 0 0 0 0,1 0 0 0 0,0 0 0 0 0,-1 0 0 0 0,1 0 0 0 0,-1 1-1 0 0,1-1 1 0 0,0 0 0 0 0,-1 0 0 0 0,1 0 0 0 0,0 0 0 0 0,-1 1 0 0 0,1-1 0 0 0,0 0 0 0 0,-1 0 0 0 0,1 1 0 0 0,0-1 0 0 0,-1 0-1 0 0,1 1 1 0 0,0-1 0 0 0,0 0 0 0 0,-1 1 0 0 0,1-1 0 0 0,0 0 0 0 0,0 1 0 0 0,0-1 0 0 0,-1 0 0 0 0,1 1 0 0 0,0-1 0 0 0,0 1-1 0 0,0-1 1 0 0,0 0 0 0 0,0 1 0 0 0,0-1 0 0 0,0 1 0 0 0,0-1 0 0 0,0 0 0 0 0,0 1 0 0 0,0-1 0 0 0,0 1 0 0 0,-1 25 905 0 0,1-24-822 0 0,12 267 4729 0 0,-12-220-4296 0 0,4 110 555 0 0,-2-141-1135 0 0,0 0 1 0 0,2 0-1 0 0,0 0 0 0 0,1-1 1 0 0,1 0-1 0 0,12 27 1 0 0,-15-38-259 0 0,0-1 0 0 0,0 0 0 0 0,0 0 1 0 0,1-1-1 0 0,0 1 0 0 0,0-1 0 0 0,0 0 0 0 0,0 0 0 0 0,1 0 1 0 0,0 0-1 0 0,-1-1 0 0 0,1 0 0 0 0,0 0 0 0 0,1 0 0 0 0,-1 0 0 0 0,1-1 1 0 0,10 3-1 0 0,4-1-1899 0 0</inkml:trace>
</inkml:ink>
</file>

<file path=ppt/ink/ink8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25:16.528"/>
    </inkml:context>
    <inkml:brush xml:id="br0">
      <inkml:brushProperty name="width" value="0.05" units="cm"/>
      <inkml:brushProperty name="height" value="0.05" units="cm"/>
    </inkml:brush>
  </inkml:definitions>
  <inkml:trace contextRef="#ctx0" brushRef="#br0">125 88 10081 0 0,'-9'-6'412'0'0,"-1"0"-1"0"0,0 0 1 0 0,-14-4 0 0 0,16 7-19 0 0,1 0 0 0 0,0 0 0 0 0,1 0 0 0 0,-1-1 0 0 0,1 0 0 0 0,-1-1 0 0 0,1 1 0 0 0,1-1 0 0 0,-7-6 0 0 0,12 11-290 0 0,1 1 1 0 0,0-1-1 0 0,-1 1 0 0 0,1-1 1 0 0,-1 0-1 0 0,1 1 0 0 0,0-1 0 0 0,0 0 1 0 0,-1 1-1 0 0,1-1 0 0 0,0 0 0 0 0,-1 0 1 0 0,1 0-1 0 0,0 1 0 0 0,0-1 1 0 0,0 0-1 0 0,-1 0 0 0 0,1 0 0 0 0,0 0 1 0 0,0-1-1 0 0,-1 1 0 0 0,1 0 1 0 0,0 0-1 0 0,0 0 0 0 0,-1 0 0 0 0,1-1 1 0 0,0 1-1 0 0,-1 0 0 0 0,1-1 1 0 0,0 1-1 0 0,-1-1 0 0 0,1 1 0 0 0,0-1 1 0 0,-1 1-1 0 0,1-1 0 0 0,-1 1 1 0 0,1-1-1 0 0,-1 1 0 0 0,1-1 0 0 0,-1 0 1 0 0,1 1-1 0 0,-1-1 0 0 0,0 0 1 0 0,1 1-1 0 0,-1-1 0 0 0,0 0 0 0 0,0 0 1 0 0,0 1-1 0 0,1-1 0 0 0,-1 0 0 0 0,0 0 1 0 0,0 1-1 0 0,0-3 0 0 0,5 23 498 0 0,0 1 0 0 0,-1-1 0 0 0,1 25 1 0 0,2 9-224 0 0,4 9-172 0 0,13 100-371 0 0,-23-158-91 0 0,-1 0 0 0 0,1 0-1 0 0,0-1 1 0 0,1 1 0 0 0,-1 0 0 0 0,1 0 0 0 0,3 5 0 0 0,-4-8-250 0 0,0 0 1 0 0,1 1 0 0 0,-1-1-1 0 0,1-1 1 0 0,0 1 0 0 0,0 0-1 0 0,-1 0 1 0 0,1 0 0 0 0,4 1-1 0 0,-2-1-1861 0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7T03:40:23.860"/>
    </inkml:context>
    <inkml:brush xml:id="br0">
      <inkml:brushProperty name="width" value="0.05" units="cm"/>
      <inkml:brushProperty name="height" value="0.05" units="cm"/>
    </inkml:brush>
  </inkml:definitions>
  <inkml:trace contextRef="#ctx0" brushRef="#br0">5 221 10565,'16'-11'2537,"-17"12"-2356,0 0 1,1 0 0,-1 0-1,1 0 1,-1 0-1,1 0 1,-1 0-1,1 1 1,-1-1 0,1 0-1,0 0 1,0 0-1,0 0 1,0 1-1,-1-1 1,2 0 0,-1 0-1,0 0 1,0 1-1,0-1 1,0 0-1,1 2 1,9 29 1344,-8-28-1432,0 1 0,0-1 0,0 0 0,0 0 0,1 0 0,0 0 0,3 5 0,-4-8-95,-1 0 0,0 0 1,1-1-1,-1 1 0,1 0 0,-1-1 1,0 1-1,1 0 0,0-1 0,-1 0 1,1 1-1,-1-1 0,1 0 0,-1 0 1,1 0-1,0 0 0,-1 0 0,1 0 1,-1 0-1,1-1 0,0 1 1,-1-1-1,1 1 0,-1-1 0,1 1 1,1-2-1,4-1-22,1-1 0,-1 0 1,0-1-1,0 1 0,-1-1 1,1-1-1,-1 1 0,0-1 0,-1 0 1,1 0-1,-1-1 0,0 1 1,4-9-1,-6 9-9,0 0-1,-1 1 1,1-1 0,-1 0-1,-1 0 1,1 0 0,-1 0 0,0-1-1,0 1 1,-1 0 0,1 0-1,-2-1 1,1 1 0,-1 0 0,0 0-1,0-1 1,0 1 0,-3-6-1,4 11 31,-1-1 0,1 1-1,-1 0 1,1-1-1,-1 1 1,1 0-1,-1 0 1,0 0 0,0-1-1,0 1 1,0 0-1,0 0 1,0 0-1,0 0 1,0 0 0,0 1-1,0-1 1,0 0-1,0 0 1,-1 1-1,1-1 1,0 1 0,-1-1-1,1 1 1,-3-1-1,2 1 7,-1 0 0,1 1 0,-1-1-1,1 1 1,-1 0 0,1-1 0,-1 1-1,1 0 1,0 0 0,-1 1 0,1-1-1,0 0 1,-2 2 0,-5 5 43,0-1 0,1 1 0,0 1 0,0-1 0,-7 13 0,3-4 63,1 1 0,2 0-1,0 1 1,-10 26 0,16-35-76,0 0 0,1 0 0,0 0 0,0 1 0,1-1 0,0 0 0,1 1 0,1-1 0,-1 1 0,4 16 0,-3-24-33,-1 0 1,1 0-1,0 0 0,0 0 1,0-1-1,0 1 0,0 0 1,1 0-1,-1-1 0,1 1 1,0-1-1,0 1 0,0-1 1,0 0-1,0 0 0,0 0 1,1 0-1,-1 0 0,1 0 1,-1-1-1,1 1 0,-1-1 1,1 0-1,0 0 0,0 0 1,0 0-1,0 0 0,0 0 1,0-1-1,0 0 0,0 1 1,0-1-1,0 0 0,0-1 1,0 1-1,0 0 0,0-1 1,3 0-1,5-3-87,0 1 0,0-1 0,0-1 0,-1 0 0,1 0 1,-1-1-1,0 0 0,14-13 0,-3 1-208,-1 0 0,-1-2-1,0 0 1,-2-1 0,0-1 0,-2 0 0,0-2 0,14-30 0,-26 47 281,-1-1 1,0 1-1,0 0 1,0-1-1,-1 1 1,0-1-1,0 1 1,-1-1-1,-1-13 1,1 16 47,-1 0 0,-1-1 0,1 1 0,-1 0 0,1 1 1,-2-1-1,1 0 0,0 0 0,-1 1 0,0 0 0,0-1 0,0 1 1,0 0-1,-9-7 0,7 6 48,3 4-31,0-1 1,1 0-1,-1 1 1,0-1-1,0 1 1,0 0-1,0-1 1,-3 0-1,4 2-41,1 0 0,-1 0-1,0 0 1,1 0 0,-1 0 0,0 0-1,1 0 1,-1 0 0,0 1 0,1-1-1,-1 0 1,0 0 0,1 1 0,-1-1-1,1 0 1,-1 1 0,0-1 0,1 0-1,-1 1 1,1-1 0,-1 1 0,1-1-1,-1 1 1,1-1 0,0 1 0,-1 0-1,1-1 1,0 1 0,-1-1 0,1 1-1,0 0 1,0-1 0,-1 1-1,1 0 1,0 0 0,-2 6 73,0 0 1,1 0-1,0 0 0,0 0 1,1 0-1,-1 0 0,1 0 1,1 1-1,0-1 0,0 0 0,0 0 1,5 12-1,4 10 346,21 46 1,-23-58-253,42 73 894,-37-70-750,-1 0 1,-1 2-1,-1-1 1,15 43 0,-24-60-393,-1-1 0,1 1 1,0-1-1,-1 1 0,0-1 1,0 1-1,0-1 0,0 1 0,0-1 1,-1 1-1,1-1 0,-1 1 1,0-1-1,0 1 0,-1-1 0,1 0 1,-1 0-1,1 0 0,-1 0 1,0 0-1,0 0 0,0 0 1,-1 0-1,1-1 0,-1 1 0,1-1 1,-1 0-1,0 0 0,0 0 1,0 0-1,0 0 0,0 0 1,0-1-1,-1 0 0,1 0 0,0 0 1,-1 0-1,1 0 0,-1 0 1,1-1-1,-1 0 0,1 0 1,-1 0-1,1 0 0,-6-1 0,-33-6-3219,17 4 1191</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3:41:16.957"/>
    </inkml:context>
    <inkml:brush xml:id="br0">
      <inkml:brushProperty name="width" value="0.05" units="cm"/>
      <inkml:brushProperty name="height" value="0.05" units="cm"/>
    </inkml:brush>
  </inkml:definitions>
  <inkml:trace contextRef="#ctx0" brushRef="#br0">153 260 9265 0 0,'-12'-24'1153'0'0,"2"0"1"0"0,1-1-1 0 0,-7-25 1 0 0,14 42-654 0 0,0 0 446 0 0,6 15-615 0 0,0 6-326 0 0,0 0 0 0 0,-1 0-1 0 0,0 1 1 0 0,-1-1 0 0 0,0 15 0 0 0,-1-17 1 0 0,17 301 379 0 0,-16-262-353 0 0,0-23-76 0 0,-2-21-92 0 0,-1-7-117 0 0,-1-12-134 0 0,0-2-1 0 0,0-26 0 0 0,1 1 167 0 0,-13-82 73 0 0,6 64 281 0 0,3-1 0 0 0,4-105-1 0 0,1 157-91 0 0,1-1-1 0 0,0 1 1 0 0,1-1-1 0 0,0 1 1 0 0,0 0-1 0 0,1-1 1 0 0,0 1-1 0 0,6-12 1 0 0,-7 16-32 0 0,0 0 1 0 0,0 1-1 0 0,0-1 1 0 0,0 1-1 0 0,1-1 0 0 0,-1 1 1 0 0,1 0-1 0 0,-1 0 1 0 0,1 0-1 0 0,0 0 1 0 0,0 1-1 0 0,0-1 1 0 0,-1 1-1 0 0,2 0 1 0 0,-1-1-1 0 0,0 1 1 0 0,0 1-1 0 0,0-1 1 0 0,0 0-1 0 0,1 1 0 0 0,-1 0 1 0 0,6-1-1 0 0,3 2-8 0 0,0 1-1 0 0,0 0 0 0 0,0 1 0 0 0,0 0 0 0 0,0 0 1 0 0,-1 2-1 0 0,0-1 0 0 0,0 1 0 0 0,13 8 1 0 0,-6-2 8 0 0,0 2 1 0 0,-1 0 0 0 0,0 0-1 0 0,19 21 1 0 0,-31-29 22 0 0,0 1-1 0 0,0-1 1 0 0,0 1 0 0 0,-1 0-1 0 0,0 0 1 0 0,-1 0-1 0 0,1 1 1 0 0,4 13 0 0 0,-7-18-9 0 0,-1 0 0 0 0,1 1 1 0 0,-1-1-1 0 0,0 1 0 0 0,1-1 1 0 0,-1 1-1 0 0,0-1 0 0 0,-1 1 0 0 0,1-1 1 0 0,0 0-1 0 0,-1 1 0 0 0,1-1 1 0 0,-1 1-1 0 0,0-1 0 0 0,0 0 0 0 0,0 1 1 0 0,0-1-1 0 0,0 0 0 0 0,0 0 1 0 0,-1 0-1 0 0,1 0 0 0 0,-1 0 0 0 0,1 0 1 0 0,-1 0-1 0 0,0 0 0 0 0,0-1 1 0 0,1 1-1 0 0,-1-1 0 0 0,-4 3 0 0 0,-11 5 13 0 0,0 1-1 0 0,0-2 0 0 0,-1-1 1 0 0,0 0-1 0 0,-26 6 0 0 0,-96 13-725 0 0,-19-13-3591 0 0,136-12 2612 0 0</inkml:trace>
</inkml:ink>
</file>

<file path=ppt/ink/ink9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25:17.519"/>
    </inkml:context>
    <inkml:brush xml:id="br0">
      <inkml:brushProperty name="width" value="0.05" units="cm"/>
      <inkml:brushProperty name="height" value="0.05" units="cm"/>
    </inkml:brush>
  </inkml:definitions>
  <inkml:trace contextRef="#ctx0" brushRef="#br0">82 50 11629 0 0,'-5'-7'189'0'0,"0"0"-1"0"0,0 1 0 0 0,-1 0 1 0 0,-8-7-1 0 0,13 12-134 0 0,0 0 0 0 0,0 0 0 0 0,0 0-1 0 0,0 0 1 0 0,0 0 0 0 0,0 1 0 0 0,-1-1-1 0 0,1 0 1 0 0,0 1 0 0 0,-1-1 0 0 0,1 1-1 0 0,0 0 1 0 0,-1-1 0 0 0,1 1 0 0 0,0 0 0 0 0,-1 0-1 0 0,1 0 1 0 0,0-1 0 0 0,-1 2 0 0 0,1-1-1 0 0,-1 0 1 0 0,1 0 0 0 0,0 0 0 0 0,-1 1-1 0 0,1-1 1 0 0,0 0 0 0 0,-1 1 0 0 0,1 0-1 0 0,0-1 1 0 0,0 1 0 0 0,0 0 0 0 0,-1-1 0 0 0,-1 3-1 0 0,3-3-40 0 0,0 1-1 0 0,0-1 0 0 0,0 1 1 0 0,-1-1-1 0 0,1 1 0 0 0,0-1 1 0 0,0 1-1 0 0,0-1 0 0 0,0 1 1 0 0,0-1-1 0 0,0 1 0 0 0,0 0 1 0 0,0-1-1 0 0,0 1 0 0 0,0-1 1 0 0,0 1-1 0 0,0-1 0 0 0,0 1 1 0 0,1-1-1 0 0,-1 1 0 0 0,0-1 1 0 0,0 1-1 0 0,0-1 0 0 0,1 1 1 0 0,-1-1-1 0 0,0 1 0 0 0,1-1 1 0 0,0 1-1 0 0,10 14-80 0 0,0-6-364 0 0,0 0-1 0 0,1-1 0 0 0,-1 0 0 0 0,2-1 1 0 0,-1 0-1 0 0,1-1 0 0 0,16 6 0 0 0,-15-7-124 0 0,-1 0 0 0 0,-1 1-1 0 0,1 1 1 0 0,-1 0 0 0 0,0 0-1 0 0,-1 1 1 0 0,20 18 0 0 0,0 6-142 0 0,29 36 78 0 0,-35-39 1839 0 0,-25-29-1176 0 0,0 0 1 0 0,0 0-1 0 0,0 0 1 0 0,0 1-1 0 0,0-1 1 0 0,0 0-1 0 0,1 0 1 0 0,-1 0 0 0 0,0 0-1 0 0,0 0 1 0 0,0 0-1 0 0,0 0 1 0 0,1 1-1 0 0,-1-1 1 0 0,0 0-1 0 0,0 0 1 0 0,0 0-1 0 0,0 0 1 0 0,1 0 0 0 0,-1 0-1 0 0,0 0 1 0 0,0 0-1 0 0,0 0 1 0 0,1 0-1 0 0,-1 0 1 0 0,0 0-1 0 0,0 0 1 0 0,0 0-1 0 0,1 0 1 0 0,-1 0 0 0 0,0 0-1 0 0,0 0 1 0 0,0 0-1 0 0,1-1 1 0 0,-1 1-1 0 0,0 0 1 0 0,0 0-1 0 0,0 0 1 0 0,0 0-1 0 0,0 0 1 0 0,1 0 0 0 0,-1-1-1 0 0,4-10 1732 0 0,-4-12 1371 0 0,0 23-3088 0 0,0-1 1 0 0,0 1-1 0 0,0-1 1 0 0,0 1 0 0 0,0 0-1 0 0,0-1 1 0 0,0 1 0 0 0,0-1-1 0 0,0 1 1 0 0,0 0-1 0 0,0-1 1 0 0,0 1 0 0 0,0-1-1 0 0,0 1 1 0 0,0 0 0 0 0,0-1-1 0 0,0 1 1 0 0,0-1-1 0 0,1 1 1 0 0,-1 0 0 0 0,0-1-1 0 0,0 1 1 0 0,0 0 0 0 0,1-1-1 0 0,-1 1 1 0 0,0 0-1 0 0,0-1 1 0 0,1 1 0 0 0,-1 0-1 0 0,0-1 1 0 0,1 1 0 0 0,-1 0-1 0 0,1 0 1 0 0,15 1 1111 0 0,14 15-118 0 0,-23-9-928 0 0,0-1 1 0 0,0 1 0 0 0,-1 0-1 0 0,0 1 1 0 0,0-1-1 0 0,-1 1 1 0 0,0 0 0 0 0,0 1-1 0 0,-1-1 1 0 0,0 1 0 0 0,-1 0-1 0 0,1 0 1 0 0,-2 0 0 0 0,4 15-1 0 0,-2 8-21 0 0,-1 1-1 0 0,-3 62 0 0 0,-1-46-111 0 0,18-79-910 0 0,122-278 312 0 0,-115 256 594 0 0,-22 49 16 0 0,0 0-1 0 0,-1 0 0 0 0,1 0 1 0 0,0 0-1 0 0,1 1 0 0 0,-1-1 1 0 0,0 1-1 0 0,1-1 0 0 0,0 1 1 0 0,-1 0-1 0 0,1 0 0 0 0,0 0 1 0 0,5-3-1 0 0,-7 5 4 0 0,0 0 1 0 0,0 0-1 0 0,0 0 1 0 0,0 0-1 0 0,0 0 1 0 0,0 0-1 0 0,0 1 1 0 0,0-1-1 0 0,0 0 1 0 0,0 0-1 0 0,0 1 1 0 0,-1-1-1 0 0,1 0 1 0 0,0 1-1 0 0,0-1 1 0 0,0 1-1 0 0,-1-1 1 0 0,1 1-1 0 0,0 0 1 0 0,0-1-1 0 0,-1 1 0 0 0,1 0 1 0 0,0-1-1 0 0,-1 1 1 0 0,1 0-1 0 0,-1 0 1 0 0,1 0-1 0 0,-1-1 1 0 0,0 1-1 0 0,1 2 1 0 0,12 30 171 0 0,-12-29-148 0 0,14 65 171 0 0,3 7-155 0 0,-15-68-146 0 0,0 0-1 0 0,0 0 1 0 0,1 0-1 0 0,0-1 1 0 0,0 1-1 0 0,0-1 1 0 0,7 7-1 0 0,-9-11-167 0 0,1 0 0 0 0,0-1 0 0 0,-1 1 0 0 0,1-1 0 0 0,0 0 0 0 0,0 0 1 0 0,1 0-1 0 0,-1 0 0 0 0,0 0 0 0 0,1-1 0 0 0,-1 1 0 0 0,1-1 0 0 0,-1 0 0 0 0,1 0 0 0 0,0 0 0 0 0,4 0 0 0 0,-2-1-251 0 0,1 0-1 0 0,-1 0 1 0 0,0-1 0 0 0,1 1 0 0 0,-1-2 0 0 0,0 1 0 0 0,0-1 0 0 0,1 1-1 0 0,5-4 1 0 0,-2 0-212 0 0,0 0 0 0 0,0 0 0 0 0,-1-1 0 0 0,16-12 0 0 0,-18 13 741 0 0,-1-1-1 0 0,1-1 1 0 0,-1 1-1 0 0,-1-1 1 0 0,8-11-1 0 0,-9 11 288 0 0,-1 1-1 0 0,0-1 1 0 0,-1-1 0 0 0,0 1-1 0 0,0 0 1 0 0,0 0 0 0 0,-1-1 0 0 0,0 1-1 0 0,-1-1 1 0 0,1 1 0 0 0,-2-9-1 0 0,1 6 255 0 0,-1 0 1 0 0,-1 0-1 0 0,0 0 0 0 0,0 0 0 0 0,-1 1 1 0 0,0-1-1 0 0,-8-16 0 0 0,11 26-503 0 0,0 0 0 0 0,0-1-1 0 0,0 1 1 0 0,0 0 0 0 0,0 0 0 0 0,0-1-1 0 0,0 1 1 0 0,0 0 0 0 0,0 0-1 0 0,0-1 1 0 0,0 1 0 0 0,0 0 0 0 0,0 0-1 0 0,0 0 1 0 0,0-1 0 0 0,-1 1 0 0 0,1 0-1 0 0,0 0 1 0 0,0 0 0 0 0,0-1 0 0 0,0 1-1 0 0,-1 0 1 0 0,1 0 0 0 0,0 0-1 0 0,0 0 1 0 0,0 0 0 0 0,-1 0 0 0 0,1-1-1 0 0,0 1 1 0 0,0 0 0 0 0,0 0 0 0 0,-1 0-1 0 0,1 0 1 0 0,0 0 0 0 0,0 0 0 0 0,-1 0-1 0 0,1 0 1 0 0,0 0 0 0 0,0 0-1 0 0,-1 0 1 0 0,1 0 0 0 0,-1 13 785 0 0,5 29-532 0 0,-3-35-129 0 0,46 345 2274 0 0,-45-339-2405 0 0,1 8 4 0 0,8 34 1 0 0,-9-50-43 0 0,0 0-1 0 0,-1 0 0 0 0,2 0 0 0 0,-1 0 1 0 0,0 0-1 0 0,1 0 0 0 0,0-1 0 0 0,0 1 1 0 0,1-1-1 0 0,-1 0 0 0 0,7 6 0 0 0,-9-10-2 0 0,-1 1 0 0 0,0-1-1 0 0,1 0 1 0 0,-1 1 0 0 0,0-1-1 0 0,1 0 1 0 0,-1 1 0 0 0,1-1-1 0 0,-1 0 1 0 0,0 0 0 0 0,1 1-1 0 0,-1-1 1 0 0,1 0 0 0 0,-1 0-1 0 0,1 0 1 0 0,-1 0 0 0 0,1 1-1 0 0,-1-1 1 0 0,1 0 0 0 0,-1 0-1 0 0,1 0 1 0 0,-1 0 0 0 0,1 0-1 0 0,-1 0 1 0 0,1-1 0 0 0,-1 1-1 0 0,1 0 1 0 0,-1 0 0 0 0,1 0-1 0 0,-1 0 1 0 0,1 0-1 0 0,-1-1 1 0 0,1 1 0 0 0,-1 0-1 0 0,1-1 1 0 0,0 0-18 0 0,0-1 0 0 0,0 1 0 0 0,-1 0-1 0 0,1-1 1 0 0,0 1 0 0 0,-1-1 0 0 0,1 1 0 0 0,-1-1-1 0 0,1 1 1 0 0,-1-1 0 0 0,0-2 0 0 0,1-4-108 0 0,-1 1-1 0 0,0 0 1 0 0,0-1 0 0 0,-2-10 0 0 0,-56-166-1340 0 0,-2-5 1353 0 0,53 157 112 0 0,-6-56 0 0 0,13 79 1 0 0,-1-1 1 0 0,1 1-1 0 0,1-1 0 0 0,0 0 1 0 0,0 1-1 0 0,1-1 0 0 0,0 1 1 0 0,0 0-1 0 0,1-1 0 0 0,6-12 0 0 0,-8 20 5 0 0,0 0-1 0 0,1-1 0 0 0,-1 1 0 0 0,0 0 1 0 0,1 0-1 0 0,-1 0 0 0 0,1 0 0 0 0,-1 1 1 0 0,1-1-1 0 0,0 0 0 0 0,0 1 0 0 0,0-1 1 0 0,0 1-1 0 0,0-1 0 0 0,0 1 0 0 0,0 0 1 0 0,1 0-1 0 0,-1 0 0 0 0,0 0 0 0 0,1 0 0 0 0,-1 1 1 0 0,0-1-1 0 0,1 1 0 0 0,-1 0 0 0 0,1-1 1 0 0,-1 1-1 0 0,1 0 0 0 0,-1 0 0 0 0,1 1 1 0 0,-1-1-1 0 0,1 0 0 0 0,-1 1 0 0 0,0 0 1 0 0,1-1-1 0 0,-1 1 0 0 0,0 0 0 0 0,1 0 1 0 0,-1 0-1 0 0,0 1 0 0 0,4 2 0 0 0,0 0 45 0 0,0 1-1 0 0,0-1 1 0 0,0 1 0 0 0,0 1-1 0 0,-1-1 1 0 0,0 1-1 0 0,0 0 1 0 0,0 0 0 0 0,-1 1-1 0 0,0-1 1 0 0,0 1-1 0 0,3 8 1 0 0,-4-4 59 0 0,0-1 1 0 0,-1 1 0 0 0,0 0-1 0 0,0 0 1 0 0,-1 0 0 0 0,-1 0-1 0 0,0 0 1 0 0,0 0 0 0 0,-1 0-1 0 0,0 0 1 0 0,-1-1-1 0 0,-1 1 1 0 0,1 0 0 0 0,-7 13-1 0 0,4-11-68 0 0,-2 1 0 0 0,0 0-1 0 0,0-1 1 0 0,-1-1 0 0 0,-1 1-1 0 0,0-1 1 0 0,-1-1-1 0 0,0 0 1 0 0,-21 18 0 0 0,14-13-258 0 0,13-12-447 0 0,0 0 0 0 0,0 0 0 0 0,0 0 0 0 0,-1-1 0 0 0,-6 5 0 0 0</inkml:trace>
</inkml:ink>
</file>

<file path=ppt/ink/ink9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25:17.847"/>
    </inkml:context>
    <inkml:brush xml:id="br0">
      <inkml:brushProperty name="width" value="0.05" units="cm"/>
      <inkml:brushProperty name="height" value="0.05" units="cm"/>
    </inkml:brush>
  </inkml:definitions>
  <inkml:trace contextRef="#ctx0" brushRef="#br0">0 0 11629 0 0,'5'4'398'0'0,"0"0"-1"0"0,-1 0 1 0 0,1 0-1 0 0,-1 0 1 0 0,0 1-1 0 0,0 0 1 0 0,-1-1-1 0 0,1 2 1 0 0,-1-1-1 0 0,0 0 1 0 0,0 0-1 0 0,-1 1 1 0 0,0 0-1 0 0,0-1 1 0 0,0 1-1 0 0,1 10 1 0 0,-4-12-499 0 0,0 0 0 0 0,0-1 0 0 0,-1 1 0 0 0,1-1 0 0 0,-1 1 0 0 0,0-1 0 0 0,0 1 1 0 0,0-1-1 0 0,0 0 0 0 0,-1 0 0 0 0,0 0 0 0 0,-3 3 0 0 0,2-2-689 0 0,0 0-1 0 0,1 0 1 0 0,0 0 0 0 0,0 1 0 0 0,0-1 0 0 0,-3 7 0 0 0,5-5-604 0 0,0 1-27 0 0</inkml:trace>
</inkml:ink>
</file>

<file path=ppt/ink/ink9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25:18.317"/>
    </inkml:context>
    <inkml:brush xml:id="br0">
      <inkml:brushProperty name="width" value="0.05" units="cm"/>
      <inkml:brushProperty name="height" value="0.05" units="cm"/>
    </inkml:brush>
  </inkml:definitions>
  <inkml:trace contextRef="#ctx0" brushRef="#br0">310 365 11769 0 0,'-7'6'261'0'0,"0"0"1"0"0,-1-1-1 0 0,1 0 0 0 0,-1 0 1 0 0,0-1-1 0 0,0 0 0 0 0,-1 0 1 0 0,1-1-1 0 0,-1 0 0 0 0,0 0 1 0 0,1-1-1 0 0,-1-1 0 0 0,0 1 0 0 0,-1-1 1 0 0,-14-1-1 0 0,23 0-254 0 0,0 0-1 0 0,0 0 1 0 0,0 0-1 0 0,0-1 0 0 0,0 1 1 0 0,0 0-1 0 0,0-1 1 0 0,0 1-1 0 0,0-1 1 0 0,0 1-1 0 0,0-1 1 0 0,0 1-1 0 0,0-1 1 0 0,1 0-1 0 0,-1 1 1 0 0,0-1-1 0 0,0 0 1 0 0,1 0-1 0 0,-1 0 0 0 0,0 0 1 0 0,1 1-1 0 0,-1-1 1 0 0,1 0-1 0 0,0 0 1 0 0,-1-2-1 0 0,0 0-7 0 0,0-1 0 0 0,0 1 0 0 0,1-1 0 0 0,-1 1 0 0 0,1-1 0 0 0,0 1 0 0 0,1-8 0 0 0,0 0-76 0 0,1 0 0 0 0,1 1 0 0 0,0-1-1 0 0,6-15 1 0 0,13-23-570 0 0,-8 23 388 0 0,-2-2-1 0 0,-1 1 0 0 0,-1-1 0 0 0,9-41 1 0 0,-19 65 240 0 0,1 1 0 0 0,-1-1 0 0 0,0 0 0 0 0,0 0 1 0 0,0 1-1 0 0,0-1 0 0 0,-1 0 0 0 0,1 1 0 0 0,-1-1 1 0 0,0 0-1 0 0,0 1 0 0 0,0-1 0 0 0,-3-3 0 0 0,3 6 22 0 0,1 0-1 0 0,-1-1 1 0 0,0 1-1 0 0,0 0 1 0 0,-1 0-1 0 0,1 0 1 0 0,0 0-1 0 0,0 0 1 0 0,0 0-1 0 0,-1 1 1 0 0,1-1-1 0 0,0 0 1 0 0,-1 1-1 0 0,1-1 1 0 0,-1 1-1 0 0,1-1 1 0 0,0 1-1 0 0,-1 0 1 0 0,1-1-1 0 0,-1 1 1 0 0,1 0-1 0 0,-1 0 1 0 0,1 0-1 0 0,-1 0 1 0 0,1 0-1 0 0,-1 1 1 0 0,1-1-1 0 0,-1 0 1 0 0,1 1-1 0 0,-1-1 1 0 0,1 1-1 0 0,0-1 1 0 0,-1 1-1 0 0,-1 1 1 0 0,-12 5 126 0 0,1 1 0 0 0,0 1 1 0 0,0 0-1 0 0,1 0 0 0 0,0 1 1 0 0,1 1-1 0 0,0 1 0 0 0,0-1 1 0 0,2 2-1 0 0,-1-1 0 0 0,2 2 1 0 0,-1-1-1 0 0,-8 20 0 0 0,16-30-86 0 0,1 0 1 0 0,-1 0-1 0 0,1 0 0 0 0,0 1 0 0 0,0-1 0 0 0,0 0 0 0 0,0 1 0 0 0,1-1 0 0 0,0 1 0 0 0,-1-1 0 0 0,1 1 0 0 0,0-1 0 0 0,1 0 0 0 0,-1 1 0 0 0,1-1 0 0 0,1 6 0 0 0,-1-6-7 0 0,0-1 1 0 0,0 1-1 0 0,1-1 0 0 0,-1 1 0 0 0,1-1 1 0 0,0 0-1 0 0,0 0 0 0 0,0 0 0 0 0,0 0 1 0 0,0 0-1 0 0,0 0 0 0 0,0-1 0 0 0,1 1 1 0 0,-1-1-1 0 0,1 1 0 0 0,-1-1 0 0 0,1 0 1 0 0,-1 0-1 0 0,1 0 0 0 0,4 1 0 0 0,12 3-127 0 0,0 0-1 0 0,0-1 1 0 0,0-1 0 0 0,0-1-1 0 0,1 0 1 0 0,-1-2-1 0 0,0 0 1 0 0,1-1 0 0 0,-1-2-1 0 0,36-7 1 0 0,-45 7-207 0 0,-6 3 178 0 0,-1-1 1 0 0,0 0 0 0 0,1 0-1 0 0,-1 0 1 0 0,0-1 0 0 0,0 1 0 0 0,0-1-1 0 0,5-3 1 0 0,-7 4 108 0 0,0 0 0 0 0,-1 0 1 0 0,1-1-1 0 0,0 1 0 0 0,0 0 0 0 0,-1 0 0 0 0,1-1 0 0 0,-1 1 0 0 0,1-1 1 0 0,-1 1-1 0 0,0 0 0 0 0,1-1 0 0 0,-1 1 0 0 0,0-1 0 0 0,0 1 0 0 0,0-1 0 0 0,0 1 1 0 0,0-1-1 0 0,-1 1 0 0 0,1 0 0 0 0,0-1 0 0 0,-1 1 0 0 0,1-1 0 0 0,0 1 1 0 0,-2-2-1 0 0,0-3 9 0 0,-1 0 1 0 0,0 0-1 0 0,0 0 1 0 0,-1 0-1 0 0,1 1 1 0 0,-1 0-1 0 0,0 0 1 0 0,-1 0-1 0 0,-5-5 1 0 0,9 9 21 0 0,0 0 1 0 0,0 0 0 0 0,0 0 0 0 0,0 0-1 0 0,0 0 1 0 0,0 0 0 0 0,-1 0-1 0 0,1 1 1 0 0,0-1 0 0 0,0 0 0 0 0,-1 1-1 0 0,1-1 1 0 0,-1 1 0 0 0,1 0 0 0 0,0-1-1 0 0,-1 1 1 0 0,1 0 0 0 0,-1 0-1 0 0,1 0 1 0 0,0 0 0 0 0,-1 0 0 0 0,1 0-1 0 0,-1 0 1 0 0,1 1 0 0 0,0-1 0 0 0,-1 0-1 0 0,1 1 1 0 0,0-1 0 0 0,-1 1 0 0 0,1-1-1 0 0,0 1 1 0 0,-1 0 0 0 0,1 0-1 0 0,0 0 1 0 0,0-1 0 0 0,0 1 0 0 0,0 0-1 0 0,0 0 1 0 0,0 0 0 0 0,0 0 0 0 0,0 1-1 0 0,0-1 1 0 0,1 0 0 0 0,-1 0-1 0 0,0 1 1 0 0,1-1 0 0 0,-1 0 0 0 0,0 3-1 0 0,-2 4 146 0 0,0 0 0 0 0,1-1 0 0 0,0 1-1 0 0,0 0 1 0 0,1 0 0 0 0,0 0 0 0 0,1 0-1 0 0,-1 1 1 0 0,3 13 0 0 0,2 12 239 0 0,8 35 1 0 0,-1-17-146 0 0,33 215-1041 0 0,-40-260-809 0 0,-4-11-870 0 0,0-2 903 0 0,2-2-114 0 0</inkml:trace>
</inkml:ink>
</file>

<file path=ppt/ink/ink9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25:18.660"/>
    </inkml:context>
    <inkml:brush xml:id="br0">
      <inkml:brushProperty name="width" value="0.05" units="cm"/>
      <inkml:brushProperty name="height" value="0.05" units="cm"/>
    </inkml:brush>
  </inkml:definitions>
  <inkml:trace contextRef="#ctx0" brushRef="#br0">47 1 10565 0 0,'5'10'719'0'0,"-1"1"1"0"0,0 0-1 0 0,-1 0 0 0 0,4 20 1 0 0,1 3 542 0 0,24 58 1090 0 0,-19-57-1334 0 0,15 60 0 0 0,-25-84-931 0 0,-1 0 1 0 0,-1 1-1 0 0,0-1 1 0 0,-1 0-1 0 0,0 1 0 0 0,-1-1 1 0 0,0 0-1 0 0,0 0 1 0 0,-6 20-1 0 0,2-17-225 0 0,0 0 1 0 0,-1 0 0 0 0,0-1-1 0 0,-1 0 1 0 0,-9 13-1 0 0,8-15-578 0 0,-1-1-1 0 0,0 1 0 0 0,0-2 1 0 0,0 1-1 0 0,-21 14 0 0 0,2-6-1387 0 0</inkml:trace>
</inkml:ink>
</file>

<file path=ppt/ink/ink9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25:20.563"/>
    </inkml:context>
    <inkml:brush xml:id="br0">
      <inkml:brushProperty name="width" value="0.05" units="cm"/>
      <inkml:brushProperty name="height" value="0.05" units="cm"/>
    </inkml:brush>
  </inkml:definitions>
  <inkml:trace contextRef="#ctx0" brushRef="#br0">1 56 10185 0 0,'0'0'1682'0'0,"6"-9"-939"0"0,22-37 11117 0 0,-17 55-11656 0 0,29 28-135 0 0,-38-36-75 0 0,-1 1 0 0 0,0-1-1 0 0,1 1 1 0 0,-1-1 0 0 0,0 1 0 0 0,0 0 0 0 0,0-1 0 0 0,0 1 0 0 0,0 0-1 0 0,0 0 1 0 0,0 0 0 0 0,-1 0 0 0 0,1 0 0 0 0,0 0 0 0 0,-1 0 0 0 0,0 0-1 0 0,1 2 1 0 0,24 99-44 0 0,-23-97-47 0 0,-1 1 1 0 0,0-1-1 0 0,0 1 0 0 0,-1-1 0 0 0,1 0 0 0 0,-1 1 0 0 0,-1-1 1 0 0,1 1-1 0 0,-1-1 0 0 0,0 0 0 0 0,-1 1 0 0 0,-3 10 0 0 0,-1 1-622 0 0,3-10 79 0 0,1 0 0 0 0,-1 0 0 0 0,-1 0-1 0 0,0-1 1 0 0,-7 11 0 0 0,-8 7-2106 0 0</inkml:trace>
</inkml:ink>
</file>

<file path=ppt/ink/ink9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25:21.785"/>
    </inkml:context>
    <inkml:brush xml:id="br0">
      <inkml:brushProperty name="width" value="0.05" units="cm"/>
      <inkml:brushProperty name="height" value="0.05" units="cm"/>
    </inkml:brush>
  </inkml:definitions>
  <inkml:trace contextRef="#ctx0" brushRef="#br0">30 399 7389 0 0,'-5'-17'281'0'0,"4"15"-169"0"0,0-1 1 0 0,0 0 0 0 0,0 0 0 0 0,0 1-1 0 0,1-1 1 0 0,-1 0 0 0 0,1-4-1 0 0,-1 4 161 0 0,1 1 0 0 0,-1-1 0 0 0,1 0 0 0 0,-1 0-1 0 0,0 0 1 0 0,0 1 0 0 0,0-1 0 0 0,-2-3 0 0 0,1 4-56 0 0,1 0-1 0 0,0-1 1 0 0,0 1 0 0 0,0-1 0 0 0,0 1 0 0 0,0-1 0 0 0,1 0 0 0 0,-1 1 0 0 0,1-1-1 0 0,0 1 1 0 0,-1-6 0 0 0,3-1 113 0 0,1 0-1 0 0,-1 0 1 0 0,1 0-1 0 0,1 0 1 0 0,0 1 0 0 0,0-1-1 0 0,0 1 1 0 0,1 0-1 0 0,1 0 1 0 0,-1 1-1 0 0,1 0 1 0 0,0 0-1 0 0,1 0 1 0 0,0 1 0 0 0,0-1-1 0 0,11-6 1 0 0,-10 7-249 0 0,0 1 1 0 0,0 0 0 0 0,0 1 0 0 0,0 0 0 0 0,1 0-1 0 0,0 1 1 0 0,0 0 0 0 0,0 1 0 0 0,0 0-1 0 0,0 0 1 0 0,0 1 0 0 0,0 0 0 0 0,1 0 0 0 0,-1 1-1 0 0,0 0 1 0 0,14 3 0 0 0,-18-2-9 0 0,0 0 0 0 0,0 1-1 0 0,0 0 1 0 0,0 0 0 0 0,0 0 0 0 0,-1 0 0 0 0,1 1-1 0 0,-1 0 1 0 0,1 0 0 0 0,-1 0 0 0 0,0 0 0 0 0,0 1 0 0 0,6 7-1 0 0,-5-4 43 0 0,-1 0 0 0 0,1 0 0 0 0,-1 0 0 0 0,0 1 0 0 0,0 0 0 0 0,-1 0 0 0 0,4 15 0 0 0,-3-3-27 0 0,-1 0 1 0 0,0 0-1 0 0,-1 0 1 0 0,-2 0-1 0 0,0 1 1 0 0,-4 27-1 0 0,3-34-91 0 0,-1 0-1 0 0,-1 0 1 0 0,0 1-1 0 0,-1-2 0 0 0,-1 1 1 0 0,0 0-1 0 0,-1-1 1 0 0,0 0-1 0 0,-11 17 1 0 0,17-30-18 0 0,-1 1 1 0 0,1 0-1 0 0,0-1 0 0 0,-1 1 1 0 0,1 0-1 0 0,-1-1 1 0 0,1 1-1 0 0,-1-1 1 0 0,1 1-1 0 0,-1-1 0 0 0,0 1 1 0 0,1-1-1 0 0,-1 1 1 0 0,0-1-1 0 0,1 1 1 0 0,-1-1-1 0 0,0 0 0 0 0,0 0 1 0 0,1 1-1 0 0,-1-1 1 0 0,0 0-1 0 0,0 0 1 0 0,1 0-1 0 0,-1 0 0 0 0,0 0 1 0 0,0 0-1 0 0,0 0 1 0 0,1 0-1 0 0,-1 0 1 0 0,0 0-1 0 0,0 0 0 0 0,1 0 1 0 0,-1 0-1 0 0,0-1 1 0 0,0 1-1 0 0,1 0 0 0 0,-1-1 1 0 0,0 1-1 0 0,1-1 1 0 0,-2 0-1 0 0,1 0-58 0 0,-1 0 0 0 0,1 0 0 0 0,0-1-1 0 0,0 1 1 0 0,0-1 0 0 0,0 1 0 0 0,0-1 0 0 0,1 1-1 0 0,-1-1 1 0 0,0 0 0 0 0,1 1 0 0 0,-1-1-1 0 0,1 0 1 0 0,-1 1 0 0 0,1-1 0 0 0,0-3 0 0 0,2-27-149 0 0,1 0 0 0 0,2 1 0 0 0,11-38 0 0 0,-1 3 199 0 0,-10 42 28 0 0,0 1 0 0 0,2 0 1 0 0,1 1-1 0 0,0 0 0 0 0,2 0 1 0 0,0 1-1 0 0,16-24 0 0 0,-22 40 3 0 0,-1 1-1 0 0,1-1 1 0 0,-1 1-1 0 0,1 0 1 0 0,0 0-1 0 0,1 1 1 0 0,-1-1-1 0 0,1 1 1 0 0,-1 0-1 0 0,1 0 1 0 0,0 1-1 0 0,0-1 0 0 0,0 1 1 0 0,1 0-1 0 0,-1 0 1 0 0,0 1-1 0 0,1 0 1 0 0,-1 0-1 0 0,1 0 1 0 0,0 0-1 0 0,-1 1 1 0 0,1 0-1 0 0,-1 0 0 0 0,1 1 1 0 0,0-1-1 0 0,-1 1 1 0 0,1 0-1 0 0,-1 1 1 0 0,0-1-1 0 0,1 1 1 0 0,-1 0-1 0 0,0 1 1 0 0,0-1-1 0 0,0 1 0 0 0,0 0 1 0 0,-1 0-1 0 0,1 1 1 0 0,-1-1-1 0 0,0 1 1 0 0,0 0-1 0 0,0 0 1 0 0,4 6-1 0 0,-4-5 33 0 0,-1 0 1 0 0,1 0-1 0 0,-2 1 0 0 0,1-1 0 0 0,0 1 0 0 0,-1-1 1 0 0,0 1-1 0 0,-1 0 0 0 0,1-1 0 0 0,-1 1 0 0 0,0 0 1 0 0,0 0-1 0 0,-1 0 0 0 0,0 8 0 0 0,-1-4 13 0 0,0 1 1 0 0,-1 0-1 0 0,0-1 1 0 0,-1 1-1 0 0,0-1 1 0 0,-10 20-1 0 0,102-109-678 0 0,-69 60 554 0 0,-1-1 0 0 0,30-40 0 0 0,15-16 46 0 0,-62 74 32 0 0,0 0-1 0 0,0 0 1 0 0,0 0-1 0 0,0 0 1 0 0,1 0-1 0 0,-1 1 1 0 0,0-1-1 0 0,1 1 1 0 0,-1-1-1 0 0,1 1 1 0 0,0 0-1 0 0,-1 0 1 0 0,1 0-1 0 0,0 1 1 0 0,5-2-1 0 0,-7 3 2 0 0,1-1-1 0 0,-1 0 1 0 0,1 1 0 0 0,-1-1-1 0 0,1 1 1 0 0,-1 0 0 0 0,0-1 0 0 0,1 1-1 0 0,-1 0 1 0 0,0 0 0 0 0,0 0-1 0 0,0 0 1 0 0,1 0 0 0 0,-1 0-1 0 0,0 0 1 0 0,0 0 0 0 0,-1 0-1 0 0,1 0 1 0 0,0 1 0 0 0,0-1-1 0 0,0 0 1 0 0,-1 1 0 0 0,1-1-1 0 0,-1 0 1 0 0,1 1 0 0 0,-1-1-1 0 0,0 1 1 0 0,1-1 0 0 0,-1 1-1 0 0,0 1 1 0 0,4 25 62 0 0,-1-1 0 0 0,-2 55 0 0 0,-1-15 40 0 0,1-48-136 0 0,0 1 0 0 0,1-1 0 0 0,5 19 1 0 0,-5-32-331 0 0,-1 0 0 0 0,1 0 1 0 0,1-1-1 0 0,-1 1 0 0 0,1-1 0 0 0,0 1 1 0 0,0-1-1 0 0,0 0 0 0 0,1 0 1 0 0,0-1-1 0 0,0 1 0 0 0,0-1 0 0 0,1 0 1 0 0,4 4-1 0 0,16 8-4254 0 0,-15-12 2855 0 0</inkml:trace>
</inkml:ink>
</file>

<file path=ppt/ink/ink9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25:22.130"/>
    </inkml:context>
    <inkml:brush xml:id="br0">
      <inkml:brushProperty name="width" value="0.05" units="cm"/>
      <inkml:brushProperty name="height" value="0.05" units="cm"/>
    </inkml:brush>
  </inkml:definitions>
  <inkml:trace contextRef="#ctx0" brushRef="#br0">224 165 8201 0 0,'11'-53'400'0'0,"-7"42"155"0"0,-1-1 0 0 0,-1 0 0 0 0,0-1 0 0 0,-1 1 0 0 0,0 0 0 0 0,-1-21 0 0 0,0 33-496 0 0,0 0 0 0 0,0-1-1 0 0,0 1 1 0 0,0 0 0 0 0,0 0 0 0 0,0-1 0 0 0,0 1 0 0 0,0 0 0 0 0,0-1-1 0 0,0 1 1 0 0,0 0 0 0 0,-1 0 0 0 0,1-1 0 0 0,0 1 0 0 0,0 0 0 0 0,0 0-1 0 0,0-1 1 0 0,-1 1 0 0 0,1 0 0 0 0,0 0 0 0 0,0 0 0 0 0,0-1 0 0 0,-1 1 0 0 0,1 0-1 0 0,0 0 1 0 0,0 0 0 0 0,-1 0 0 0 0,1 0 0 0 0,0-1 0 0 0,-1 1 0 0 0,1 0-1 0 0,0 0 1 0 0,0 0 0 0 0,-1 0 0 0 0,1 0 0 0 0,0 0 0 0 0,-1 0 0 0 0,1 0-1 0 0,-1 0 1 0 0,-14 7 1016 0 0,-14 19-545 0 0,28-24-455 0 0,-15 13 55 0 0,-10 10 177 0 0,-26 32 0 0 0,46-49-219 0 0,1-1-1 0 0,0 0 1 0 0,0 1-1 0 0,0 0 1 0 0,1 0-1 0 0,0 1 1 0 0,1-1-1 0 0,0 1 1 0 0,-4 16-1 0 0,7-22-60 0 0,-1 0-1 0 0,1 0 1 0 0,0 0 0 0 0,0 1-1 0 0,0-1 1 0 0,1 0-1 0 0,-1 0 1 0 0,1 0 0 0 0,0 0-1 0 0,0 0 1 0 0,0 0 0 0 0,0 0-1 0 0,0 0 1 0 0,1-1 0 0 0,-1 1-1 0 0,4 4 1 0 0,-2-3 32 0 0,1 0 0 0 0,0 0 0 0 0,-1-1 0 0 0,2 1 0 0 0,-1-1 0 0 0,0 0 1 0 0,1 0-1 0 0,9 4 0 0 0,3 0 75 0 0,1-1 1 0 0,-1-1-1 0 0,1-1 1 0 0,28 4-1 0 0,-24-5-105 0 0,0 1 0 0 0,0 0-1 0 0,0 2 1 0 0,-1 1-1 0 0,29 12 1 0 0,-49-19-25 0 0,0 1 0 0 0,0-1 1 0 0,0 1-1 0 0,0-1 0 0 0,0 1 1 0 0,0-1-1 0 0,0 1 0 0 0,-1 0 1 0 0,1-1-1 0 0,0 1 0 0 0,0 0 1 0 0,0 0-1 0 0,-1-1 0 0 0,1 1 0 0 0,0 0 1 0 0,-1 0-1 0 0,1 0 0 0 0,-1 0 1 0 0,1 0-1 0 0,-1 0 0 0 0,1 0 1 0 0,-1 0-1 0 0,0 0 0 0 0,0 0 0 0 0,1 1 1 0 0,-1 1-1 0 0,-1-2 4 0 0,1 1 1 0 0,-1 0-1 0 0,1-1 0 0 0,-1 1 1 0 0,0-1-1 0 0,0 1 0 0 0,0-1 0 0 0,0 0 1 0 0,0 1-1 0 0,0-1 0 0 0,0 0 1 0 0,-1 1-1 0 0,1-1 0 0 0,0 0 1 0 0,-3 1-1 0 0,-5 4 34 0 0,-2 0 0 0 0,1 0 0 0 0,-20 7 0 0 0,-5 0-32 0 0,1-2 0 0 0,-40 7-1 0 0,56-15-333 0 0,-1 0 0 0 0,0-2 0 0 0,0 0 0 0 0,0-1 0 0 0,-33-4 0 0 0,50 4-37 0 0,0 0-1 0 0,-1-1 0 0 0,1 1 0 0 0,0-1 1 0 0,0 0-1 0 0,0 0 0 0 0,0 0 0 0 0,0 0 0 0 0,0 0 1 0 0,0 0-1 0 0,0 0 0 0 0,1-1 0 0 0,-1 1 1 0 0,0-1-1 0 0,1 1 0 0 0,-1-1 0 0 0,1 0 1 0 0,-1 1-1 0 0,-1-5 0 0 0,3 3-1384 0 0</inkml:trace>
</inkml:ink>
</file>

<file path=ppt/ink/ink9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25:22.847"/>
    </inkml:context>
    <inkml:brush xml:id="br0">
      <inkml:brushProperty name="width" value="0.05" units="cm"/>
      <inkml:brushProperty name="height" value="0.05" units="cm"/>
    </inkml:brush>
  </inkml:definitions>
  <inkml:trace contextRef="#ctx0" brushRef="#br0">95 179 6033 0 0,'4'-10'371'0'0,"6"-13"1674"0"0,-2 0 1 0 0,10-42-1 0 0,-17 63-1952 0 0,-1 0 0 0 0,0 0 0 0 0,1 0 0 0 0,-1 1 0 0 0,0-1 0 0 0,0 0 0 0 0,0 0 0 0 0,0 0 0 0 0,0 0 0 0 0,-1 0 0 0 0,1 0 0 0 0,0 1 0 0 0,-1-1 0 0 0,0 0 0 0 0,1 0 0 0 0,-1 0 0 0 0,0 1 0 0 0,0-1-1 0 0,0 0 1 0 0,0 1 0 0 0,0-1 0 0 0,0 1 0 0 0,0-1 0 0 0,-1 1 0 0 0,1 0 0 0 0,-1 0 0 0 0,1-1 0 0 0,-1 1 0 0 0,1 0 0 0 0,-1 0 0 0 0,1 0 0 0 0,-1 0 0 0 0,0 1 0 0 0,0-1 0 0 0,-2 0 0 0 0,0 0-27 0 0,1 1 0 0 0,0-1 0 0 0,0 1 0 0 0,0 0-1 0 0,-1 0 1 0 0,1 0 0 0 0,0 1 0 0 0,0-1 0 0 0,0 1 0 0 0,0-1 0 0 0,0 1 0 0 0,0 0-1 0 0,0 1 1 0 0,0-1 0 0 0,0 0 0 0 0,0 1 0 0 0,0-1 0 0 0,1 1 0 0 0,-1 0-1 0 0,-4 4 1 0 0,3-1 0 0 0,0 0-1 0 0,1 0 0 0 0,-1 1 1 0 0,1-1-1 0 0,0 1 0 0 0,0 0 1 0 0,1 0-1 0 0,0 0 0 0 0,0 0 1 0 0,0 0-1 0 0,1 1 1 0 0,0-1-1 0 0,0 0 0 0 0,1 1 1 0 0,-1-1-1 0 0,1 0 0 0 0,1 1 1 0 0,-1-1-1 0 0,1 0 0 0 0,2 7 1 0 0,-2-9-57 0 0,-1 1 1 0 0,1-1-1 0 0,1 0 1 0 0,-1 0-1 0 0,1 0 1 0 0,-1 0-1 0 0,1 0 1 0 0,0-1-1 0 0,1 1 1 0 0,-1 0-1 0 0,1-1 1 0 0,-1 0-1 0 0,1 1 1 0 0,0-1-1 0 0,0 0 1 0 0,0-1 0 0 0,1 1-1 0 0,-1 0 1 0 0,1-1-1 0 0,0 0 1 0 0,-1 0-1 0 0,1 0 1 0 0,0 0-1 0 0,0-1 1 0 0,0 1-1 0 0,0-1 1 0 0,1 0-1 0 0,-1 0 1 0 0,0-1-1 0 0,7 1 1 0 0,-9-1-18 0 0,0 0 0 0 0,0 0 0 0 0,1 0 0 0 0,-1 0 1 0 0,0 0-1 0 0,0 0 0 0 0,0-1 0 0 0,0 1 0 0 0,1-1 1 0 0,-1 0-1 0 0,0 0 0 0 0,0 0 0 0 0,0 0 0 0 0,0 0 0 0 0,0 0 1 0 0,-1 0-1 0 0,1 0 0 0 0,0-1 0 0 0,0 1 0 0 0,-1-1 0 0 0,1 1 1 0 0,-1-1-1 0 0,1 0 0 0 0,-1 0 0 0 0,0 0 0 0 0,0 1 1 0 0,0-1-1 0 0,1-3 0 0 0,0-3-27 0 0,0 0 0 0 0,0 0 0 0 0,-1 0 0 0 0,0 0 0 0 0,-1 0 0 0 0,0-11 0 0 0,0 15 37 0 0,1-5-15 0 0,1 8 41 0 0,5 17 114 0 0,7 32 247 0 0,-14-46-365 0 0,15 63 1166 0 0,10 110 0 0 0,-11 68 767 0 0,-13-229-1953 0 0,-1 0 0 0 0,-1 0-1 0 0,-5 25 1 0 0,5-34 0 0 0,0 0 1 0 0,0 0-1 0 0,-1 0 1 0 0,0 0-1 0 0,0 0 1 0 0,0-1-1 0 0,-1 1 1 0 0,1-1-1 0 0,-1 1 1 0 0,0-1-1 0 0,0 0 1 0 0,-1 0-1 0 0,-5 5 1 0 0,8-8-8 0 0,0-1 1 0 0,0 1 0 0 0,0-1-1 0 0,0 1 1 0 0,-1-1 0 0 0,1 1-1 0 0,0-1 1 0 0,0 0 0 0 0,0 0-1 0 0,-1 0 1 0 0,1 1-1 0 0,0-1 1 0 0,0-1 0 0 0,-1 1-1 0 0,1 0 1 0 0,0 0 0 0 0,0 0-1 0 0,-1 0 1 0 0,1-1 0 0 0,0 1-1 0 0,0-1 1 0 0,0 1-1 0 0,0-1 1 0 0,-1 1 0 0 0,1-1-1 0 0,0 0 1 0 0,0 1 0 0 0,0-1-1 0 0,0 0 1 0 0,0 0 0 0 0,-1-2-1 0 0,-5-4-134 0 0,0 0 0 0 0,1 0 0 0 0,-6-10-1 0 0,6 9-45 0 0,-23-27-457 0 0,20 26 471 0 0,1-1 0 0 0,0 0 0 0 0,1 0 0 0 0,0-1 0 0 0,1 1 0 0 0,0-1 0 0 0,0-1 0 0 0,-5-17 1 0 0,6 10 85 0 0,1 1 0 0 0,1-1 0 0 0,1 1 0 0 0,1-1 0 0 0,1-30 0 0 0,1 38 55 0 0,0 0 0 0 0,1 0 0 0 0,0 1 0 0 0,0-1 0 0 0,1 1 0 0 0,0 0 0 0 0,1-1 1 0 0,0 1-1 0 0,1 1 0 0 0,0-1 0 0 0,8-10 0 0 0,-10 16-33 0 0,1 0-1 0 0,0 0 1 0 0,0 0 0 0 0,0 0 0 0 0,1 1-1 0 0,-1-1 1 0 0,1 1 0 0 0,0 0 0 0 0,-1 1 0 0 0,11-5-1 0 0,0 3-702 0 0,-1-1 0 0 0,24-2-1 0 0,-15 3-451 0 0,6 4-1052 0 0,-4 1 565 0 0,-2-2 251 0 0,-3 1-117 0 0</inkml:trace>
</inkml:ink>
</file>

<file path=ppt/ink/ink9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25:23.236"/>
    </inkml:context>
    <inkml:brush xml:id="br0">
      <inkml:brushProperty name="width" value="0.05" units="cm"/>
      <inkml:brushProperty name="height" value="0.05" units="cm"/>
    </inkml:brush>
  </inkml:definitions>
  <inkml:trace contextRef="#ctx0" brushRef="#br0">15 312 9333 0 0,'-2'-6'85'0'0,"-1"0"0"0"0,1-1 1 0 0,1 1-1 0 0,-1 0 0 0 0,1-1 0 0 0,0 1 0 0 0,0-1 1 0 0,1-11-1 0 0,-1-8 432 0 0,0 14 114 0 0,1-1-1 0 0,4-24 1 0 0,-1-9 1303 0 0,-2 33-576 0 0,3 27-713 0 0,1 30-57 0 0,10 79 633 0 0,-10-86-833 0 0,14 60 475 0 0,-16-86-807 0 0,0-1 0 0 0,1 0 0 0 0,0-1 0 0 0,0 1-1 0 0,1-1 1 0 0,0 1 0 0 0,9 9 0 0 0,-13-17-55 0 0,0 0 1 0 0,0-1-1 0 0,1 1 0 0 0,-1-1 1 0 0,1 1-1 0 0,-1-1 0 0 0,1 0 1 0 0,0 1-1 0 0,-1-1 0 0 0,1 0 1 0 0,0 0-1 0 0,0 0 0 0 0,0 0 1 0 0,0-1-1 0 0,0 1 0 0 0,0 0 1 0 0,0-1-1 0 0,0 1 0 0 0,0-1 1 0 0,0 0-1 0 0,0 0 0 0 0,0 0 1 0 0,0 0-1 0 0,0 0 0 0 0,0 0 0 0 0,0 0 1 0 0,3-1-1 0 0,-2-1 1 0 0,1 1 0 0 0,-1-1 0 0 0,0 0 1 0 0,1 0-1 0 0,-1 0 0 0 0,0 0 0 0 0,0-1 0 0 0,0 1 0 0 0,-1-1 0 0 0,1 0 0 0 0,-1 0 1 0 0,1 0-1 0 0,-1 0 0 0 0,2-4 0 0 0,3-6 1 0 0,0 0-1 0 0,-1 0 1 0 0,-1-1 0 0 0,0 1 0 0 0,-1-1-1 0 0,3-22 1 0 0,6-89 3 0 0,-5 27-42 0 0,-5 77 32 0 0,2-16-70 0 0,1-46 0 0 0,-7 118-1992 0 0,0-15 536 0 0,1-1 1 0 0,0 1-1 0 0,1 0 1 0 0,1-1-1 0 0,7 30 0 0 0,-2-31 308 0 0</inkml:trace>
</inkml:ink>
</file>

<file path=ppt/ink/ink9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25:23.579"/>
    </inkml:context>
    <inkml:brush xml:id="br0">
      <inkml:brushProperty name="width" value="0.05" units="cm"/>
      <inkml:brushProperty name="height" value="0.05" units="cm"/>
    </inkml:brush>
  </inkml:definitions>
  <inkml:trace contextRef="#ctx0" brushRef="#br0">0 33 11025 0 0,'8'-6'781'0'0,"0"1"-1"0"0,0 0 1 0 0,0 0-1 0 0,17-6 1 0 0,-24 11-562 0 0,1-1 0 0 0,0 1 0 0 0,0 0 1 0 0,-1 0-1 0 0,1 0 0 0 0,0 0 0 0 0,0 1 0 0 0,-1-1 0 0 0,1 0 0 0 0,0 1 1 0 0,-1-1-1 0 0,1 1 0 0 0,0 0 0 0 0,-1-1 0 0 0,1 1 0 0 0,-1 0 0 0 0,1 0 1 0 0,-1 0-1 0 0,1 0 0 0 0,-1 0 0 0 0,0 1 0 0 0,1-1 0 0 0,-1 0 0 0 0,0 0 0 0 0,0 1 1 0 0,0-1-1 0 0,0 1 0 0 0,0-1 0 0 0,-1 1 0 0 0,1 0 0 0 0,0-1 0 0 0,-1 1 1 0 0,2 3-1 0 0,1 6 270 0 0,0 0 0 0 0,-1 0 1 0 0,2 23-1 0 0,-3-27-306 0 0,-1 9-358 0 0,0-1 0 0 0,-1 1-1 0 0,-6 28 1 0 0,1-4-2052 0 0,-3-1-1810 0 0,4-25 1308 0 0</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3:41:17.660"/>
    </inkml:context>
    <inkml:brush xml:id="br0">
      <inkml:brushProperty name="width" value="0.05" units="cm"/>
      <inkml:brushProperty name="height" value="0.05" units="cm"/>
    </inkml:brush>
  </inkml:definitions>
  <inkml:trace contextRef="#ctx0" brushRef="#br0">198 487 10289 0 0,'-7'-2'2052'0'0,"9"-2"-559"0"0,19-9 119 0 0,-4 2-1302 0 0,24-19-107 0 0,-28 20-188 0 0,1 0 0 0 0,16-16-1 0 0,-30 26-12 0 0,1 0 0 0 0,-1 0 0 0 0,0 0 0 0 0,0 0 0 0 0,0-1 0 0 0,0 1 0 0 0,0 0 0 0 0,0 0 0 0 0,0 0 0 0 0,0 0 0 0 0,0 0 0 0 0,0 0 0 0 0,0 0 0 0 0,0 0 0 0 0,0 0 0 0 0,1-1 0 0 0,-1 1 0 0 0,0 0 0 0 0,0 0 0 0 0,0 0 0 0 0,0 0 0 0 0,0 0-1 0 0,0 0 1 0 0,0 0 0 0 0,0 0 0 0 0,0-1 0 0 0,0 1 0 0 0,0 0 0 0 0,0 0 0 0 0,0 0 0 0 0,0 0 0 0 0,0 0 0 0 0,-1 0 0 0 0,1 0 0 0 0,0 0 0 0 0,0-1 0 0 0,0 1 0 0 0,0 0 0 0 0,0 0 0 0 0,0 0 0 0 0,0 0 0 0 0,0 0 0 0 0,0 0 0 0 0,0 0 0 0 0,0 0 0 0 0,0 0-1 0 0,0 0 1 0 0,-1 0 0 0 0,1 0 0 0 0,0-1 0 0 0,0 1 0 0 0,0 0 0 0 0,0 0 0 0 0,0 0 0 0 0,0 0 0 0 0,0 0 0 0 0,0 0 0 0 0,-1 0 0 0 0,1 0 0 0 0,-11-1 184 0 0,-13 4 80 0 0,12 3-248 0 0,1 0 0 0 0,0 1-1 0 0,0 1 1 0 0,0 0 0 0 0,1 0 0 0 0,0 1 0 0 0,-9 10 0 0 0,-31 28-2 0 0,12-12 63 0 0,-60 73 0 0 0,97-107-67 0 0,-1 1 0 0 0,1 0 1 0 0,0 0-1 0 0,0-1 0 0 0,0 1 1 0 0,0 0-1 0 0,0 0 0 0 0,1 0 1 0 0,-1 0-1 0 0,1 0 0 0 0,-1 1 1 0 0,1-1-1 0 0,-1 0 0 0 0,1 0 1 0 0,0 0-1 0 0,1 4 0 0 0,-1-5 10 0 0,0 1-1 0 0,1-1 1 0 0,-1 0-1 0 0,1 0 1 0 0,-1 0-1 0 0,1 0 1 0 0,0 0-1 0 0,-1 0 1 0 0,1 0-1 0 0,0 0 1 0 0,0 0-1 0 0,0 0 1 0 0,0-1-1 0 0,0 1 0 0 0,0 0 1 0 0,0 0-1 0 0,0-1 1 0 0,0 1-1 0 0,0-1 1 0 0,0 1-1 0 0,0-1 1 0 0,0 1-1 0 0,0-1 1 0 0,1 0-1 0 0,-1 1 1 0 0,0-1-1 0 0,0 0 1 0 0,0 0-1 0 0,1 0 0 0 0,0 0 1 0 0,19-1 3 0 0,0 0 0 0 0,0-1 0 0 0,-1-1 0 0 0,1-1 0 0 0,-1-1 0 0 0,0-1 0 0 0,0 0 0 0 0,-1-2 0 0 0,1 0 0 0 0,-2-1-1 0 0,1-1 1 0 0,-2-1 0 0 0,26-19 0 0 0,-33 21-57 0 0,-1 0 0 0 0,0-1 0 0 0,0 0 0 0 0,-1 0 0 0 0,0-1 0 0 0,-1 0 0 0 0,0 0 0 0 0,-1-1 0 0 0,0 0 0 0 0,-1 0 0 0 0,0 0 0 0 0,-1-1 0 0 0,0 0 0 0 0,-1 1 0 0 0,0-1 0 0 0,0-19 0 0 0,0-19-70 0 0,-2 0 0 0 0,-11-98 0 0 0,3 77 133 0 0,1 14-216 0 0,-7 209 118 0 0,5-88 120 0 0,6-46-46 0 0,-14 211 190 0 0,16-196-190 0 0,1 0 0 0 0,2 0 0 0 0,1 0 0 0 0,1-1 0 0 0,11 35 0 0 0,-12-55-419 0 0,0 0 0 0 0,1 0 0 0 0,0-1 0 0 0,1 0-1 0 0,0 0 1 0 0,1 0 0 0 0,0-1 0 0 0,0 0 0 0 0,17 16 0 0 0,-12-17-995 0 0,4-4-114 0 0</inkml:trace>
</inkml:ink>
</file>

<file path=ppt/ink/ink9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25:26.421"/>
    </inkml:context>
    <inkml:brush xml:id="br0">
      <inkml:brushProperty name="width" value="0.05" units="cm"/>
      <inkml:brushProperty name="height" value="0.05" units="cm"/>
    </inkml:brush>
  </inkml:definitions>
  <inkml:trace contextRef="#ctx0" brushRef="#br0">7 206 7581 0 0,'0'0'388'0'0,"-1"-6"-23"0"0,-1-1-189 0 0,1 3 31 0 0,0 1 0 0 0,0-1 0 0 0,1 1 0 0 0,0-1 0 0 0,-1 1 1 0 0,1-1-1 0 0,1-5 0 0 0,0-34 626 0 0,0 40-673 0 0,0 0 0 0 0,0 0 0 0 0,0 0 0 0 0,0 0 0 0 0,0 0 0 0 0,1 0 0 0 0,-1 0 0 0 0,1 1 0 0 0,0-1 0 0 0,0 1 0 0 0,0-1 0 0 0,0 1 0 0 0,0 0 0 0 0,1-1 0 0 0,-1 1 0 0 0,1 0 0 0 0,-1 1 0 0 0,1-1 0 0 0,4-2 0 0 0,-2 1 91 0 0,8-5 153 0 0,0 0 0 0 0,0 1 1 0 0,1 0-1 0 0,0 1 0 0 0,1 1 0 0 0,-1 0 0 0 0,1 1 0 0 0,0 0 0 0 0,24-2 0 0 0,-32 6-273 0 0,0-1-1 0 0,0 1 0 0 0,1 1 1 0 0,-1-1-1 0 0,0 1 1 0 0,0 1-1 0 0,0-1 1 0 0,0 1-1 0 0,0 1 0 0 0,0-1 1 0 0,-1 1-1 0 0,1 0 1 0 0,-1 0-1 0 0,1 1 1 0 0,-1 0-1 0 0,0 0 0 0 0,-1 1 1 0 0,1-1-1 0 0,-1 1 1 0 0,0 0-1 0 0,0 1 1 0 0,5 7-1 0 0,1 4 80 0 0,-1 0 1 0 0,0 1-1 0 0,-2 0 0 0 0,0 1 1 0 0,-1 0-1 0 0,-1 0 0 0 0,0 1 1 0 0,-2-1-1 0 0,3 27 0 0 0,-3-10-123 0 0,-2 1 0 0 0,-2-1 0 0 0,-1 1 0 0 0,-8 46 0 0 0,3-49-216 0 0,-2 0 0 0 0,-1 0 1 0 0,-2-1-1 0 0,-1 0 0 0 0,-27 51 0 0 0,15-41-1192 0 0,-2-1 0 0 0,-1-2 1 0 0,-48 54-1 0 0,35-50-956 0 0</inkml:trace>
</inkml:ink>
</file>

<file path=ppt/ink/ink9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25:27.172"/>
    </inkml:context>
    <inkml:brush xml:id="br0">
      <inkml:brushProperty name="width" value="0.05" units="cm"/>
      <inkml:brushProperty name="height" value="0.05" units="cm"/>
    </inkml:brush>
  </inkml:definitions>
  <inkml:trace contextRef="#ctx0" brushRef="#br0">108 53 15897 0 0,'0'-4'236'0'0,"0"0"0"0"0,1 0-1 0 0,-1 0 1 0 0,1 0-1 0 0,0 0 1 0 0,0 0-1 0 0,1 0 1 0 0,1-4 0 0 0,-3 7-158 0 0,1 0 0 0 0,-1 1 1 0 0,1-1-1 0 0,-1 0 0 0 0,0 1 1 0 0,1-1-1 0 0,-1 0 1 0 0,1 1-1 0 0,-1-1 0 0 0,1 1 1 0 0,0-1-1 0 0,-1 1 0 0 0,1-1 1 0 0,-1 1-1 0 0,1-1 0 0 0,0 1 1 0 0,-1 0-1 0 0,1-1 1 0 0,0 1-1 0 0,0 0 0 0 0,-1-1 1 0 0,1 1-1 0 0,0 0 0 0 0,0 0 1 0 0,0 0-1 0 0,-1 0 1 0 0,1 0-1 0 0,0 0 0 0 0,0 0 1 0 0,-1 0-1 0 0,1 0 0 0 0,0 0 1 0 0,0 0-1 0 0,0 1 0 0 0,-1-1 1 0 0,1 0-1 0 0,0 0 1 0 0,-1 1-1 0 0,1-1 0 0 0,0 1 1 0 0,-1-1-1 0 0,1 1 0 0 0,0-1 1 0 0,-1 1-1 0 0,1-1 0 0 0,-1 1 1 0 0,1-1-1 0 0,-1 1 1 0 0,1 0-1 0 0,2 2 59 0 0,-1 1 1 0 0,0-1-1 0 0,1 0 0 0 0,-2 1 1 0 0,1-1-1 0 0,0 1 0 0 0,-1 0 0 0 0,0-1 1 0 0,1 1-1 0 0,-1 0 0 0 0,-1 0 1 0 0,1 0-1 0 0,-1 0 0 0 0,1 0 1 0 0,-1 0-1 0 0,0 0 0 0 0,-1 0 1 0 0,0 6-1 0 0,-1 5-106 0 0,-1 0 1 0 0,-1 0-1 0 0,-7 21 0 0 0,4-18-482 0 0,-2 0-1 0 0,0-1 1 0 0,-1 0-1 0 0,0 0 1 0 0,-2-1-1 0 0,0-1 0 0 0,-23 24 1 0 0,-10 7-1801 0 0</inkml:trace>
</inkml:ink>
</file>

<file path=ppt/ink/ink9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25:28.752"/>
    </inkml:context>
    <inkml:brush xml:id="br0">
      <inkml:brushProperty name="width" value="0.05" units="cm"/>
      <inkml:brushProperty name="height" value="0.05" units="cm"/>
    </inkml:brush>
  </inkml:definitions>
  <inkml:trace contextRef="#ctx0" brushRef="#br0">446 123 7261 0 0,'7'-8'348'0'0,"0"-1"1"0"0,0 2 0 0 0,1-1 0 0 0,1 1-1 0 0,16-11 1 0 0,9-9 2102 0 0,-31 24-2077 0 0,-2 3-323 0 0,-1 0 1 0 0,1 0 0 0 0,-1-1-1 0 0,1 1 1 0 0,-1 0-1 0 0,1 0 1 0 0,-1-1 0 0 0,1 1-1 0 0,-1 0 1 0 0,1-1-1 0 0,-1 1 1 0 0,1-1 0 0 0,-1 1-1 0 0,0-1 1 0 0,1 1-1 0 0,-1-1 1 0 0,0 1 0 0 0,0-1-1 0 0,1 1 1 0 0,-1-1-1 0 0,0 1 1 0 0,0-1 0 0 0,1 1-1 0 0,-1-1 1 0 0,0 0-1 0 0,0 1 1 0 0,0-1 0 0 0,0 1-1 0 0,0-1 1 0 0,0 0 0 0 0,0 1-1 0 0,0-1 1 0 0,0 1-1 0 0,0-1 1 0 0,-1 1 0 0 0,1-1-1 0 0,0 0 1 0 0,0 1-1 0 0,0-1 1 0 0,-1 1 0 0 0,1-1-1 0 0,0 1 1 0 0,-1-1-1 0 0,1 1 1 0 0,0-1 0 0 0,-1 1-1 0 0,1 0 1 0 0,-1-1-1 0 0,0 0 1 0 0,-2 0-40 0 0,0-1 0 0 0,0 0 0 0 0,0 1 0 0 0,-1 0 0 0 0,1 0 0 0 0,-1 0 0 0 0,1 0 0 0 0,-1 0 0 0 0,1 1 0 0 0,-1-1 0 0 0,1 1 0 0 0,-1 0 0 0 0,0 0 0 0 0,-3 1 0 0 0,-52 9-40 0 0,57-10 30 0 0,-20 5-12 0 0,-10 0 5 0 0,0 3-1 0 0,0 0 1 0 0,1 2 0 0 0,1 1 0 0 0,-40 21 0 0 0,67-31 6 0 0,0 1 0 0 0,0 0 0 0 0,0 0 0 0 0,1 1 0 0 0,-1-1 0 0 0,1 1 0 0 0,-1-1 0 0 0,1 1 0 0 0,0 0 0 0 0,0-1 0 0 0,0 1 0 0 0,0 0 0 0 0,1 1 0 0 0,-1-1 0 0 0,1 0 0 0 0,0 0 0 0 0,-2 6 0 0 0,3-7 8 0 0,0 0-1 0 0,0 0 1 0 0,0 0 0 0 0,0 1-1 0 0,0-1 1 0 0,0 0 0 0 0,1 0-1 0 0,-1 0 1 0 0,1 0 0 0 0,0 1-1 0 0,-1-1 1 0 0,1 0 0 0 0,0 0-1 0 0,0 0 1 0 0,0 0 0 0 0,1-1-1 0 0,-1 1 1 0 0,0 0 0 0 0,1 0-1 0 0,-1-1 1 0 0,1 1-1 0 0,-1-1 1 0 0,1 1 0 0 0,0-1-1 0 0,0 0 1 0 0,0 0 0 0 0,0 0-1 0 0,3 2 1 0 0,5 2 60 0 0,0-1 0 0 0,0-1 1 0 0,0 0-1 0 0,1 0 0 0 0,-1-1 0 0 0,18 2 0 0 0,68-2 288 0 0,-8 0-133 0 0,-71-1-176 0 0,-8-1-20 0 0,-1 0 1 0 0,0 1 0 0 0,1 0-1 0 0,-1 0 1 0 0,0 1 0 0 0,0 0 0 0 0,0 1-1 0 0,0-1 1 0 0,10 7 0 0 0,-17-9-25 0 0,-1 0 1 0 0,1 1-1 0 0,-1-1 1 0 0,1 1-1 0 0,0-1 1 0 0,-1 1-1 0 0,1-1 1 0 0,-1 1-1 0 0,0 0 1 0 0,1-1-1 0 0,-1 1 1 0 0,1-1-1 0 0,-1 1 1 0 0,0 0-1 0 0,0-1 1 0 0,1 1-1 0 0,-1 0 1 0 0,0-1-1 0 0,0 1 1 0 0,0 0-1 0 0,0 0 1 0 0,0-1-1 0 0,0 1 1 0 0,0 0-1 0 0,0-1 1 0 0,0 1-1 0 0,0 1 1 0 0,-1 0 2 0 0,1 0 1 0 0,-1-1 0 0 0,0 1-1 0 0,0 0 1 0 0,0 0 0 0 0,0 0-1 0 0,0-1 1 0 0,-1 1 0 0 0,-1 2 0 0 0,-5 3 11 0 0,0 0 0 0 0,-16 11 0 0 0,23-17-19 0 0,-27 16-2 0 0,1-1 0 0 0,-57 22 0 0 0,-64 14-27 0 0,134-47 30 0 0,-2 0-31 0 0,-11 5-120 0 0,1-2 0 0 0,-1-1 0 0 0,0-1 1 0 0,-49 5-1 0 0,75-11 113 0 0,1 0 1 0 0,-1 0-1 0 0,1 0 0 0 0,-1 0 1 0 0,1 0-1 0 0,-1 0 1 0 0,1 0-1 0 0,-1-1 0 0 0,1 1 1 0 0,-1 0-1 0 0,1 0 1 0 0,-1 0-1 0 0,1-1 0 0 0,-1 1 1 0 0,1 0-1 0 0,0 0 1 0 0,-1-1-1 0 0,1 1 0 0 0,-1 0 1 0 0,1-1-1 0 0,0 1 1 0 0,-1-1-1 0 0,1 1 0 0 0,0 0 1 0 0,-1-1-1 0 0,1 1 1 0 0,0-1-1 0 0,0 1 0 0 0,-1-1 1 0 0,1 1-1 0 0,0-1 1 0 0,0 1-1 0 0,0-1 0 0 0,0 1 1 0 0,0-1-1 0 0,0 1 1 0 0,0-1-1 0 0,0 1 0 0 0,0-1 1 0 0,0 0-1 0 0,0 1 1 0 0,0-1-1 0 0,0 1 1 0 0,0-1-1 0 0,0 1 0 0 0,0-1 1 0 0,1 1-1 0 0,-1-1 1 0 0,0 1-1 0 0,0 0 0 0 0,1-1 1 0 0,-1 0-1 0 0,17-29-1321 0 0,-15 26 1099 0 0,6-9-331 0 0,7-12-931 0 0,20-25-1 0 0,-16 27 430 0 0</inkml:trace>
</inkml:ink>
</file>

<file path=ppt/ink/ink9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25:29.209"/>
    </inkml:context>
    <inkml:brush xml:id="br0">
      <inkml:brushProperty name="width" value="0.05" units="cm"/>
      <inkml:brushProperty name="height" value="0.05" units="cm"/>
    </inkml:brush>
  </inkml:definitions>
  <inkml:trace contextRef="#ctx0" brushRef="#br0">4 120 8229 0 0,'19'-67'1145'0'0,"-19"65"-1008"0"0,0 0 0 0 0,-1 0 0 0 0,1 0 0 0 0,0 0 0 0 0,-1 0 0 0 0,1 1 0 0 0,-1-1 0 0 0,1 0 0 0 0,-1 0 0 0 0,0 0 1 0 0,0 1-1 0 0,0-1 0 0 0,0 0 0 0 0,0 1 0 0 0,0-1 0 0 0,-2-1 0 0 0,-7-15 3571 0 0,13 15-2698 0 0,4 7-491 0 0,4 6-68 0 0,-5 4-306 0 0,0 0 0 0 0,0 0 0 0 0,-1 0 0 0 0,-1 0 0 0 0,-1 1 1 0 0,4 22-1 0 0,-3-15-117 0 0,3 18-56 0 0,3 4-335 0 0,-3 0 0 0 0,3 65 0 0 0,-10-98-635 0 0,0-1 0 0 0,1 1 0 0 0,1 0 0 0 0,0-1-1 0 0,0 0 1 0 0,7 19 0 0 0,-5-24-230 0 0,0 0-103 0 0</inkml:trace>
</inkml:ink>
</file>

<file path=ppt/ink/ink9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25:29.567"/>
    </inkml:context>
    <inkml:brush xml:id="br0">
      <inkml:brushProperty name="width" value="0.05" units="cm"/>
      <inkml:brushProperty name="height" value="0.05" units="cm"/>
    </inkml:brush>
  </inkml:definitions>
  <inkml:trace contextRef="#ctx0" brushRef="#br0">42 291 8761 0 0,'0'-10'75'0'0,"0"-3"175"0"0,0 0 0 0 0,-3-19 0 0 0,2 28-73 0 0,0 0-1 0 0,0 0 0 0 0,-1-1 0 0 0,0 1 1 0 0,1 0-1 0 0,-1 0 0 0 0,0 0 0 0 0,-1 1 1 0 0,1-1-1 0 0,-6-6 0 0 0,7 9-56 0 0,0 0 0 0 0,-1 0 0 0 0,1 0 0 0 0,0 0 0 0 0,0-1 0 0 0,1 1 1 0 0,-1 0-1 0 0,0-1 0 0 0,0 1 0 0 0,1 0 0 0 0,-1-1 0 0 0,0 1 0 0 0,1-1 0 0 0,0 1 0 0 0,-1-1 0 0 0,1 1 0 0 0,0-1 0 0 0,0 1 0 0 0,-1-1 0 0 0,1 1 0 0 0,1-4 0 0 0,0 3-6 0 0,0 0-1 0 0,0 0 1 0 0,1-1-1 0 0,-1 1 1 0 0,1 0-1 0 0,-1 1 1 0 0,1-1-1 0 0,0 0 1 0 0,0 0-1 0 0,0 1 0 0 0,0-1 1 0 0,0 1-1 0 0,2-2 1 0 0,2 0-5 0 0,0-1 0 0 0,0 1 1 0 0,0 1-1 0 0,0-1 0 0 0,0 1 0 0 0,0 0 1 0 0,0 0-1 0 0,1 1 0 0 0,-1 0 0 0 0,1 0 1 0 0,7 0-1 0 0,-4 1 3 0 0,1 1 0 0 0,-1 0 0 0 0,1 0 0 0 0,-1 1 0 0 0,0 1 0 0 0,13 4 0 0 0,5 4 13 0 0,-1 2 0 0 0,0 1 0 0 0,46 32 0 0 0,-67-42-116 0 0,43 32 20 0 0,-46-33-25 0 0,1 0 0 0 0,-1 0-1 0 0,0 1 1 0 0,0-1-1 0 0,0 1 1 0 0,0 0-1 0 0,0 0 1 0 0,-1 0 0 0 0,0 0-1 0 0,3 6 1 0 0,-5-9-4 0 0,0 0 1 0 0,0 0-1 0 0,0 0 1 0 0,0 0 0 0 0,0 0-1 0 0,0 0 1 0 0,0 0-1 0 0,-1 0 1 0 0,1 0 0 0 0,0 0-1 0 0,0 0 1 0 0,-1 0-1 0 0,1 0 1 0 0,-1 0 0 0 0,1 0-1 0 0,-1 0 1 0 0,1 0-1 0 0,-1-1 1 0 0,0 1 0 0 0,1 0-1 0 0,-1 0 1 0 0,0-1-1 0 0,0 1 1 0 0,1 0-1 0 0,-1-1 1 0 0,0 1 0 0 0,0 0-1 0 0,0-1 1 0 0,0 1-1 0 0,-1-1 1 0 0,-37 16 2 0 0,25-11-18 0 0,5-1-5 0 0,0-1 1 0 0,1 0 0 0 0,-1-1-1 0 0,-1 0 1 0 0,1 0 0 0 0,0-1-1 0 0,0 0 1 0 0,-1 0 0 0 0,-14-2-1 0 0,22 1 11 0 0,1 0-1 0 0,0-1 1 0 0,-1 1-1 0 0,1-1 1 0 0,0 0-1 0 0,-1 1 1 0 0,1-1-1 0 0,0 0 1 0 0,0 0-1 0 0,0 1 0 0 0,0-1 1 0 0,0 0-1 0 0,0 0 1 0 0,0 0-1 0 0,0 0 1 0 0,0-1-1 0 0,0 1 1 0 0,0 0-1 0 0,1 0 1 0 0,-1 0-1 0 0,0-1 1 0 0,1 1-1 0 0,-1 0 0 0 0,1-1 1 0 0,0 1-1 0 0,-1-1 1 0 0,1 1-1 0 0,0-2 1 0 0,-1-5-83 0 0,0-1 1 0 0,1 1-1 0 0,2-15 0 0 0,-1 12-5 0 0,0-1 39 0 0,1-1-1 0 0,0 1 1 0 0,1 0 0 0 0,0 0 0 0 0,1 0 0 0 0,1 0 0 0 0,0 1 0 0 0,0 0 0 0 0,12-18 0 0 0,-8 16 33 0 0,0 1 0 0 0,1 0 0 0 0,0 0 0 0 0,1 1 0 0 0,0 0 0 0 0,1 1 0 0 0,16-11 0 0 0,-27 19 12 0 0,1 1 1 0 0,0 0 0 0 0,0 0-1 0 0,-1 0 1 0 0,1 0 0 0 0,0 1-1 0 0,0-1 1 0 0,0 0-1 0 0,0 1 1 0 0,0-1 0 0 0,0 1-1 0 0,0 0 1 0 0,0-1 0 0 0,0 1-1 0 0,0 0 1 0 0,0 0-1 0 0,0 1 1 0 0,0-1 0 0 0,0 0-1 0 0,3 1 1 0 0,-1 1-234 0 0,0 1-1 0 0,1-1 1 0 0,-1 1-1 0 0,0 0 1 0 0,0 0-1 0 0,5 5 1 0 0,3 2-933 0 0,11 13-2459 0 0,-17-15 2082 0 0</inkml:trace>
</inkml:ink>
</file>

<file path=ppt/ink/ink9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25:30.253"/>
    </inkml:context>
    <inkml:brush xml:id="br0">
      <inkml:brushProperty name="width" value="0.05" units="cm"/>
      <inkml:brushProperty name="height" value="0.05" units="cm"/>
    </inkml:brush>
  </inkml:definitions>
  <inkml:trace contextRef="#ctx0" brushRef="#br0">250 252 9433 0 0,'0'0'1827'0'0,"17"-12"-1344"0"0,50-34 14 0 0,-50 34 676 0 0,-12 1-1113 0 0,-2 5-55 0 0,-1 1-1 0 0,1-1 1 0 0,-1 0 0 0 0,-1 0-1 0 0,1 1 1 0 0,-1-1-1 0 0,0 0 1 0 0,0-11 0 0 0,-2 9 7 0 0,0-1 0 0 0,-1 0 1 0 0,0 1-1 0 0,0-1 1 0 0,-1 1-1 0 0,0-1 0 0 0,-5-8 1 0 0,7 15 1 0 0,-1 0 1 0 0,1 0-1 0 0,-1 0 1 0 0,1 0-1 0 0,-1 0 0 0 0,0 0 1 0 0,0 0-1 0 0,0 0 1 0 0,0 1-1 0 0,-1-1 1 0 0,1 1-1 0 0,0-1 0 0 0,0 1 1 0 0,-1 0-1 0 0,1 0 1 0 0,-1 0-1 0 0,1 0 1 0 0,-1 1-1 0 0,0-1 0 0 0,1 1 1 0 0,-1-1-1 0 0,0 1 1 0 0,1 0-1 0 0,-1 0 0 0 0,0 0 1 0 0,1 1-1 0 0,-1-1 1 0 0,1 0-1 0 0,-5 2 1 0 0,1-1 40 0 0,-9 1 150 0 0,0 1 1 0 0,-1 1-1 0 0,2 0 0 0 0,-1 1 1 0 0,0 0-1 0 0,1 1 1 0 0,0 1-1 0 0,1 0 0 0 0,-19 14 1 0 0,23-15-64 0 0,0 1 0 0 0,1 0 0 0 0,0 0 0 0 0,0 1 0 0 0,1 0 1 0 0,0 1-1 0 0,0-1 0 0 0,1 1 0 0 0,0 1 0 0 0,1-1 0 0 0,0 1 0 0 0,0 0 1 0 0,-6 20-1 0 0,5-9 2 0 0,5-17 258 0 0,5 6-312 0 0,12 34 5 0 0,-12-33 167 0 0,10-5-155 0 0,35 13-82 0 0,68 17 0 0 0,-113-36-37 0 0,1 1-1 0 0,0-1 0 0 0,0 0 1 0 0,-1 0-1 0 0,1 0 0 0 0,0-1 1 0 0,-1 1-1 0 0,1-1 0 0 0,-1 0 1 0 0,1-1-1 0 0,-1 1 0 0 0,1-1 1 0 0,-1 0-1 0 0,0 0 0 0 0,0 0 0 0 0,1-1 1 0 0,-2 1-1 0 0,1-1 0 0 0,0 0 1 0 0,-1 0-1 0 0,1 0 0 0 0,-1-1 1 0 0,4-4-1 0 0,-3 4-25 0 0,5-6-21 0 0,0 1 0 0 0,-1-2 0 0 0,0 1 0 0 0,-1-1-1 0 0,0 0 1 0 0,-1 0 0 0 0,0-1 0 0 0,6-17 0 0 0,-2-4 21 0 0,10-65 0 0 0,-12 77 44 0 0,-8 21-6 0 0,0 0 0 0 0,0 0 0 0 0,0-1 0 0 0,0 1 0 0 0,0 0 0 0 0,0 0 0 0 0,1 0 0 0 0,-1 0 0 0 0,0 0 1 0 0,0 0-1 0 0,0 0 0 0 0,0 0 0 0 0,0 0 0 0 0,0 0 0 0 0,0 0 0 0 0,0-1 0 0 0,0 1 0 0 0,0 0 0 0 0,1 0 0 0 0,-1 0 0 0 0,0 0 1 0 0,0 0-1 0 0,0 0 0 0 0,0 0 0 0 0,0 0 0 0 0,0 0 0 0 0,0 0 0 0 0,1 0 0 0 0,-1 0 0 0 0,0 0 0 0 0,0 0 0 0 0,0 0 0 0 0,0 0 1 0 0,0 0-1 0 0,0 0 0 0 0,0 0 0 0 0,0 0 0 0 0,1 1 0 0 0,-1-1 0 0 0,0 0 0 0 0,0 0 0 0 0,0 0 0 0 0,0 0 0 0 0,0 0 0 0 0,0 0 0 0 0,0 0 1 0 0,0 0-1 0 0,0 0 0 0 0,0 0 0 0 0,4 14-4 0 0,-2 12 24 0 0,-1 1 1 0 0,-3 41 0 0 0,1-57-71 0 0,0 1 1 0 0,1-1-1 0 0,1 0 1 0 0,0 1-1 0 0,1-1 1 0 0,0 1 0 0 0,0-1-1 0 0,1 0 1 0 0,1 0-1 0 0,0-1 1 0 0,8 16-1 0 0,-11-24-119 0 0,1 1-1 0 0,0-1 0 0 0,-1 0 0 0 0,1 1 1 0 0,0-1-1 0 0,0 0 0 0 0,1 0 1 0 0,-1 0-1 0 0,0-1 0 0 0,1 1 0 0 0,-1 0 1 0 0,1-1-1 0 0,-1 0 0 0 0,1 0 1 0 0,0 1-1 0 0,-1-2 0 0 0,1 1 0 0 0,0 0 1 0 0,0 0-1 0 0,0-1 0 0 0,0 0 1 0 0,0 1-1 0 0,0-1 0 0 0,-1 0 1 0 0,1 0-1 0 0,0-1 0 0 0,0 1 0 0 0,4-2 1 0 0,7-1-915 0 0,-1-2-1 0 0,1 0 1 0 0,-1 0 0 0 0,20-13 0 0 0,-17 10 402 0 0,6-6-525 0 0</inkml:trace>
</inkml:ink>
</file>

<file path=ppt/ink/ink9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25:31.158"/>
    </inkml:context>
    <inkml:brush xml:id="br0">
      <inkml:brushProperty name="width" value="0.05" units="cm"/>
      <inkml:brushProperty name="height" value="0.05" units="cm"/>
    </inkml:brush>
  </inkml:definitions>
  <inkml:trace contextRef="#ctx0" brushRef="#br0">206 361 6377 0 0,'3'-37'584'0'0,"-1"0"0"0"0,-2-1 0 0 0,-2 1 0 0 0,-2 0 0 0 0,-1 0 0 0 0,-18-66 1 0 0,23 102-540 0 0,0-2 48 0 0,-1 1 1 0 0,1-1-1 0 0,-1 1 1 0 0,0 0-1 0 0,0-1 1 0 0,0 1 0 0 0,0 0-1 0 0,0 0 1 0 0,0 0-1 0 0,-1 0 1 0 0,1 0-1 0 0,-1 0 1 0 0,-2-3-1 0 0,3 6-7 0 0,-1 1-1 0 0,1-1 0 0 0,-1 0 1 0 0,1 1-1 0 0,0-1 0 0 0,0 1 0 0 0,0 0 1 0 0,0-1-1 0 0,0 1 0 0 0,0 0 1 0 0,0-1-1 0 0,-1 5 0 0 0,-9 35 460 0 0,1 0-1 0 0,3 1 0 0 0,1 0 0 0 0,0 45 1 0 0,4-39-173 0 0,3-1 1 0 0,2 1 0 0 0,2 0 0 0 0,2 0-1 0 0,2-1 1 0 0,17 49 0 0 0,-16-64-313 0 0,27 106-1067 0 0,-29-119-778 0 0,-8-29-2492 0 0,-5-2 2906 0 0,0 0-1 0 0,-13-23 1 0 0,-40-44 396 0 0,11 16 1138 0 0,27 35-98 0 0,10 16-2 0 0,1-1 1 0 0,0 0-1 0 0,-8-18 0 0 0,15 28-21 0 0,1 0 1 0 0,-1 0-1 0 0,1 0 1 0 0,0 0-1 0 0,1-1 1 0 0,-1 1-1 0 0,0 0 1 0 0,1 0-1 0 0,0-1 1 0 0,-1 1-1 0 0,1 0 1 0 0,1-1-1 0 0,-1 1 1 0 0,0 0-1 0 0,1 0 1 0 0,0-1-1 0 0,0 1 1 0 0,0 0-1 0 0,0 0 1 0 0,3-6-1 0 0,-2 6 3 0 0,0 0-1 0 0,1 0 1 0 0,0 1-1 0 0,-1-1 1 0 0,1 1-1 0 0,0-1 1 0 0,0 1-1 0 0,0 0 1 0 0,1 0-1 0 0,-1 0 1 0 0,1 1-1 0 0,-1-1 1 0 0,7-1-1 0 0,54-12 200 0 0,-36 9-247 0 0,64-11-152 0 0,35-10-651 0 0,-109 23 590 0 0,0-2 1 0 0,-1 0 0 0 0,0-1 0 0 0,29-17-1 0 0,-44 23 200 0 0,1 0-1 0 0,-1-1 0 0 0,0 1 1 0 0,0-1-1 0 0,0 1 0 0 0,0-1 1 0 0,0 0-1 0 0,0 0 1 0 0,-1 0-1 0 0,1 0 0 0 0,-1 0 1 0 0,1 0-1 0 0,-1 0 0 0 0,2-3 1 0 0,-3 2 77 0 0,0 1 0 0 0,1 0 0 0 0,-1-1-1 0 0,0 1 1 0 0,-1-1 0 0 0,1 1 0 0 0,0 0 0 0 0,-1-1 0 0 0,1 1 0 0 0,-1 0 0 0 0,0-1 0 0 0,0 1 0 0 0,0 0 0 0 0,0 0 0 0 0,-1-3 0 0 0,-6-10 440 0 0,2 1 0 0 0,0-1 0 0 0,0-1 0 0 0,2 1 0 0 0,0-1 0 0 0,-3-20 0 0 0,5 24 1095 0 0,1 32-643 0 0,3 31-164 0 0,13 119 111 0 0,-2-47-699 0 0,-12-107-285 0 0,1 0 0 0 0,1-1 0 0 0,0 1 0 0 0,1-1 0 0 0,1 0 0 0 0,7 15 0 0 0,-12-28-23 0 0,1-1 0 0 0,0 0 0 0 0,-1 0 0 0 0,1 0 1 0 0,0 0-1 0 0,0 0 0 0 0,-1 0 0 0 0,1 0 0 0 0,0 0 0 0 0,0 0 1 0 0,0 0-1 0 0,0 0 0 0 0,1 0 0 0 0,0 0 0 0 0,-1-1 18 0 0,-1 0-1 0 0,1 0 0 0 0,-1 0 1 0 0,0 0-1 0 0,1 0 0 0 0,-1 0 0 0 0,1 0 1 0 0,-1 0-1 0 0,0 0 0 0 0,1 0 1 0 0,-1 0-1 0 0,0 0 0 0 0,1 0 0 0 0,-1 0 1 0 0,0 0-1 0 0,1-1 0 0 0,-1 1 1 0 0,0 0-1 0 0,1 0 0 0 0,-1 0 1 0 0,0-1-1 0 0,1 1 0 0 0,-1 0 0 0 0,0 0 1 0 0,0-1-1 0 0,1 1 0 0 0,-1 0 1 0 0,0-1-1 0 0,0 1 0 0 0,0 0 1 0 0,1-1-1 0 0,-1 1 0 0 0,0 0 0 0 0,0-1 1 0 0,0 1-1 0 0,0-1 0 0 0,0 1 1 0 0,0 0-1 0 0,0-1 0 0 0,0 1 0 0 0,0 0 1 0 0,0-1-1 0 0,0 1 0 0 0,0-1 1 0 0,0 1-1 0 0,0 0 0 0 0,0-1 1 0 0,0 1-1 0 0,0 0 0 0 0,-1-1 0 0 0,-17-35-4564 0 0,-32-47 4226 0 0,-5-11 3900 0 0,54 93-3400 0 0,0-1 0 0 0,1 1 0 0 0,-1-1 0 0 0,0 1 1 0 0,1-1-1 0 0,-1 0 0 0 0,1 1 0 0 0,0-1 0 0 0,-1 1 0 0 0,1-1 0 0 0,0 0 0 0 0,0 1 0 0 0,0-1 0 0 0,0 0 0 0 0,0 1 0 0 0,1-1 0 0 0,-1 1 0 0 0,0-1 0 0 0,1 0 0 0 0,-1 1 0 0 0,1-1 0 0 0,0 1 0 0 0,1-3 0 0 0,0 2 37 0 0,0-1 0 0 0,0 1-1 0 0,0 0 1 0 0,1-1-1 0 0,-1 1 1 0 0,1 0 0 0 0,0 1-1 0 0,-1-1 1 0 0,1 0-1 0 0,0 1 1 0 0,4-2-1 0 0,8-2 196 0 0,0 1 0 0 0,1 0 0 0 0,28-3 0 0 0,132-22 291 0 0,-57 8-458 0 0,-87 16-140 0 0,0-2 0 0 0,-1-1 1 0 0,54-21-1 0 0,-84 28 19 0 0,0 1 1 0 0,0 0-1 0 0,0 0 1 0 0,0-1-1 0 0,0 1 0 0 0,-1 0 1 0 0,1-1-1 0 0,0 1 1 0 0,0-1-1 0 0,0 0 1 0 0,-1 1-1 0 0,1-1 1 0 0,0 1-1 0 0,0-1 1 0 0,-1 0-1 0 0,1 0 0 0 0,-1 1 1 0 0,1-1-1 0 0,-1 0 1 0 0,1 0-1 0 0,-1 0 1 0 0,1 0-1 0 0,-1 1 1 0 0,0-1-1 0 0,1 0 1 0 0,-1 0-1 0 0,0-2 0 0 0,0 2 10 0 0,-1 0-1 0 0,1 0 1 0 0,-1-1-1 0 0,1 1 1 0 0,-1 0-1 0 0,0 0 1 0 0,0 0-1 0 0,1 0 1 0 0,-1 0-1 0 0,0 0 0 0 0,0 0 1 0 0,0 0-1 0 0,0 0 1 0 0,-1 0-1 0 0,1 1 1 0 0,-2-2-1 0 0,-6-3 48 0 0,0 0 1 0 0,-1 1-1 0 0,-18-6 0 0 0,18 8 8 0 0,1 0 0 0 0,0 1 0 0 0,-1 0 0 0 0,1 1 0 0 0,-1 0 0 0 0,1 0 0 0 0,-1 1 0 0 0,1 0 0 0 0,0 1 0 0 0,-1 0 0 0 0,1 0 0 0 0,0 1 0 0 0,0 0 1 0 0,0 1-1 0 0,1 0 0 0 0,-1 0 0 0 0,1 1 0 0 0,-10 8 0 0 0,12-10-7 0 0,1 1-1 0 0,0 1 1 0 0,0-1 0 0 0,1 1 0 0 0,-1-1-1 0 0,1 1 1 0 0,0 1 0 0 0,0-1 0 0 0,1 0 0 0 0,0 1-1 0 0,0 0 1 0 0,0 0 0 0 0,1 0 0 0 0,-1 0-1 0 0,1 0 1 0 0,1 0 0 0 0,-1 1 0 0 0,1-1 0 0 0,0 1-1 0 0,1-1 1 0 0,0 1 0 0 0,0-1 0 0 0,0 1-1 0 0,0-1 1 0 0,1 0 0 0 0,0 1 0 0 0,3 6 0 0 0,0-2-46 0 0,0 1 1 0 0,1 0-1 0 0,1-1 1 0 0,0 0 0 0 0,9 12-1 0 0,-11-17-96 0 0,0-1-1 0 0,0 1 1 0 0,1-1 0 0 0,-1 0-1 0 0,1-1 1 0 0,1 1-1 0 0,-1-1 1 0 0,0 0-1 0 0,1 0 1 0 0,0-1 0 0 0,7 4-1 0 0,-7-5-209 0 0,0-1-1 0 0,-1 0 1 0 0,1 0-1 0 0,0 0 1 0 0,0-1 0 0 0,0 0-1 0 0,0 0 1 0 0,0-1-1 0 0,-1 1 1 0 0,1-1-1 0 0,7-2 1 0 0,1-1-734 0 0,-1 0 0 0 0,0-1 0 0 0,19-10 0 0 0,-15 7-366 0 0</inkml:trace>
</inkml:ink>
</file>

<file path=ppt/ink/ink9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25:31.485"/>
    </inkml:context>
    <inkml:brush xml:id="br0">
      <inkml:brushProperty name="width" value="0.05" units="cm"/>
      <inkml:brushProperty name="height" value="0.05" units="cm"/>
    </inkml:brush>
  </inkml:definitions>
  <inkml:trace contextRef="#ctx0" brushRef="#br0">16 208 7133 0 0,'-13'-77'337'0'0,"12"72"-227"0"0,0 0 0 0 0,1 1 0 0 0,-1-1-1 0 0,1 0 1 0 0,1 0 0 0 0,-1 0 0 0 0,1 0 0 0 0,0 0 0 0 0,1-5-1 0 0,-2 9-58 0 0,1 0 0 0 0,-1 0-1 0 0,0 0 1 0 0,1 1-1 0 0,-1-1 1 0 0,1 0-1 0 0,-1 0 1 0 0,1 0-1 0 0,0 1 1 0 0,-1-1-1 0 0,1 0 1 0 0,0 1-1 0 0,0-1 1 0 0,-1 0-1 0 0,1 1 1 0 0,0-1-1 0 0,0 1 1 0 0,0-1-1 0 0,0 1 1 0 0,1-1 0 0 0,-1 1 22 0 0,1 0 1 0 0,-1 0 0 0 0,1 0 0 0 0,0 0 0 0 0,-1 0 0 0 0,1 0 0 0 0,-1 1 0 0 0,1-1 0 0 0,0 1 0 0 0,-1-1 0 0 0,1 1 0 0 0,-1-1 0 0 0,0 1 0 0 0,1 0 0 0 0,-1 0 0 0 0,2 1 0 0 0,4 2 121 0 0,-2 1-1 0 0,1 0 1 0 0,0 0-1 0 0,-1 0 1 0 0,0 0-1 0 0,-1 1 1 0 0,1 0-1 0 0,-1 0 1 0 0,0 1-1 0 0,4 7 1 0 0,4 12 534 0 0,12 38-1 0 0,-5-11 199 0 0,-15-43-726 0 0,7 17 333 0 0,12 41-1 0 0,-21-60-514 0 0,0 0-1 0 0,-1 1 1 0 0,0-1-1 0 0,0 0 1 0 0,-1 1-1 0 0,0-1 1 0 0,-1 0-1 0 0,1 0 1 0 0,-5 17-1 0 0,5-25-17 0 0,0 1 0 0 0,0-1 0 0 0,0 0 0 0 0,0 1 0 0 0,0-1 0 0 0,0 0 0 0 0,0 1 0 0 0,0-1-1 0 0,0 0 1 0 0,0 1 0 0 0,0-1 0 0 0,-1 0 0 0 0,1 0 0 0 0,0 1 0 0 0,0-1 0 0 0,0 0 0 0 0,-1 1 0 0 0,1-1 0 0 0,0 0 0 0 0,0 0 0 0 0,0 1-1 0 0,-1-1 1 0 0,1 0 0 0 0,0 0 0 0 0,-1 0 0 0 0,1 1 0 0 0,0-1 0 0 0,0 0 0 0 0,-1 0 0 0 0,1 0 0 0 0,0 0 0 0 0,-1 0 0 0 0,1 0-1 0 0,0 0 1 0 0,-1 1 0 0 0,1-1 0 0 0,0 0 0 0 0,-1 0 0 0 0,-9-12 8 0 0,-2-20-22 0 0,9 12 9 0 0,0 0 1 0 0,1 0 0 0 0,2 0 0 0 0,0 0 0 0 0,1-1 0 0 0,1 1 0 0 0,6-28-1 0 0,-2 22-3 0 0,1-1 0 0 0,2 1 0 0 0,0 0-1 0 0,26-46 1 0 0,-33 66-86 0 0,1 1-1 0 0,0 0 1 0 0,0-1 0 0 0,1 1-1 0 0,0 1 1 0 0,-1-1 0 0 0,2 0-1 0 0,-1 1 1 0 0,0 0 0 0 0,1 0-1 0 0,0 0 1 0 0,0 1-1 0 0,0-1 1 0 0,0 1 0 0 0,1 1-1 0 0,-1-1 1 0 0,1 1 0 0 0,0 0-1 0 0,0 0 1 0 0,0 0-1 0 0,0 1 1 0 0,0 0 0 0 0,0 0-1 0 0,0 0 1 0 0,9 1 0 0 0,30 3-4357 0 0,-34-1 3030 0 0</inkml:trace>
</inkml:ink>
</file>

<file path=ppt/ink/ink9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25:31.829"/>
    </inkml:context>
    <inkml:brush xml:id="br0">
      <inkml:brushProperty name="width" value="0.05" units="cm"/>
      <inkml:brushProperty name="height" value="0.05" units="cm"/>
    </inkml:brush>
  </inkml:definitions>
  <inkml:trace contextRef="#ctx0" brushRef="#br0">135 89 9165 0 0,'-4'-16'94'0'0,"3"10"172"0"0,-1 0 0 0 0,1 1 0 0 0,-1-1 0 0 0,0 0 0 0 0,0 1 1 0 0,-1-1-1 0 0,1 1 0 0 0,-1-1 0 0 0,-1 1 0 0 0,-6-8 0 0 0,9 12-191 0 0,1 1-1 0 0,-1-1 1 0 0,0 1 0 0 0,1 0 0 0 0,-1 0 0 0 0,0-1 0 0 0,0 1 0 0 0,1 0-1 0 0,-1 0 1 0 0,0 0 0 0 0,1 0 0 0 0,-1 0 0 0 0,0 0 0 0 0,0 0 0 0 0,1 0-1 0 0,-1 0 1 0 0,0 0 0 0 0,0 0 0 0 0,1 1 0 0 0,-1-1 0 0 0,0 0 0 0 0,1 0-1 0 0,-1 1 1 0 0,0-1 0 0 0,1 1 0 0 0,-1-1 0 0 0,1 0 0 0 0,-1 1 0 0 0,1-1-1 0 0,-1 1 1 0 0,1-1 0 0 0,-1 1 0 0 0,1-1 0 0 0,-1 1 0 0 0,1 0 0 0 0,-1-1-1 0 0,1 1 1 0 0,0 0 0 0 0,-1-1 0 0 0,1 2 0 0 0,-17 31 1300 0 0,16-30-1247 0 0,-10 28 617 0 0,2 1 0 0 0,1 1 0 0 0,2-1 1 0 0,-3 46-1 0 0,5-48-232 0 0,-1 15 300 0 0,2 0 1 0 0,4 66-1 0 0,0-90-871 0 0,2-1 1 0 0,0 1-1 0 0,1-1 0 0 0,1 0 1 0 0,1 0-1 0 0,1-1 1 0 0,16 33-1 0 0,-19-45-638 0 0,0-1-1 0 0,1 1 0 0 0,0-1 1 0 0,0 0-1 0 0,0-1 1 0 0,1 1-1 0 0,0-1 0 0 0,8 6 1 0 0,-5-5-1510 0 0</inkml:trace>
</inkml:ink>
</file>

<file path=ppt/ink/ink9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25:32.248"/>
    </inkml:context>
    <inkml:brush xml:id="br0">
      <inkml:brushProperty name="width" value="0.05" units="cm"/>
      <inkml:brushProperty name="height" value="0.05" units="cm"/>
    </inkml:brush>
  </inkml:definitions>
  <inkml:trace contextRef="#ctx0" brushRef="#br0">3 135 9029 0 0,'-2'-10'365'0'0,"1"0"-1"0"0,1-1 1 0 0,0 1 0 0 0,3-19 0 0 0,-3 24 81 0 0,1 0 0 0 0,0 1 0 0 0,0-1-1 0 0,0 0 1 0 0,1 1 0 0 0,-1-1 0 0 0,1 1 0 0 0,0 0 0 0 0,1-1 0 0 0,-1 1 0 0 0,1 0 0 0 0,4-5 0 0 0,-7 9-414 0 0,0 0 0 0 0,0 0 1 0 0,1-1-1 0 0,-1 1 0 0 0,0 0 1 0 0,0 0-1 0 0,0 0 0 0 0,1 0 1 0 0,-1 0-1 0 0,0 0 1 0 0,0 0-1 0 0,0 0 0 0 0,1-1 1 0 0,-1 1-1 0 0,0 0 0 0 0,0 0 1 0 0,0 0-1 0 0,1 0 1 0 0,-1 0-1 0 0,0 0 0 0 0,0 0 1 0 0,1 0-1 0 0,-1 0 0 0 0,0 0 1 0 0,0 0-1 0 0,0 1 0 0 0,1-1 1 0 0,-1 0-1 0 0,0 0 1 0 0,0 0-1 0 0,0 0 0 0 0,1 0 1 0 0,-1 0-1 0 0,0 0 0 0 0,0 0 1 0 0,1 1-1 0 0,5 10 604 0 0,3 17-115 0 0,-8-24-381 0 0,3 17 117 0 0,0 1 1 0 0,-1 0 0 0 0,-1 43 0 0 0,-2-40-279 0 0,1 0-1 0 0,6 35 1 0 0,6-20-1233 0 0,0-17-3370 0 0,-9-19 2640 0 0</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3:41:18.779"/>
    </inkml:context>
    <inkml:brush xml:id="br0">
      <inkml:brushProperty name="width" value="0.05" units="cm"/>
      <inkml:brushProperty name="height" value="0.05" units="cm"/>
    </inkml:brush>
  </inkml:definitions>
  <inkml:trace contextRef="#ctx0" brushRef="#br0">265 433 10153 0 0,'7'-7'177'0'0,"-6"7"-131"0"0,-1 0-1 0 0,0 0 1 0 0,1 0-1 0 0,-1 0 1 0 0,1 0-1 0 0,-1-1 1 0 0,0 1-1 0 0,1 0 1 0 0,-1 0 0 0 0,0-1-1 0 0,1 1 1 0 0,-1 0-1 0 0,0 0 1 0 0,1-1-1 0 0,-1 1 1 0 0,0 0-1 0 0,0-1 1 0 0,1 1 0 0 0,-1 0-1 0 0,0-1 1 0 0,0 1-1 0 0,0-1 1 0 0,1 1-1 0 0,-1 0 1 0 0,0-1-1 0 0,0 1 1 0 0,0-1 0 0 0,0 1-1 0 0,0-1 1 0 0,0 1-1 0 0,0 0 1 0 0,0-1-1 0 0,0 1 1 0 0,0-1-1 0 0,0 1 1 0 0,0-1 0 0 0,0 1-1 0 0,0 0 1 0 0,-1-1-1 0 0,1 0 1 0 0,-2-2 444 0 0,0 0 1 0 0,0 0-1 0 0,1-1 1 0 0,0 1-1 0 0,-1-1 1 0 0,0-6-1 0 0,-4-8 196 0 0,4 15-662 0 0,1-1 0 0 0,-1 0 0 0 0,0 1 0 0 0,0-1 1 0 0,0 1-1 0 0,-1 0 0 0 0,1 0 0 0 0,-1 0 0 0 0,0 0 0 0 0,0 0 0 0 0,0 1 0 0 0,0-1 1 0 0,0 1-1 0 0,0 0 0 0 0,-1 0 0 0 0,1 0 0 0 0,-1 0 0 0 0,1 0 0 0 0,-1 1 1 0 0,0 0-1 0 0,0 0 0 0 0,0 0 0 0 0,1 0 0 0 0,-1 0 0 0 0,0 1 0 0 0,0 0 0 0 0,0 0 1 0 0,0 0-1 0 0,-5 1 0 0 0,2 0-13 0 0,0 0-1 0 0,0 0 1 0 0,1 1 0 0 0,-1 0 0 0 0,1 0 0 0 0,0 1-1 0 0,-1 0 1 0 0,1 0 0 0 0,0 1 0 0 0,1-1-1 0 0,-1 1 1 0 0,1 0 0 0 0,-1 1 0 0 0,1-1-1 0 0,1 1 1 0 0,-1 0 0 0 0,1 0 0 0 0,-5 8 0 0 0,3-4 34 0 0,0 1 1 0 0,0 0-1 0 0,1 0 1 0 0,1 1 0 0 0,0-1-1 0 0,0 1 1 0 0,1 0 0 0 0,1 0-1 0 0,0 0 1 0 0,-1 13 0 0 0,2-11 16 0 0,0 1 0 0 0,1-1 1 0 0,0 1-1 0 0,4 20 1 0 0,-3-29-54 0 0,0 0 0 0 0,1 0 0 0 0,0 0 1 0 0,0-1-1 0 0,0 1 0 0 0,0-1 1 0 0,1 1-1 0 0,0-1 0 0 0,0 0 1 0 0,0 0-1 0 0,0 0 0 0 0,1 0 0 0 0,-1-1 1 0 0,1 1-1 0 0,6 3 0 0 0,-2-1-12 0 0,1-1 0 0 0,0 0 0 0 0,0 0 0 0 0,1-1-1 0 0,-1-1 1 0 0,1 1 0 0 0,0-1 0 0 0,0-1-1 0 0,0 0 1 0 0,0 0 0 0 0,1-1 0 0 0,-1-1 0 0 0,0 0-1 0 0,0 0 1 0 0,20-3 0 0 0,-22 2-24 0 0,0-1 0 0 0,-1 0 0 0 0,1 0-1 0 0,-1-1 1 0 0,0 1 0 0 0,0-2 0 0 0,0 1 0 0 0,0-1 0 0 0,0 0 0 0 0,-1 0 0 0 0,1-1 0 0 0,-1 0-1 0 0,0 0 1 0 0,-1 0 0 0 0,1-1 0 0 0,-1 0 0 0 0,0 0 0 0 0,-1-1 0 0 0,1 1 0 0 0,-1-1-1 0 0,4-10 1 0 0,7-25 13 0 0,-2 0 0 0 0,8-49 1 0 0,0 1-72 0 0,-79 206-180 0 0,40-83 373 0 0,6-12 5 0 0,1 1 1 0 0,-10 25-1 0 0,19-42-88 0 0,0 1 1 0 0,1-1 0 0 0,0 0-1 0 0,-1 1 1 0 0,2-1 0 0 0,-1 1-1 0 0,1 0 1 0 0,0-1-1 0 0,0 1 1 0 0,0-1 0 0 0,1 1-1 0 0,0-1 1 0 0,0 1-1 0 0,3 9 1 0 0,-3-13-18 0 0,0 0 1 0 0,0 1-1 0 0,0-1 0 0 0,1 0 0 0 0,-1 0 1 0 0,1 0-1 0 0,0 0 0 0 0,-1 0 1 0 0,1 0-1 0 0,0-1 0 0 0,0 1 0 0 0,0 0 1 0 0,0-1-1 0 0,1 1 0 0 0,-1-1 1 0 0,3 1-1 0 0,0 0-4 0 0,-1-1-1 0 0,1 0 1 0 0,-1 0 0 0 0,1 0 0 0 0,0 0 0 0 0,-1-1-1 0 0,1 0 1 0 0,6 0 0 0 0,7-2-13 0 0,-1-1 0 0 0,0-1 0 0 0,29-9 0 0 0,-42 11 9 0 0,25-8-57 0 0,-1-1-1 0 0,0-1 1 0 0,-1-2 0 0 0,0 0-1 0 0,-1-2 1 0 0,-1-1-1 0 0,25-22 1 0 0,-37 28 49 0 0,-1 0-1 0 0,0-1 1 0 0,-1 0-1 0 0,-1-1 1 0 0,0 0 0 0 0,-1 0-1 0 0,0-1 1 0 0,-1 0-1 0 0,0-1 1 0 0,-1 0 0 0 0,-1 0-1 0 0,0-1 1 0 0,-1 1-1 0 0,4-29 1 0 0,-8 37 32 0 0,0 1 0 0 0,-1 0 0 0 0,0-1 0 0 0,-1 1 0 0 0,0-1 0 0 0,0 1 0 0 0,0 0 0 0 0,-2-7 0 0 0,2 11-13 0 0,1 1 0 0 0,-1-1-1 0 0,1 1 1 0 0,-1 0 0 0 0,1-1 0 0 0,-1 1-1 0 0,0 0 1 0 0,0-1 0 0 0,1 1 0 0 0,-1 0-1 0 0,0 0 1 0 0,0 0 0 0 0,0 0 0 0 0,-1 0 0 0 0,1 0-1 0 0,0 0 1 0 0,0 0 0 0 0,0 1 0 0 0,-1-1-1 0 0,1 0 1 0 0,0 1 0 0 0,-1-1 0 0 0,1 0-1 0 0,-1 1 1 0 0,1 0 0 0 0,-1-1 0 0 0,1 1 0 0 0,0 0-1 0 0,-1 0 1 0 0,1 0 0 0 0,-1 0 0 0 0,1 0-1 0 0,-1 0 1 0 0,1 0 0 0 0,-1 1 0 0 0,1-1-1 0 0,-1 0 1 0 0,1 1 0 0 0,-2 0 0 0 0,-5 2-9 0 0,1 0 1 0 0,0 0 0 0 0,0 1 0 0 0,0 0 0 0 0,0 0-1 0 0,1 1 1 0 0,0 0 0 0 0,0 0 0 0 0,0 0 0 0 0,0 1-1 0 0,1 0 1 0 0,-9 12 0 0 0,12-15-2 0 0,0 1-1 0 0,0 0 1 0 0,0 0 0 0 0,0 0 0 0 0,1 0-1 0 0,0 0 1 0 0,0 0 0 0 0,0 0-1 0 0,0 0 1 0 0,1 0 0 0 0,0 0-1 0 0,0 0 1 0 0,0 1 0 0 0,0-1 0 0 0,0 0-1 0 0,1 0 1 0 0,0 0 0 0 0,0 0-1 0 0,0 0 1 0 0,0 0 0 0 0,1 0 0 0 0,-1 0-1 0 0,1 0 1 0 0,0 0 0 0 0,5 5-1 0 0,6 8 13 0 0,1-1-1 0 0,0-1 0 0 0,2 0 1 0 0,0-1-1 0 0,0-1 0 0 0,36 22 1 0 0,-31-22 0 0 0,-1 1 0 0 0,0 1 0 0 0,-1 0 0 0 0,25 29 0 0 0,-43-43-12 0 0,1 1-1 0 0,-1-1 0 0 0,1 1 0 0 0,-1 0 0 0 0,0 0 1 0 0,0-1-1 0 0,0 1 0 0 0,0 0 0 0 0,0 0 1 0 0,0 0-1 0 0,-1 0 0 0 0,1 0 0 0 0,-1 0 1 0 0,1 0-1 0 0,-1 0 0 0 0,0 1 0 0 0,0-1 0 0 0,0 0 1 0 0,0 0-1 0 0,0 0 0 0 0,0 0 0 0 0,-1 3 1 0 0,0-2 8 0 0,-1-1 0 0 0,1 1 0 0 0,-1 0 0 0 0,0-1 0 0 0,1 0 0 0 0,-1 1 1 0 0,0-1-1 0 0,0 0 0 0 0,-1 0 0 0 0,1 0 0 0 0,0 0 0 0 0,-1-1 0 0 0,1 1 1 0 0,-4 1-1 0 0,-5 3 36 0 0,-1-1 1 0 0,-1 0 0 0 0,1-1-1 0 0,-1 0 1 0 0,-25 4-1 0 0,30-7-53 0 0,-1 0 1 0 0,0-1-1 0 0,1 0 0 0 0,-1 0 0 0 0,-9-2 0 0 0,16 2-24 0 0,0 0 0 0 0,1-1 0 0 0,-1 1 0 0 0,0 0 0 0 0,0-1 0 0 0,0 1 1 0 0,1-1-1 0 0,-1 0 0 0 0,0 0 0 0 0,1 0 0 0 0,-1 1 0 0 0,0-1 0 0 0,1-1 0 0 0,0 1 1 0 0,-1 0-1 0 0,1 0 0 0 0,-1 0 0 0 0,1-1 0 0 0,0 1 0 0 0,0-1 0 0 0,0 1 0 0 0,0-1 0 0 0,0 1 1 0 0,0-1-1 0 0,0 0 0 0 0,1 1 0 0 0,-1-1 0 0 0,1 0 0 0 0,-1-2 0 0 0,0-6-259 0 0,1 1 0 0 0,1 0 0 0 0,0 0 0 0 0,0-1 0 0 0,0 1 0 0 0,2 0-1 0 0,-1 0 1 0 0,6-13 0 0 0,5-9-226 0 0,19-30 1 0 0,-10 19 249 0 0,119-217-140 0 0,-63 119 838 0 0,-70 125-302 0 0,-4 7 26 0 0,0 0 0 0 0,1 0 0 0 0,-1 1 0 0 0,2-1 0 0 0,-1 1 0 0 0,9-9-1 0 0,-14 16-143 0 0,0 0 0 0 0,1 0-1 0 0,-1 0 1 0 0,0-1-1 0 0,0 1 1 0 0,0 0-1 0 0,0 0 1 0 0,0 0 0 0 0,0 0-1 0 0,0 0 1 0 0,0 0-1 0 0,1 0 1 0 0,-1 0 0 0 0,0 0-1 0 0,0 0 1 0 0,0 0-1 0 0,0-1 1 0 0,0 1-1 0 0,0 0 1 0 0,1 0 0 0 0,-1 0-1 0 0,0 0 1 0 0,0 0-1 0 0,0 0 1 0 0,0 0 0 0 0,0 0-1 0 0,0 0 1 0 0,1 0-1 0 0,-1 0 1 0 0,0 0-1 0 0,0 0 1 0 0,0 0 0 0 0,0 0-1 0 0,0 1 1 0 0,1-1-1 0 0,-1 0 1 0 0,0 0 0 0 0,0 0-1 0 0,0 0 1 0 0,0 0-1 0 0,0 0 1 0 0,0 0-1 0 0,0 0 1 0 0,1 0 0 0 0,-1 0-1 0 0,0 1 1 0 0,0-1-1 0 0,0 0 1 0 0,0 0 0 0 0,0 0-1 0 0,0 0 1 0 0,0 0-1 0 0,1 13 303 0 0,-6 22-74 0 0,3-25-147 0 0,-6 68 454 0 0,3-1 0 0 0,3 1 0 0 0,4 0 0 0 0,4 0 0 0 0,15 79 0 0 0,-16-126-397 0 0,8 41-25 0 0,-11-65-112 0 0,0 0 0 0 0,1-1 0 0 0,-1 1 0 0 0,1 0 0 0 0,1-1 1 0 0,-1 1-1 0 0,6 7 0 0 0,-8-14-7 0 0,-1 0 0 0 0,0 0 1 0 0,0 0-1 0 0,0 1 0 0 0,0-1 1 0 0,1 0-1 0 0,-1 0 0 0 0,0 0 1 0 0,0 0-1 0 0,0 0 0 0 0,1 0 1 0 0,-1 0-1 0 0,0 0 0 0 0,0 0 1 0 0,0 0-1 0 0,1 0 0 0 0,-1 0 1 0 0,0 0-1 0 0,0 0 0 0 0,0 0 1 0 0,1 0-1 0 0,-1 0 0 0 0,0 0 0 0 0,0 0 1 0 0,0 0-1 0 0,0-1 0 0 0,1 1 1 0 0,-1 0-1 0 0,0 0 0 0 0,0 0 1 0 0,0 0-1 0 0,0 0 0 0 0,1 0 1 0 0,-1-1-1 0 0,0 1 0 0 0,0 0 1 0 0,0 0-1 0 0,0 0 0 0 0,0 0 1 0 0,0-1-1 0 0,0 1 0 0 0,1 0 1 0 0,-1 0-1 0 0,9-17 107 0 0,12-30-108 0 0,-14 29-40 0 0,21-46-132 0 0,53-87-1 0 0,-76 143 163 0 0,0 1-1 0 0,1 0 1 0 0,-1 0 0 0 0,1 0-1 0 0,0 1 1 0 0,1 0 0 0 0,0 0-1 0 0,0 1 1 0 0,12-8 0 0 0,-17 12 3 0 0,1 0 1 0 0,0-1-1 0 0,0 1 1 0 0,0 0-1 0 0,-1 0 0 0 0,1 1 1 0 0,0-1-1 0 0,0 1 1 0 0,0-1-1 0 0,1 1 1 0 0,-1 0-1 0 0,0 0 1 0 0,0 0-1 0 0,0 1 0 0 0,0-1 1 0 0,0 1-1 0 0,0 0 1 0 0,0-1-1 0 0,0 1 1 0 0,-1 1-1 0 0,1-1 0 0 0,0 0 1 0 0,0 1-1 0 0,-1-1 1 0 0,1 1-1 0 0,-1 0 1 0 0,1 0-1 0 0,-1 0 1 0 0,0 0-1 0 0,4 4 0 0 0,0 1 4 0 0,-1 0-1 0 0,1 1 0 0 0,-1 0 0 0 0,0 0 0 0 0,-1 0 1 0 0,6 15-1 0 0,14 57 81 0 0,-21-64-89 0 0,1 1 0 0 0,1-1 0 0 0,0-1 1 0 0,2 1-1 0 0,-1-1 0 0 0,14 21 0 0 0,-16-31-98 0 0,-3-3-13 0 0,0 0 0 0 0,-1-1 0 0 0,2 1 0 0 0,-1-1 0 0 0,0 1 0 0 0,0-1 0 0 0,0 1 1 0 0,1-1-1 0 0,-1 0 0 0 0,1 0 0 0 0,-1 0 0 0 0,1 0 0 0 0,-1 0 0 0 0,1 0 0 0 0,0 0 0 0 0,2 1 0 0 0,3 3-2070 0 0,-2 0-1173 0 0,-2-3 1596 0 0</inkml:trace>
</inkml:ink>
</file>

<file path=ppt/ink/ink9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25:32.577"/>
    </inkml:context>
    <inkml:brush xml:id="br0">
      <inkml:brushProperty name="width" value="0.05" units="cm"/>
      <inkml:brushProperty name="height" value="0.05" units="cm"/>
    </inkml:brush>
  </inkml:definitions>
  <inkml:trace contextRef="#ctx0" brushRef="#br0">13 75 7805 0 0,'-6'-20'92'0'0,"2"2"104"0"0,2 0 20 0 0,6 9 4 0 0,-8 3-12 0 0,4 2 224 0 0,0 8-208 0 0,0 1-100 0 0,0 4-116 0 0,2 1-92 0 0,4 3-76 0 0,0 1-152 0 0,0 1-136 0 0,4-1 92 0 0,0 1-172 0 0,3 3-184 0 0,-7-4-248 0 0</inkml:trace>
</inkml:ink>
</file>

<file path=ppt/ink/ink9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25:32.905"/>
    </inkml:context>
    <inkml:brush xml:id="br0">
      <inkml:brushProperty name="width" value="0.05" units="cm"/>
      <inkml:brushProperty name="height" value="0.05" units="cm"/>
    </inkml:brush>
  </inkml:definitions>
  <inkml:trace contextRef="#ctx0" brushRef="#br0">1 112 7229 0 0,'0'-1'122'0'0,"0"1"0"0"0,1-1 0 0 0,-1 1 0 0 0,0-1 1 0 0,1 0-1 0 0,-1 1 0 0 0,0-1 0 0 0,0 1 0 0 0,0-1 1 0 0,0 0-1 0 0,1 1 0 0 0,-1-1 0 0 0,0 1 0 0 0,0-1 1 0 0,0 0-1 0 0,0 1 0 0 0,-1-1 0 0 0,1 0 0 0 0,0 1 1 0 0,0-1-1 0 0,0 1 0 0 0,0-1 0 0 0,-1-2 1672 0 0,5 11-653 0 0,-1-3-815 0 0,0 0 0 0 0,1-1 0 0 0,0 1 0 0 0,0 0 0 0 0,0-1 0 0 0,1 0 0 0 0,-1 0 0 0 0,1-1 0 0 0,8 6 0 0 0,14 11 286 0 0,-15-8-486 0 0,0 1 0 0 0,0 1 1 0 0,-1 0-1 0 0,-1 0 1 0 0,0 1-1 0 0,-2 0 1 0 0,1 1-1 0 0,-2 0 0 0 0,0 0 1 0 0,6 22-1 0 0,-11-47-348 0 0,1-1-1 0 0,0 1 1 0 0,0 0-1 0 0,9-16 1 0 0,-5 8 48 0 0,53-114 125 0 0,-48 109 41 0 0,1 0 0 0 0,0 1 0 0 0,29-33 0 0 0,-40 52 21 0 0,0 0-1 0 0,0 0 1 0 0,0 0 0 0 0,0 0 0 0 0,1 0 0 0 0,-1 0-1 0 0,0 1 1 0 0,1-1 0 0 0,-1 1 0 0 0,1 0 0 0 0,-1 0-1 0 0,1 0 1 0 0,0 0 0 0 0,0 0 0 0 0,-1 0 0 0 0,1 1 0 0 0,4-1-1 0 0,-5 1 24 0 0,1 1 0 0 0,-1-1-1 0 0,0 1 1 0 0,1-1 0 0 0,-1 1-1 0 0,0 0 1 0 0,0 0 0 0 0,0 0-1 0 0,0 0 1 0 0,0 0-1 0 0,0 1 1 0 0,0-1 0 0 0,0 1-1 0 0,0-1 1 0 0,0 1 0 0 0,-1-1-1 0 0,1 1 1 0 0,-1 0 0 0 0,1 0-1 0 0,-1 0 1 0 0,2 3 0 0 0,15 28 277 0 0,20 53 0 0 0,-22-49-985 0 0,21 39 0 0 0,-32-68-479 0 0,0 0 0 0 0,1-1 0 0 0,0 0 0 0 0,0 0 1 0 0,11 9-1 0 0,-14-13-261 0 0</inkml:trace>
</inkml:ink>
</file>

<file path=ppt/ink/ink9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25:33.264"/>
    </inkml:context>
    <inkml:brush xml:id="br0">
      <inkml:brushProperty name="width" value="0.05" units="cm"/>
      <inkml:brushProperty name="height" value="0.05" units="cm"/>
    </inkml:brush>
  </inkml:definitions>
  <inkml:trace contextRef="#ctx0" brushRef="#br0">1 315 7517 0 0,'-1'-16'379'0'0,"2"-1"1"0"0,0 1-1 0 0,1 0 1 0 0,0-1-1 0 0,2 1 0 0 0,7-23 1 0 0,-11 39-314 0 0,0-1 1 0 0,0 1-1 0 0,0-1 1 0 0,0 1-1 0 0,0-1 0 0 0,1 1 1 0 0,-1-1-1 0 0,0 1 1 0 0,0-1-1 0 0,0 1 0 0 0,1 0 1 0 0,-1-1-1 0 0,0 1 1 0 0,1-1-1 0 0,-1 1 1 0 0,0 0-1 0 0,1-1 0 0 0,-1 1 1 0 0,1 0-1 0 0,-1-1 1 0 0,0 1-1 0 0,1 0 0 0 0,-1 0 1 0 0,1-1-1 0 0,-1 1 1 0 0,1 0-1 0 0,0 0 0 0 0,5 11 1236 0 0,-1 23-199 0 0,-1 28-270 0 0,3-1-1 0 0,27 108 0 0 0,-30-156-803 0 0,-1 0 0 0 0,2 0-1 0 0,0-1 1 0 0,0 1 0 0 0,1-1 0 0 0,0 0-1 0 0,16 20 1 0 0,-21-31-28 0 0,-1-1-1 0 0,0 1 0 0 0,1-1 1 0 0,-1 1-1 0 0,0-1 0 0 0,1 0 1 0 0,-1 1-1 0 0,1-1 1 0 0,-1 0-1 0 0,1 1 0 0 0,-1-1 1 0 0,1 0-1 0 0,-1 0 0 0 0,1 1 1 0 0,-1-1-1 0 0,1 0 0 0 0,-1 0 1 0 0,1 0-1 0 0,-1 0 1 0 0,1 1-1 0 0,0-1 0 0 0,-1 0 1 0 0,1 0-1 0 0,-1 0 0 0 0,1 0 1 0 0,-1 0-1 0 0,1-1 0 0 0,0 1 1 0 0,0 0-14 0 0,0-1 0 0 0,0 0 0 0 0,-1 1 1 0 0,1-1-1 0 0,0 0 0 0 0,-1 1 0 0 0,1-1 1 0 0,0 0-1 0 0,-1 0 0 0 0,1 0 0 0 0,-1 1 0 0 0,1-1 1 0 0,-1 0-1 0 0,1-2 0 0 0,0-1-35 0 0,0 1 1 0 0,0-1-1 0 0,0 0 0 0 0,0 0 0 0 0,-1 0 0 0 0,0 0 0 0 0,0 1 1 0 0,0-5-1 0 0,-5-15-47 0 0,-2 2 0 0 0,0-1 0 0 0,-18-35 0 0 0,-2-5 81 0 0,18 36 0 0 0,1 0-1 0 0,1 0 1 0 0,1-1-1 0 0,-5-52 1 0 0,10 67 17 0 0,1 1-1 0 0,0-1 1 0 0,1 1 0 0 0,0-1 0 0 0,0 1 0 0 0,2-1-1 0 0,-1 1 1 0 0,1 0 0 0 0,1 0 0 0 0,0 0 0 0 0,1 1-1 0 0,0-1 1 0 0,0 1 0 0 0,10-13 0 0 0,-14 21 12 0 0,1 0 0 0 0,0 0 0 0 0,-1-1 1 0 0,1 1-1 0 0,0 0 0 0 0,0 0 0 0 0,0 1 0 0 0,1-1 0 0 0,-1 0 1 0 0,0 1-1 0 0,1-1 0 0 0,-1 1 0 0 0,1 0 0 0 0,-1 0 1 0 0,1 0-1 0 0,-1 0 0 0 0,1 0 0 0 0,0 0 0 0 0,0 1 0 0 0,-1-1 1 0 0,1 1-1 0 0,0 0 0 0 0,0 0 0 0 0,0 0 0 0 0,-1 0 1 0 0,1 1-1 0 0,0-1 0 0 0,0 1 0 0 0,-1-1 0 0 0,1 1 0 0 0,0 0 1 0 0,-1 0-1 0 0,1 0 0 0 0,-1 1 0 0 0,1-1 0 0 0,-1 0 1 0 0,0 1-1 0 0,1 0 0 0 0,-1-1 0 0 0,0 1 0 0 0,0 0 1 0 0,0 0-1 0 0,2 3 0 0 0,3 4 33 0 0,0-1 0 0 0,0 1-1 0 0,-1 0 1 0 0,0 0 0 0 0,0 1 0 0 0,-1 0 0 0 0,-1 0 0 0 0,1 0 0 0 0,-2 1 0 0 0,1-1-1 0 0,-2 1 1 0 0,1 0 0 0 0,-1 0 0 0 0,0 16 0 0 0,-1-19-16 0 0,-1 1 0 0 0,-1 0 0 0 0,0 0 0 0 0,0 0 0 0 0,0-1 0 0 0,-1 1 0 0 0,-1 0 1 0 0,1-1-1 0 0,-1 0 0 0 0,-1 0 0 0 0,0 0 0 0 0,0 0 0 0 0,0 0 0 0 0,-1-1 0 0 0,0 1 0 0 0,-1-1 0 0 0,1-1 0 0 0,-10 9 0 0 0,-68 51-2085 0 0,65-56-1934 0 0</inkml:trace>
</inkml:ink>
</file>

<file path=ppt/ink/ink9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25:33.596"/>
    </inkml:context>
    <inkml:brush xml:id="br0">
      <inkml:brushProperty name="width" value="0.05" units="cm"/>
      <inkml:brushProperty name="height" value="0.05" units="cm"/>
    </inkml:brush>
  </inkml:definitions>
  <inkml:trace contextRef="#ctx0" brushRef="#br0">1 0 12717 0 0,'4'2'574'0'0,"1"0"0"0"0,-1 0 0 0 0,0 0-1 0 0,0 1 1 0 0,0 0 0 0 0,0-1 0 0 0,0 1 0 0 0,6 7-1 0 0,3 1 508 0 0,-10-9-965 0 0,0 1 0 0 0,0 0 1 0 0,-1-1-1 0 0,1 1 0 0 0,-1 0 1 0 0,0 0-1 0 0,0 0 0 0 0,0 1 1 0 0,0-1-1 0 0,0 1 1 0 0,-1-1-1 0 0,0 1 0 0 0,0-1 1 0 0,0 1-1 0 0,1 6 0 0 0,0 0-683 0 0,-2 0 0 0 0,1 1 0 0 0,-1-1 0 0 0,-3 15 0 0 0,3-24 380 0 0,0 0 0 0 0,0 0 0 0 0,-1 0 0 0 0,1 0 1 0 0,0 0-1 0 0,-1 0 0 0 0,1 0 0 0 0,-1 0 0 0 0,1 0 1 0 0,-1 0-1 0 0,0 0 0 0 0,1 0 0 0 0,-1-1 0 0 0,-1 2 0 0 0,1-1-113 0 0,-5 5-1660 0 0</inkml:trace>
</inkml:ink>
</file>

<file path=ppt/ink/ink9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25:34.271"/>
    </inkml:context>
    <inkml:brush xml:id="br0">
      <inkml:brushProperty name="width" value="0.05" units="cm"/>
      <inkml:brushProperty name="height" value="0.05" units="cm"/>
    </inkml:brush>
  </inkml:definitions>
  <inkml:trace contextRef="#ctx0" brushRef="#br0">222 412 11273 0 0,'0'0'103'0'0,"-1"0"0"0"0,1 0 0 0 0,-1 0 1 0 0,0 0-1 0 0,1 0 0 0 0,-1-1 0 0 0,0 1 0 0 0,1 0 0 0 0,-1-1 0 0 0,1 1 0 0 0,-1 0 1 0 0,1-1-1 0 0,-1 1 0 0 0,1 0 0 0 0,-1-1 0 0 0,1 1 0 0 0,-1-1 0 0 0,1 1 0 0 0,0-1 1 0 0,-1 1-1 0 0,1-1 0 0 0,0 1 0 0 0,-1-1 0 0 0,1 0 0 0 0,0 1 0 0 0,0-1 0 0 0,-1 1 1 0 0,1-1-1 0 0,0 0 0 0 0,0 1 0 0 0,0-1 0 0 0,0 0 0 0 0,0 0 0 0 0,10-22 2110 0 0,-9 21-2136 0 0,0 1 0 0 0,0-1 0 0 0,0 0 1 0 0,0 1-1 0 0,0-1 0 0 0,0 0 0 0 0,-1 0 1 0 0,1 0-1 0 0,0 1 0 0 0,-1-1 0 0 0,0 0 1 0 0,1 0-1 0 0,-1 0 0 0 0,0-2 0 0 0,-1 3-69 0 0,1 0 1 0 0,-1 1-1 0 0,0-1 0 0 0,1 1 0 0 0,-1-1 0 0 0,0 0 0 0 0,0 1 0 0 0,0-1 1 0 0,1 1-1 0 0,-1 0 0 0 0,0-1 0 0 0,0 1 0 0 0,0 0 0 0 0,0-1 0 0 0,0 1 1 0 0,0 0-1 0 0,1 0 0 0 0,-1 0 0 0 0,0 0 0 0 0,0 0 0 0 0,0 0 0 0 0,0 0 1 0 0,0 0-1 0 0,0 0 0 0 0,0 0 0 0 0,0 1 0 0 0,-1-1 0 0 0,-27 7 14 0 0,-146 51 185 0 0,175-60-203 0 0,0 0-1 0 0,0 0 1 0 0,1-1 0 0 0,-1 1 0 0 0,0 0-1 0 0,1 0 1 0 0,0-1 0 0 0,-1 1-1 0 0,1 0 1 0 0,2-3 0 0 0,5-7-21 0 0,2 0-1 0 0,-1 1 1 0 0,2 0 0 0 0,-1 1 0 0 0,1 0 0 0 0,1 1-1 0 0,14-9 1 0 0,22-19-47 0 0,-34 24 45 0 0,66-62-126 0 0,-70 65 133 0 0,-1 0 0 0 0,-1-1 0 0 0,0 0 1 0 0,0 0-1 0 0,10-23 0 0 0,-17 32 6 0 0,0 0 0 0 0,0 0-1 0 0,0 0 1 0 0,0 0 0 0 0,-1-1 0 0 0,1 1 0 0 0,-1 0-1 0 0,1 0 1 0 0,-1-1 0 0 0,0 1 0 0 0,0 0 0 0 0,0-1-1 0 0,0 1 1 0 0,0 0 0 0 0,-1 0 0 0 0,1-1 0 0 0,-1 1 0 0 0,1 0-1 0 0,-1 0 1 0 0,0 0 0 0 0,0-1 0 0 0,-1-2 0 0 0,0 4-3 0 0,0-1 1 0 0,0 0 0 0 0,0 1 0 0 0,1 0 0 0 0,-1-1 0 0 0,-1 1 0 0 0,1 0 0 0 0,0 0 0 0 0,0 0 0 0 0,0 0-1 0 0,0 1 1 0 0,-1-1 0 0 0,1 0 0 0 0,0 1 0 0 0,-1 0 0 0 0,1-1 0 0 0,0 1 0 0 0,-1 0 0 0 0,1 0 0 0 0,0 1-1 0 0,-5 0 1 0 0,-10 1 12 0 0,1 1 0 0 0,-1 1-1 0 0,1 0 1 0 0,-26 12 0 0 0,32-12 26 0 0,0 1 0 0 0,1 0 0 0 0,0 1 0 0 0,0 0 0 0 0,0 0 0 0 0,1 1 0 0 0,-1 0 1 0 0,-8 11-1 0 0,15-16-22 0 0,0 0 0 0 0,1 1 0 0 0,-1-1-1 0 0,1 0 1 0 0,-1 1 0 0 0,1 0 0 0 0,0-1 0 0 0,0 1 0 0 0,0 0 0 0 0,1-1 0 0 0,-1 1 0 0 0,0 0 0 0 0,1 0 0 0 0,0-1 0 0 0,0 1 0 0 0,0 0 0 0 0,0 0 0 0 0,0 0 0 0 0,1 0 0 0 0,-1-1 0 0 0,1 1 0 0 0,-1 0 0 0 0,1 0 0 0 0,0-1 0 0 0,0 1-1 0 0,0-1 1 0 0,1 1 0 0 0,-1-1 0 0 0,1 1 0 0 0,-1-1 0 0 0,1 0 0 0 0,0 0 0 0 0,0 0 0 0 0,0 0 0 0 0,0 0 0 0 0,0 0 0 0 0,0 0 0 0 0,1-1 0 0 0,-1 1 0 0 0,1-1 0 0 0,-1 1 0 0 0,4 0 0 0 0,6 3 3 0 0,-1-1 1 0 0,1-1-1 0 0,1 0 1 0 0,-1 0 0 0 0,0-1-1 0 0,0-1 1 0 0,1 0-1 0 0,12-1 1 0 0,-15 0-55 0 0,-1-1 1 0 0,0 0 0 0 0,0-1-1 0 0,0 0 1 0 0,0 0-1 0 0,0-1 1 0 0,0 0 0 0 0,-1 0-1 0 0,0-1 1 0 0,1 0-1 0 0,11-9 1 0 0,-19 13 38 0 0,-1 0 1 0 0,0 0-1 0 0,1-1 0 0 0,-1 1 1 0 0,0 0-1 0 0,1 0 1 0 0,-1 0-1 0 0,0-1 0 0 0,0 1 1 0 0,1 0-1 0 0,-1 0 0 0 0,0-1 1 0 0,0 1-1 0 0,0 0 1 0 0,1 0-1 0 0,-1-1 0 0 0,0 1 1 0 0,0 0-1 0 0,0-1 0 0 0,0 1 1 0 0,1 0-1 0 0,-1-1 1 0 0,0 1-1 0 0,0 0 0 0 0,0-1 1 0 0,0 1-1 0 0,0 0 0 0 0,0-1 1 0 0,0 1-1 0 0,0-1 0 0 0,0 1 1 0 0,0 0-1 0 0,0-1 1 0 0,-1 1-1 0 0,1 0 0 0 0,0-1 1 0 0,0 1-1 0 0,0 0 0 0 0,0-1 1 0 0,0 1-1 0 0,-1 0 1 0 0,1-1-1 0 0,-1 1 1 0 0,1-1 0 0 0,-1 1-1 0 0,1 0 1 0 0,-1-1 0 0 0,0 1 0 0 0,1 0 0 0 0,-1 0 0 0 0,1 0-1 0 0,-1-1 1 0 0,0 1 0 0 0,1 0 0 0 0,-1 0 0 0 0,0 0 0 0 0,1 0-1 0 0,-1 0 1 0 0,0 0 0 0 0,1 0 0 0 0,-1 0 0 0 0,0 1 0 0 0,1-1-1 0 0,-1 0 1 0 0,1 0 0 0 0,-2 1 0 0 0,-1 1 35 0 0,0 0 0 0 0,1 0 0 0 0,-1 0-1 0 0,1 0 1 0 0,-1 0 0 0 0,1 1 0 0 0,0-1 0 0 0,0 1 0 0 0,0 0 0 0 0,0-1 0 0 0,1 1-1 0 0,-1 0 1 0 0,1 0 0 0 0,-1 0 0 0 0,1 0 0 0 0,0 0 0 0 0,0 1 0 0 0,0 2-1 0 0,-2 11 212 0 0,0 0 0 0 0,0 21 0 0 0,2-26-140 0 0,-2 21 251 0 0,2 0 0 0 0,1 0-1 0 0,5 40 1 0 0,-2-46-112 0 0,2 0-1 0 0,12 38 1 0 0,-13-55-463 0 0,0 0 1 0 0,1 0 0 0 0,8 13 0 0 0,-8-15-641 0 0,0-1 1 0 0,1 0-1 0 0,0-1 1 0 0,13 13-1 0 0,-13-16-996 0 0,-2-2-187 0 0</inkml:trace>
</inkml:ink>
</file>

<file path=ppt/ink/ink9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25:34.615"/>
    </inkml:context>
    <inkml:brush xml:id="br0">
      <inkml:brushProperty name="width" value="0.05" units="cm"/>
      <inkml:brushProperty name="height" value="0.05" units="cm"/>
    </inkml:brush>
  </inkml:definitions>
  <inkml:trace contextRef="#ctx0" brushRef="#br0">20 0 11985 0 0,'-16'3'914'0'0,"15"-2"-862"0"0,1-1 0 0 0,0 0 0 0 0,0 0 1 0 0,-1 0-1 0 0,1 1 0 0 0,0-1 0 0 0,0 0 0 0 0,0 0 1 0 0,0 1-1 0 0,-1-1 0 0 0,1 0 0 0 0,0 0 1 0 0,0 1-1 0 0,0-1 0 0 0,0 0 0 0 0,0 1 0 0 0,0-1 1 0 0,0 0-1 0 0,0 0 0 0 0,0 1 0 0 0,0-1 1 0 0,0 0-1 0 0,0 1 0 0 0,0-1 0 0 0,0 0 1 0 0,0 1-1 0 0,0-1 0 0 0,0 0 0 0 0,0 0 0 0 0,0 1 1 0 0,2 2 444 0 0,1 1 0 0 0,-1-1 0 0 0,0 1 0 0 0,1-1 0 0 0,5 5 0 0 0,2 3-249 0 0,6 10 397 0 0,0 0 0 0 0,-2 1 1 0 0,0 1-1 0 0,-2 0 0 0 0,12 29 1 0 0,-6-5 347 0 0,21 87-1 0 0,-35-115-980 0 0,0 1-1 0 0,-1-1 0 0 0,-1 1 0 0 0,-1-1 0 0 0,-1 1 0 0 0,-1 0 0 0 0,0 0 0 0 0,-7 32 0 0 0,5-42-345 0 0,0 1 1 0 0,-1 0 0 0 0,0-1-1 0 0,-1 0 1 0 0,0 0 0 0 0,0 0-1 0 0,-1-1 1 0 0,0 0-1 0 0,-1 0 1 0 0,0 0 0 0 0,0-1-1 0 0,-1 0 1 0 0,0 0 0 0 0,-1-1-1 0 0,1 0 1 0 0,-19 10 0 0 0,-6 2-1751 0 0,2-5-273 0 0</inkml:trace>
</inkml:ink>
</file>

<file path=ppt/ink/ink9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25:35.162"/>
    </inkml:context>
    <inkml:brush xml:id="br0">
      <inkml:brushProperty name="width" value="0.05" units="cm"/>
      <inkml:brushProperty name="height" value="0.05" units="cm"/>
    </inkml:brush>
  </inkml:definitions>
  <inkml:trace contextRef="#ctx0" brushRef="#br0">13 97 11305 0 0,'-11'-47'871'0'0,"11"45"-716"0"0,-1 0-1 0 0,1-1 1 0 0,0 1 0 0 0,0-1-1 0 0,0 1 1 0 0,0 0-1 0 0,0-1 1 0 0,1 1 0 0 0,-1-1-1 0 0,1 1 1 0 0,-1 0 0 0 0,1-1-1 0 0,0 1 1 0 0,0 0-1 0 0,0 0 1 0 0,0 0 0 0 0,2-3-1 0 0,-3 5-73 0 0,1-1-1 0 0,0 1 0 0 0,0-1 0 0 0,0 1 1 0 0,-1-1-1 0 0,1 1 0 0 0,0-1 0 0 0,0 1 0 0 0,0 0 1 0 0,0 0-1 0 0,0-1 0 0 0,0 1 0 0 0,0 0 1 0 0,0 0-1 0 0,0 0 0 0 0,0 0 0 0 0,-1 0 1 0 0,1 0-1 0 0,0 0 0 0 0,0 0 0 0 0,0 0 1 0 0,0 1-1 0 0,0-1 0 0 0,0 0 0 0 0,0 1 1 0 0,0-1-1 0 0,0 0 0 0 0,-1 1 0 0 0,1-1 0 0 0,0 1 1 0 0,0 0-1 0 0,0-1 0 0 0,0 2 0 0 0,3 1 187 0 0,0 0 0 0 0,0 1 0 0 0,0 0 0 0 0,5 8 0 0 0,11 18 444 0 0,-1 0-1 0 0,-1 2 1 0 0,-2 0-1 0 0,14 43 1 0 0,-11-19-11 0 0,21 106 1 0 0,-34-132-728 0 0,-2 0-1 0 0,-1 1 1 0 0,-2-1-1 0 0,-1 1 1 0 0,-1 0 0 0 0,-2-1-1 0 0,-12 56 1 0 0,10-66-585 0 0,-1 0 1 0 0,-1-1-1 0 0,-1 0 1 0 0,0 0 0 0 0,-1-1-1 0 0,-2 0 1 0 0,0-1-1 0 0,0 0 1 0 0,-2 0-1 0 0,0-1 1 0 0,-1-1 0 0 0,-25 22-1 0 0,-8 0-1915 0 0</inkml:trace>
</inkml:ink>
</file>

<file path=ppt/ink/ink9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25:50.432"/>
    </inkml:context>
    <inkml:brush xml:id="br0">
      <inkml:brushProperty name="width" value="0.05" units="cm"/>
      <inkml:brushProperty name="height" value="0.05" units="cm"/>
    </inkml:brush>
  </inkml:definitions>
  <inkml:trace contextRef="#ctx0" brushRef="#br0">99 456 6281 0 0,'12'-1'99'0'0,"-10"-1"49"0"0,-20-4 231 0 0,-34-2 297 0 0,10 1-131 0 0,42 5-54 0 0,7-1-319 0 0,7-1-84 0 0,39-10-55 0 0,-14 2-95 0 0,75-14-483 0 0,407-75-1002 0 0,-270 73 1260 0 0,570-101 203 0 0,-377 51-43 0 0,-407 72 105 0 0,126-16 369 0 0,-43 20-295 0 0,-72 2-54 0 0,-30-3-9 0 0,-17 2 34 0 0,-8 3 80 0 0,5 0-207 0 0,9-2-601 0 0,-4 0 365 0 0</inkml:trace>
</inkml:ink>
</file>

<file path=ppt/ink/ink9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26:36.300"/>
    </inkml:context>
    <inkml:brush xml:id="br0">
      <inkml:brushProperty name="width" value="0.05" units="cm"/>
      <inkml:brushProperty name="height" value="0.05" units="cm"/>
    </inkml:brush>
  </inkml:definitions>
  <inkml:trace contextRef="#ctx0" brushRef="#br0">112 137 5849 0 0,'0'0'176'0'0,"-7"-3"-20"0"0,-20-8 31 0 0,20 9 685 0 0,1 3-644 0 0,-20 2-73 0 0,20-2 1640 0 0,4-1-1743 0 0,0 1-1 0 0,0 0 1 0 0,0 0-1 0 0,0 0 1 0 0,0 0 0 0 0,1 0-1 0 0,-1 0 1 0 0,0 0-1 0 0,1 0 1 0 0,-1 1-1 0 0,-1 1 1 0 0,-1 1 69 0 0,-2-1 3667 0 0,34-5-3719 0 0,120-10-74 0 0,37-9-14 0 0,5-14 12 0 0,-132 22 2 0 0,209-50-778 0 0,-265 64-132 0 0,-5 1 298 0 0,-3 2-518 0 0</inkml:trace>
</inkml:ink>
</file>

<file path=ppt/ink/ink9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26:36.748"/>
    </inkml:context>
    <inkml:brush xml:id="br0">
      <inkml:brushProperty name="width" value="0.05" units="cm"/>
      <inkml:brushProperty name="height" value="0.05" units="cm"/>
    </inkml:brush>
  </inkml:definitions>
  <inkml:trace contextRef="#ctx0" brushRef="#br0">79 157 8165 0 0,'-53'9'146'0'0,"43"-7"2592"0"0,6-3-2165 0 0,-5-1-453 0 0,7-3 242 0 0,13-5 1280 0 0,62-31-1543 0 0,-32 22-17 0 0,-19 10-61 0 0,129-44 18 0 0,-42 26-769 0 0,-88 26-1918 0 0,-17 2 1188 0 0</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3:41:20.002"/>
    </inkml:context>
    <inkml:brush xml:id="br0">
      <inkml:brushProperty name="width" value="0.05" units="cm"/>
      <inkml:brushProperty name="height" value="0.05" units="cm"/>
    </inkml:brush>
  </inkml:definitions>
  <inkml:trace contextRef="#ctx0" brushRef="#br0">7 48 10253 0 0,'-2'-48'2872'0'0,"-2"62"639"0"0,3 92-2597 0 0,2 107 57 0 0,2-163-690 0 0,2-1-1 0 0,14 61 0 0 0,15 3-181 0 0,-27-154-1142 0 0,-7 17 1012 0 0,1-1 1 0 0,1 1 0 0 0,1 0 0 0 0,10-39 0 0 0,-11 56 28 0 0,0 0 1 0 0,0 1-1 0 0,1-1 1 0 0,0 0 0 0 0,0 1-1 0 0,1-1 1 0 0,0 1-1 0 0,0 0 1 0 0,0 0 0 0 0,0 1-1 0 0,1-1 1 0 0,0 1-1 0 0,1 0 1 0 0,-1 0-1 0 0,1 1 1 0 0,0-1 0 0 0,0 1-1 0 0,0 1 1 0 0,0-1-1 0 0,8-2 1 0 0,-11 5-4 0 0,0 0 0 0 0,0 0 1 0 0,1 0-1 0 0,-1 0 0 0 0,0 1 0 0 0,1-1 0 0 0,-1 1 1 0 0,1 0-1 0 0,-1 0 0 0 0,0 0 0 0 0,1 0 1 0 0,-1 1-1 0 0,1 0 0 0 0,-1-1 0 0 0,0 1 0 0 0,0 0 1 0 0,1 1-1 0 0,3 1 0 0 0,-3-1 1 0 0,-1 1 1 0 0,1 0-1 0 0,-1 0 1 0 0,0 0-1 0 0,0 0 1 0 0,0 0-1 0 0,0 1 1 0 0,0-1-1 0 0,-1 1 1 0 0,0 0-1 0 0,1 0 0 0 0,1 6 1 0 0,0 0 12 0 0,-1-1-1 0 0,0 1 1 0 0,-1-1-1 0 0,0 1 1 0 0,0 0-1 0 0,-1 0 1 0 0,-1 0 0 0 0,0 0-1 0 0,0 0 1 0 0,-1 0-1 0 0,-3 19 1 0 0,2-22-17 0 0,1-1 0 0 0,-1 1 0 0 0,-1-1 0 0 0,1 0 0 0 0,-1 0 0 0 0,0 0 0 0 0,0 0 0 0 0,-1-1 0 0 0,0 1 0 0 0,0-1 0 0 0,0 0 1 0 0,-1 0-1 0 0,1 0 0 0 0,-1 0 0 0 0,0-1 0 0 0,-1 0 0 0 0,1 0 0 0 0,-1-1 0 0 0,0 1 0 0 0,0-1 0 0 0,0 0 0 0 0,0-1 0 0 0,0 1 0 0 0,0-1 0 0 0,-1-1 0 0 0,1 1 0 0 0,-1-1 0 0 0,0 0 0 0 0,-11 0 0 0 0,14-1 10 0 0,-4 0-325 0 0,1 0 1 0 0,-1-1 0 0 0,1 1 0 0 0,-1-1-1 0 0,-7-3 1 0 0,14 4 198 0 0,0 0 1 0 0,0 0-1 0 0,0-1 0 0 0,0 1 1 0 0,0-1-1 0 0,-1 1 0 0 0,1-1 1 0 0,0 0-1 0 0,0 1 1 0 0,0-1-1 0 0,0 0 0 0 0,0 0 1 0 0,1 0-1 0 0,-1 1 0 0 0,0-1 1 0 0,0 0-1 0 0,0 0 0 0 0,1 0 1 0 0,-1 0-1 0 0,1-1 0 0 0,-1 1 1 0 0,1 0-1 0 0,-1 0 1 0 0,1 0-1 0 0,-1 0 0 0 0,1-1 1 0 0,0 1-1 0 0,0 0 0 0 0,0 0 1 0 0,0 0-1 0 0,0-1 0 0 0,0 1 1 0 0,0 0-1 0 0,0 0 1 0 0,0-1-1 0 0,0 1 0 0 0,1 0 1 0 0,-1 0-1 0 0,1-2 0 0 0,2-4-150 0 0,1-1-1 0 0,0 0 0 0 0,0 1 0 0 0,0 0 0 0 0,1 0 1 0 0,0 0-1 0 0,1 0 0 0 0,0 1 0 0 0,-1 0 0 0 0,2 0 0 0 0,-1 1 1 0 0,1 0-1 0 0,8-6 0 0 0,11-5 196 0 0,1 1 0 0 0,36-15 0 0 0,-8 9 673 0 0,77-19 0 0 0,-70 22 1388 0 0,-46 15-661 0 0,-11 1 1277 0 0,-13-1-262 0 0,4 1-2018 0 0,2 1-275 0 0,0 0 0 0 0,-1 0 0 0 0,1 0 1 0 0,0 1-1 0 0,-1-1 0 0 0,1 1 0 0 0,-1-1 0 0 0,1 1 1 0 0,-1 0-1 0 0,1 0 0 0 0,-1 0 0 0 0,0 0 0 0 0,1 0 1 0 0,-1 1-1 0 0,1-1 0 0 0,0 1 0 0 0,-1 0 0 0 0,1-1 1 0 0,-1 1-1 0 0,1 0 0 0 0,0 1 0 0 0,0-1 0 0 0,-1 0 0 0 0,1 1 1 0 0,0-1-1 0 0,0 1 0 0 0,0-1 0 0 0,1 1 0 0 0,-1 0 1 0 0,0 0-1 0 0,1 0 0 0 0,-1 0 0 0 0,1 0 0 0 0,-1 0 1 0 0,1 0-1 0 0,0 1 0 0 0,0-1 0 0 0,0 0 0 0 0,0 1 1 0 0,1-1-1 0 0,-1 1 0 0 0,1-1 0 0 0,-1 1 0 0 0,1-1 1 0 0,0 5-1 0 0,0 2 77 0 0,1 0 1 0 0,0 0 0 0 0,1 0-1 0 0,0 0 1 0 0,0 0 0 0 0,1-1-1 0 0,5 12 1 0 0,-7-15-102 0 0,1-1 0 0 0,0 0 1 0 0,0 0-1 0 0,1-1 0 0 0,-1 1 1 0 0,1 0-1 0 0,0-1 0 0 0,0 1 1 0 0,0-1-1 0 0,0 0 0 0 0,1 0 1 0 0,-1-1-1 0 0,1 1 0 0 0,0 0 1 0 0,0-1-1 0 0,0 0 0 0 0,4 2 1 0 0,-6-4-16 0 0,0 1 0 0 0,1-1 1 0 0,-1 1-1 0 0,1-1 0 0 0,-1 0 1 0 0,0 0-1 0 0,1 0 0 0 0,-1 0 1 0 0,0 0-1 0 0,1 0 0 0 0,-1-1 1 0 0,1 1-1 0 0,-1-1 1 0 0,0 0-1 0 0,0 1 0 0 0,1-1 1 0 0,2-2-1 0 0,-1 0-21 0 0,0 0 0 0 0,-1 1 1 0 0,1-1-1 0 0,-1-1 0 0 0,0 1 0 0 0,0 0 1 0 0,0-1-1 0 0,5-7 0 0 0,-4 2-35 0 0,1 1 1 0 0,-1-1-1 0 0,0-1 0 0 0,-1 1 0 0 0,0 0 0 0 0,0-1 0 0 0,-1 0 1 0 0,1-10-1 0 0,-3 12-11 0 0,-1 0 1 0 0,0 0-1 0 0,0 0 0 0 0,0 1 1 0 0,-1-1-1 0 0,-1 1 1 0 0,1-1-1 0 0,-1 1 0 0 0,0 0 1 0 0,-1 0-1 0 0,-5-9 0 0 0,3 5-23 0 0,0 0-1 0 0,1-1 0 0 0,-4-14 0 0 0,9 26 88 0 0,1-1 0 0 0,-1 0 0 0 0,0 1 0 0 0,1-1 0 0 0,-1 0 0 0 0,1 1 0 0 0,-1-1 0 0 0,1 1 0 0 0,-1-1 0 0 0,1 1 0 0 0,-1-1 0 0 0,1 1 0 0 0,-1-1 0 0 0,1 1 0 0 0,0-1 0 0 0,-1 1 0 0 0,1 0 0 0 0,0-1 0 0 0,-1 1 0 0 0,1 0 0 0 0,0 0 0 0 0,0-1 0 0 0,-1 1 0 0 0,1 0 0 0 0,0 0 0 0 0,0 0 0 0 0,0 0 0 0 0,24-4-23 0 0,51 0 1 0 0,81 7 1 0 0,65-4 14 0 0,-189-3 13 0 0,-33 4 123 0 0,-8 1-48 0 0,-2 1-64 0 0,-22 2 73 0 0,0 6 13 0 0,-98 29-15 0 0,86-23-40 0 0,30-7-2 0 0,7-3-16 0 0,2-1 6 0 0,0-1 0 0 0,0 1 0 0 0,1 0 0 0 0,-1 0 0 0 0,1 1 0 0 0,0-1 1 0 0,0 1-1 0 0,1 0 0 0 0,-4 9 0 0 0,5-11-12 0 0,1 0 1 0 0,0-1-1 0 0,0 1 0 0 0,0 0 1 0 0,0 0-1 0 0,1 0 0 0 0,0 0 1 0 0,-1 0-1 0 0,1 0 0 0 0,1 0 1 0 0,-1 0-1 0 0,1 0 0 0 0,-1 0 1 0 0,1 0-1 0 0,0 0 0 0 0,4 6 1 0 0,-5-8 157 0 0,16 6-109 0 0,50 26-13 0 0,-64-33-60 0 0,0 0 1 0 0,0 0 0 0 0,0 0-1 0 0,0 0 1 0 0,0 0-1 0 0,1-1 1 0 0,-1 1-1 0 0,0-1 1 0 0,0 0 0 0 0,1 1-1 0 0,-1-1 1 0 0,0 0-1 0 0,1 0 1 0 0,-1 0 0 0 0,0-1-1 0 0,1 1 1 0 0,-1-1-1 0 0,0 1 1 0 0,0-1-1 0 0,0 0 1 0 0,1 1 0 0 0,-1-1-1 0 0,3-2 1 0 0,6-2 17 0 0,1-1-22 0 0,0 0 0 0 0,0-1 0 0 0,-1 0 0 0 0,0 0 1 0 0,0-1-1 0 0,-1-1 0 0 0,0 0 0 0 0,0 0 0 0 0,-1-1 1 0 0,0 0-1 0 0,-1-1 0 0 0,0 0 0 0 0,0 0 0 0 0,-2-1 1 0 0,11-23-1 0 0,-16 33-76 0 0,-1 7-138 0 0,-1 38 220 0 0,-6 43 0 0 0,6-74-6 0 0,0-6-137 0 0,1 1 1 0 0,0-1-1 0 0,0 1 0 0 0,1-1 1 0 0,0 1-1 0 0,0-1 0 0 0,0 1 1 0 0,1-1-1 0 0,0 0 0 0 0,0 0 1 0 0,1 0-1 0 0,0 0 0 0 0,5 9 1 0 0,-2-7-581 0 0,-1 0 0 0 0,1-1 0 0 0,1 0 1 0 0,-1 0-1 0 0,1-1 0 0 0,0 0 0 0 0,1 0 0 0 0,15 9 1 0 0,-21-14 502 0 0,-1-1 1 0 0,1 1-1 0 0,0 0 1 0 0,0-1 0 0 0,0 1-1 0 0,0-1 1 0 0,0 0-1 0 0,0 1 1 0 0,0-1 0 0 0,-1 0-1 0 0,3 0 1 0 0,9 0-1214 0 0</inkml:trace>
</inkml:ink>
</file>

<file path=ppt/ink/ink9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25:56.834"/>
    </inkml:context>
    <inkml:brush xml:id="br0">
      <inkml:brushProperty name="width" value="0.05" units="cm"/>
      <inkml:brushProperty name="height" value="0.05" units="cm"/>
    </inkml:brush>
  </inkml:definitions>
  <inkml:trace contextRef="#ctx0" brushRef="#br0">97 338 7645 0 0,'0'0'452'0'0,"-7"-14"-130"0"0,-23-43 73 0 0,23 42 2905 0 0,-2 4-2808 0 0,-26-34-51 0 0,26 34 781 0 0,10 7-1155 0 0,0 2-63 0 0,0 1-1 0 0,-1-1 1 0 0,1 0-1 0 0,0 0 1 0 0,0 0 0 0 0,0 1-1 0 0,0-1 1 0 0,1 0-1 0 0,-1 1 1 0 0,0-1-1 0 0,1 1 1 0 0,2-2 0 0 0,9-8 31 0 0,29-17 0 0 0,-37 25-22 0 0,-1 1-1 0 0,1 0 1 0 0,-1 1 0 0 0,1-1-1 0 0,0 1 1 0 0,0 0-1 0 0,0 0 1 0 0,0 0-1 0 0,0 1 1 0 0,-1-1 0 0 0,1 1-1 0 0,0 0 1 0 0,0 1-1 0 0,0-1 1 0 0,0 1-1 0 0,0 0 1 0 0,0 0 0 0 0,5 3-1 0 0,-8-3-6 0 0,7 1 36 0 0,0 2 0 0 0,-1-1 1 0 0,11 7-1 0 0,-17-9 35 0 0,0 10-8 0 0,0 0-62 0 0,0 0-1 0 0,-2 0 0 0 0,1 0 0 0 0,-1 1 1 0 0,-1-1-1 0 0,-3 21 0 0 0,-2-7 1 0 0,-10 30-1 0 0,13-44-3 0 0,1-5-1 0 0,0 0-1 0 0,0-1 0 0 0,0 1 0 0 0,-1-1 0 0 0,-4 7 0 0 0,6-11-1 0 0,0 0 0 0 0,0 0-1 0 0,0 0 1 0 0,0 0 0 0 0,0 0-1 0 0,0 0 1 0 0,0 0 0 0 0,0 0 0 0 0,-1-1-1 0 0,1 1 1 0 0,-2 0 0 0 0,-6 4-2 0 0,-39 22 3 0 0,92-64-306 0 0,-2 0 110 0 0,42-48 1 0 0,-4 4 178 0 0,-66 67 13 0 0,0 0 0 0 0,23-31 0 0 0,-34 41 13 0 0,0 0-1 0 0,0 0 1 0 0,-1 0 0 0 0,1-1-1 0 0,-1 1 1 0 0,0-1-1 0 0,-1 1 1 0 0,1-1-1 0 0,-1 0 1 0 0,0 0-1 0 0,0 0 1 0 0,0 1 0 0 0,-1-1-1 0 0,1 0 1 0 0,-1 0-1 0 0,-1 0 1 0 0,0-8-1 0 0,1 13-6 0 0,-1-1-1 0 0,1 0 0 0 0,-1 0 0 0 0,1 0 1 0 0,-1 1-1 0 0,1-1 0 0 0,-1 0 1 0 0,0 0-1 0 0,1 1 0 0 0,-1-1 0 0 0,0 1 1 0 0,1-1-1 0 0,-1 1 0 0 0,0-1 0 0 0,0 1 1 0 0,0-1-1 0 0,1 1 0 0 0,-1-1 1 0 0,0 1-1 0 0,0 0 0 0 0,0 0 0 0 0,0 0 1 0 0,0-1-1 0 0,0 1 0 0 0,0 0 0 0 0,0 0 1 0 0,0 0-1 0 0,1 0 0 0 0,-1 0 1 0 0,0 0-1 0 0,0 1 0 0 0,0-1 0 0 0,0 0 1 0 0,0 0-1 0 0,0 1 0 0 0,0-1 0 0 0,-1 1 1 0 0,-33 16-24 0 0,14-4 59 0 0,1 0-1 0 0,-30 28 1 0 0,39-32 35 0 0,2 0 1 0 0,-1 1 0 0 0,1 1 0 0 0,1 0 0 0 0,0 0 0 0 0,-8 15 0 0 0,15-22-42 0 0,0-1 0 0 0,0 1 0 0 0,0 0 0 0 0,0-1 0 0 0,0 1 0 0 0,1 0 0 0 0,0 0 0 0 0,0-1 0 0 0,0 1 0 0 0,0 0 0 0 0,0 0 0 0 0,1-1 0 0 0,0 1 0 0 0,-1 0 1 0 0,1-1-1 0 0,1 1 0 0 0,-1 0 0 0 0,1-1 0 0 0,-1 0 0 0 0,1 1 0 0 0,3 3 0 0 0,-3-3 11 0 0,1 0 0 0 0,0 0 0 0 0,0 0 0 0 0,0 0 0 0 0,1-1 0 0 0,-1 1 0 0 0,1-1 0 0 0,0 0 0 0 0,0 0-1 0 0,0-1 1 0 0,0 1 0 0 0,0-1 0 0 0,1 0 0 0 0,-1 0 0 0 0,1 0 0 0 0,6 1 0 0 0,3-1-130 0 0,1-1 1 0 0,0-1-1 0 0,-1 0 0 0 0,1-1 0 0 0,0 0 0 0 0,15-4 1 0 0,4-3-2193 0 0,48-16-1 0 0,-58 15 887 0 0</inkml:trace>
</inkml:ink>
</file>

<file path=ppt/ink/ink9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25:57.195"/>
    </inkml:context>
    <inkml:brush xml:id="br0">
      <inkml:brushProperty name="width" value="0.05" units="cm"/>
      <inkml:brushProperty name="height" value="0.05" units="cm"/>
    </inkml:brush>
  </inkml:definitions>
  <inkml:trace contextRef="#ctx0" brushRef="#br0">59 72 10393 0 0,'-5'-5'17'0'0,"3"2"137"0"0,0 1 0 0 0,0-1 0 0 0,-1 1 0 0 0,1-1 1 0 0,-1 1-1 0 0,1 0 0 0 0,-1 0 0 0 0,0 0 0 0 0,0 0 1 0 0,0 0-1 0 0,0 1 0 0 0,0 0 0 0 0,-6-3 0 0 0,-2 0 962 0 0,13 1-606 0 0,21-4-470 0 0,-13 5-94 0 0,6-2-139 0 0,-1-1-328 0 0,1 2 0 0 0,30-4 0 0 0,-42 7 307 0 0,-1 0 0 0 0,1-1-1 0 0,0 2 1 0 0,0-1 0 0 0,0 0 0 0 0,-1 1 0 0 0,1 0-1 0 0,0 0 1 0 0,-1 0 0 0 0,1 0 0 0 0,0 0-1 0 0,-1 1 1 0 0,0 0 0 0 0,1 0 0 0 0,-1 0 0 0 0,0 0-1 0 0,6 5 1 0 0,-8-6 132 0 0,0 1-1 0 0,0-1 1 0 0,0 1-1 0 0,0-1 1 0 0,0 1 0 0 0,0 0-1 0 0,0-1 1 0 0,0 1-1 0 0,0 0 1 0 0,-1 0 0 0 0,1 0-1 0 0,-1 0 1 0 0,0-1-1 0 0,1 1 1 0 0,-1 0-1 0 0,0 0 1 0 0,0 0 0 0 0,0 0-1 0 0,0 0 1 0 0,0 0-1 0 0,-1 0 1 0 0,1 0-1 0 0,-1 0 1 0 0,1-1 0 0 0,-1 1-1 0 0,0 0 1 0 0,1 0-1 0 0,-1-1 1 0 0,0 1 0 0 0,0 0-1 0 0,0-1 1 0 0,-1 1-1 0 0,1-1 1 0 0,-2 2-1 0 0,-2 3 150 0 0,-1 1-1 0 0,0-2 0 0 0,0 1 0 0 0,0-1 1 0 0,-1 0-1 0 0,-10 6 0 0 0,2-3 945 0 0,0 1 0 0 0,1 1 0 0 0,-16 14 0 0 0,23-21 410 0 0,7-6-107 0 0,9-11-363 0 0,1 8-904 0 0,0 1 0 0 0,1-1-1 0 0,-1 2 1 0 0,1 0 0 0 0,0 0-1 0 0,1 1 1 0 0,11-2 0 0 0,82-9-1138 0 0,-94 13 864 0 0,66-7-2704 0 0,-54 7 1446 0 0</inkml:trace>
</inkml:ink>
</file>

<file path=ppt/ink/ink9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25:57.648"/>
    </inkml:context>
    <inkml:brush xml:id="br0">
      <inkml:brushProperty name="width" value="0.05" units="cm"/>
      <inkml:brushProperty name="height" value="0.05" units="cm"/>
    </inkml:brush>
  </inkml:definitions>
  <inkml:trace contextRef="#ctx0" brushRef="#br0">3 96 8229 0 0,'-1'-8'223'0'0,"0"1"0"0"0,1-1 1 0 0,0 0-1 0 0,0 0 0 0 0,0 0 0 0 0,1 0 1 0 0,3-11-1 0 0,-2 9 326 0 0,2-1 99 0 0,2 11-176 0 0,-5 2-443 0 0,0-1 0 0 0,0 0 0 0 0,0 0 0 0 0,0 0 0 0 0,0 1-1 0 0,-1-1 1 0 0,1 0 0 0 0,0 1 0 0 0,-1-1 0 0 0,1 0-1 0 0,-1 1 1 0 0,0-1 0 0 0,1 3 0 0 0,3 23 149 0 0,1-1 0 0 0,10 27 0 0 0,-14-47-457 0 0,1 1 0 0 0,1-1 1 0 0,-1 0-1 0 0,1-1 0 0 0,0 1 1 0 0,0 0-1 0 0,0-1 0 0 0,6 6 1 0 0,-2-6-663 0 0</inkml:trace>
</inkml:ink>
</file>

<file path=ppt/ink/ink9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25:58.003"/>
    </inkml:context>
    <inkml:brush xml:id="br0">
      <inkml:brushProperty name="width" value="0.05" units="cm"/>
      <inkml:brushProperty name="height" value="0.05" units="cm"/>
    </inkml:brush>
  </inkml:definitions>
  <inkml:trace contextRef="#ctx0" brushRef="#br0">0 18 9229 0 0,'3'-6'48'0'0,"-1"1"40"0"0,2-2 16 0 0,2 10-8 0 0,-6-2 36 0 0,2 3 44 0 0,2-3 48 0 0,-2 6 20 0 0,2-4-60 0 0,2 5-32 0 0,0 1-20 0 0,0 1 20 0 0,2 3-44 0 0,-4-2-136 0 0,2 7-208 0 0,-2-4-188 0 0,-2 5-236 0 0,2-4-164 0 0</inkml:trace>
</inkml:ink>
</file>

<file path=ppt/ink/ink9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26:06.841"/>
    </inkml:context>
    <inkml:brush xml:id="br0">
      <inkml:brushProperty name="width" value="0.05" units="cm"/>
      <inkml:brushProperty name="height" value="0.05" units="cm"/>
    </inkml:brush>
  </inkml:definitions>
  <inkml:trace contextRef="#ctx0" brushRef="#br0">13 120 7261 0 0,'12'-4'193'0'0,"-11"3"-125"0"0,0 1 1 0 0,0 0-1 0 0,0-1 1 0 0,0 1-1 0 0,0-1 1 0 0,0 1-1 0 0,0-1 1 0 0,0 1-1 0 0,0-1 1 0 0,0 0-1 0 0,0 1 1 0 0,0-1-1 0 0,0-1 1 0 0,-1 1 68 0 0,0 0 0 0 0,1 1-1 0 0,-1-1 1 0 0,0 0 0 0 0,0 0 0 0 0,0 0 0 0 0,-1 0 0 0 0,1 0-1 0 0,0 0 1 0 0,0 0 0 0 0,0 0 0 0 0,-1 1 0 0 0,1-1 0 0 0,0 0-1 0 0,-1 0 1 0 0,1 0 0 0 0,-1 1 0 0 0,1-1 0 0 0,-1 0 0 0 0,0-1-1 0 0,-11-9 1464 0 0,-7-9 857 0 0,19 19-2403 0 0,-1 1 0 0 0,1-1-1 0 0,0 1 1 0 0,0-1 0 0 0,-1 1-1 0 0,1 0 1 0 0,0-1 0 0 0,0 1-1 0 0,0-1 1 0 0,0 1 0 0 0,0-1 0 0 0,0 1-1 0 0,0-1 1 0 0,0 1 0 0 0,0-1-1 0 0,0 1 1 0 0,0-1 0 0 0,0 1-1 0 0,0-1 1 0 0,0 1 0 0 0,1-1 0 0 0,-1 1-1 0 0,0-1 1 0 0,0 1 0 0 0,0-1-1 0 0,1 1 1 0 0,-1 0 0 0 0,0-1-1 0 0,1 1 1 0 0,-1-1 0 0 0,0 1 0 0 0,1 0-1 0 0,-1-1 1 0 0,0 1 0 0 0,1 0-1 0 0,-1 0 1 0 0,1-1 0 0 0,-1 1-1 0 0,1 0 1 0 0,-1 0 0 0 0,1-1 0 0 0,-1 1-1 0 0,1 0 1 0 0,0 0 0 0 0,-1 0-39 0 0,1 0 1 0 0,-1 0 0 0 0,1 0 0 0 0,-1 0 0 0 0,1 0-1 0 0,-1 0 1 0 0,1 0 0 0 0,-1 0 0 0 0,0 0-1 0 0,1 0 1 0 0,-1 1 0 0 0,1-1 0 0 0,-1 0 0 0 0,0 0-1 0 0,1 0 1 0 0,-1 1 0 0 0,1-1 0 0 0,-1 0-1 0 0,0 0 1 0 0,1 1 0 0 0,-1-1 0 0 0,0 0-1 0 0,1 1 1 0 0,-1-1 0 0 0,0 0 0 0 0,0 1 0 0 0,0-1-1 0 0,1 1 1 0 0,-1-1 0 0 0,0 0 0 0 0,0 1-1 0 0,1 0 1 0 0,6 20-57 0 0,-3-10 72 0 0,6 6-14 0 0,0-1-1 0 0,1 0 1 0 0,1 0 0 0 0,0-1-1 0 0,21 19 1 0 0,-25-26-15 0 0,0-1 0 0 0,1-1 1 0 0,0 1-1 0 0,0-1 1 0 0,0-1-1 0 0,0 1 0 0 0,1-2 1 0 0,0 1-1 0 0,0-1 1 0 0,1-1-1 0 0,13 3 0 0 0,-24-5-12 0 0,1-1 0 0 0,0 0-1 0 0,0 0 1 0 0,0 0 0 0 0,0 0-1 0 0,0 0 1 0 0,0 0-1 0 0,0 0 1 0 0,0 0 0 0 0,0-1-1 0 0,-1 1 1 0 0,1 0 0 0 0,0 0-1 0 0,0-1 1 0 0,0 1 0 0 0,0-1-1 0 0,-1 1 1 0 0,1-1-1 0 0,0 1 1 0 0,0-1 0 0 0,-1 1-1 0 0,1-1 1 0 0,0 0 0 0 0,0 0-1 0 0,0-1-49 0 0,0 0 0 0 0,0 0 0 0 0,0 0 0 0 0,0 0 0 0 0,0 0 0 0 0,-1 0 0 0 0,1 0 0 0 0,-1 0 0 0 0,1 0 0 0 0,-1-3 1 0 0,0-3-200 0 0,0 0 0 0 0,0 0 1 0 0,-1 0-1 0 0,-3-13 1 0 0,-1-6-25 0 0,-2-55 0 0 0,4 35 277 0 0,0 29-68 0 0,4 32 3 0 0,1 33 104 0 0,1-20 116 0 0,2-1 0 0 0,0 1-1 0 0,2-1 1 0 0,0 0 0 0 0,2 0-1 0 0,13 25 1 0 0,85 139 1095 0 0,-80-146-1033 0 0,-8-13-72 0 0,-2 1-1 0 0,13 34 1 0 0,-25-51-129 0 0,0-1 0 0 0,0 1 0 0 0,-2 0 0 0 0,0 0 0 0 0,0 0 0 0 0,-2 0-1 0 0,1 21 1 0 0,-2-33-8 0 0,0 1 0 0 0,-1-1 0 0 0,1 0 0 0 0,-1 1 0 0 0,1-1 0 0 0,-1 0 0 0 0,0 0 0 0 0,0 1 0 0 0,0-1 0 0 0,-1 0 0 0 0,1 0 0 0 0,-1 0 0 0 0,1 0 0 0 0,-1-1 0 0 0,0 1 0 0 0,0 0 0 0 0,-1-1 0 0 0,1 1 0 0 0,0-1 0 0 0,-1 0 0 0 0,1 0 0 0 0,-1 0 0 0 0,0 0 0 0 0,-4 2 0 0 0,2-2 2 0 0,0 0 0 0 0,-1-1 1 0 0,1 1-1 0 0,-1-1 0 0 0,0-1 0 0 0,1 1 0 0 0,-1-1 1 0 0,0 0-1 0 0,1 0 0 0 0,-1 0 0 0 0,0-1 1 0 0,1 0-1 0 0,-10-3 0 0 0,5 2 0 0 0,0-1 1 0 0,0-1-1 0 0,1 0 1 0 0,-1 0-1 0 0,1-1 0 0 0,0 0 1 0 0,1 0-1 0 0,-1-1 0 0 0,-8-8 1 0 0,11 9-12 0 0,1-1 0 0 0,0 0 0 0 0,0 0 0 0 0,1 0 0 0 0,-1 0 0 0 0,1-1 0 0 0,1 0 0 0 0,-1 0 0 0 0,1 0 0 0 0,1 0 0 0 0,-1 0 0 0 0,1-1 0 0 0,-1-7 0 0 0,-2-21-60 0 0,2-1 1 0 0,2 0-1 0 0,6-72 0 0 0,-5 100 66 0 0,1 0-1 0 0,1 1 0 0 0,0-1 0 0 0,0 1 0 0 0,0 0 0 0 0,1-1 1 0 0,0 1-1 0 0,1 1 0 0 0,0-1 0 0 0,0 0 0 0 0,9-11 1 0 0,-10 15-1 0 0,0 1 1 0 0,1 0-1 0 0,-1 0 0 0 0,1 0 1 0 0,0 0-1 0 0,-1 1 1 0 0,1-1-1 0 0,0 1 1 0 0,1 0-1 0 0,-1 0 1 0 0,0 0-1 0 0,0 1 1 0 0,1-1-1 0 0,-1 1 1 0 0,1 0-1 0 0,-1 1 1 0 0,1-1-1 0 0,0 1 1 0 0,-1 0-1 0 0,1 0 1 0 0,0 0-1 0 0,-1 1 1 0 0,8 1-1 0 0,-8-1-98 0 0,0-1 1 0 0,-1 1-1 0 0,0 1 0 0 0,1-1 0 0 0,-1 0 0 0 0,0 1 0 0 0,1-1 0 0 0,-1 1 0 0 0,0 0 0 0 0,0 0 1 0 0,0 1-1 0 0,-1-1 0 0 0,1 0 0 0 0,0 1 0 0 0,2 3 0 0 0,-1-1-730 0 0,1-1 0 0 0,0 0 0 0 0,0 0 0 0 0,0 0-1 0 0,0-1 1 0 0,10 5 0 0 0,-3-1-760 0 0</inkml:trace>
</inkml:ink>
</file>

<file path=ppt/ink/ink9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26:07.184"/>
    </inkml:context>
    <inkml:brush xml:id="br0">
      <inkml:brushProperty name="width" value="0.05" units="cm"/>
      <inkml:brushProperty name="height" value="0.05" units="cm"/>
    </inkml:brush>
  </inkml:definitions>
  <inkml:trace contextRef="#ctx0" brushRef="#br0">6 67 12313 0 0,'-2'-16'491'0'0,"-1"1"657"0"0,3 14-1106 0 0,1 0-1 0 0,-1 1 1 0 0,0-1-1 0 0,1 0 1 0 0,-1 1 0 0 0,1-1-1 0 0,-1 0 1 0 0,1 1-1 0 0,0-1 1 0 0,-1 1 0 0 0,1-1-1 0 0,0 1 1 0 0,-1-1-1 0 0,1 1 1 0 0,0 0 0 0 0,-1-1-1 0 0,1 1 1 0 0,0 0 0 0 0,0-1-1 0 0,1 1 1 0 0,18-8-76 0 0,-6 4-580 0 0,0 0 0 0 0,0 1 0 0 0,1 1-1 0 0,-1 0 1 0 0,1 1 0 0 0,-1 0 0 0 0,1 2 0 0 0,19 2 0 0 0,-32-3 475 0 0,-1 0 0 0 0,0 0-1 0 0,0 1 1 0 0,1-1 0 0 0,-1 1 0 0 0,0-1 0 0 0,0 1-1 0 0,1-1 1 0 0,-1 1 0 0 0,0 0 0 0 0,0 0 0 0 0,0 0 0 0 0,0-1-1 0 0,0 1 1 0 0,0 0 0 0 0,0 0 0 0 0,0 0 0 0 0,0 0 0 0 0,-1 1-1 0 0,1-1 1 0 0,0 0 0 0 0,0 3 0 0 0,3 5-877 0 0</inkml:trace>
  <inkml:trace contextRef="#ctx0" brushRef="#br0" timeOffset="1">97 186 6313 0 0,'-13'14'330'0'0,"11"-11"-211"0"0,-1-1 0 0 0,1 1-1 0 0,0-1 1 0 0,-1 0 0 0 0,0 1-1 0 0,0-1 1 0 0,1 0 0 0 0,-1-1-1 0 0,-1 1 1 0 0,1 0 0 0 0,-4 1-1 0 0,34-14 4928 0 0,-8 4-5735 0 0,41-10-1 0 0,-17 7-1159 0 0,-22 7 517 0 0</inkml:trace>
</inkml:ink>
</file>

<file path=ppt/ink/ink9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26:08.387"/>
    </inkml:context>
    <inkml:brush xml:id="br0">
      <inkml:brushProperty name="width" value="0.05" units="cm"/>
      <inkml:brushProperty name="height" value="0.05" units="cm"/>
    </inkml:brush>
  </inkml:definitions>
  <inkml:trace contextRef="#ctx0" brushRef="#br0">71 237 8265 0 0,'-2'-12'372'0'0,"0"0"1"0"0,-1 0-1 0 0,0 1 1 0 0,-1-1 0 0 0,0 1-1 0 0,-1 0 1 0 0,0 0-1 0 0,-1 1 1 0 0,0-1 0 0 0,-10-11-1 0 0,8 10 474 0 0,2 3 486 0 0,7 22-911 0 0,2 9-357 0 0,-1 0 0 0 0,-1 42 0 0 0,-1-37 22 0 0,4 35-1 0 0,-2-48-45 0 0,1-1 0 0 0,1 0 0 0 0,0 1 0 0 0,0-1 0 0 0,1 0 0 0 0,1-1 0 0 0,14 24-1 0 0,-17-32-28 0 0,0 0 1 0 0,0 0-1 0 0,0-1 0 0 0,0 1 0 0 0,1-1 0 0 0,0 0 0 0 0,-1 0 0 0 0,1 0 0 0 0,0-1 0 0 0,0 1 0 0 0,8 3 0 0 0,-9-5-7 0 0,1 0-1 0 0,-1-1 0 0 0,0 1 1 0 0,1-1-1 0 0,-1 1 1 0 0,0-1-1 0 0,1 0 1 0 0,-1-1-1 0 0,1 1 0 0 0,-1 0 1 0 0,1-1-1 0 0,-1 0 1 0 0,0 0-1 0 0,0 0 0 0 0,1 0 1 0 0,-1 0-1 0 0,0-1 1 0 0,3-1-1 0 0,0-1-35 0 0,0 0 0 0 0,-1 0 0 0 0,1 0 0 0 0,-1-1 0 0 0,0 1 0 0 0,-1-1 0 0 0,1-1 0 0 0,-1 1-1 0 0,0 0 1 0 0,-1-1 0 0 0,1 0 0 0 0,-1 0 0 0 0,0 0 0 0 0,3-11 0 0 0,2-7-56 0 0,-1-1-1 0 0,5-39 1 0 0,-6 28 119 0 0,-6 35-31 0 0,0 0-1 0 0,0 0 1 0 0,0 0-1 0 0,0 0 1 0 0,1-1-1 0 0,-1 1 0 0 0,0 0 1 0 0,1 0-1 0 0,-1 0 1 0 0,1 1-1 0 0,-1-1 1 0 0,1 0-1 0 0,0 0 1 0 0,-1 0-1 0 0,1 0 0 0 0,0 0 1 0 0,-1 1-1 0 0,2-2 1 0 0,3 5-23 0 0,-3 12 10 0 0,-1 7 74 0 0,8 41 0 0 0,-1-4 205 0 0,-8-58-246 0 0,0 1 0 0 0,1-1 0 0 0,-1 1 0 0 0,0-1 0 0 0,1 1-1 0 0,-1-1 1 0 0,1 0 0 0 0,0 1 0 0 0,-1-1 0 0 0,1 0 0 0 0,0 1 0 0 0,0-1-1 0 0,0 0 1 0 0,0 0 0 0 0,0 0 0 0 0,0 0 0 0 0,0 0 0 0 0,3 2-1 0 0,-1-1 23 0 0,0 0 0 0 0,0-1 1 0 0,0 1-1 0 0,1-1 0 0 0,-1 0 0 0 0,1 0 0 0 0,6 1 0 0 0,1-1 19 0 0,1 0 0 0 0,-1 0 0 0 0,1-2 1 0 0,12-1-1 0 0,-15 1-59 0 0,-1 0 0 0 0,0-1 0 0 0,0 0-1 0 0,0 0 1 0 0,0-1 0 0 0,-1 0 0 0 0,1-1 0 0 0,-1 0 0 0 0,1 0 0 0 0,-1 0 0 0 0,0-1 0 0 0,-1 0-1 0 0,1 0 1 0 0,-1-1 0 0 0,8-9 0 0 0,-11 10-3 0 0,1 1-1 0 0,-1-1 1 0 0,0 0-1 0 0,0 0 1 0 0,-1 0-1 0 0,0-1 1 0 0,1 1-1 0 0,-2 0 0 0 0,1-1 1 0 0,-1 0-1 0 0,0 1 1 0 0,0-1-1 0 0,0 0 1 0 0,-1 1-1 0 0,0-1 1 0 0,0 0-1 0 0,0 0 1 0 0,-1 1-1 0 0,0-1 1 0 0,0 0-1 0 0,-1 1 1 0 0,-3-11-1 0 0,-3-2-87 0 0,0 1-1 0 0,-1 0 0 0 0,-1 1 1 0 0,0 0-1 0 0,-1 0 0 0 0,-1 1 1 0 0,0 1-1 0 0,-1 0 0 0 0,-1 1 1 0 0,-29-23-1 0 0,42 36 69 0 0,1-1 0 0 0,-1 1 1 0 0,1-1-1 0 0,-1 1 0 0 0,0 0 0 0 0,1-1 0 0 0,-1 1 0 0 0,1 0 1 0 0,-1-1-1 0 0,0 1 0 0 0,1 0 0 0 0,-1 0 0 0 0,1 0 1 0 0,-1 0-1 0 0,0 0 0 0 0,1-1 0 0 0,-1 1 0 0 0,0 0 0 0 0,1 0 1 0 0,-1 1-1 0 0,0-1 0 0 0,1 0 0 0 0,-1 0 0 0 0,0 0 0 0 0,1 0 1 0 0,-1 1-1 0 0,1-1 0 0 0,-2 0 0 0 0,2 1-33 0 0,-1 0 1 0 0,1 0-1 0 0,-1 0 1 0 0,1 0-1 0 0,-1 0 0 0 0,1 0 1 0 0,-1 0-1 0 0,1-1 1 0 0,0 1-1 0 0,0 0 0 0 0,-1 0 1 0 0,1 0-1 0 0,0 0 0 0 0,0 1 1 0 0,0-1-1 0 0,0 1 1 0 0,1 4-282 0 0,-1 0 0 0 0,1-1 0 0 0,0 1 1 0 0,1 0-1 0 0,2 9 0 0 0,-2-11 89 0 0,0 1 0 0 0,1 0 0 0 0,0-1 0 0 0,-1 0-1 0 0,2 1 1 0 0,-1-1 0 0 0,0 0 0 0 0,1-1-1 0 0,-1 1 1 0 0,9 6 0 0 0,1-2-411 0 0,1 0 1 0 0,20 9-1 0 0,-32-16 610 0 0,29 12-773 0 0</inkml:trace>
</inkml:ink>
</file>

<file path=ppt/ink/ink9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26:09.085"/>
    </inkml:context>
    <inkml:brush xml:id="br0">
      <inkml:brushProperty name="width" value="0.05" units="cm"/>
      <inkml:brushProperty name="height" value="0.05" units="cm"/>
    </inkml:brush>
  </inkml:definitions>
  <inkml:trace contextRef="#ctx0" brushRef="#br0">197 375 8329 0 0,'5'-2'140'0'0,"-1"0"-1"0"0,1-1 1 0 0,-1 0 0 0 0,0 1 0 0 0,1-1 0 0 0,-1-1 0 0 0,-1 1 0 0 0,1-1-1 0 0,0 1 1 0 0,-1-1 0 0 0,0 0 0 0 0,1 0 0 0 0,-2-1 0 0 0,1 1 0 0 0,0-1-1 0 0,-1 1 1 0 0,0-1 0 0 0,0 0 0 0 0,0 0 0 0 0,-1 0 0 0 0,0 0-1 0 0,0 0 1 0 0,0 0 0 0 0,0 0 0 0 0,-1 0 0 0 0,0 0 0 0 0,0 0 0 0 0,0-1-1 0 0,-1 1 1 0 0,0 0 0 0 0,0 0 0 0 0,0 0 0 0 0,0 0 0 0 0,-1 0 0 0 0,0 0-1 0 0,-4-8 1 0 0,0 2-15 0 0,0 0 0 0 0,-1 0-1 0 0,-1 1 1 0 0,1 0 0 0 0,-13-13-1 0 0,18 21-123 0 0,1 1 1 0 0,-1-1-1 0 0,0 0 0 0 0,0 0 0 0 0,0 1 1 0 0,-1-1-1 0 0,1 1 0 0 0,0 0 1 0 0,-1 0-1 0 0,1-1 0 0 0,0 2 0 0 0,-1-1 1 0 0,0 0-1 0 0,1 0 0 0 0,-1 1 0 0 0,1-1 1 0 0,-1 1-1 0 0,0 0 0 0 0,1 0 0 0 0,-1 0 1 0 0,1 0-1 0 0,-1 0 0 0 0,0 1 0 0 0,1-1 1 0 0,-1 1-1 0 0,1 0 0 0 0,-1 0 0 0 0,1 0 1 0 0,-1 0-1 0 0,1 0 0 0 0,0 0 0 0 0,-1 0 1 0 0,-1 3-1 0 0,-6 4 3 0 0,1 0 0 0 0,0 1 0 0 0,1 0 0 0 0,-1 0 0 0 0,2 1 0 0 0,0 0 0 0 0,0 0 0 0 0,0 1 0 0 0,-5 14 0 0 0,6-12 19 0 0,1 1 0 0 0,0 0 1 0 0,1-1-1 0 0,0 2 0 0 0,1-1 0 0 0,1 0 0 0 0,-2 25 0 0 0,4-35-16 0 0,0 0 1 0 0,0 0-1 0 0,1-1 0 0 0,-1 1 0 0 0,1 0 0 0 0,-1-1 0 0 0,1 1 0 0 0,0 0 0 0 0,1-1 1 0 0,-1 0-1 0 0,1 1 0 0 0,-1-1 0 0 0,1 0 0 0 0,3 5 0 0 0,-3-7-3 0 0,-1 1-1 0 0,1-1 0 0 0,0 0 1 0 0,0 0-1 0 0,0 0 1 0 0,-1 0-1 0 0,1 0 1 0 0,0 0-1 0 0,0 0 0 0 0,0 0 1 0 0,1-1-1 0 0,-1 1 1 0 0,0-1-1 0 0,0 0 1 0 0,0 0-1 0 0,0 0 0 0 0,0 0 1 0 0,1 0-1 0 0,-1 0 1 0 0,0 0-1 0 0,0 0 1 0 0,0-1-1 0 0,0 1 0 0 0,0-1 1 0 0,0 0-1 0 0,3-1 1 0 0,7-2-38 0 0,1-1 1 0 0,-1-1-1 0 0,0 0 1 0 0,0 0-1 0 0,0-1 1 0 0,-1-1-1 0 0,13-11 0 0 0,-18 13 26 0 0,0 1 0 0 0,0-1 0 0 0,-1 0 0 0 0,0 0-1 0 0,-1-1 1 0 0,1 0 0 0 0,-1 0 0 0 0,-1 0-1 0 0,1 0 1 0 0,-1 0 0 0 0,0-1 0 0 0,-1 1 0 0 0,3-14-1 0 0,0-13-15 0 0,3-62-1 0 0,-9 121-42 0 0,4 59 76 0 0,-3-76 4 0 0,1-1 0 0 0,1 1 0 0 0,-1-1 0 0 0,1 0 0 0 0,1 1 0 0 0,-1-1 0 0 0,1 0 0 0 0,6 10 0 0 0,-6-14-4 0 0,0 0-1 0 0,0 0 1 0 0,0 0 0 0 0,0 0-1 0 0,0-1 1 0 0,0 1-1 0 0,1-1 1 0 0,-1 0 0 0 0,1 0-1 0 0,0 0 1 0 0,0 0-1 0 0,-1-1 1 0 0,1 0-1 0 0,0 0 1 0 0,0 0 0 0 0,0 0-1 0 0,0 0 1 0 0,1-1-1 0 0,-1 0 1 0 0,0 0 0 0 0,0 0-1 0 0,6-1 1 0 0,5 0-5 0 0,0-2 0 0 0,0 1 1 0 0,0-2-1 0 0,24-9 1 0 0,-26 8 3 0 0,-1 0 1 0 0,0-2 0 0 0,-1 1 0 0 0,1-1-1 0 0,14-13 1 0 0,-20 15-8 0 0,1-1-1 0 0,-1 1 1 0 0,-1-2 0 0 0,1 1-1 0 0,-1-1 1 0 0,0 1-1 0 0,0-1 1 0 0,-1-1 0 0 0,6-13-1 0 0,-8 14-8 0 0,0 1-1 0 0,-1-1 0 0 0,0-1 0 0 0,0 1 1 0 0,-1 0-1 0 0,1 0 0 0 0,-2 0 0 0 0,1 0 0 0 0,-1 0 1 0 0,0 0-1 0 0,0 0 0 0 0,-1 0 0 0 0,0 0 1 0 0,-6-12-1 0 0,6 13-1 0 0,-1 0 0 0 0,0 0 0 0 0,0 0 0 0 0,-1 1 0 0 0,1-1 0 0 0,-1 1 0 0 0,-1 0 0 0 0,1 0 0 0 0,-1 0 0 0 0,0 1 0 0 0,0-1 0 0 0,0 1 0 0 0,0 1 1 0 0,-1-1-1 0 0,0 1 0 0 0,-6-4 0 0 0,11 7 8 0 0,0-1 1 0 0,0 1 0 0 0,0 0 0 0 0,0-1 0 0 0,-1 1-1 0 0,1 0 1 0 0,0 0 0 0 0,0 0 0 0 0,0 0 0 0 0,0 0-1 0 0,0 0 1 0 0,-1 0 0 0 0,1 0 0 0 0,0 0 0 0 0,0 0-1 0 0,0 1 1 0 0,0-1 0 0 0,0 0 0 0 0,0 1 0 0 0,0-1 0 0 0,0 1-1 0 0,0 0 1 0 0,0-1 0 0 0,0 1 0 0 0,0 0 0 0 0,0-1-1 0 0,0 1 1 0 0,0 0 0 0 0,1 0 0 0 0,-1 0 0 0 0,0-1-1 0 0,1 1 1 0 0,-1 0 0 0 0,0 0 0 0 0,1 0 0 0 0,-1 0-1 0 0,1 1 1 0 0,0-1 0 0 0,-1 0 0 0 0,1 0 0 0 0,0 0-1 0 0,-1 0 1 0 0,1 0 0 0 0,0 2 0 0 0,-1 2 5 0 0,1 0 1 0 0,-1 0 0 0 0,1-1 0 0 0,0 1-1 0 0,1 0 1 0 0,-1 0 0 0 0,1 0 0 0 0,0-1-1 0 0,2 9 1 0 0,2-3 7 0 0,0 1-1 0 0,1-1 1 0 0,0 0-1 0 0,1 0 1 0 0,0-1 0 0 0,0 0-1 0 0,15 14 1 0 0,5 2 88 0 0,35 22 1 0 0,-36-28 59 0 0,42 40 1 0 0,-67-58-158 0 0,0 0-1 0 0,0 0 1 0 0,-1 0 0 0 0,1 0 0 0 0,0 0 0 0 0,0 0 0 0 0,0 0-1 0 0,-1 0 1 0 0,1 0 0 0 0,0 0 0 0 0,-1 0 0 0 0,1 1 0 0 0,-1-1-1 0 0,0 0 1 0 0,1 0 0 0 0,-1 1 0 0 0,0-1 0 0 0,0 0 0 0 0,0 1-1 0 0,0-1 1 0 0,0 3 0 0 0,0-3-2 0 0,-1 0 1 0 0,0 1-1 0 0,1-1 0 0 0,-1 0 1 0 0,0 0-1 0 0,0 0 0 0 0,0 0 1 0 0,0 0-1 0 0,0 0 0 0 0,0 0 1 0 0,0 0-1 0 0,0 0 0 0 0,0 0 1 0 0,0 0-1 0 0,0-1 0 0 0,-3 2 1 0 0,-6 2-29 0 0,0 0 1 0 0,1-1 0 0 0,-2-1 0 0 0,-12 2 0 0 0,17-2-17 0 0,-15 1-583 0 0,1 0 0 0 0,-1-1 0 0 0,0 0-1 0 0,1-2 1 0 0,-37-4 0 0 0,44 1-542 0 0</inkml:trace>
</inkml:ink>
</file>

<file path=ppt/ink/ink9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26:09.568"/>
    </inkml:context>
    <inkml:brush xml:id="br0">
      <inkml:brushProperty name="width" value="0.05" units="cm"/>
      <inkml:brushProperty name="height" value="0.05" units="cm"/>
    </inkml:brush>
  </inkml:definitions>
  <inkml:trace contextRef="#ctx0" brushRef="#br0">41 210 11593 0 0,'-5'-4'127'0'0,"0"-1"-1"0"0,1 0 1 0 0,0 0-1 0 0,0 0 1 0 0,-5-8-1 0 0,8 10-31 0 0,0 1 0 0 0,0 0 0 0 0,-1 0 0 0 0,2-1 0 0 0,-1 1 0 0 0,0 0 0 0 0,0-1 0 0 0,1 1 0 0 0,-1-1 0 0 0,1 1 0 0 0,0-1 0 0 0,0 1 0 0 0,0-1 1 0 0,0 1-1 0 0,0-1 0 0 0,1 1 0 0 0,0-4 0 0 0,-1 6-94 0 0,0-1-1 0 0,0 0 1 0 0,1 1 0 0 0,-1-1 0 0 0,0 0 0 0 0,0 1 0 0 0,1-1 0 0 0,-1 1 0 0 0,1-1 0 0 0,-1 1 0 0 0,0-1-1 0 0,1 1 1 0 0,-1-1 0 0 0,1 1 0 0 0,-1-1 0 0 0,1 1 0 0 0,0-1 0 0 0,-1 1 0 0 0,1 0 0 0 0,-1-1 0 0 0,1 1-1 0 0,0 0 1 0 0,-1 0 0 0 0,1-1 0 0 0,0 1 0 0 0,1 0 0 0 0,-1 0-6 0 0,1 0-1 0 0,-1 0 0 0 0,0 1 1 0 0,1-1-1 0 0,-1 0 1 0 0,1 1-1 0 0,-1-1 1 0 0,1 1-1 0 0,-1 0 1 0 0,0-1-1 0 0,3 3 1 0 0,1 0 16 0 0,0 1-1 0 0,0 1 1 0 0,0-1-1 0 0,6 8 1 0 0,-2 1 39 0 0,-1 1 1 0 0,-1 0-1 0 0,0 0 0 0 0,-1 0 1 0 0,9 29-1 0 0,-1-3-69 0 0,-11-30 17 0 0,1-1 0 0 0,-1 1 0 0 0,-1 0 1 0 0,3 19-1 0 0,-5-29 3 0 0,0 1-1 0 0,0-1 1 0 0,0 0-1 0 0,0 1 1 0 0,0-1-1 0 0,0 0 1 0 0,0 1-1 0 0,1-1 1 0 0,-2 0-1 0 0,1 0 1 0 0,0 1 0 0 0,0-1-1 0 0,0 0 1 0 0,0 1-1 0 0,0-1 1 0 0,0 0-1 0 0,0 1 1 0 0,0-1-1 0 0,0 0 1 0 0,0 1-1 0 0,-1-1 1 0 0,1 0 0 0 0,0 0-1 0 0,0 1 1 0 0,0-1-1 0 0,-1 0 1 0 0,1 0-1 0 0,0 1 1 0 0,0-1-1 0 0,-1 0 1 0 0,-6-7 37 0 0,-4-19 26 0 0,8 12-54 0 0,0 1 0 0 0,1-1 1 0 0,1 0-1 0 0,0 0 0 0 0,1 0 0 0 0,0 0 0 0 0,5-26 0 0 0,2 7-37 0 0,11-34 0 0 0,-14 57 19 0 0,0 0 0 0 0,0 0 0 0 0,0 1 0 0 0,1 0 0 0 0,1-1 0 0 0,0 2 1 0 0,11-14-1 0 0,-16 20 6 0 0,0 0 1 0 0,1 1 0 0 0,0-1-1 0 0,-1 1 1 0 0,1 0-1 0 0,0-1 1 0 0,0 1 0 0 0,0 0-1 0 0,0 0 1 0 0,0 0-1 0 0,0 0 1 0 0,0 0 0 0 0,0 0-1 0 0,0 1 1 0 0,0-1 0 0 0,0 1-1 0 0,0 0 1 0 0,1-1-1 0 0,-1 1 1 0 0,0 0 0 0 0,0 0-1 0 0,0 0 1 0 0,1 1-1 0 0,2 0 1 0 0,-2 0 1 0 0,0 0-1 0 0,-1 1 1 0 0,1-1-1 0 0,0 1 1 0 0,-1 0-1 0 0,0 0 1 0 0,1 0-1 0 0,-1 0 1 0 0,0 0 0 0 0,0 0-1 0 0,0 0 1 0 0,0 1-1 0 0,0-1 1 0 0,-1 1-1 0 0,1 0 1 0 0,-1-1-1 0 0,2 5 1 0 0,6 17 11 0 0,-1 0-1 0 0,7 44 1 0 0,1-1-260 0 0,-13-55-227 0 0,1 0 0 0 0,0-1 0 0 0,11 20 0 0 0,-13-28 162 0 0,-1 0 1 0 0,1 0-1 0 0,0 0 0 0 0,0 0 1 0 0,0 0-1 0 0,1-1 0 0 0,-1 1 0 0 0,1-1 1 0 0,-1 0-1 0 0,1 0 0 0 0,0 0 1 0 0,0 0-1 0 0,0 0 0 0 0,0 0 0 0 0,0-1 1 0 0,0 1-1 0 0,0-1 0 0 0,4 1 1 0 0,1-2-622 0 0</inkml:trace>
</inkml:ink>
</file>

<file path=ppt/ink/ink9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26:09.912"/>
    </inkml:context>
    <inkml:brush xml:id="br0">
      <inkml:brushProperty name="width" value="0.05" units="cm"/>
      <inkml:brushProperty name="height" value="0.05" units="cm"/>
    </inkml:brush>
  </inkml:definitions>
  <inkml:trace contextRef="#ctx0" brushRef="#br0">52 174 6437 0 0,'0'-20'632'0'0,"-1"0"1"0"0,0-1-1 0 0,-2 1 1 0 0,0 0-1 0 0,-1 1 1 0 0,-12-35-1 0 0,16 57-494 0 0,0 0 0 0 0,0 0 0 0 0,-1 0 0 0 0,1 0-1 0 0,-1 0 1 0 0,1 0 0 0 0,-1 0 0 0 0,-2 3 0 0 0,0 7 23 0 0,-2 15 310 0 0,-4 56 0 0 0,8-75-374 0 0,1-1-1 0 0,0 1 1 0 0,1 0-1 0 0,0-1 1 0 0,1 1-1 0 0,-1-1 1 0 0,2 1-1 0 0,-1-1 0 0 0,1 0 1 0 0,8 15-1 0 0,-10-20-87 0 0,1-1-1 0 0,0 0 0 0 0,-1 1 1 0 0,1-1-1 0 0,0 0 0 0 0,0 0 1 0 0,0-1-1 0 0,1 1 0 0 0,-1 0 1 0 0,0-1-1 0 0,1 1 0 0 0,-1-1 1 0 0,1 0-1 0 0,-1 0 0 0 0,1 0 1 0 0,4 1-1 0 0,-3-1-11 0 0,1 0-1 0 0,0-1 1 0 0,0 0-1 0 0,0 1 0 0 0,-1-2 1 0 0,1 1-1 0 0,0-1 1 0 0,0 1-1 0 0,4-3 1 0 0,1 0-79 0 0,0 0 0 0 0,0-1 1 0 0,0-1-1 0 0,-1 1 0 0 0,1-2 1 0 0,-1 1-1 0 0,-1-1 0 0 0,10-8 1 0 0,-13 9-13 0 0,0 1 1 0 0,0-1 0 0 0,0 0 0 0 0,-1-1 0 0 0,0 1 0 0 0,0-1 0 0 0,0 0 0 0 0,4-10 0 0 0,-7 12 38 0 0,1 0 0 0 0,-1 0 0 0 0,0-1 0 0 0,-1 1 1 0 0,1 0-1 0 0,-1-1 0 0 0,0 1 0 0 0,0-1 0 0 0,0 1 1 0 0,0 0-1 0 0,-1-1 0 0 0,0 1 0 0 0,0-1 0 0 0,-2-5 0 0 0,0 2-8 0 0,-1 0-1 0 0,1 0 1 0 0,-2 1-1 0 0,1 0 0 0 0,-1-1 1 0 0,0 2-1 0 0,0-1 0 0 0,-1 0 1 0 0,0 1-1 0 0,0 0 1 0 0,0 1-1 0 0,-10-7 0 0 0,14 10 54 0 0,-1 0-1 0 0,0 0 0 0 0,1 1 1 0 0,-1-1-1 0 0,0 1 0 0 0,0 0 0 0 0,0 0 1 0 0,0 0-1 0 0,0 0 0 0 0,0 0 1 0 0,0 1-1 0 0,0-1 0 0 0,0 1 0 0 0,0 0 1 0 0,0 0-1 0 0,-1 0 0 0 0,1 0 1 0 0,0 0-1 0 0,0 1 0 0 0,0-1 0 0 0,0 1 1 0 0,0 0-1 0 0,0 0 0 0 0,0 0 1 0 0,0 1-1 0 0,0-1 0 0 0,1 1 0 0 0,-1-1 1 0 0,0 1-1 0 0,1 0 0 0 0,-1 0 1 0 0,1 0-1 0 0,0 0 0 0 0,0 0 0 0 0,-3 4 1 0 0,2-2-103 0 0,0 0 0 0 0,1 0 1 0 0,-1 0-1 0 0,1 0 1 0 0,0 0-1 0 0,0 0 0 0 0,-1 5 1 0 0,3-8 74 0 0,0 0 0 0 0,-1-1 0 0 0,1 1 1 0 0,0 0-1 0 0,0 0 0 0 0,0 0 1 0 0,0 0-1 0 0,0-1 0 0 0,0 1 0 0 0,0 0 1 0 0,0 0-1 0 0,0 0 0 0 0,0 0 0 0 0,0-1 1 0 0,1 1-1 0 0,-1 0 0 0 0,0 0 0 0 0,1 0 1 0 0,-1-1-1 0 0,0 1 0 0 0,1 0 1 0 0,-1 0-1 0 0,1-1 0 0 0,-1 1 0 0 0,1 0 1 0 0,-1-1-1 0 0,1 1 0 0 0,0-1 0 0 0,-1 1 1 0 0,1-1-1 0 0,0 1 0 0 0,-1-1 1 0 0,1 1-1 0 0,0-1 0 0 0,0 0 0 0 0,0 1 1 0 0,-1-1-1 0 0,1 0 0 0 0,0 0 0 0 0,0 1 1 0 0,0-1-1 0 0,0 0 0 0 0,-1 0 0 0 0,2 0 1 0 0,6 0-186 0 0,0 0 0 0 0,0-1 0 0 0,0 0 0 0 0,0 0 1 0 0,0-1-1 0 0,0 0 0 0 0,-1 0 0 0 0,1-1 0 0 0,12-6 1 0 0,-4 0-363 0 0</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3:41:20.685"/>
    </inkml:context>
    <inkml:brush xml:id="br0">
      <inkml:brushProperty name="width" value="0.05" units="cm"/>
      <inkml:brushProperty name="height" value="0.05" units="cm"/>
    </inkml:brush>
  </inkml:definitions>
  <inkml:trace contextRef="#ctx0" brushRef="#br0">49 589 8793 0 0,'-14'-36'449'0'0,"8"22"24"0"0,0-1 1 0 0,1 0-1 0 0,0 0 1 0 0,1 0-1 0 0,1-1 1 0 0,0 1-1 0 0,0-20 1 0 0,3 27-183 0 0,1 0 1 0 0,-1-1 0 0 0,1 1-1 0 0,3-11 1 0 0,-3 17-257 0 0,-1 1 1 0 0,1-1-1 0 0,-1 0 1 0 0,1 1-1 0 0,-1-1 0 0 0,1 0 1 0 0,0 1-1 0 0,0-1 1 0 0,0 1-1 0 0,0-1 1 0 0,0 1-1 0 0,0 0 1 0 0,0-1-1 0 0,0 1 0 0 0,1 0 1 0 0,-1 0-1 0 0,1 0 1 0 0,-1 0-1 0 0,0 0 1 0 0,1 0-1 0 0,0 0 0 0 0,-1 0 1 0 0,1 1-1 0 0,-1-1 1 0 0,1 0-1 0 0,0 1 1 0 0,1-1-1 0 0,-1 1-27 0 0,0 1 1 0 0,0-1-1 0 0,0 1 0 0 0,0-1 0 0 0,0 1 0 0 0,0 0 1 0 0,0 0-1 0 0,0-1 0 0 0,-1 1 0 0 0,1 0 1 0 0,0 1-1 0 0,-1-1 0 0 0,1 0 0 0 0,-1 0 0 0 0,1 1 1 0 0,-1-1-1 0 0,0 1 0 0 0,1-1 0 0 0,-1 1 1 0 0,0 0-1 0 0,0-1 0 0 0,0 1 0 0 0,1 4 0 0 0,2 1 67 0 0,-1 1-1 0 0,0 0 0 0 0,0-1 1 0 0,2 14-1 0 0,-1 1 19 0 0,-2 0-1 0 0,0 1 1 0 0,-1 0 0 0 0,-1-1 0 0 0,-1 1-1 0 0,-1-1 1 0 0,-10 42 0 0 0,3-37-103 0 0,17-45-2 0 0,1-7-27 0 0,11-23-135 0 0,-19 46 136 0 0,0 0 1 0 0,1-1-1 0 0,-1 1 0 0 0,1 0 1 0 0,0 0-1 0 0,-1 0 0 0 0,1 0 1 0 0,0 0-1 0 0,0 0 0 0 0,0 1 1 0 0,1-1-1 0 0,-1 1 0 0 0,0-1 1 0 0,1 1-1 0 0,2-1 0 0 0,0 2 7 0 0,-1 0-1 0 0,0 0 1 0 0,1 1-1 0 0,-1-1 0 0 0,0 1 1 0 0,1 0-1 0 0,-1 0 0 0 0,0 1 1 0 0,0-1-1 0 0,0 1 0 0 0,0 0 1 0 0,0 0-1 0 0,4 4 0 0 0,13 4 11 0 0,-10-6 25 0 0,0-1 0 0 0,1 0 1 0 0,-1-1-1 0 0,1 0 0 0 0,-1-1 0 0 0,1 0 1 0 0,0-1-1 0 0,0 0 0 0 0,0-1 1 0 0,13-3-1 0 0,-19 3 6 0 0,0 0-1 0 0,-1 0 1 0 0,1 0 0 0 0,-1-1 0 0 0,1 0-1 0 0,-1 0 1 0 0,0 0 0 0 0,0-1-1 0 0,0 0 1 0 0,0 0 0 0 0,0 0 0 0 0,-1 0-1 0 0,1-1 1 0 0,-1 0 0 0 0,0 0 0 0 0,0 0-1 0 0,-1 0 1 0 0,1-1 0 0 0,-1 1 0 0 0,0-1-1 0 0,0 0 1 0 0,0 0 0 0 0,2-6-1 0 0,-4 4 43 0 0,1-1 0 0 0,-1 0 0 0 0,0 0-1 0 0,-1 1 1 0 0,0-1 0 0 0,0 0 0 0 0,-1 0-1 0 0,0 1 1 0 0,0-1 0 0 0,-1 1-1 0 0,0-1 1 0 0,0 1 0 0 0,-1-1 0 0 0,0 1-1 0 0,0 0 1 0 0,-1 0 0 0 0,0 1-1 0 0,-4-8 1 0 0,7 13-53 0 0,-1 0 0 0 0,1 0 0 0 0,0-1-1 0 0,0 1 1 0 0,-1 0 0 0 0,1 0 0 0 0,-1 0 0 0 0,1 0-1 0 0,-1 0 1 0 0,1 1 0 0 0,-1-1 0 0 0,1 0 0 0 0,-1 1-1 0 0,0-1 1 0 0,1 1 0 0 0,-1 0 0 0 0,0-1 0 0 0,0 1-1 0 0,1 0 1 0 0,-1 0 0 0 0,0 0 0 0 0,-2 0 0 0 0,1 1 5 0 0,0 0 0 0 0,0 0 0 0 0,0 1 1 0 0,0-1-1 0 0,0 1 0 0 0,0-1 0 0 0,1 1 1 0 0,-1 0-1 0 0,1 0 0 0 0,-1 0 0 0 0,-3 4 1 0 0,-1 1 56 0 0,1 1 0 0 0,0 0 1 0 0,0 1-1 0 0,0 0 0 0 0,1 0 1 0 0,-7 17-1 0 0,9-15 27 0 0,0 0 0 0 0,0 1-1 0 0,1-1 1 0 0,1 1 0 0 0,-1-1 0 0 0,2 1 0 0 0,0-1 0 0 0,2 14-1 0 0,-2-20-60 0 0,1 1-1 0 0,0-1 0 0 0,1 0 0 0 0,-1 0 0 0 0,1 0 0 0 0,0 0 1 0 0,0 0-1 0 0,1 0 0 0 0,2 4 0 0 0,-3-6-18 0 0,0-1-1 0 0,1 1 1 0 0,-1-1-1 0 0,0 0 1 0 0,1 0-1 0 0,-1 0 1 0 0,1 0-1 0 0,0 0 1 0 0,-1 0-1 0 0,1-1 1 0 0,0 1-1 0 0,0-1 1 0 0,0 0-1 0 0,0 0 1 0 0,0 0 0 0 0,4 0-1 0 0,-3 0 1 0 0,1-1-1 0 0,0 0 1 0 0,-1 0-1 0 0,1 0 1 0 0,0-1-1 0 0,-1 0 1 0 0,1 0 0 0 0,-1 0-1 0 0,1 0 1 0 0,-1-1-1 0 0,0 0 1 0 0,6-2-1 0 0,-2-1-18 0 0,1 0-1 0 0,-1 0 1 0 0,0-1-1 0 0,-1 1 0 0 0,8-8 1 0 0,-10 7-7 0 0,0 0 0 0 0,0 0 0 0 0,-1 0 0 0 0,0-1 0 0 0,0 1 0 0 0,0-1 0 0 0,4-13 0 0 0,14-56 0 0 0,-6 20 14 0 0,29-131-25 0 0,-3 10 782 0 0,-40 172-729 0 0,2-8 289 0 0,-3 11-132 0 0,-3 10-63 0 0,-18 72 230 0 0,4 0 1 0 0,-11 146-1 0 0,25-170-462 0 0,2-1 0 0 0,2 1 1 0 0,3-1-1 0 0,3 0 0 0 0,15 57 0 0 0,26 116-4763 0 0,-42-184 2685 0 0</inkml:trace>
</inkml:ink>
</file>

<file path=ppt/ink/ink9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26:10.271"/>
    </inkml:context>
    <inkml:brush xml:id="br0">
      <inkml:brushProperty name="width" value="0.05" units="cm"/>
      <inkml:brushProperty name="height" value="0.05" units="cm"/>
    </inkml:brush>
  </inkml:definitions>
  <inkml:trace contextRef="#ctx0" brushRef="#br0">96 120 6813 0 0,'0'-5'145'0'0,"0"-1"0"0"0,0 1 0 0 0,-1-1 0 0 0,0 0 0 0 0,0 1 0 0 0,0-1 0 0 0,-1 1 0 0 0,1 0 0 0 0,-1-1 0 0 0,0 1 0 0 0,-1 0 0 0 0,1 0 0 0 0,-1 0 0 0 0,0 1 0 0 0,-1-1 0 0 0,1 1 0 0 0,-1-1 0 0 0,-8-6 0 0 0,4 3 417 0 0,-4 0 573 0 0,12 8-1111 0 0,-1 1-1 0 0,1-1 1 0 0,0 1 0 0 0,-1-1 0 0 0,1 1-1 0 0,-1-1 1 0 0,1 0 0 0 0,0 1 0 0 0,0-1 0 0 0,-1 1-1 0 0,1 0 1 0 0,0-1 0 0 0,0 1 0 0 0,-1-1-1 0 0,1 1 1 0 0,0-1 0 0 0,0 1 0 0 0,0-1-1 0 0,0 1 1 0 0,0 0 0 0 0,0-1 0 0 0,0 1 0 0 0,0-1-1 0 0,0 1 1 0 0,0 0 0 0 0,0-1 0 0 0,1 2-1 0 0,0 26 155 0 0,1 1 0 0 0,2 0 0 0 0,1-1 0 0 0,12 38 0 0 0,44 109-126 0 0,-52-151-34 0 0,55 138-3406 0 0,-61-142 1584 0 0,-3-12 751 0 0</inkml:trace>
  <inkml:trace contextRef="#ctx0" brushRef="#br0" timeOffset="1">15 418 6001 0 0,'-3'-7'117'0'0,"1"1"1"0"0,-1-1 0 0 0,2 0 0 0 0,-1 1 0 0 0,1-1 0 0 0,0 0 0 0 0,0 0 0 0 0,1 0 0 0 0,0 0-1 0 0,0 0 1 0 0,1 0 0 0 0,0 0 0 0 0,0 0 0 0 0,4-11 0 0 0,-3 13-67 0 0,0 1 1 0 0,0-1-1 0 0,0 1 1 0 0,1 0-1 0 0,0 0 0 0 0,0 0 1 0 0,0 0-1 0 0,0 0 1 0 0,1 1-1 0 0,-1-1 1 0 0,1 1-1 0 0,0 0 0 0 0,0 0 1 0 0,0 0-1 0 0,1 1 1 0 0,-1-1-1 0 0,0 1 0 0 0,1 0 1 0 0,0 1-1 0 0,-1-1 1 0 0,7-1-1 0 0,20-2-309 0 0,0 1 0 0 0,0 1 0 0 0,1 1 0 0 0,32 3 0 0 0,-36 0-367 0 0</inkml:trace>
</inkml:ink>
</file>

<file path=ppt/ink/ink9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26:12.426"/>
    </inkml:context>
    <inkml:brush xml:id="br0">
      <inkml:brushProperty name="width" value="0.05" units="cm"/>
      <inkml:brushProperty name="height" value="0.05" units="cm"/>
    </inkml:brush>
  </inkml:definitions>
  <inkml:trace contextRef="#ctx0" brushRef="#br0">165 418 9333 0 0,'-2'-43'356'0'0,"2"33"-44"0"0,0 0 1 0 0,0 0-1 0 0,-1-1 0 0 0,-1 1 0 0 0,0 0 0 0 0,0 0 0 0 0,-5-13 0 0 0,6 21-287 0 0,0 1 0 0 0,0 0 0 0 0,0 0-1 0 0,-1 0 1 0 0,1 0 0 0 0,0 0-1 0 0,0 0 1 0 0,0 0 0 0 0,-1 0-1 0 0,1 0 1 0 0,-1 1 0 0 0,1-1 0 0 0,0 0-1 0 0,-1 1 1 0 0,1-1 0 0 0,-1 1-1 0 0,1 0 1 0 0,-1 0 0 0 0,1-1-1 0 0,-1 1 1 0 0,0 0 0 0 0,1 0 0 0 0,-1 0-1 0 0,1 0 1 0 0,-1 1 0 0 0,1-1-1 0 0,-1 0 1 0 0,1 1 0 0 0,-1-1-1 0 0,-1 2 1 0 0,-2-1-19 0 0,0 1-1 0 0,0 0 1 0 0,0 0-1 0 0,0 0 1 0 0,1 0-1 0 0,-1 1 1 0 0,-7 6 0 0 0,6-2 35 0 0,0 0 1 0 0,0 0-1 0 0,1 1 1 0 0,0-1-1 0 0,1 1 1 0 0,0 0-1 0 0,0 1 1 0 0,0-1-1 0 0,1 1 1 0 0,1-1-1 0 0,-1 1 1 0 0,1 0-1 0 0,1 0 1 0 0,0 0-1 0 0,0 17 1 0 0,0-10 17 0 0,2 0 0 0 0,0 0 0 0 0,1 0 0 0 0,1-1 0 0 0,0 1 0 0 0,1-1 0 0 0,1 1 0 0 0,8 17 0 0 0,-10-27-65 0 0,0-1-1 0 0,1 1 1 0 0,-1-1-1 0 0,1 0 1 0 0,0-1-1 0 0,1 1 1 0 0,-1-1 0 0 0,1 1-1 0 0,0-1 1 0 0,0-1-1 0 0,0 1 1 0 0,1-1-1 0 0,-1 0 1 0 0,1 0-1 0 0,0 0 1 0 0,0-1 0 0 0,0 0-1 0 0,0 0 1 0 0,0-1-1 0 0,8 2 1 0 0,-5-2-203 0 0,0 0 1 0 0,0 0 0 0 0,-1-1-1 0 0,1 0 1 0 0,0-1-1 0 0,0 0 1 0 0,-1 0-1 0 0,1 0 1 0 0,-1-2 0 0 0,1 1-1 0 0,-1-1 1 0 0,0 0-1 0 0,0 0 1 0 0,8-6-1 0 0,-10 5-69 0 0,-1 0 0 0 0,0 0 1 0 0,-1-1-1 0 0,1 0 0 0 0,-1 0 0 0 0,0 0 0 0 0,0-1 0 0 0,-1 1 0 0 0,0-1 0 0 0,5-11 0 0 0,-3 6 99 0 0,-1-1-1 0 0,0 1 1 0 0,-1-1 0 0 0,4-23 0 0 0,-8 23 206 0 0,1 0 0 0 0,-2 1 1 0 0,0-1-1 0 0,0 0 0 0 0,-1 1 1 0 0,0-1-1 0 0,-8-17 0 0 0,0-3 55 0 0,-9-59 812 0 0,29 98-193 0 0,0 0 0 0 0,1 0-1 0 0,-1-1 1 0 0,16 7 0 0 0,-5-2-278 0 0,32 18 44 0 0,-33-19-292 0 0,0 0 0 0 0,0 1 0 0 0,-1 1 0 0 0,29 25 1 0 0,-45-36-181 0 0,-1 1 1 0 0,1 0-1 0 0,-1-1 1 0 0,0 1-1 0 0,1 0 1 0 0,-1-1 0 0 0,0 1-1 0 0,0 0 1 0 0,0 0-1 0 0,0 0 1 0 0,0 0-1 0 0,-1 0 1 0 0,1 0 0 0 0,0 0-1 0 0,-1 0 1 0 0,0 0-1 0 0,1 1 1 0 0,-1-1-1 0 0,0 0 1 0 0,0 0 0 0 0,0 0-1 0 0,-1 0 1 0 0,1 1-1 0 0,0-1 1 0 0,-1 0-1 0 0,1 0 1 0 0,-1 0 0 0 0,0 0-1 0 0,0 0 1 0 0,0 0-1 0 0,0 0 1 0 0,0 0-1 0 0,0-1 1 0 0,0 1 0 0 0,-1 0-1 0 0,1 0 1 0 0,-1-1-1 0 0,1 1 1 0 0,-1-1-1 0 0,1 0 1 0 0,-4 3 0 0 0,4-4-12 0 0,-1 1 1 0 0,1-1 0 0 0,0 1 0 0 0,-1-1-1 0 0,1 0 1 0 0,0 1 0 0 0,-1-1 0 0 0,1 0-1 0 0,0 0 1 0 0,-1 0 0 0 0,1 0-1 0 0,-1 0 1 0 0,1 0 0 0 0,0 0 0 0 0,-1-1-1 0 0,1 1 1 0 0,0 0 0 0 0,-1-1 0 0 0,1 1-1 0 0,0-1 1 0 0,0 1 0 0 0,-1-1 0 0 0,1 0-1 0 0,0 1 1 0 0,0-1 0 0 0,0 0 0 0 0,0 0-1 0 0,0 0 1 0 0,0 0 0 0 0,0 0 0 0 0,0 0-1 0 0,0 0 1 0 0,0 0 0 0 0,1-1 0 0 0,-2-1-1 0 0,0 0-10 0 0,0 0 0 0 0,0 0 0 0 0,0-1 1 0 0,1 1-1 0 0,-1-1 0 0 0,1 1 0 0 0,0-1 0 0 0,0 0 0 0 0,0 1 0 0 0,0-1 0 0 0,0-6 0 0 0,2 4 9 0 0,1 1 1 0 0,-1 0 0 0 0,1 0-1 0 0,0 0 1 0 0,0 0-1 0 0,0 0 1 0 0,0 0-1 0 0,1 1 1 0 0,0-1 0 0 0,0 1-1 0 0,0 0 1 0 0,1-1-1 0 0,0 1 1 0 0,-1 1 0 0 0,1-1-1 0 0,1 1 1 0 0,-1-1-1 0 0,0 1 1 0 0,9-4-1 0 0,9-5-1 0 0,0 2 0 0 0,47-17 0 0 0,-52 22 18 0 0,14-5 6 0 0,1 2 0 0 0,0 1 0 0 0,0 2 1 0 0,0 1-1 0 0,58 0 0 0 0,-93-1 227 0 0,-5 0-172 0 0,-10-3 19 0 0,-33-9-1 0 0,45 15-78 0 0,-1 0 0 0 0,0 1-1 0 0,0 0 1 0 0,0 0 0 0 0,0 1 0 0 0,0 0-1 0 0,0 0 1 0 0,-10 2 0 0 0,14-1 26 0 0,0 0 1 0 0,0-1-1 0 0,0 1 1 0 0,1 1-1 0 0,-1-1 0 0 0,0 0 1 0 0,0 1-1 0 0,1-1 1 0 0,-1 1-1 0 0,1 0 1 0 0,-1-1-1 0 0,1 1 0 0 0,0 0 1 0 0,0 1-1 0 0,0-1 1 0 0,0 0-1 0 0,0 1 1 0 0,-1 2-1 0 0,1-1 6 0 0,0 1 0 0 0,0-1 0 0 0,1 0 0 0 0,-1 1 0 0 0,1-1 0 0 0,0 1 0 0 0,0-1 0 0 0,1 1 0 0 0,0 0 0 0 0,0-1 0 0 0,0 6 0 0 0,1-3-6 0 0,-1 1 0 0 0,2-1 0 0 0,-1 1-1 0 0,1-1 1 0 0,0 1 0 0 0,1-1-1 0 0,-1 0 1 0 0,2 0 0 0 0,-1 0-1 0 0,1-1 1 0 0,0 1 0 0 0,0-1 0 0 0,0 0-1 0 0,8 8 1 0 0,-1-6-21 0 0,1 0 0 0 0,-1 0 0 0 0,1-1 1 0 0,1-1-1 0 0,-1 0 0 0 0,1-1 0 0 0,0 0 0 0 0,1-1 0 0 0,-1 0 0 0 0,1-1 1 0 0,-1-1-1 0 0,1 0 0 0 0,0-1 0 0 0,25-1 0 0 0,-5-1-177 0 0,0-2 0 0 0,0-2 0 0 0,-1 0 0 0 0,63-21 0 0 0,-82 22 117 0 0,1-1 0 0 0,-1-1 0 0 0,-1 0 0 0 0,1-1 1 0 0,21-15-1 0 0,-32 20 56 0 0,-1 1 1 0 0,1-1 0 0 0,-1 0 0 0 0,0-1-1 0 0,1 1 1 0 0,-1 0 0 0 0,0-1 0 0 0,0 1-1 0 0,-1-1 1 0 0,1 1 0 0 0,0-1 0 0 0,-1 0-1 0 0,0 0 1 0 0,0 0 0 0 0,0 0 0 0 0,0 0-1 0 0,0 0 1 0 0,0 0 0 0 0,-1 0 0 0 0,1 0-1 0 0,-1 0 1 0 0,0 0 0 0 0,0 0 0 0 0,0 0-1 0 0,0-1 1 0 0,-1 1 0 0 0,1 0 0 0 0,-1 0-1 0 0,0 0 1 0 0,0 0 0 0 0,0 0 0 0 0,0 0-1 0 0,-1 0 1 0 0,-2-3 0 0 0,1 1 4 0 0,-1 0-1 0 0,1 0 1 0 0,-1 0 0 0 0,-1 1-1 0 0,1 0 1 0 0,-1 0 0 0 0,1 0-1 0 0,-1 0 1 0 0,0 1 0 0 0,-6-3 0 0 0,-8-4 17 0 0,-27-10 0 0 0,42 19-23 0 0,1 0 1 0 0,0 0-1 0 0,0 1 0 0 0,0 0 1 0 0,-1-1-1 0 0,1 1 1 0 0,0 0-1 0 0,0 1 0 0 0,-1-1 1 0 0,1 1-1 0 0,0-1 1 0 0,0 1-1 0 0,0 0 0 0 0,0 0 1 0 0,0 0-1 0 0,0 1 1 0 0,0-1-1 0 0,0 1 0 0 0,-4 2 1 0 0,-1 2 40 0 0,0 0 0 0 0,1 0 1 0 0,0 0-1 0 0,0 1 0 0 0,-9 10 0 0 0,14-14-19 0 0,0 0 0 0 0,0 0 0 0 0,1 0-1 0 0,-1 0 1 0 0,0 0 0 0 0,1 1 0 0 0,0-1 0 0 0,0 0-1 0 0,0 1 1 0 0,0-1 0 0 0,0 1 0 0 0,1-1 0 0 0,0 1-1 0 0,-1-1 1 0 0,1 1 0 0 0,1-1 0 0 0,-1 1 0 0 0,0-1 0 0 0,1 1-1 0 0,0-1 1 0 0,0 1 0 0 0,0-1 0 0 0,0 0 0 0 0,0 1-1 0 0,1-1 1 0 0,1 4 0 0 0,0-2 2 0 0,0-1-1 0 0,0 1 1 0 0,1-1-1 0 0,-1 0 1 0 0,1 1-1 0 0,0-1 1 0 0,0-1-1 0 0,0 1 1 0 0,1-1 0 0 0,-1 0-1 0 0,1 0 1 0 0,0 0-1 0 0,0 0 1 0 0,0-1-1 0 0,9 3 1 0 0,1-1-19 0 0,1-2 0 0 0,0 0 0 0 0,1 0 0 0 0,-1-2 0 0 0,0 0 0 0 0,0-1-1 0 0,21-3 1 0 0,3-3-151 0 0,66-21-1 0 0,-100 26 129 0 0,0 0-1 0 0,0-1 1 0 0,0 0 0 0 0,-1 0-1 0 0,1 0 1 0 0,-1-1-1 0 0,1 0 1 0 0,-1 0 0 0 0,0 0-1 0 0,-1-1 1 0 0,5-4 0 0 0,-7 7 17 0 0,-1 0 0 0 0,1 0 1 0 0,-1 0-1 0 0,0 0 0 0 0,1 0 1 0 0,-1 0-1 0 0,0-1 1 0 0,-1 1-1 0 0,1 0 0 0 0,0 0 1 0 0,0-1-1 0 0,-1 1 0 0 0,0 0 1 0 0,1-1-1 0 0,-1 1 0 0 0,0-1 1 0 0,0 1-1 0 0,0 0 0 0 0,-1-1 1 0 0,1 1-1 0 0,0-1 0 0 0,-1 1 1 0 0,0 0-1 0 0,1 0 0 0 0,-1-1 1 0 0,0 1-1 0 0,0 0 1 0 0,-1 0-1 0 0,1 0 0 0 0,0 0 1 0 0,-1 0-1 0 0,-1-3 0 0 0,-2 1 3 0 0,1 1 1 0 0,0 0-1 0 0,-1-1 0 0 0,0 2 0 0 0,0-1 0 0 0,0 0 0 0 0,0 1 1 0 0,0 0-1 0 0,0 0 0 0 0,-11-2 0 0 0,8 2 21 0 0,0-1-1 0 0,0 1 1 0 0,1-1 0 0 0,-8-5 0 0 0,15 8-25 0 0,0 0 1 0 0,0 0 0 0 0,-1-1 0 0 0,1 1 0 0 0,0 0 0 0 0,0 0 0 0 0,-1 0 0 0 0,1-1-1 0 0,0 1 1 0 0,-1 0 0 0 0,1 0 0 0 0,0 0 0 0 0,-1 0 0 0 0,1 0 0 0 0,0 0-1 0 0,-1 0 1 0 0,1 0 0 0 0,-1 0 0 0 0,1 0 0 0 0,0 0 0 0 0,-1 0 0 0 0,1 0 0 0 0,0 0-1 0 0,-1 0 1 0 0,1 0 0 0 0,0 0 0 0 0,-1 0 0 0 0,1 0 0 0 0,0 0 0 0 0,-1 1-1 0 0,1-1 1 0 0,0 0 0 0 0,-1 0 0 0 0,1 0 0 0 0,0 1 0 0 0,0-1 0 0 0,-1 0-1 0 0,1 0 1 0 0,0 1 0 0 0,-1-1 0 0 0,-1 19 197 0 0,2-12-136 0 0,1 0 0 0 0,0 0 0 0 0,1 0-1 0 0,2 8 1 0 0,-2-9-38 0 0,0 0-1 0 0,1 0 1 0 0,0-1 0 0 0,0 1-1 0 0,1-1 1 0 0,0 0 0 0 0,0 0-1 0 0,6 6 1 0 0,-7-8-9 0 0,0-1 0 0 0,0 0 0 0 0,0 0-1 0 0,1 0 1 0 0,-1 0 0 0 0,1 0 0 0 0,-1-1 0 0 0,1 1 0 0 0,0-1-1 0 0,-1 0 1 0 0,1 0 0 0 0,0 0 0 0 0,0-1 0 0 0,0 1 0 0 0,5-1-1 0 0,-1 0-2 0 0,1-1-1 0 0,-1 0 0 0 0,0 0 0 0 0,0 0 0 0 0,0-1 0 0 0,0 0 0 0 0,0-1 0 0 0,-1 0 1 0 0,13-6-1 0 0,-8 2 5 0 0,-2 0 1 0 0,1-1-1 0 0,-1 0 1 0 0,0-1-1 0 0,11-12 1 0 0,-21 21-16 0 0,5-4-17 0 0,-1 0-1 0 0,0 0 1 0 0,0 0 0 0 0,-1-1 0 0 0,1 1-1 0 0,-1-1 1 0 0,0 0 0 0 0,0 0-1 0 0,0 0 1 0 0,-1 0 0 0 0,0-1 0 0 0,0 1-1 0 0,0-1 1 0 0,-1 1 0 0 0,0-1-1 0 0,1-6 1 0 0,-2-20-93 0 0,-2 0 1 0 0,-10-59-1 0 0,4 37 46 0 0,2 139-110 0 0,6-82 173 0 0,0 30 16 0 0,7 58 0 0 0,-5-80-17 0 0,0 0-1 0 0,1 1 1 0 0,1-1 0 0 0,0 0-1 0 0,0-1 1 0 0,1 1-1 0 0,0-1 1 0 0,12 17 0 0 0,0-4-872 0 0,0-2 0 0 0,1 0 0 0 0,2 0 1 0 0,0-2-1 0 0,38 28 0 0 0,-39-41-392 0 0,-12-5 313 0 0,-7-3-302 0 0,-57-40-343 0 0,17 14 2835 0 0,0-1 1 0 0,-68-67-1 0 0,101 84-442 0 0,10 5 229 0 0,23 4 124 0 0,-19 2-1311 0 0,99 0 179 0 0,52-5 32 0 0,-142 5-7 0 0,-13 1 16 0 0,0 0 1 0 0,0 0-1 0 0,-1 0 1 0 0,1 0-1 0 0,0 0 1 0 0,0-1-1 0 0,0 0 1 0 0,-1 1-1 0 0,1-1 1 0 0,0 0 0 0 0,-1 0-1 0 0,1-1 1 0 0,-1 1-1 0 0,1 0 1 0 0,-1-1-1 0 0,0 0 1 0 0,1 1-1 0 0,2-4 1 0 0,-4 1 109 0 0,-1 1 1 0 0,1-1-1 0 0,-1 0 1 0 0,1 1-1 0 0,-1-1 1 0 0,0 0-1 0 0,-1 0 1 0 0,0-4-1 0 0,1-2-178 0 0,0 3 34 0 0,0 4-24 0 0,0-1 1 0 0,0 1-1 0 0,0 0 0 0 0,-1-1 0 0 0,1 1 0 0 0,-2-5 1 0 0,2 7-2 0 0,0 1 1 0 0,0 0-1 0 0,0 0 1 0 0,-1-1-1 0 0,1 1 1 0 0,0 0-1 0 0,0 0 1 0 0,0-1 0 0 0,-1 1-1 0 0,1 0 1 0 0,0 0-1 0 0,0 0 1 0 0,-1-1-1 0 0,1 1 1 0 0,0 0-1 0 0,0 0 1 0 0,-1 0-1 0 0,1 0 1 0 0,0 0 0 0 0,0-1-1 0 0,-1 1 1 0 0,1 0-1 0 0,0 0 1 0 0,-1 0-1 0 0,1 0 1 0 0,0 0-1 0 0,0 0 1 0 0,-1 0-1 0 0,-14 8-44 0 0,4 3 85 0 0,0-1 1 0 0,-16 21 0 0 0,24-27 7 0 0,0 0-1 0 0,0 0 1 0 0,0 0-1 0 0,1 1 1 0 0,-1-1-1 0 0,1 1 1 0 0,0-1-1 0 0,1 1 1 0 0,-1 0-1 0 0,1 0 1 0 0,0 0-1 0 0,-1 5 1 0 0,3-7-24 0 0,-1 1 0 0 0,1-1 0 0 0,0 1 0 0 0,0-1 0 0 0,0 1 0 0 0,0-1 0 0 0,0 0 0 0 0,1 1 0 0 0,-1-1 0 0 0,1 0 1 0 0,0 0-1 0 0,0 0 0 0 0,0 0 0 0 0,1-1 0 0 0,-1 1 0 0 0,1-1 0 0 0,-1 1 0 0 0,1-1 0 0 0,0 0 0 0 0,0 0 0 0 0,0 0 1 0 0,0 0-1 0 0,0 0 0 0 0,6 1 0 0 0,1 2-16 0 0,1-1 1 0 0,0-1-1 0 0,0 1 1 0 0,1-2-1 0 0,-1 0 1 0 0,15 1-1 0 0,16-1-17 0 0,-1-3 0 0 0,43-5 0 0 0,82-18-21 0 0,-162 23 31 0 0,31-4-3 0 0,-1-1-1 0 0,0-3 0 0 0,61-23 1 0 0,-94 32 1 0 0,-1 0 0 0 0,1 0 0 0 0,-1 0 0 0 0,1 0 1 0 0,-1 0-1 0 0,0 0 0 0 0,1 0 0 0 0,-1-1 1 0 0,1 1-1 0 0,-1 0 0 0 0,0 0 0 0 0,1 0 0 0 0,-1-1 1 0 0,1 1-1 0 0,-1 0 0 0 0,0-1 0 0 0,1 1 0 0 0,-1 0 1 0 0,0 0-1 0 0,0-1 0 0 0,1 1 0 0 0,-1-1 0 0 0,0 1 1 0 0,0 0-1 0 0,0-1 0 0 0,1 1 0 0 0,-1-1 0 0 0,0 1 1 0 0,0 0-1 0 0,0-1 0 0 0,0 1 0 0 0,0-1 1 0 0,0 1-1 0 0,0-1 0 0 0,0 0 0 0 0,-1 0-3 0 0,1 1 0 0 0,-1-1-1 0 0,0 0 1 0 0,0 0 0 0 0,0 1 0 0 0,0-1-1 0 0,0 1 1 0 0,0-1 0 0 0,0 1 0 0 0,0-1-1 0 0,0 1 1 0 0,0-1 0 0 0,-1 1 0 0 0,-40-9-81 0 0,42 9 86 0 0,-55-10-56 0 0,-46-5 28 0 0,88 14 19 0 0,0 0 0 0 0,0 1-1 0 0,1 1 1 0 0,-1 0 0 0 0,-20 4 0 0 0,32-5 7 0 0,0 1 0 0 0,0-1 0 0 0,0 0 0 0 0,-1 1 0 0 0,1-1 0 0 0,0 1 0 0 0,0-1 0 0 0,0 1 0 0 0,0 0 0 0 0,0-1 0 0 0,0 1 0 0 0,0 0 0 0 0,0 1 0 0 0,0-2 8 0 0,1 0 0 0 0,0 1 0 0 0,0-1 1 0 0,-1 0-1 0 0,1 1 0 0 0,0-1 0 0 0,0 1 0 0 0,0-1 0 0 0,0 0 0 0 0,0 1 1 0 0,0-1-1 0 0,0 1 0 0 0,0-1 0 0 0,-1 1 0 0 0,2-1 0 0 0,-1 0 0 0 0,0 1 0 0 0,0-1 1 0 0,0 1-1 0 0,0-1 0 0 0,0 1 0 0 0,0-1 0 0 0,0 0 0 0 0,1 1 0 0 0,-1 0 7 0 0,1 0-1 0 0,0 0 0 0 0,0 0 0 0 0,0 0 1 0 0,0 0-1 0 0,0 0 0 0 0,0 0 0 0 0,0-1 0 0 0,0 1 1 0 0,0 0-1 0 0,0-1 0 0 0,0 1 0 0 0,0-1 1 0 0,1 1-1 0 0,-1-1 0 0 0,0 1 0 0 0,0-1 0 0 0,0 0 1 0 0,1 0-1 0 0,-1 0 0 0 0,0 0 0 0 0,2 0 1 0 0,6 0-3 0 0,13 1-3 0 0,1-2 0 0 0,-1 0 0 0 0,1-1 0 0 0,30-8 0 0 0,-47 8-7 0 0,0 1-1 0 0,-1-1 1 0 0,0 0-1 0 0,1-1 1 0 0,-1 1 0 0 0,0-1-1 0 0,0 0 1 0 0,-1 0 0 0 0,1-1-1 0 0,-1 1 1 0 0,1-1 0 0 0,-1 0-1 0 0,0 0 1 0 0,0-1 0 0 0,-1 1-1 0 0,1-1 1 0 0,-1 0-1 0 0,0 0 1 0 0,-1 0 0 0 0,1 0-1 0 0,-1 0 1 0 0,0 0 0 0 0,2-7-1 0 0,-3 6-1 0 0,0 0-1 0 0,0 0 0 0 0,0 0 1 0 0,-1-1-1 0 0,1 1 0 0 0,-1 0 0 0 0,-1 0 1 0 0,0-1-1 0 0,1 1 0 0 0,-2 0 1 0 0,1 0-1 0 0,-1 0 0 0 0,0 0 1 0 0,0 0-1 0 0,-1 0 0 0 0,0 0 0 0 0,0 1 1 0 0,0-1-1 0 0,0 1 0 0 0,-1 0 1 0 0,-5-6-1 0 0,8 11 2 0 0,1-1 0 0 0,0 1-1 0 0,0 0 1 0 0,0 0 0 0 0,0-1 0 0 0,0 1 0 0 0,-1 0 0 0 0,1-1-1 0 0,0 1 1 0 0,0 0 0 0 0,-1 0 0 0 0,1 0 0 0 0,0-1 0 0 0,0 1-1 0 0,-1 0 1 0 0,1 0 0 0 0,0 0 0 0 0,0 0 0 0 0,-1-1 0 0 0,1 1-1 0 0,0 0 1 0 0,-1 0 0 0 0,1 0 0 0 0,0 0 0 0 0,-1 0-1 0 0,1 0 1 0 0,0 0 0 0 0,-1 0 0 0 0,1 0 0 0 0,0 0 0 0 0,-1 0-1 0 0,1 0 1 0 0,0 0 0 0 0,0 0 0 0 0,-1 0 0 0 0,1 0 0 0 0,0 1-1 0 0,-1-1 1 0 0,1 0 0 0 0,0 0 0 0 0,-1 0 0 0 0,1 0 0 0 0,0 1-1 0 0,0-1 1 0 0,-1 0 0 0 0,1 0 0 0 0,0 0 0 0 0,0 1-1 0 0,-1-1 1 0 0,-5 23 13 0 0,6 30 90 0 0,1-39-72 0 0,1 0 1 0 0,0 0-1 0 0,1-1 1 0 0,6 19-1 0 0,-6-25-46 0 0,0 0 0 0 0,1 0 0 0 0,0-1 0 0 0,0 1-1 0 0,1-1 1 0 0,-1 1 0 0 0,1-1 0 0 0,1-1 0 0 0,8 9 0 0 0,-2-4-380 0 0,1 1-1 0 0,1-2 1 0 0,0 0-1 0 0,25 13 1 0 0,2-6-905 0 0</inkml:trace>
</inkml:ink>
</file>

<file path=ppt/ink/ink9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26:13.472"/>
    </inkml:context>
    <inkml:brush xml:id="br0">
      <inkml:brushProperty name="width" value="0.05" units="cm"/>
      <inkml:brushProperty name="height" value="0.05" units="cm"/>
    </inkml:brush>
  </inkml:definitions>
  <inkml:trace contextRef="#ctx0" brushRef="#br0">200 288 8265 0 0,'-126'-120'3820'0'0,"103"100"-2648"0"0,22 19-1060 0 0,0 0 0 0 0,-1 0 0 0 0,1 0 0 0 0,-1 0 1 0 0,1 0-1 0 0,-1 0 0 0 0,0 0 0 0 0,1 1 0 0 0,-1-1 1 0 0,0 0-1 0 0,1 1 0 0 0,-1-1 0 0 0,-3 1 0 0 0,3 1-97 0 0,1 1 0 0 0,-1 0 0 0 0,1-1 0 0 0,0 1 0 0 0,0 0 0 0 0,0 0 0 0 0,0 0 0 0 0,0 0 0 0 0,0 0-1 0 0,1 0 1 0 0,-1 0 0 0 0,1 0 0 0 0,-1 1 0 0 0,1-1 0 0 0,0 0 0 0 0,0 4 0 0 0,-1-1 0 0 0,-1 7-2 0 0,-2 8 51 0 0,2 0 0 0 0,-1 38 0 0 0,3-53-53 0 0,0 0 1 0 0,1-1 0 0 0,-1 1 0 0 0,1 0 0 0 0,0-1 0 0 0,0 1-1 0 0,1-1 1 0 0,-1 1 0 0 0,1-1 0 0 0,0 1 0 0 0,0-1 0 0 0,0 0-1 0 0,1 0 1 0 0,0 0 0 0 0,-1-1 0 0 0,1 1 0 0 0,1 0 0 0 0,4 3-1 0 0,-2-3-7 0 0,-1-1 0 0 0,1 0 0 0 0,0 0 0 0 0,1-1 0 0 0,-1 0 0 0 0,0 0-1 0 0,1 0 1 0 0,-1-1 0 0 0,1 0 0 0 0,0 0 0 0 0,8-1 0 0 0,13 0-134 0 0,35-4 1 0 0,-60 4 101 0 0,4-1-15 0 0,-1 0 0 0 0,1 0 0 0 0,-1-1 1 0 0,1 0-1 0 0,-1 0 0 0 0,0 0 0 0 0,0-1 0 0 0,0 1 0 0 0,0-1 1 0 0,-1-1-1 0 0,1 1 0 0 0,-1-1 0 0 0,0 0 0 0 0,0-1 1 0 0,0 1-1 0 0,0-1 0 0 0,-1 0 0 0 0,0 0 0 0 0,0 0 1 0 0,0-1-1 0 0,-1 1 0 0 0,0-1 0 0 0,0 0 0 0 0,0 0 1 0 0,-1 0-1 0 0,1 0 0 0 0,-2 0 0 0 0,1-1 0 0 0,-1 1 1 0 0,0-1-1 0 0,0 1 0 0 0,0-1 0 0 0,-1 1 0 0 0,0-1 1 0 0,-1 1-1 0 0,1-1 0 0 0,-1 1 0 0 0,-1-1 0 0 0,-2-8 1 0 0,0-3 19 0 0,3 13 14 0 0,1-1 0 0 0,-2 1 1 0 0,1 0-1 0 0,-1-1 0 0 0,1 1 0 0 0,-2 0 0 0 0,1 0 0 0 0,0 0 0 0 0,-1 0 0 0 0,0 1 0 0 0,-5-7 0 0 0,8 11 6 0 0,-1 0 0 0 0,1 0-1 0 0,0 0 1 0 0,-1 0-1 0 0,1 0 1 0 0,-1 0 0 0 0,1 0-1 0 0,-1 1 1 0 0,1-1 0 0 0,-1 0-1 0 0,1 0 1 0 0,0 0 0 0 0,-1 0-1 0 0,1 1 1 0 0,-1-1 0 0 0,1 0-1 0 0,0 0 1 0 0,-1 1-1 0 0,1-1 1 0 0,0 0 0 0 0,-1 1-1 0 0,1-1 1 0 0,0 0 0 0 0,0 1-1 0 0,-1-1 1 0 0,1 0 0 0 0,0 1-1 0 0,0-1 1 0 0,0 1 0 0 0,-1-1-1 0 0,1 1 1 0 0,0-1-1 0 0,0 0 1 0 0,0 1 0 0 0,0-1-1 0 0,0 1 1 0 0,0 0 0 0 0,-7 22 4 0 0,7-23-1 0 0,-2 8 44 0 0,0-1-1 0 0,1 1 0 0 0,0 0 1 0 0,1-1-1 0 0,-1 1 1 0 0,1 0-1 0 0,1-1 0 0 0,0 1 1 0 0,0 0-1 0 0,0-1 1 0 0,1 1-1 0 0,0-1 0 0 0,4 10 1 0 0,-4-12-24 0 0,1 0 0 0 0,0-1 0 0 0,0 1 0 0 0,0-1 0 0 0,0 0-1 0 0,0 0 1 0 0,1 0 0 0 0,0 0 0 0 0,0-1 0 0 0,0 1 0 0 0,0-1 0 0 0,1 0 0 0 0,-1 0 0 0 0,1-1 0 0 0,0 1 0 0 0,0-1 0 0 0,0 0 0 0 0,0 0-1 0 0,0-1 1 0 0,6 2 0 0 0,2-1-13 0 0,-1 0 0 0 0,1-1-1 0 0,0 0 1 0 0,16-2 0 0 0,-23 1-3 0 0,1-1 0 0 0,-1 0 1 0 0,1 0-1 0 0,-1-1 0 0 0,0 1 0 0 0,0-1 1 0 0,0-1-1 0 0,0 1 0 0 0,11-7 0 0 0,-14 7-3 0 0,-1-1 0 0 0,0 1-1 0 0,1 0 1 0 0,-1 0 0 0 0,0-1-1 0 0,0 1 1 0 0,-1-1 0 0 0,1 0-1 0 0,0 0 1 0 0,-1 1 0 0 0,0-1 0 0 0,2-5-1 0 0,7-37-22 0 0,-9 37 17 0 0,-1 3 1 0 0,0-1 1 0 0,0 0-1 0 0,0 0 0 0 0,-1 1 1 0 0,0-1-1 0 0,0 1 1 0 0,-1-1-1 0 0,-3-10 1 0 0,-4-14-18 0 0,11 41-85 0 0,16 67 94 0 0,-15-68 56 0 0,0 0-1 0 0,1-1 0 0 0,0 0 0 0 0,0 0 0 0 0,1 0 0 0 0,8 12 0 0 0,-11-19-36 0 0,-1 0 0 0 0,1 0-1 0 0,0 1 1 0 0,0-1 0 0 0,0-1 0 0 0,0 1-1 0 0,0 0 1 0 0,0-1 0 0 0,0 1 0 0 0,1-1-1 0 0,-1 1 1 0 0,1-1 0 0 0,-1 0 0 0 0,1 0-1 0 0,-1 0 1 0 0,1 0 0 0 0,0-1 0 0 0,-1 1 0 0 0,1-1-1 0 0,0 0 1 0 0,0 1 0 0 0,-1-1 0 0 0,1 0-1 0 0,0-1 1 0 0,-1 1 0 0 0,1 0 0 0 0,0-1-1 0 0,0 0 1 0 0,-1 1 0 0 0,1-1 0 0 0,-1 0-1 0 0,1 0 1 0 0,-1-1 0 0 0,1 1 0 0 0,-1 0 0 0 0,0-1-1 0 0,3-2 1 0 0,4-3-101 0 0,-1 0 1 0 0,0-1-1 0 0,0 0 1 0 0,-1 0-1 0 0,0-1 0 0 0,0 0 1 0 0,10-18-1 0 0,-13 18-29 0 0,1-1 1 0 0,-1 1-1 0 0,0-1 1 0 0,-1 0-1 0 0,0-1 0 0 0,-1 1 1 0 0,0 0-1 0 0,0-1 1 0 0,-1 0-1 0 0,-1 1 1 0 0,1-1-1 0 0,-2 1 0 0 0,0-1 1 0 0,0 1-1 0 0,-1-1 1 0 0,0 1-1 0 0,-1-1 1 0 0,0 1-1 0 0,-8-17 0 0 0,11 26 122 0 0,0 1-1 0 0,0 0 0 0 0,0-1 0 0 0,0 1 0 0 0,0 0 0 0 0,0 0 1 0 0,0-1-1 0 0,0 1 0 0 0,0 0 0 0 0,0 0 0 0 0,-1-1 0 0 0,1 1 0 0 0,0 0 1 0 0,0 0-1 0 0,0-1 0 0 0,0 1 0 0 0,-1 0 0 0 0,1 0 0 0 0,0 0 1 0 0,0 0-1 0 0,0-1 0 0 0,-1 1 0 0 0,1 0 0 0 0,0 0 0 0 0,0 0 1 0 0,-1 0-1 0 0,1 0 0 0 0,0 0 0 0 0,0 0 0 0 0,-1-1 0 0 0,1 1 0 0 0,0 0 1 0 0,-1 0-1 0 0,1 0 0 0 0,0 0 0 0 0,0 0 0 0 0,-1 0 0 0 0,1 0 1 0 0,0 0-1 0 0,0 1 0 0 0,-1-1 0 0 0,1 0 0 0 0,0 0 0 0 0,-1 0 1 0 0,1 0-1 0 0,0 0 0 0 0,-7 16 81 0 0,-1 25 331 0 0,8-40-392 0 0,-3 23 450 0 0,0 46-1 0 0,3-62-383 0 0,1-1 0 0 0,0 1 0 0 0,0 0 0 0 0,0-1 0 0 0,1 1-1 0 0,1-1 1 0 0,-1 0 0 0 0,1 1 0 0 0,0-1 0 0 0,5 7 0 0 0,-7-13-111 0 0,-1 0 1 0 0,1 1 0 0 0,0-1 0 0 0,0 0 0 0 0,0 0 0 0 0,0 0 0 0 0,1 0 0 0 0,-1 0 0 0 0,0 0-1 0 0,0 0 1 0 0,0 0 0 0 0,1 0 0 0 0,-1 0 0 0 0,1-1 0 0 0,-1 1 0 0 0,0-1 0 0 0,1 1 0 0 0,-1-1-1 0 0,1 1 1 0 0,-1-1 0 0 0,1 0 0 0 0,0 0 0 0 0,-1 0 0 0 0,1 0 0 0 0,-1 0 0 0 0,1 0-1 0 0,-1 0 1 0 0,1 0 0 0 0,-1 0 0 0 0,1-1 0 0 0,-1 1 0 0 0,3-2 0 0 0,2 0-547 0 0,-1-1 0 0 0,1 0 0 0 0,-1-1 0 0 0,1 1 1 0 0,-1-1-1 0 0,7-7 0 0 0,-3 4-565 0 0</inkml:trace>
</inkml:ink>
</file>

<file path=ppt/ink/ink9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26:13.817"/>
    </inkml:context>
    <inkml:brush xml:id="br0">
      <inkml:brushProperty name="width" value="0.05" units="cm"/>
      <inkml:brushProperty name="height" value="0.05" units="cm"/>
    </inkml:brush>
  </inkml:definitions>
  <inkml:trace contextRef="#ctx0" brushRef="#br0">36 98 8133 0 0,'-13'-41'177'0'0,"12"35"50"0"0,-1 0 0 0 0,1-1 0 0 0,-2 1 0 0 0,1 0 0 0 0,0 0 0 0 0,-1 0 0 0 0,-6-8 0 0 0,15 23 23 0 0,-1 0 1 0 0,-1 1 0 0 0,1-1 0 0 0,4 17 0 0 0,7 17-87 0 0,42 91 88 0 0,-47-103-340 0 0,-1-1 1 0 0,9 50-1 0 0,-17-67-285 0 0,-1 0 0 0 0,-2 17 0 0 0,1-19-426 0 0,0-1 0 0 0,0 0 0 0 0,1 0 0 0 0,2 12 0 0 0,-2-15 41 0 0</inkml:trace>
</inkml:ink>
</file>

<file path=ppt/ink/ink9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26:14.188"/>
    </inkml:context>
    <inkml:brush xml:id="br0">
      <inkml:brushProperty name="width" value="0.05" units="cm"/>
      <inkml:brushProperty name="height" value="0.05" units="cm"/>
    </inkml:brush>
  </inkml:definitions>
  <inkml:trace contextRef="#ctx0" brushRef="#br0">69 217 8793 0 0,'-15'8'-360'0'0,"4"-1"393"0"0,0 0-1 0 0,1 0 1 0 0,-10 10-1 0 0,20-17-2 0 0,-1 0 0 0 0,1 0-1 0 0,0 0 1 0 0,0 1-1 0 0,0-1 1 0 0,0 0-1 0 0,0 0 1 0 0,0 0-1 0 0,0 0 1 0 0,0 0-1 0 0,0 1 1 0 0,0-1-1 0 0,0 0 1 0 0,0 0 0 0 0,-1 0-1 0 0,1 0 1 0 0,0 0-1 0 0,0 1 1 0 0,0-1-1 0 0,0 0 1 0 0,0 0-1 0 0,0 0 1 0 0,0 0-1 0 0,1 1 1 0 0,-1-1-1 0 0,0 0 1 0 0,0 0 0 0 0,0 0-1 0 0,0 0 1 0 0,0 0-1 0 0,0 1 1 0 0,0-1-1 0 0,0 0 1 0 0,0 0-1 0 0,0 0 1 0 0,0 0-1 0 0,0 0 1 0 0,1 0-1 0 0,-1 1 1 0 0,0-1 0 0 0,0 0-1 0 0,0 0 1 0 0,0 0-1 0 0,0 0 1 0 0,1 0-1 0 0,-1 0 1 0 0,0 0-1 0 0,0 0 1 0 0,0 0-1 0 0,0 0 1 0 0,0 0-1 0 0,1 0 1 0 0,-1 0 0 0 0,0 0-1 0 0,0 0 1 0 0,0 0-1 0 0,0 0 1 0 0,1 0-1 0 0,-1 0 1 0 0,0 0-1 0 0,0 0 1 0 0,0 0-1 0 0,0 0 1 0 0,0 0-1 0 0,1 0 1 0 0,-1 0 0 0 0,0 0-1 0 0,24 0 965 0 0,32-9-722 0 0,-36 3-279 0 0,0 0-1 0 0,-1-1 0 0 0,0-1 0 0 0,21-13 0 0 0,-33 18 4 0 0,-1-1 0 0 0,0-1 0 0 0,-1 1-1 0 0,1-1 1 0 0,-1 0 0 0 0,0 0 0 0 0,0-1 0 0 0,-1 1 0 0 0,1-1 0 0 0,-1 0 0 0 0,0 0 0 0 0,-1-1-1 0 0,0 1 1 0 0,0-1 0 0 0,3-9 0 0 0,-4 10 16 0 0,0-1-1 0 0,-1 1 1 0 0,1-1-1 0 0,-2 1 1 0 0,1-1-1 0 0,-1 1 1 0 0,0-1-1 0 0,0 0 1 0 0,0 1 0 0 0,-1-1-1 0 0,0 1 1 0 0,-1-1-1 0 0,1 1 1 0 0,-1 0-1 0 0,-5-11 1 0 0,3 16-19 0 0,1 7-20 0 0,-3 15-39 0 0,5-14 52 0 0,-6 28 48 0 0,2-1 0 0 0,1 1 0 0 0,1-1 1 0 0,3 1-1 0 0,3 42 0 0 0,-3-72-8 0 0,0 1 1 0 0,1 0-1 0 0,0 0 0 0 0,0-1 0 0 0,0 1 1 0 0,1 0-1 0 0,-1-1 0 0 0,1 1 1 0 0,4 7-1 0 0,9-35 272 0 0,1-10-323 0 0,2 1-1 0 0,38-53 1 0 0,-54 80 15 0 0,2 0-1 0 0,-1 1 1 0 0,0-1 0 0 0,1 0 0 0 0,0 1 0 0 0,0 0 0 0 0,0 0-1 0 0,0 0 1 0 0,0 0 0 0 0,6-2 0 0 0,-8 4 10 0 0,0 1-1 0 0,-1-1 1 0 0,1 1 0 0 0,0-1-1 0 0,-1 1 1 0 0,1 0 0 0 0,0 0 0 0 0,0 0-1 0 0,-1 0 1 0 0,1 0 0 0 0,0 0 0 0 0,0 0-1 0 0,-1 1 1 0 0,1-1 0 0 0,0 0 0 0 0,-1 1-1 0 0,1 0 1 0 0,-1-1 0 0 0,1 1 0 0 0,0 0-1 0 0,-1 0 1 0 0,0 0 0 0 0,1 0-1 0 0,-1 0 1 0 0,1 0 0 0 0,-1 0 0 0 0,0 0-1 0 0,0 1 1 0 0,0-1 0 0 0,0 0 0 0 0,0 1-1 0 0,2 2 1 0 0,4 11-8 0 0,0 0-1 0 0,-1 0 1 0 0,-1 1-1 0 0,0 0 1 0 0,-2 0-1 0 0,1 0 1 0 0,0 23-1 0 0,6 18-1115 0 0,1-14-631 0 0,-4-23 502 0 0</inkml:trace>
</inkml:ink>
</file>

<file path=ppt/ink/ink9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26:14.826"/>
    </inkml:context>
    <inkml:brush xml:id="br0">
      <inkml:brushProperty name="width" value="0.05" units="cm"/>
      <inkml:brushProperty name="height" value="0.05" units="cm"/>
    </inkml:brush>
  </inkml:definitions>
  <inkml:trace contextRef="#ctx0" brushRef="#br0">313 608 10849 0 0,'0'-12'126'0'0,"0"11"-103"0"0,0 0 1 0 0,-1 0-1 0 0,1 0 1 0 0,0 0-1 0 0,0 0 1 0 0,0 0-1 0 0,1 1 1 0 0,-1-1-1 0 0,0 0 1 0 0,0 0-1 0 0,0 0 0 0 0,1 0 1 0 0,-1 0-1 0 0,0 0 1 0 0,2-1-1 0 0,-2 1 7 0 0,0 1 0 0 0,1-1-1 0 0,-1 1 1 0 0,0-1 0 0 0,0 1-1 0 0,1 0 1 0 0,-1-1 0 0 0,0 1-1 0 0,0-1 1 0 0,0 1 0 0 0,0-1 0 0 0,0 1-1 0 0,0-1 1 0 0,1 0 0 0 0,-1 1-1 0 0,0-1 1 0 0,0 1 0 0 0,-1-1-1 0 0,1 1 1 0 0,0-1 0 0 0,0 1-1 0 0,0-1 1 0 0,0 1 0 0 0,0-1-1 0 0,0 1 1 0 0,-1-1 0 0 0,1 1-1 0 0,0-1 1 0 0,-1 0 0 0 0,-15-13 621 0 0,-24-4-450 0 0,19 13-188 0 0,0 1 0 0 0,0 1 1 0 0,0 1-1 0 0,0 0 0 0 0,0 2 0 0 0,-26 2 0 0 0,-7 0 132 0 0,97-34 176 0 0,-21 16-375 0 0,-1 0 0 0 0,-1-2 0 0 0,-1 0 0 0 0,0-1 0 0 0,18-25 0 0 0,-30 35 38 0 0,0-1 0 0 0,-1 0 1 0 0,-1 0-1 0 0,0 0 0 0 0,0-1 1 0 0,-1 0-1 0 0,-1 1 0 0 0,1-2 1 0 0,-2 1-1 0 0,1 0 0 0 0,-2 0 1 0 0,0-1-1 0 0,0 1 1 0 0,-1-19-1 0 0,-1 19-9 0 0,-1 1 1 0 0,0-1 0 0 0,0 1-1 0 0,-1-1 1 0 0,0 1-1 0 0,-1 0 1 0 0,0 0 0 0 0,-1 0-1 0 0,0 1 1 0 0,0 0-1 0 0,-8-10 1 0 0,10 15 23 0 0,0 1 1 0 0,0-1-1 0 0,0 0 0 0 0,-1 1 1 0 0,0 0-1 0 0,0 0 0 0 0,0 0 1 0 0,0 0-1 0 0,0 0 0 0 0,0 1 1 0 0,-1 0-1 0 0,1 0 0 0 0,-1 0 1 0 0,0 1-1 0 0,1-1 0 0 0,-1 1 1 0 0,0 0-1 0 0,0 0 0 0 0,0 1 1 0 0,0 0-1 0 0,0 0 0 0 0,0 0 1 0 0,0 0-1 0 0,0 1 0 0 0,0-1 1 0 0,-5 3-1 0 0,4-1 19 0 0,1 0 0 0 0,0 0-1 0 0,0 0 1 0 0,0 1 0 0 0,0 0 0 0 0,0 0-1 0 0,1 0 1 0 0,-1 0 0 0 0,1 1 0 0 0,0 0-1 0 0,0 0 1 0 0,0 0 0 0 0,0 0 0 0 0,1 1-1 0 0,0-1 1 0 0,0 1 0 0 0,0 0 0 0 0,0 0-1 0 0,1 0 1 0 0,0 0 0 0 0,0 1 0 0 0,0-1-1 0 0,1 0 1 0 0,0 1 0 0 0,-1 7 0 0 0,0-4 22 0 0,2 1 1 0 0,-1-1 0 0 0,1 1-1 0 0,0-1 1 0 0,1 0 0 0 0,0 1-1 0 0,1-1 1 0 0,0 0 0 0 0,0 0-1 0 0,1 0 1 0 0,0 0 0 0 0,0 0-1 0 0,1-1 1 0 0,7 13 0 0 0,-4-12-12 0 0,1 0 0 0 0,0-1 0 0 0,0 1 0 0 0,0-2 0 0 0,1 1 0 0 0,0-1 0 0 0,1-1 0 0 0,-1 1 0 0 0,1-2 0 0 0,0 1 0 0 0,1-1 0 0 0,0-1 0 0 0,21 6 0 0 0,-20-6-55 0 0,-1-2-1 0 0,1 0 0 0 0,-1 0 0 0 0,1-1 0 0 0,0-1 0 0 0,0 0 0 0 0,-1 0 1 0 0,1-1-1 0 0,0-1 0 0 0,-1 0 0 0 0,1 0 0 0 0,-1-1 0 0 0,18-7 0 0 0,-25 8-11 0 0,0 0 0 0 0,-1 0 0 0 0,1 0-1 0 0,-1 0 1 0 0,1-1 0 0 0,-1 1 0 0 0,0-1 0 0 0,0 0-1 0 0,0 0 1 0 0,0 0 0 0 0,-1 0 0 0 0,1-1 0 0 0,2-4-1 0 0,-4 6 28 0 0,-1 1-1 0 0,1 0 1 0 0,-1 0-1 0 0,0 0 1 0 0,1-1-1 0 0,-1 1 1 0 0,0 0-1 0 0,0 0 1 0 0,0 0-1 0 0,0-1 1 0 0,0 1-1 0 0,0 0 1 0 0,0 0-1 0 0,-1-1 1 0 0,1 1-1 0 0,0 0 1 0 0,0 0-1 0 0,-2-2 1 0 0,1 1 1 0 0,0 0 0 0 0,0 1 0 0 0,-1-1 0 0 0,1 0 0 0 0,-1 1 0 0 0,1-1 0 0 0,-1 1 0 0 0,0 0 0 0 0,1 0 0 0 0,-1-1 0 0 0,0 1 0 0 0,0 0 0 0 0,0 0 0 0 0,-2 0 0 0 0,1-1 9 0 0,-1 1 0 0 0,1 0 0 0 0,0 0 0 0 0,0 1-1 0 0,-1-1 1 0 0,1 1 0 0 0,0 0 0 0 0,-1-1 0 0 0,1 1 0 0 0,-1 1 0 0 0,1-1 0 0 0,0 0 0 0 0,-1 1 0 0 0,1 0 0 0 0,-4 1 0 0 0,2 0 34 0 0,-1 1 0 0 0,1-1 1 0 0,0 1-1 0 0,0 0 0 0 0,0 1 0 0 0,1-1 1 0 0,-1 1-1 0 0,-5 5 0 0 0,2 0 84 0 0,0 1 0 0 0,1 0 0 0 0,-1 0-1 0 0,2 0 1 0 0,0 1 0 0 0,0 0 0 0 0,-7 20 0 0 0,6-9 49 0 0,2 0 0 0 0,0 0 0 0 0,1 0 0 0 0,2 0 1 0 0,0 0-1 0 0,1 1 0 0 0,1-1 0 0 0,5 30 0 0 0,1-12 69 0 0,2-1 0 0 0,2-1 0 0 0,26 69 0 0 0,-22-74-158 0 0,-5-12-172 0 0,0 0 1 0 0,6 30-1 0 0,-13-46-58 0 0,-1 0 0 0 0,0 1 1 0 0,-1 0-1 0 0,1-1 0 0 0,-1 1 1 0 0,0-1-1 0 0,0 1 0 0 0,-1 0 0 0 0,0-1 1 0 0,0 1-1 0 0,0-1 0 0 0,-1 1 0 0 0,1-1 1 0 0,-5 8-1 0 0,-11 12-1228 0 0</inkml:trace>
</inkml:ink>
</file>

<file path=ppt/ink/ink9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26:22.711"/>
    </inkml:context>
    <inkml:brush xml:id="br0">
      <inkml:brushProperty name="width" value="0.05" units="cm"/>
      <inkml:brushProperty name="height" value="0.05" units="cm"/>
    </inkml:brush>
  </inkml:definitions>
  <inkml:trace contextRef="#ctx0" brushRef="#br0">21 189 8561 0 0,'-8'-3'-242'0'0,"-4"-3"298"0"0,12 6-48 0 0,0 0 0 0 0,0-1 1 0 0,0 1-1 0 0,0 0 0 0 0,0-1 1 0 0,0 1-1 0 0,0 0 0 0 0,0-1 1 0 0,0 1-1 0 0,0 0 0 0 0,0 0 1 0 0,0-1-1 0 0,0 1 0 0 0,0 0 1 0 0,0-1-1 0 0,1 1 0 0 0,-1 0 1 0 0,0 0-1 0 0,0-1 0 0 0,0 1 1 0 0,0 0-1 0 0,1 0 0 0 0,-1-1 1 0 0,0 1-1 0 0,0 0 0 0 0,1 0 1 0 0,-1-1-1 0 0,0 1 0 0 0,0 0 1 0 0,1 0-1 0 0,-1 0 0 0 0,0 0 1 0 0,0 0-1 0 0,1-1 0 0 0,-1 1 1 0 0,0 0-1 0 0,1 0 0 0 0,-1 0 1 0 0,0 0-1 0 0,0 0 0 0 0,1 0 1 0 0,18-10 590 0 0,1 2 0 0 0,0-1 0 0 0,36-8 0 0 0,108-20 551 0 0,137-34-513 0 0,-237 53-1730 0 0,-75 27 236 0 0,-10 1-224 0 0</inkml:trace>
</inkml:ink>
</file>

<file path=ppt/ink/ink9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26:24.052"/>
    </inkml:context>
    <inkml:brush xml:id="br0">
      <inkml:brushProperty name="width" value="0.05" units="cm"/>
      <inkml:brushProperty name="height" value="0.05" units="cm"/>
    </inkml:brush>
  </inkml:definitions>
  <inkml:trace contextRef="#ctx0" brushRef="#br0">116 228 7165 0 0,'0'-1'30'0'0,"-1"0"1"0"0,1 0 0 0 0,-1 0 0 0 0,1 0 0 0 0,-1 0 0 0 0,1 0 0 0 0,0-1-1 0 0,0 1 1 0 0,-1 0 0 0 0,1 0 0 0 0,0 0 0 0 0,0 0 0 0 0,0-1-1 0 0,0 1 1 0 0,0 0 0 0 0,1 0 0 0 0,-1 0 0 0 0,0 0 0 0 0,1-3-1 0 0,-2 1 216 0 0,0 1 0 0 0,-1-1 0 0 0,1 0 0 0 0,-1 0 0 0 0,0 1 0 0 0,0-1-1 0 0,0 1 1 0 0,0 0 0 0 0,0-1 0 0 0,0 1 0 0 0,-4-2 0 0 0,0 0 385 0 0,-1 1 1 0 0,0 0-1 0 0,-12-3 1 0 0,13 4-374 0 0,0 0-1 0 0,0-1 1 0 0,0 1 0 0 0,0-1-1 0 0,-9-6 1 0 0,14 9-246 0 0,1 0 1 0 0,0 0-1 0 0,-1-1 0 0 0,1 1 1 0 0,0 0-1 0 0,0 0 0 0 0,-1-1 1 0 0,1 1-1 0 0,0 0 0 0 0,0 0 1 0 0,-1-1-1 0 0,1 1 0 0 0,0 0 1 0 0,0-1-1 0 0,0 1 0 0 0,0 0 1 0 0,-1-1-1 0 0,1 1 0 0 0,0 0 1 0 0,0-1-1 0 0,0 1 1 0 0,0 0-1 0 0,0-1 0 0 0,0 1 1 0 0,0-1-1 0 0,0 1 0 0 0,0 0 1 0 0,0-1-1 0 0,0 1 0 0 0,0 0 1 0 0,0-1-1 0 0,1 1 0 0 0,-1 0 1 0 0,0-1-1 0 0,13-10 117 0 0,23-5-170 0 0,-32 14 60 0 0,70-26-21 0 0,1 3 0 0 0,81-15 0 0 0,-138 39-2 0 0,-18 1 3 0 0,0 0-1 0 0,1 1 0 0 0,-1-1 1 0 0,1 0-1 0 0,-1 0 0 0 0,0 0 1 0 0,1 0-1 0 0,-1 1 0 0 0,0-1 0 0 0,1 0 1 0 0,-1 0-1 0 0,0 1 0 0 0,0-1 1 0 0,1 0-1 0 0,-1 1 0 0 0,0-1 1 0 0,0 0-1 0 0,1 1 0 0 0,-1-1 1 0 0,0 0-1 0 0,0 1 0 0 0,0-1 1 0 0,0 0-1 0 0,1 1 0 0 0,-1 3 0 0 0,-1-1 0 0 0,1 0-1 0 0,0 0 1 0 0,-1 0 0 0 0,0 0-1 0 0,1 0 1 0 0,-1 0-1 0 0,-2 4 1 0 0,-46 111-40 0 0,34-88 58 0 0,2 0 0 0 0,1 1 0 0 0,2 1 0 0 0,-10 46-1 0 0,15-51 17 0 0,2-14-4 0 0,0 1 0 0 0,0 22 0 0 0,3-33-6 0 0,0 0-1 0 0,0 0 0 0 0,0 0 0 0 0,0 0 0 0 0,1-1 0 0 0,-1 1 0 0 0,1 0 0 0 0,0 0 1 0 0,0-1-1 0 0,0 1 0 0 0,0 0 0 0 0,0-1 0 0 0,1 1 0 0 0,-1-1 0 0 0,1 1 0 0 0,0-1 1 0 0,-1 0-1 0 0,4 3 0 0 0,-2-3 7 0 0,0 0-1 0 0,0-1 1 0 0,0 1 0 0 0,0-1 0 0 0,0 0 0 0 0,0 0-1 0 0,1 0 1 0 0,-1 0 0 0 0,0-1 0 0 0,0 1-1 0 0,1-1 1 0 0,-1 0 0 0 0,1 0 0 0 0,-1 0 0 0 0,6-1-1 0 0,7-1-181 0 0,30-9-1 0 0,-35 8-47 0 0,7-2-109 0 0,7-1-800 0 0,0 0 1 0 0,-1-2 0 0 0,0-1-1 0 0,0-1 1 0 0,25-15 0 0 0,-32 13-158 0 0</inkml:trace>
</inkml:ink>
</file>

<file path=ppt/ink/ink9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26:24.537"/>
    </inkml:context>
    <inkml:brush xml:id="br0">
      <inkml:brushProperty name="width" value="0.05" units="cm"/>
      <inkml:brushProperty name="height" value="0.05" units="cm"/>
    </inkml:brush>
  </inkml:definitions>
  <inkml:trace contextRef="#ctx0" brushRef="#br0">73 127 7293 0 0,'-48'12'398'0'0,"28"-8"669"0"0,16-3 115 0 0,6-2 598 0 0,182-48 547 0 0,-8 4-2601 0 0,-158 39 145 0 0,69-23-1612 0 0,-58 16 603 0 0</inkml:trace>
</inkml:ink>
</file>

<file path=ppt/ink/ink9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26:24.867"/>
    </inkml:context>
    <inkml:brush xml:id="br0">
      <inkml:brushProperty name="width" value="0.05" units="cm"/>
      <inkml:brushProperty name="height" value="0.05" units="cm"/>
    </inkml:brush>
  </inkml:definitions>
  <inkml:trace contextRef="#ctx0" brushRef="#br0">4 104 10393 0 0,'0'-1'5'0'0,"-1"-1"-1"0"0,0 1 1 0 0,1 0-1 0 0,-1-1 1 0 0,1 1 0 0 0,0 0-1 0 0,0-1 1 0 0,-1 1-1 0 0,1-1 1 0 0,0 1 0 0 0,0-1-1 0 0,0 1 1 0 0,0 0-1 0 0,1-1 1 0 0,-1 1 0 0 0,0-1-1 0 0,1 1 1 0 0,-1 0 0 0 0,1-1-1 0 0,-1 1 1 0 0,1 0-1 0 0,-1-1 1 0 0,1 1 0 0 0,0 0-1 0 0,0 0 1 0 0,0 0-1 0 0,1-2 1 0 0,8-13-15 0 0,-8 13-41 0 0,0 1 0 0 0,0-1-1 0 0,1 1 1 0 0,-1 0 0 0 0,0-1-1 0 0,1 1 1 0 0,0 0 0 0 0,-1 0-1 0 0,1 1 1 0 0,0-1-1 0 0,0 1 1 0 0,0-1 0 0 0,0 1-1 0 0,5-2 1 0 0,46-10-1309 0 0,-47 11 1097 0 0,-1 1 0 0 0,2 0 0 0 0,-1 1 0 0 0,0-1 0 0 0,0 2 0 0 0,0-1 0 0 0,0 1 0 0 0,0 0 0 0 0,0 0 0 0 0,0 1 0 0 0,-1 0 0 0 0,1 0 0 0 0,0 0-1 0 0,8 6 1 0 0,-13-7 221 0 0,0 1 0 0 0,0 0 0 0 0,0 0 0 0 0,0 0 0 0 0,0 1 0 0 0,-1-1 0 0 0,1 0 0 0 0,-1 1-1 0 0,0-1 1 0 0,0 1 0 0 0,0-1 0 0 0,0 1 0 0 0,0-1 0 0 0,0 1 0 0 0,-1 0 0 0 0,1-1 0 0 0,-1 1-1 0 0,0 0 1 0 0,1 0 0 0 0,-1-1 0 0 0,-1 1 0 0 0,1 0 0 0 0,0 0 0 0 0,-1 3 0 0 0,-1 4 205 0 0,-1 0 0 0 0,0 0-1 0 0,0 0 1 0 0,-1 0 0 0 0,-5 10 0 0 0,0-5 386 0 0,-2 1 1 0 0,0-2-1 0 0,-1 0 1 0 0,0 0-1 0 0,-1-1 0 0 0,0-1 1 0 0,-16 12-1 0 0,24-18 1468 0 0,8-4-737 0 0,21-7-320 0 0,31-13-1127 0 0,26-12-1665 0 0,-53 17 779 0 0</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3:41:22.042"/>
    </inkml:context>
    <inkml:brush xml:id="br0">
      <inkml:brushProperty name="width" value="0.05" units="cm"/>
      <inkml:brushProperty name="height" value="0.05" units="cm"/>
    </inkml:brush>
  </inkml:definitions>
  <inkml:trace contextRef="#ctx0" brushRef="#br0">0 381 8661 0 0,'0'-5'452'0'0,"1"1"1"0"0,0 0-1 0 0,-1 0 1 0 0,1 0-1 0 0,0 0 1 0 0,1 0-1 0 0,-1 1 1 0 0,1-1-1 0 0,2-4 1 0 0,-3 7 33 0 0,-1 0-411 0 0,1 1-1 0 0,-1-1 1 0 0,0 1 0 0 0,1-1 0 0 0,-1 0 0 0 0,0 1 0 0 0,1 0-1 0 0,-1-1 1 0 0,1 1 0 0 0,-1-1 0 0 0,1 1 0 0 0,0-1 0 0 0,-1 1-1 0 0,1 0 1 0 0,-1-1 0 0 0,1 1 0 0 0,-1 0 0 0 0,1 0 0 0 0,0 0 0 0 0,-1-1-1 0 0,1 1 1 0 0,0 0 0 0 0,-1 0 0 0 0,1 0 0 0 0,0 0 0 0 0,-1 0-1 0 0,1 0 1 0 0,0 0 0 0 0,-1 0 0 0 0,1 0 0 0 0,0 1 0 0 0,-1-1-1 0 0,1 0 1 0 0,-1 0 0 0 0,1 1 0 0 0,0-1 0 0 0,2 2 6 0 0,0 0 0 0 0,-1 1 0 0 0,1-1 0 0 0,-1 0 0 0 0,1 1 0 0 0,-1 0 0 0 0,0 0 0 0 0,0-1 0 0 0,0 1 0 0 0,2 5 0 0 0,0 0 79 0 0,-1 0-1 0 0,0 0 1 0 0,4 11 0 0 0,15 109 303 0 0,-22-127-457 0 0,0 0 1 0 0,0 0-1 0 0,0 0 0 0 0,0 0 1 0 0,0 0-1 0 0,1-1 1 0 0,-1 1-1 0 0,0 0 1 0 0,0 0-1 0 0,1 0 1 0 0,-1-1-1 0 0,0 1 0 0 0,1 0 1 0 0,-1 0-1 0 0,1-1 1 0 0,-1 1-1 0 0,1 0 1 0 0,-1-1-1 0 0,1 1 1 0 0,0 0-1 0 0,-1-1 0 0 0,1 1 1 0 0,0-1-1 0 0,-1 1 1 0 0,1-1-1 0 0,0 1 1 0 0,0-1-1 0 0,0 0 1 0 0,-1 1-1 0 0,1-1 0 0 0,0 0 1 0 0,0 0-1 0 0,0 0 1 0 0,0 1-1 0 0,-1-1 1 0 0,1 0-1 0 0,0 0 1 0 0,0 0-1 0 0,0 0 0 0 0,0-1 1 0 0,0 1-1 0 0,-1 0 1 0 0,1 0-1 0 0,0 0 1 0 0,0-1-1 0 0,0 1 1 0 0,0 0-1 0 0,-1-1 1 0 0,1 1-1 0 0,0-1 0 0 0,-1 1 1 0 0,1-1-1 0 0,0 1 1 0 0,0-1-1 0 0,-1 1 1 0 0,1-1-1 0 0,-1 0 1 0 0,1 1-1 0 0,0-2 0 0 0,62-50 43 0 0,123-77 0 0 0,-17 14-64 0 0,25-20 106 0 0,-145 105-701 0 0,3 3 1 0 0,54-23 0 0 0,-104 49 399 0 0,1 0 1 0 0,-1 0-1 0 0,0 1 0 0 0,0-1 0 0 0,0 0 0 0 0,0 1 0 0 0,1-1 0 0 0,-1 1 0 0 0,0 0 1 0 0,1 0-1 0 0,-1 0 0 0 0,4 0 0 0 0,2 4-1795 0 0</inkml:trace>
</inkml:ink>
</file>

<file path=ppt/ink/ink9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26:26.808"/>
    </inkml:context>
    <inkml:brush xml:id="br0">
      <inkml:brushProperty name="width" value="0.05" units="cm"/>
      <inkml:brushProperty name="height" value="0.05" units="cm"/>
    </inkml:brush>
  </inkml:definitions>
  <inkml:trace contextRef="#ctx0" brushRef="#br0">95 47 8201 0 0,'0'0'-156'0'0,"-10"-3"37"0"0,-34-9 96 0 0,34 8 1053 0 0,4 0-643 0 0,-14-15-81 0 0,15 15 331 0 0,9 5-589 0 0,4 1-47 0 0,-1 1 0 0 0,1 0 0 0 0,-1 1 0 0 0,0 0 0 0 0,9 6 0 0 0,-14-8-43 0 0,-1-1 1 0 0,1 1-1 0 0,-1 0 0 0 0,1-1 0 0 0,-1 1 1 0 0,0 0-1 0 0,0 0 0 0 0,0 0 1 0 0,0 0-1 0 0,0 0 0 0 0,0 0 0 0 0,0 0 1 0 0,-1 0-1 0 0,1 0 0 0 0,-1 0 1 0 0,1 1-1 0 0,-1-1 0 0 0,0 0 0 0 0,0 0 1 0 0,0 0-1 0 0,0 1 0 0 0,0-1 1 0 0,-1 0-1 0 0,1 0 0 0 0,-1 0 0 0 0,1 0 1 0 0,-1 0-1 0 0,0 0 0 0 0,0 1 1 0 0,0-2-1 0 0,-1 4 0 0 0,0-3-434 0 0</inkml:trace>
</inkml:ink>
</file>

<file path=ppt/ink/ink9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26:27.151"/>
    </inkml:context>
    <inkml:brush xml:id="br0">
      <inkml:brushProperty name="width" value="0.05" units="cm"/>
      <inkml:brushProperty name="height" value="0.05" units="cm"/>
    </inkml:brush>
  </inkml:definitions>
  <inkml:trace contextRef="#ctx0" brushRef="#br0">8 14 8037 0 0,'0'-1'-19'0'0,"0"0"0"0"0,0 1-1 0 0,0-1 1 0 0,-1 0 0 0 0,1 1 0 0 0,0-1 0 0 0,0 0 0 0 0,0 1 0 0 0,-1-1 0 0 0,1 0 0 0 0,0 1 0 0 0,-1-1 0 0 0,1 1 0 0 0,-1-1-1 0 0,1 1 1 0 0,-1-1 0 0 0,1 1 0 0 0,-1-1 0 0 0,1 1 0 0 0,-1-1 0 0 0,1 1-59 0 0,5 3-51 0 0,-5-3 126 0 0,11 7 93 0 0,0 0 0 0 0,0 0 0 0 0,-1 1 0 0 0,-1 0 0 0 0,12 12 0 0 0,-12-5-152 0 0,0 0 0 0 0,0 0 0 0 0,-2 1 0 0 0,10 27 0 0 0,-9-14-361 0 0</inkml:trace>
</inkml:ink>
</file>

<file path=ppt/ink/ink9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26:29.330"/>
    </inkml:context>
    <inkml:brush xml:id="br0">
      <inkml:brushProperty name="width" value="0.05" units="cm"/>
      <inkml:brushProperty name="height" value="0.05" units="cm"/>
    </inkml:brush>
  </inkml:definitions>
  <inkml:trace contextRef="#ctx0" brushRef="#br0">311 134 6409 0 0,'-2'-3'614'0'0,"8"-1"320"0"0,7-5-244 0 0,18-11 513 0 0,-23 16-607 0 0,0-2 0 0 0,0 1 1 0 0,0-1-1 0 0,11-11 1 0 0,-18 17-581 0 0,-1-1 0 0 0,1 0 0 0 0,0 0 0 0 0,0 0 0 0 0,0 0 0 0 0,0 0 0 0 0,-1 0 0 0 0,1 0 0 0 0,-1 0 0 0 0,1-1 0 0 0,0 1 0 0 0,-1 0 0 0 0,0 0 0 0 0,1 0 0 0 0,-1-1 0 0 0,0 1 0 0 0,0 0 0 0 0,0-1 0 0 0,1 1 0 0 0,-1 0 0 0 0,-1 0 0 0 0,1-1 0 0 0,0-1 0 0 0,-1 1-6 0 0,0 1 0 0 0,0 0 0 0 0,0-1 1 0 0,0 1-1 0 0,0 0 0 0 0,0 0 0 0 0,0 0 1 0 0,0 0-1 0 0,-1 0 0 0 0,1 0 0 0 0,0 0 0 0 0,-1 0 1 0 0,1 0-1 0 0,0 1 0 0 0,-1-1 0 0 0,-1 0 1 0 0,-6-2 6 0 0,0 1 0 0 0,0 0 1 0 0,-1 0-1 0 0,1 1 1 0 0,-10-1-1 0 0,5 2-8 0 0,0 0-1 0 0,0 1 1 0 0,0 1 0 0 0,0 0-1 0 0,1 0 1 0 0,-1 2 0 0 0,1 0 0 0 0,-1 0-1 0 0,1 1 1 0 0,1 1 0 0 0,-1 0-1 0 0,1 0 1 0 0,0 2 0 0 0,0-1-1 0 0,1 2 1 0 0,0-1 0 0 0,0 2 0 0 0,-13 15-1 0 0,7-9 15 0 0,11-11 6 0 0,1 0 0 0 0,-1 0 0 0 0,1 1 1 0 0,0 0-1 0 0,0 0 0 0 0,1 0 0 0 0,0 0 1 0 0,0 1-1 0 0,-5 12 0 0 0,8-17-16 0 0,1 0 1 0 0,0-1-1 0 0,0 1 1 0 0,0 0-1 0 0,0 0 1 0 0,1 0-1 0 0,-1-1 1 0 0,0 1-1 0 0,1 0 0 0 0,-1 0 1 0 0,1-1-1 0 0,0 1 1 0 0,0 0-1 0 0,0-1 1 0 0,-1 1-1 0 0,1-1 1 0 0,0 1-1 0 0,1-1 0 0 0,-1 1 1 0 0,0-1-1 0 0,0 0 1 0 0,1 1-1 0 0,-1-1 1 0 0,3 1-1 0 0,1 2 37 0 0,0 0 1 0 0,1 0-1 0 0,-1-1 0 0 0,1 0 1 0 0,8 3-1 0 0,23 5 115 0 0,0-2 1 0 0,1-1-1 0 0,1-2 0 0 0,50 2 0 0 0,17 3-46 0 0,-65-8-92 0 0,21 4-5 0 0,-56-6-20 0 0,0 0 0 0 0,0 0-1 0 0,-1 1 1 0 0,1 0 0 0 0,-1 0 0 0 0,0 0-1 0 0,10 6 1 0 0,-15-8 2 0 0,1 1-1 0 0,-1-1 1 0 0,1 0-1 0 0,-1 1 1 0 0,0-1-1 0 0,1 1 1 0 0,-1-1-1 0 0,1 1 1 0 0,-1-1-1 0 0,0 1 1 0 0,1-1 0 0 0,-1 1-1 0 0,0-1 1 0 0,1 1-1 0 0,-1-1 1 0 0,0 1-1 0 0,0-1 1 0 0,0 1-1 0 0,0 0 1 0 0,1-1-1 0 0,-1 1 1 0 0,0-1-1 0 0,0 1 1 0 0,0 0-1 0 0,0-1 1 0 0,0 1 0 0 0,0 0-1 0 0,-1-1 1 0 0,1 1-1 0 0,0 0 1 0 0,-1 1 7 0 0,0 0 0 0 0,0 0 0 0 0,0 0 0 0 0,-1 0 0 0 0,1 0 0 0 0,0-1 0 0 0,-1 1 1 0 0,-3 2-1 0 0,-2 2 20 0 0,0 0 1 0 0,-1-1 0 0 0,-10 6 0 0 0,-36 15-15 0 0,-107 35 0 0 0,-64 2-2437 0 0,216-61 2028 0 0,-28 6-878 0 0,36-8 1114 0 0,-1 1 1 0 0,1-1 0 0 0,-1 0 0 0 0,0 0 0 0 0,1 0 0 0 0,-1 0 0 0 0,1-1 0 0 0,-1 1-1 0 0,1 0 1 0 0,-1-1 0 0 0,1 1 0 0 0,-1-1 0 0 0,1 1 0 0 0,-1-1 0 0 0,1 1 0 0 0,-1-1 0 0 0,1 0-1 0 0,0 0 1 0 0,-2-1 0 0 0,-1-5-962 0 0</inkml:trace>
</inkml:ink>
</file>

<file path=ppt/ink/ink9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26:29.703"/>
    </inkml:context>
    <inkml:brush xml:id="br0">
      <inkml:brushProperty name="width" value="0.05" units="cm"/>
      <inkml:brushProperty name="height" value="0.05" units="cm"/>
    </inkml:brush>
  </inkml:definitions>
  <inkml:trace contextRef="#ctx0" brushRef="#br0">1 33 8329 0 0,'9'-20'157'0'0,"-6"7"983"0"0,-4 17-963 0 0,0-1-1 0 0,0 1 0 0 0,0-1 1 0 0,1 1-1 0 0,-1 0 1 0 0,1-1-1 0 0,0 1 0 0 0,0 0 1 0 0,0-1-1 0 0,1 6 0 0 0,-1-5-37 0 0,2 12 169 0 0,-1 0 0 0 0,2 0 0 0 0,0-1-1 0 0,1 1 1 0 0,1-1 0 0 0,0 0 0 0 0,12 23 0 0 0,-5-17-59 0 0,1 1-1 0 0,1-2 1 0 0,1 0 0 0 0,19 20 0 0 0,12 9 52 0 0,-12-14-191 0 0,41 57 0 0 0,-63-76-131 0 0,13 21-814 0 0,26 46-1 0 0,-50-80 528 0 0,0 0 1 0 0,1 0-1 0 0,-1 0 1 0 0,0 0-1 0 0,0 0 1 0 0,-1 0-1 0 0,1 1 1 0 0,-1-1-1 0 0,0 0 1 0 0,0 1-1 0 0,0-1 1 0 0,0 0-1 0 0,-1 5 1 0 0,-2 2-1000 0 0</inkml:trace>
</inkml:ink>
</file>

<file path=ppt/ink/ink9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26:30.045"/>
    </inkml:context>
    <inkml:brush xml:id="br0">
      <inkml:brushProperty name="width" value="0.05" units="cm"/>
      <inkml:brushProperty name="height" value="0.05" units="cm"/>
    </inkml:brush>
  </inkml:definitions>
  <inkml:trace contextRef="#ctx0" brushRef="#br0">1 198 7293 0 0,'1'-3'75'0'0,"0"0"1"0"0,1-1 0 0 0,-1 1 0 0 0,1 0-1 0 0,0 0 1 0 0,0 0 0 0 0,0 0 0 0 0,0 0-1 0 0,1 1 1 0 0,-1-1 0 0 0,1 1-1 0 0,-1-1 1 0 0,1 1 0 0 0,0 0 0 0 0,0 0-1 0 0,0 0 1 0 0,0 0 0 0 0,0 1 0 0 0,1-1-1 0 0,5-1 1 0 0,9-3 186 0 0,1 1 1 0 0,32-5-1 0 0,-20 4-216 0 0,30-5 266 0 0,98-7-1 0 0,63 13 113 0 0,-221 6-412 0 0,0-1 0 0 0,0 0 0 0 0,0 0 0 0 0,-1 0 0 0 0,1 0 0 0 0,0 0 0 0 0,0 0 0 0 0,0 0 0 0 0,0 0 0 0 0,0 0 0 0 0,0 0-1 0 0,0-1 1 0 0,0 1 0 0 0,-1 0 0 0 0,1-1 0 0 0,0 1 0 0 0,0 0 0 0 0,0-1 0 0 0,0 1 0 0 0,-1-1 0 0 0,1 1 0 0 0,0-1 0 0 0,-1 0 0 0 0,1 1 0 0 0,0-1 0 0 0,-1 0 0 0 0,1 1 0 0 0,-1-1 0 0 0,1 0 0 0 0,-1 0 0 0 0,1 1 0 0 0,-1-1 0 0 0,1 0 0 0 0,-1-2 0 0 0,0 2 6 0 0,0-1 0 0 0,0 1 1 0 0,-1-1-1 0 0,1 1 0 0 0,-1-1 1 0 0,0 1-1 0 0,1-1 1 0 0,-1 1-1 0 0,0-1 0 0 0,0 1 1 0 0,0 0-1 0 0,0 0 1 0 0,0-1-1 0 0,0 1 0 0 0,0 0 1 0 0,0 0-1 0 0,0 0 1 0 0,-3-2-1 0 0,-4-2-11 0 0,-1 0-1 0 0,0 0 1 0 0,1 0-1 0 0,-1 1 1 0 0,-1 1-1 0 0,1 0 1 0 0,-1 0-1 0 0,1 1 1 0 0,-1 0-1 0 0,0 0 1 0 0,1 1-1 0 0,-1 0 1 0 0,0 1-1 0 0,-13 1 1 0 0,16 0 39 0 0,-1 0 1 0 0,1 0-1 0 0,0 0 1 0 0,0 1-1 0 0,-1 0 1 0 0,1 1-1 0 0,0 0 1 0 0,1 0-1 0 0,-1 0 1 0 0,0 1-1 0 0,1 0 1 0 0,0 0-1 0 0,0 0 1 0 0,0 1-1 0 0,0 0 1 0 0,1 0-1 0 0,0 1 1 0 0,0-1-1 0 0,-5 9 0 0 0,8-10 33 0 0,-1 1 0 0 0,1 0 0 0 0,0-1 0 0 0,0 1 0 0 0,0 0 0 0 0,1 0 0 0 0,0 1 0 0 0,0-1 0 0 0,0 0 0 0 0,1 0 0 0 0,-1 0 0 0 0,1 1 0 0 0,1-1 0 0 0,-1 0 0 0 0,1 0 0 0 0,0 0 0 0 0,0 1 0 0 0,0-1 0 0 0,0 0 0 0 0,1 0 0 0 0,0-1 0 0 0,0 1 0 0 0,1 0 0 0 0,4 7 0 0 0,-3-6 6 0 0,1 0 0 0 0,0 0 1 0 0,0 0-1 0 0,0 0 0 0 0,1-1 0 0 0,-1 0 1 0 0,1 0-1 0 0,0 0 0 0 0,1-1 1 0 0,-1 0-1 0 0,1 0 0 0 0,0-1 1 0 0,0 0-1 0 0,0 0 0 0 0,0-1 0 0 0,9 3 1 0 0,-7-4-67 0 0,0 0 1 0 0,0 0-1 0 0,0-1 1 0 0,0 0-1 0 0,0-1 1 0 0,0 0-1 0 0,0 0 1 0 0,0-1-1 0 0,-1 0 1 0 0,1-1-1 0 0,0 0 1 0 0,-1 0-1 0 0,0-1 1 0 0,0 0-1 0 0,0 0 1 0 0,0-1-1 0 0,-1 0 1 0 0,1 0-1 0 0,12-13 1 0 0,-16 12-26 0 0,0-2 0 0 0,0 1 0 0 0,-1 0 0 0 0,0-1 0 0 0,0 0 0 0 0,-1 0 0 0 0,0 1 0 0 0,0-1 0 0 0,1-16 0 0 0,-1 9-156 0 0,-1-1 1 0 0,-1-20 0 0 0,3 73 106 0 0,-3-29-29 0 0,1 0 1 0 0,0-1 0 0 0,0 1 0 0 0,0-1 0 0 0,4 12 0 0 0,2-2-503 0 0,1 0-1 0 0,0-1 1 0 0,15 21-1 0 0,-18-29 33 0 0,1 0-1 0 0,0 0 1 0 0,1-1-1 0 0,0 0 1 0 0,0 0 0 0 0,0-1-1 0 0,1 0 1 0 0,8 5-1 0 0,-3-3-631 0 0</inkml:trace>
</inkml:ink>
</file>

<file path=ppt/ink/ink9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26:30.432"/>
    </inkml:context>
    <inkml:brush xml:id="br0">
      <inkml:brushProperty name="width" value="0.05" units="cm"/>
      <inkml:brushProperty name="height" value="0.05" units="cm"/>
    </inkml:brush>
  </inkml:definitions>
  <inkml:trace contextRef="#ctx0" brushRef="#br0">53 247 7357 0 0,'-9'-21'87'0'0,"-3"-11"379"0"0,-11-34 1 0 0,21 58-282 0 0,0-1 0 0 0,0 0 0 0 0,1 1 0 0 0,0-1 0 0 0,1 0 1 0 0,0 0-1 0 0,0 0 0 0 0,1 0 0 0 0,2-10 0 0 0,-3 17-144 0 0,0 1 0 0 0,0-1-1 0 0,0 1 1 0 0,1-1-1 0 0,-1 1 1 0 0,1 0 0 0 0,-1-1-1 0 0,1 1 1 0 0,0 0 0 0 0,-1-1-1 0 0,1 1 1 0 0,0 0 0 0 0,0 0-1 0 0,0-1 1 0 0,0 1 0 0 0,0 0-1 0 0,0 0 1 0 0,0 0-1 0 0,0 0 1 0 0,0 1 0 0 0,1-1-1 0 0,-1 0 1 0 0,2-1 0 0 0,-1 2-2 0 0,0 0 1 0 0,-1 0-1 0 0,1 0 1 0 0,0 1 0 0 0,-1-1-1 0 0,1 0 1 0 0,0 0-1 0 0,-1 1 1 0 0,1-1 0 0 0,-1 1-1 0 0,1 0 1 0 0,-1-1-1 0 0,1 1 1 0 0,-1 0 0 0 0,1 0-1 0 0,-1 0 1 0 0,2 1-1 0 0,6 6 120 0 0,-1 0 0 0 0,0 0 0 0 0,0 1 0 0 0,10 14 0 0 0,54 91 866 0 0,-47-72-695 0 0,-15-22-237 0 0,0 1 0 0 0,11 33-1 0 0,-1-1-75 0 0,-13-35-13 0 0,-11-73-65 0 0,0 22-146 0 0,2-47 0 0 0,2 67 152 0 0,1 0 0 0 0,1 1 0 0 0,0-1 0 0 0,0 1 1 0 0,2 0-1 0 0,8-23 0 0 0,-12 34 52 0 0,0 1 0 0 0,0-1 0 0 0,1 0 0 0 0,-1 0 1 0 0,0 1-1 0 0,1-1 0 0 0,-1 0 0 0 0,1 0 0 0 0,-1 1 0 0 0,1-1 0 0 0,-1 1 0 0 0,1-1 0 0 0,0 0 1 0 0,-1 1-1 0 0,1-1 0 0 0,-1 1 0 0 0,1 0 0 0 0,0-1 0 0 0,0 1 0 0 0,-1-1 0 0 0,1 1 1 0 0,0 0-1 0 0,0 0 0 0 0,-1-1 0 0 0,1 1 0 0 0,0 0 0 0 0,0 0 0 0 0,0 0 0 0 0,-1 0 1 0 0,1 0-1 0 0,0 0 0 0 0,0 0 0 0 0,0 0 0 0 0,0 0 0 0 0,-1 0 0 0 0,1 0 0 0 0,0 1 1 0 0,0-1-1 0 0,-1 0 0 0 0,1 1 0 0 0,0-1 0 0 0,0 0 0 0 0,-1 1 0 0 0,1-1 0 0 0,0 1 0 0 0,-1-1 1 0 0,1 1-1 0 0,0-1 0 0 0,-1 1 0 0 0,1 0 0 0 0,0 0 0 0 0,3 3-13 0 0,0 1-1 0 0,1 0 1 0 0,-2 0 0 0 0,1 0-1 0 0,3 7 1 0 0,111 197-1265 0 0,-115-204 967 0 0,0-1-1 0 0,0 1 1 0 0,0-1-1 0 0,0 0 1 0 0,1 0 0 0 0,0 0-1 0 0,0 0 1 0 0,0-1-1 0 0,0 0 1 0 0,1 0 0 0 0,-1 0-1 0 0,1 0 1 0 0,0-1-1 0 0,0 1 1 0 0,9 2 0 0 0,3 0-608 0 0</inkml:trace>
</inkml:ink>
</file>

<file path=ppt/ink/ink9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26:30.866"/>
    </inkml:context>
    <inkml:brush xml:id="br0">
      <inkml:brushProperty name="width" value="0.05" units="cm"/>
      <inkml:brushProperty name="height" value="0.05" units="cm"/>
    </inkml:brush>
  </inkml:definitions>
  <inkml:trace contextRef="#ctx0" brushRef="#br0">194 459 6501 0 0,'0'-18'258'0'0,"1"3"216"0"0,-1 0-1 0 0,-1 0 1 0 0,0 0-1 0 0,-7-29 1 0 0,4 32-76 0 0,-11-34 1028 0 0,15 44-1336 0 0,-1 0 0 0 0,0 0 0 0 0,0 0 0 0 0,-1 0 0 0 0,1 0 0 0 0,0 0 0 0 0,-1 0 0 0 0,1 0 0 0 0,-1 1 0 0 0,1-1 1 0 0,-1 0-1 0 0,0 1 0 0 0,0-1 0 0 0,0 1 0 0 0,0 0 0 0 0,-3-2 0 0 0,2 3-70 0 0,1 0 0 0 0,0-1 0 0 0,0 2 0 0 0,0-1-1 0 0,0 0 1 0 0,0 0 0 0 0,0 1 0 0 0,0-1 0 0 0,0 1 0 0 0,0 0 0 0 0,0-1 0 0 0,0 1 0 0 0,0 0 0 0 0,0 0 0 0 0,0 0 0 0 0,0 0-1 0 0,1 1 1 0 0,-1-1 0 0 0,0 0 0 0 0,1 1 0 0 0,-2 1 0 0 0,-29 36 45 0 0,20-23 71 0 0,2 1 0 0 0,-12 25 1 0 0,19-36-54 0 0,0 1 1 0 0,1 0-1 0 0,-1 1 0 0 0,1-1 1 0 0,1 0-1 0 0,-1 0 1 0 0,1 1-1 0 0,1-1 1 0 0,-1 12-1 0 0,2-14-45 0 0,0 1-1 0 0,0-1 1 0 0,1 1-1 0 0,-1-1 1 0 0,1 0 0 0 0,0 1-1 0 0,1-1 1 0 0,-1 0-1 0 0,5 6 1 0 0,-6-9-31 0 0,1 0 1 0 0,-1-1-1 0 0,0 1 1 0 0,0-1-1 0 0,1 1 1 0 0,-1-1-1 0 0,1 0 1 0 0,-1 1-1 0 0,1-1 1 0 0,-1 0-1 0 0,1 0 1 0 0,0 0-1 0 0,0 0 1 0 0,-1-1-1 0 0,1 1 1 0 0,0 0-1 0 0,0-1 1 0 0,0 1-1 0 0,0-1 1 0 0,0 0-1 0 0,0 1 1 0 0,0-1-1 0 0,0 0 1 0 0,0 0-1 0 0,0 0 1 0 0,0-1-1 0 0,0 1 1 0 0,-1 0-1 0 0,5-2 1 0 0,5-3-41 0 0,-1 0 0 0 0,0-1 1 0 0,0-1-1 0 0,0 1 0 0 0,0-2 1 0 0,-1 1-1 0 0,-1-1 0 0 0,1-1 1 0 0,-1 1-1 0 0,7-12 0 0 0,-10 13-21 0 0,-1 0-1 0 0,0 0 0 0 0,-1-1 0 0 0,1 0 1 0 0,-1 0-1 0 0,-1 0 0 0 0,0 0 0 0 0,0 0 0 0 0,0-1 1 0 0,-1 1-1 0 0,0-17 0 0 0,-1-3-3 0 0,-2 0 0 0 0,-5-33-1 0 0,3 32 40 0 0,1 3 0 0 0,-1-1 0 0 0,-1 1 0 0 0,-2 0 0 0 0,0 0-1 0 0,-17-37 1 0 0,21 72-42 0 0,1 6 34 0 0,6 48 128 0 0,4-1 1 0 0,22 95-1 0 0,-24-135-30 0 0,1-1 0 0 0,15 32-1 0 0,-18-44-100 0 0,1-2 0 0 0,-1 1-1 0 0,1 0 1 0 0,1-1-1 0 0,0 0 1 0 0,0 0-1 0 0,0-1 1 0 0,0 1 0 0 0,11 6-1 0 0,19 15-918 0 0,-29-21 458 0 0,0-1 1 0 0,1 0-1 0 0,0-1 0 0 0,0 0 1 0 0,0 0-1 0 0,0 0 0 0 0,1-1 1 0 0,-1-1-1 0 0,18 6 0 0 0,-6-6-851 0 0</inkml:trace>
</inkml:ink>
</file>

<file path=ppt/ink/ink9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26:31.271"/>
    </inkml:context>
    <inkml:brush xml:id="br0">
      <inkml:brushProperty name="width" value="0.05" units="cm"/>
      <inkml:brushProperty name="height" value="0.05" units="cm"/>
    </inkml:brush>
  </inkml:definitions>
  <inkml:trace contextRef="#ctx0" brushRef="#br0">211 147 7581 0 0,'-3'-8'175'0'0,"0"0"1"0"0,0 1-1 0 0,-1-1 0 0 0,0 0 1 0 0,0 1-1 0 0,-1 0 1 0 0,0 0-1 0 0,0 1 0 0 0,-11-12 1 0 0,5 8 217 0 0,1 0 0 0 0,-1 1-1 0 0,-1 1 1 0 0,-24-15 0 0 0,35 23-384 0 0,0-1 1 0 0,0 1-1 0 0,0 0 1 0 0,0-1-1 0 0,0 1 0 0 0,0 0 1 0 0,0 0-1 0 0,0 0 0 0 0,0 0 1 0 0,0 0-1 0 0,0 0 0 0 0,0 0 1 0 0,0 0-1 0 0,0 0 1 0 0,-1 1-1 0 0,1-1 0 0 0,0 0 1 0 0,0 1-1 0 0,1-1 0 0 0,-1 1 1 0 0,0-1-1 0 0,0 1 0 0 0,0-1 1 0 0,0 1-1 0 0,0 0 1 0 0,0-1-1 0 0,1 1 0 0 0,-1 0 1 0 0,0 0-1 0 0,1-1 0 0 0,-1 1 1 0 0,0 0-1 0 0,1 0 1 0 0,-1 0-1 0 0,1 0 0 0 0,-1 2 1 0 0,-3 5 163 0 0,0 0 1 0 0,1 0 0 0 0,-4 13-1 0 0,4-10-17 0 0,-3 7 139 0 0,0 1 1 0 0,2 0-1 0 0,-3 25 1 0 0,6-34-194 0 0,0 0 0 0 0,1 1 0 0 0,0 0 0 0 0,1-1 1 0 0,0 1-1 0 0,1-1 0 0 0,4 17 0 0 0,-4-23-82 0 0,-1-1-1 0 0,0 0 0 0 0,1 0 0 0 0,0-1 0 0 0,0 1 1 0 0,0 0-1 0 0,0 0 0 0 0,0-1 0 0 0,0 1 0 0 0,1-1 1 0 0,-1 0-1 0 0,1 0 0 0 0,-1 0 0 0 0,1 0 0 0 0,0 0 1 0 0,4 2-1 0 0,-1-2 2 0 0,-1 0 0 0 0,1 0 0 0 0,0 0 0 0 0,0-1 0 0 0,0 0 0 0 0,0 0 0 0 0,0 0 0 0 0,12-1 1 0 0,-12 0-37 0 0,1 0 1 0 0,-1-1-1 0 0,0 0 1 0 0,1 0-1 0 0,-1 0 1 0 0,0-1-1 0 0,0 0 1 0 0,0 0-1 0 0,0 0 1 0 0,0-1-1 0 0,0 0 1 0 0,-1 0-1 0 0,0-1 1 0 0,1 1 0 0 0,-1-1-1 0 0,0 0 1 0 0,-1-1-1 0 0,7-6 1 0 0,-8 5-10 0 0,1 0 1 0 0,-2 0 0 0 0,1 0 0 0 0,-1-1 0 0 0,0 1-1 0 0,0 0 1 0 0,-1-1 0 0 0,0 0 0 0 0,1-8 0 0 0,-3-65-18 0 0,0 38-4 0 0,18 80-3 0 0,-14-30-70 0 0,0 1 0 0 0,1-1 0 0 0,0-1 0 0 0,0 1 0 0 0,1 0 0 0 0,0-1 0 0 0,1 0 0 0 0,-1 0-1 0 0,1-1 1 0 0,1 0 0 0 0,-1 0 0 0 0,1 0 0 0 0,0 0 0 0 0,0-1 0 0 0,11 5 0 0 0,0 0-598 0 0,-11-6 345 0 0,-1-1 0 0 0,1 1 0 0 0,0-1 0 0 0,0 0 0 0 0,1-1 0 0 0,-1 0 0 0 0,10 2-1 0 0,15 6-1448 0 0,-21-9 848 0 0</inkml:trace>
</inkml:ink>
</file>

<file path=ppt/ink/ink9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26:31.969"/>
    </inkml:context>
    <inkml:brush xml:id="br0">
      <inkml:brushProperty name="width" value="0.05" units="cm"/>
      <inkml:brushProperty name="height" value="0.05" units="cm"/>
    </inkml:brush>
  </inkml:definitions>
  <inkml:trace contextRef="#ctx0" brushRef="#br0">96 479 6065 0 0,'-8'-7'100'0'0,"-7"-8"329"0"0,0-1 0 0 0,-17-22 0 0 0,28 34-304 0 0,2-1 0 0 0,-1 1 1 0 0,0 0-1 0 0,1-1 0 0 0,0 1 0 0 0,0-1 0 0 0,0 0 0 0 0,1 0 1 0 0,-1 0-1 0 0,1 0 0 0 0,0 0 0 0 0,1 0 0 0 0,-1 0 1 0 0,1 0-1 0 0,1-8 0 0 0,-1 12-79 0 0,0-1-1 0 0,0 0 1 0 0,0 0 0 0 0,1 0-1 0 0,-1 1 1 0 0,1-1 0 0 0,0 0-1 0 0,-1 1 1 0 0,1-1 0 0 0,0 1-1 0 0,0-1 1 0 0,0 0 0 0 0,0 1-1 0 0,0 0 1 0 0,0-1 0 0 0,1 1-1 0 0,-1 0 1 0 0,0 0 0 0 0,1-1-1 0 0,-1 1 1 0 0,1 0 0 0 0,1 0-1 0 0,-1 0-4 0 0,1 0-1 0 0,-1 0 0 0 0,1 1 0 0 0,0 0 0 0 0,-1-1 0 0 0,1 1 0 0 0,-1 0 0 0 0,1 0 0 0 0,0 0 0 0 0,-1 1 1 0 0,1-1-1 0 0,-1 1 0 0 0,5 0 0 0 0,1 2 59 0 0,0 1 1 0 0,1-1-1 0 0,-1 1 1 0 0,-1 0 0 0 0,1 1-1 0 0,-1 0 1 0 0,13 11-1 0 0,-10-7 28 0 0,-1 2 0 0 0,0-1 0 0 0,-1 1 0 0 0,0 1 0 0 0,-1 0 0 0 0,11 24 0 0 0,-15-30-104 0 0,0 0-1 0 0,-1 0 0 0 0,0 0 1 0 0,0 1-1 0 0,-1-1 1 0 0,1 1-1 0 0,-1 0 0 0 0,-1-1 1 0 0,1 1-1 0 0,-1 0 0 0 0,-1-1 1 0 0,1 1-1 0 0,-1 0 0 0 0,0-1 1 0 0,-1 1-1 0 0,-2 7 1 0 0,-6 2 10 0 0,10-16-30 0 0,0 0 0 0 0,-1 1 1 0 0,1-1-1 0 0,0 1 1 0 0,-1-1-1 0 0,1 1 0 0 0,0-1 1 0 0,-1 0-1 0 0,1 1 1 0 0,-1-1-1 0 0,1 0 1 0 0,0 1-1 0 0,-1-1 0 0 0,1 0 1 0 0,-1 0-1 0 0,1 1 1 0 0,-1-1-1 0 0,1 0 0 0 0,-1 0 1 0 0,1 0-1 0 0,-1 0 1 0 0,0 0-1 0 0,1 0 0 0 0,-1 0 1 0 0,1 0-1 0 0,-1 0 1 0 0,1 0-1 0 0,-2 0 1 0 0,2-3-9 0 0,0 0 1 0 0,0 0 0 0 0,1 1-1 0 0,-1-1 1 0 0,1 0 0 0 0,-1 0 0 0 0,1 0-1 0 0,0 1 1 0 0,1-5 0 0 0,0 4-21 0 0,3-14-298 0 0,2 1 1 0 0,13-26-1 0 0,-3 11-342 0 0,-15 25 543 0 0,1 0 1 0 0,0 1 0 0 0,0 0-1 0 0,1 0 1 0 0,-1 0 0 0 0,1 0-1 0 0,0 0 1 0 0,1 1 0 0 0,-1-1-1 0 0,1 1 1 0 0,0 0 0 0 0,0 1-1 0 0,0-1 1 0 0,0 1 0 0 0,1 0-1 0 0,0 0 1 0 0,-1 1 0 0 0,1 0-1 0 0,0 0 1 0 0,0 0-1 0 0,0 0 1 0 0,0 1 0 0 0,0 0-1 0 0,11 0 1 0 0,64 0-422 0 0,-60 2 591 0 0,-1-1 0 0 0,1-1 0 0 0,-1-1 0 0 0,30-6 0 0 0,-48 8 27 0 0,0-1 0 0 0,0 0 0 0 0,0 0-1 0 0,0 1 1 0 0,0-1 0 0 0,0 0 0 0 0,0-1 0 0 0,0 1 0 0 0,-1 0 0 0 0,1 0 0 0 0,0-1 0 0 0,1-1 0 0 0,-2 2 11 0 0,0 0-1 0 0,-1 0 1 0 0,1 0 0 0 0,-1 0 0 0 0,1 0 0 0 0,-1 0 0 0 0,0 0-1 0 0,1 0 1 0 0,-1 0 0 0 0,0 0 0 0 0,0 0 0 0 0,0 0 0 0 0,0 0-1 0 0,0 0 1 0 0,0 0 0 0 0,0 0 0 0 0,0 0 0 0 0,0 0-1 0 0,0-1 1 0 0,-1 0 1 0 0,0-1 0 0 0,0 1 0 0 0,0 0-1 0 0,-1 0 1 0 0,1 0 0 0 0,-1 0 0 0 0,1 0 0 0 0,-1 0-1 0 0,1 0 1 0 0,-1 1 0 0 0,0-1 0 0 0,0 0 0 0 0,0 1-1 0 0,0 0 1 0 0,0-1 0 0 0,0 1 0 0 0,-1 0 0 0 0,1 0-1 0 0,-5-1 1 0 0,0-1-59 0 0,0 0-1 0 0,0 1 1 0 0,-1 0-1 0 0,0 1 1 0 0,1 0-1 0 0,-1 0 0 0 0,-14 0 1 0 0,19 1-3 0 0,0 1 0 0 0,-1 0 0 0 0,1 0 0 0 0,0 0 0 0 0,0 0 0 0 0,0 0 0 0 0,0 1 0 0 0,0 0 0 0 0,0-1 0 0 0,0 1 0 0 0,1 0 0 0 0,-1 0 0 0 0,1 0 0 0 0,-1 1 0 0 0,1-1 0 0 0,0 1 0 0 0,0-1 0 0 0,0 1 1 0 0,0 0-1 0 0,-3 5 0 0 0,0 2 88 0 0,-1 1 0 0 0,2-1 1 0 0,-1 1-1 0 0,2 0 1 0 0,-1 0-1 0 0,2 1 1 0 0,-1-1-1 0 0,0 12 1 0 0,3-14-77 0 0,-1-1 1 0 0,1 0 0 0 0,1 0 0 0 0,0 0-1 0 0,0 0 1 0 0,0 0 0 0 0,1 0 0 0 0,0 0 0 0 0,1 0-1 0 0,-1 0 1 0 0,1-1 0 0 0,6 9 0 0 0,-8-13-33 0 0,0-1 0 0 0,1 0 0 0 0,-1 0 0 0 0,1 0 0 0 0,0-1 0 0 0,-1 1 0 0 0,1 0 0 0 0,0 0 0 0 0,0-1 0 0 0,0 0 0 0 0,0 1 0 0 0,1-1 0 0 0,-1 0 0 0 0,0 0 0 0 0,1 0 0 0 0,-1 0 0 0 0,4 1 0 0 0,-2-2-3 0 0,0 1 0 0 0,0-1 0 0 0,1 0 0 0 0,-1 0 0 0 0,0 0 0 0 0,0-1 0 0 0,0 1 0 0 0,0-1 0 0 0,8-3 0 0 0,-3 1-62 0 0,-1 0 0 0 0,1-1 0 0 0,-1-1 0 0 0,0 0 1 0 0,0 0-1 0 0,0 0 0 0 0,-1-1 0 0 0,11-10 1 0 0,-8 6-60 0 0,-1 0 1 0 0,-1 0 0 0 0,0-1-1 0 0,-1 0 1 0 0,0-1-1 0 0,0 1 1 0 0,-1-1 0 0 0,-1-1-1 0 0,0 1 1 0 0,0-1-1 0 0,-2 0 1 0 0,1 0 0 0 0,-2 0-1 0 0,0 0 1 0 0,0 0 0 0 0,-1-1-1 0 0,-1 1 1 0 0,0-1-1 0 0,-1 1 1 0 0,0 0 0 0 0,-1 0-1 0 0,-1-1 1 0 0,0 1-1 0 0,-6-14 1 0 0,4 10 103 0 0,-2 1 0 0 0,0-1 1 0 0,-1 1-1 0 0,-1 1 0 0 0,0 0 0 0 0,-1 0 0 0 0,-18-21 0 0 0,27 35 15 0 0,1 1 0 0 0,-1-1 0 0 0,1 0 0 0 0,-1 1 0 0 0,0-1 0 0 0,1 0 0 0 0,-1 1 0 0 0,0-1 0 0 0,1 1 0 0 0,-1-1 0 0 0,0 1 0 0 0,0-1 0 0 0,0 1 0 0 0,0 0 0 0 0,1-1 0 0 0,-1 1-1 0 0,0 0 1 0 0,0 0 0 0 0,0 0 0 0 0,0 0 0 0 0,0 0 0 0 0,0-1 0 0 0,0 1 0 0 0,-1 1 0 0 0,1-1 3 0 0,0 1 0 0 0,0 0 0 0 0,1-1 1 0 0,-1 1-1 0 0,0 0 0 0 0,1 0 0 0 0,-1-1 0 0 0,0 1 0 0 0,1 0 1 0 0,-1 0-1 0 0,1 0 0 0 0,-1 0 0 0 0,1 0 0 0 0,0 0 0 0 0,-1 0 1 0 0,1 0-1 0 0,0 0 0 0 0,0 1 0 0 0,-2 7 43 0 0,1 0-1 0 0,1 1 1 0 0,0 14 0 0 0,2-3 73 0 0,0 1 0 0 0,2-1 0 0 0,0 0 0 0 0,1 0 0 0 0,2 0 0 0 0,0 0 0 0 0,1-1 1 0 0,1 0-1 0 0,17 27 0 0 0,-13-26-152 0 0,2 0 0 0 0,1-1 0 0 0,0-1 0 0 0,1 0 0 0 0,1-1 1 0 0,1-1-1 0 0,38 27 0 0 0,-35-28-503 0 0,-12-8-55 0 0,0-1-1 0 0,16 9 1 0 0,-3-7-520 0 0</inkml:trace>
</inkml:ink>
</file>

<file path=ppt/ink/ink9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26:32.432"/>
    </inkml:context>
    <inkml:brush xml:id="br0">
      <inkml:brushProperty name="width" value="0.05" units="cm"/>
      <inkml:brushProperty name="height" value="0.05" units="cm"/>
    </inkml:brush>
  </inkml:definitions>
  <inkml:trace contextRef="#ctx0" brushRef="#br0">47 208 7261 0 0,'20'22'143'0'0,"4"14"349"0"0,0 1 1 0 0,-3 1-1 0 0,24 57 0 0 0,-42-89-457 0 0,9 23 124 0 0,-6-14-80 0 0,0-1 0 0 0,15 24 0 0 0,-17-33 95 0 0,-9-14 15 0 0,-11-16 4 0 0,-21-16-265 0 0,3 6 3 0 0,-48-67 0 0 0,74 90 72 0 0,1 0 1 0 0,0 0-1 0 0,1 0 1 0 0,0-1 0 0 0,1 1-1 0 0,1-1 1 0 0,-1-1-1 0 0,2 1 1 0 0,0 0-1 0 0,-2-25 1 0 0,5 32 1 0 0,0-1-1 0 0,1 0 1 0 0,0 0 0 0 0,0 0-1 0 0,0 0 1 0 0,1 1 0 0 0,0-1-1 0 0,0 1 1 0 0,0-1 0 0 0,1 1-1 0 0,0 0 1 0 0,1 0 0 0 0,-1 0-1 0 0,1 0 1 0 0,0 1 0 0 0,0-1-1 0 0,1 1 1 0 0,0 0 0 0 0,0 0-1 0 0,0 1 1 0 0,0 0 0 0 0,1-1-1 0 0,0 2 1 0 0,0-1 0 0 0,0 1 0 0 0,12-5-1 0 0,-12 5 6 0 0,1 1-1 0 0,0 0 1 0 0,0 0 0 0 0,0 1-1 0 0,0 0 1 0 0,0 0-1 0 0,0 0 1 0 0,1 1 0 0 0,-1 0-1 0 0,0 1 1 0 0,0 0-1 0 0,0 0 1 0 0,0 0 0 0 0,0 1-1 0 0,0 0 1 0 0,0 0 0 0 0,0 1-1 0 0,-1 0 1 0 0,1 0-1 0 0,-1 0 1 0 0,0 1 0 0 0,0 0-1 0 0,0 0 1 0 0,-1 1-1 0 0,10 9 1 0 0,-9-8 45 0 0,-1 0 0 0 0,0 0-1 0 0,-1 0 1 0 0,1 1 0 0 0,-1 0 0 0 0,-1 0-1 0 0,1 0 1 0 0,-1 1 0 0 0,0-1 0 0 0,-1 1 0 0 0,0-1-1 0 0,0 1 1 0 0,1 14 0 0 0,-3-16-28 0 0,0 0 0 0 0,0 0 0 0 0,-1 0 0 0 0,0 0 1 0 0,0 0-1 0 0,0 0 0 0 0,-1 0 0 0 0,0 0 0 0 0,0-1 0 0 0,0 1 1 0 0,-1 0-1 0 0,0-1 0 0 0,0 0 0 0 0,0 0 0 0 0,-1 0 0 0 0,0 0 0 0 0,0-1 1 0 0,-6 7-1 0 0,-1-2-123 0 0,-1 0 1 0 0,-19 11-1 0 0,-11 9-3972 0 0,38-28 3056 0 0</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3:41:24.741"/>
    </inkml:context>
    <inkml:brush xml:id="br0">
      <inkml:brushProperty name="width" value="0.05" units="cm"/>
      <inkml:brushProperty name="height" value="0.05" units="cm"/>
    </inkml:brush>
  </inkml:definitions>
  <inkml:trace contextRef="#ctx0" brushRef="#br0">3769 121 7005 0 0,'-4'-8'110'0'0,"0"0"0"0"0,-1 0 1 0 0,-11-13-1 0 0,10 15-44 0 0,0 0-1 0 0,0 0 0 0 0,0 1 1 0 0,-1 0-1 0 0,0 0 1 0 0,0 1-1 0 0,0 0 1 0 0,-1 0-1 0 0,1 1 1 0 0,-1 0-1 0 0,0 0 1 0 0,0 1-1 0 0,-13-3 1 0 0,-13-1 207 0 0,-67-1 0 0 0,83 6-162 0 0,-542 9 2306 0 0,1 43-731 0 0,-262 58 198 0 0,9 57-813 0 0,534-85-844 0 0,224-62-190 0 0,1 3-1 0 0,2 2 0 0 0,-52 32 1 0 0,85-45-25 0 0,1 1 1 0 0,0 1-1 0 0,1 0 1 0 0,0 1-1 0 0,2 0 1 0 0,-1 1-1 0 0,-21 31 1 0 0,32-39-7 0 0,-1-1 1 0 0,1 1 0 0 0,1 1-1 0 0,-1-1 1 0 0,1 0-1 0 0,1 1 1 0 0,-1 0 0 0 0,1 0-1 0 0,1 0 1 0 0,-1 0 0 0 0,1 0-1 0 0,1 0 1 0 0,0 0 0 0 0,0 0-1 0 0,0 0 1 0 0,1 0 0 0 0,0 0-1 0 0,1 0 1 0 0,-1 0 0 0 0,2-1-1 0 0,-1 1 1 0 0,7 14 0 0 0,0-8 36 0 0,0 1 1 0 0,0-2-1 0 0,1 1 1 0 0,1-1-1 0 0,0-1 1 0 0,1 0-1 0 0,0-1 1 0 0,1 0-1 0 0,1 0 1 0 0,-1-2-1 0 0,18 10 1 0 0,15 6 105 0 0,1-2 1 0 0,66 21-1 0 0,11-3 87 0 0,155 30 0 0 0,137 3-152 0 0,324 6-55 0 0,5-45-24 0 0,-715-33-6 0 0,2468 56 5 0 0,-1616-68-13 0 0,-7-56-3 0 0,-746 50 15 0 0,0-7 0 0 0,-1-5 1 0 0,151-54-1 0 0,-272 80-3 0 0,20-8 48 0 0,48-25 0 0 0,-69 32-38 0 0,0-1-1 0 0,1 0 1 0 0,-1 0 0 0 0,-1-1 0 0 0,1 0-1 0 0,-1 0 1 0 0,0 0 0 0 0,0 0 0 0 0,0-1-1 0 0,-1 0 1 0 0,0 0 0 0 0,5-9 0 0 0,-8 12-3 0 0,0 0 1 0 0,0 1 0 0 0,0-1 0 0 0,-1 0-1 0 0,1 0 1 0 0,-1 0 0 0 0,0 1-1 0 0,1-1 1 0 0,-1 0 0 0 0,-1 0 0 0 0,1 0-1 0 0,0 0 1 0 0,-1 0 0 0 0,1 0 0 0 0,-1 1-1 0 0,0-1 1 0 0,0 0 0 0 0,0 1-1 0 0,0-1 1 0 0,-1 0 0 0 0,1 1 0 0 0,-1-1-1 0 0,-1-1 1 0 0,-5-6 16 0 0,0 1 0 0 0,-1 0 0 0 0,0 0 0 0 0,-10-7 1 0 0,15 12-18 0 0,-25-17 21 0 0,0 0-1 0 0,0 2 1 0 0,-64-30 0 0 0,-107-31-4 0 0,183 74-21 0 0,-230-78-40 0 0,-405-81 1 0 0,-273 13-209 0 0,-232 21-32 0 0,-6 95-387 0 0,985 42-462 0 0,-328 51-1 0 0,491-55 750 0 0,-1 1 0 0 0,1 1-1 0 0,0 0 1 0 0,0 1-1 0 0,1 1 1 0 0,-1 0-1 0 0,-23 15 1 0 0,16-5-1008 0 0</inkml:trace>
</inkml:ink>
</file>

<file path=ppt/ink/ink9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26:32.776"/>
    </inkml:context>
    <inkml:brush xml:id="br0">
      <inkml:brushProperty name="width" value="0.05" units="cm"/>
      <inkml:brushProperty name="height" value="0.05" units="cm"/>
    </inkml:brush>
  </inkml:definitions>
  <inkml:trace contextRef="#ctx0" brushRef="#br0">157 10 8101 0 0,'7'-8'326'0'0,"-6"7"201"0"0,-4 2 5 0 0,-6 4-178 0 0,-6 2-55 0 0,1 1 0 0 0,0 0 0 0 0,1 1 0 0 0,0 0-1 0 0,0 1 1 0 0,-18 20 0 0 0,27-26-226 0 0,0 0-1 0 0,0 1 1 0 0,1 0 0 0 0,0-1 0 0 0,-1 1-1 0 0,2 1 1 0 0,-1-1 0 0 0,1 0-1 0 0,-1 1 1 0 0,2-1 0 0 0,-1 1-1 0 0,1 0 1 0 0,-1-1 0 0 0,1 1-1 0 0,1 0 1 0 0,-1 0 0 0 0,1 0-1 0 0,0 0 1 0 0,1-1 0 0 0,-1 1 0 0 0,3 9-1 0 0,-1-7 27 0 0,1-1-1 0 0,0 1 1 0 0,0-1-1 0 0,0 0 1 0 0,1 0-1 0 0,0 0 1 0 0,0 0-1 0 0,1-1 1 0 0,0 0-1 0 0,0 0 1 0 0,1 0-1 0 0,7 7 1 0 0,-4-7-31 0 0,-1 0-1 0 0,1 0 1 0 0,0-1 0 0 0,1 0-1 0 0,-1 0 1 0 0,1-1 0 0 0,0-1 0 0 0,17 5-1 0 0,-12-5-51 0 0,-1-1 1 0 0,1 0-1 0 0,-1-1 0 0 0,1-1 0 0 0,-1 0 0 0 0,1-1 0 0 0,0-1 1 0 0,-1 0-1 0 0,0-1 0 0 0,1 0 0 0 0,-1-1 0 0 0,-1-1 0 0 0,25-11 0 0 0,-34 14-14 0 0,1-1-1 0 0,0 0 1 0 0,-1 0-1 0 0,1 0 1 0 0,-1-1-1 0 0,0 0 1 0 0,0 1-1 0 0,0-1 1 0 0,-1-1-1 0 0,1 1 1 0 0,-1 0-1 0 0,0-1 1 0 0,-1 0-1 0 0,1 0 1 0 0,-1 1 0 0 0,1-2-1 0 0,-2 1 1 0 0,1 0-1 0 0,0 0 1 0 0,-1 0-1 0 0,0-1 1 0 0,0 1-1 0 0,-1-1 1 0 0,0-9-1 0 0,0 6-20 0 0,-2 1 0 0 0,1-1-1 0 0,-1 0 1 0 0,0 0 0 0 0,-1 1-1 0 0,0-1 1 0 0,0 1 0 0 0,-1 0 0 0 0,0 0-1 0 0,-1 0 1 0 0,1 1 0 0 0,-1 0 0 0 0,-1-1-1 0 0,-8-8 1 0 0,6 8-100 0 0,0 1-1 0 0,0 0 1 0 0,0 0-1 0 0,-1 1 1 0 0,0 0-1 0 0,-1 0 1 0 0,1 1 0 0 0,-1 0-1 0 0,0 1 1 0 0,0 0-1 0 0,-17-4 1 0 0,14 6-217 0 0,0 0-1 0 0,-1 1 1 0 0,1 0 0 0 0,0 1 0 0 0,-1 1-1 0 0,1 0 1 0 0,0 0 0 0 0,-1 2 0 0 0,-12 3-1 0 0,-24 10-1186 0 0</inkml:trace>
</inkml:ink>
</file>

<file path=ppt/ink/ink9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26:38.898"/>
    </inkml:context>
    <inkml:brush xml:id="br0">
      <inkml:brushProperty name="width" value="0.05" units="cm"/>
      <inkml:brushProperty name="height" value="0.05" units="cm"/>
    </inkml:brush>
  </inkml:definitions>
  <inkml:trace contextRef="#ctx0" brushRef="#br0">221 204 8201 0 0,'3'-2'148'0'0,"0"1"0"0"0,0-1-1 0 0,0 0 1 0 0,0 0 0 0 0,0-1 0 0 0,-1 1 0 0 0,1-1 0 0 0,-1 1 0 0 0,1-1 0 0 0,-1 0-1 0 0,0 0 1 0 0,2-4 0 0 0,29-45 1375 0 0,-31 49-1475 0 0,-1 0 0 0 0,1 0 0 0 0,-1-1 0 0 0,1 1 0 0 0,-1 0 0 0 0,0-1 0 0 0,-1 1 0 0 0,1-1 0 0 0,-1 1 0 0 0,1-1 0 0 0,-1 1 0 0 0,0-1-1 0 0,0 1 1 0 0,0-1 0 0 0,-1 1 0 0 0,0-1 0 0 0,1 1 0 0 0,-1-1 0 0 0,-2-3 0 0 0,1 4-46 0 0,1 0-1 0 0,-2 0 1 0 0,1 0-1 0 0,0 0 1 0 0,0 1-1 0 0,-1-1 1 0 0,0 1 0 0 0,1 0-1 0 0,-1 0 1 0 0,0 0-1 0 0,0 0 1 0 0,0 0-1 0 0,0 1 1 0 0,0-1 0 0 0,-1 1-1 0 0,1 0 1 0 0,0 0-1 0 0,-1 0 1 0 0,-3-1-1 0 0,-5 1-9 0 0,1-1 0 0 0,-1 2 0 0 0,0 0 0 0 0,1 0-1 0 0,-1 1 1 0 0,1 0 0 0 0,-1 1 0 0 0,1 0 0 0 0,-1 1-1 0 0,1 0 1 0 0,0 1 0 0 0,0 0 0 0 0,1 1 0 0 0,-1 0-1 0 0,1 1 1 0 0,0 0 0 0 0,1 1 0 0 0,-15 12-1 0 0,23-19 13 0 0,0 1-1 0 0,0 0 0 0 0,0 0 0 0 0,0 0 0 0 0,0 0 1 0 0,0 1-1 0 0,0-1 0 0 0,0 0 0 0 0,1 0 0 0 0,-1 0 1 0 0,0 1-1 0 0,1-1 0 0 0,-1 0 0 0 0,1 1 0 0 0,0-1 0 0 0,-1 0 1 0 0,1 1-1 0 0,0-1 0 0 0,0 1 0 0 0,0-1 0 0 0,0 0 1 0 0,0 3-1 0 0,0-2 10 0 0,1 1-1 0 0,0-1 1 0 0,0 0 0 0 0,0 0 0 0 0,0 1 0 0 0,0-1 0 0 0,1 0 0 0 0,-1 0 0 0 0,0 0-1 0 0,1 0 1 0 0,0-1 0 0 0,2 3 0 0 0,2 2 34 0 0,1-1 1 0 0,-1 0-1 0 0,2 0 0 0 0,-1-1 1 0 0,0 0-1 0 0,16 6 1 0 0,6-2 31 0 0,1-1 1 0 0,-1-2 0 0 0,1-1 0 0 0,54 0 0 0 0,-40-2-41 0 0,49 8 1 0 0,-92-10-36 0 0,0 0 0 0 0,0 0 0 0 0,-1 0 0 0 0,1 0 0 0 0,0 0 0 0 0,0 1 0 0 0,-1-1 0 0 0,1 0 0 0 0,0 0 0 0 0,-1 1 0 0 0,1-1 0 0 0,0 0 0 0 0,-1 1 0 0 0,1-1 0 0 0,-1 1 0 0 0,1-1 0 0 0,0 1 0 0 0,-1-1 0 0 0,1 1 0 0 0,-1-1 0 0 0,1 1-1 0 0,-1-1 1 0 0,0 1 0 0 0,1 0 0 0 0,-1-1 0 0 0,1 2 0 0 0,-1-1 5 0 0,0 0 0 0 0,0 0-1 0 0,0 0 1 0 0,-1 0-1 0 0,1 0 1 0 0,0 0-1 0 0,0 0 1 0 0,-1 0-1 0 0,1 0 1 0 0,-1 0-1 0 0,1 0 1 0 0,-1 0-1 0 0,1 0 1 0 0,-1 0-1 0 0,1 0 1 0 0,-2 0 0 0 0,-3 4 36 0 0,1 1 1 0 0,-1-2 0 0 0,-1 1 0 0 0,-8 6 0 0 0,-28 14-141 0 0,-1-1 1 0 0,-1-1 0 0 0,-89 30-1 0 0,108-47-765 0 0,25-6 783 0 0,-1 0-1 0 0,0 0 0 0 0,1 0 1 0 0,-1 1-1 0 0,1-1 0 0 0,-1 0 1 0 0,1 0-1 0 0,-1 0 0 0 0,1 0 1 0 0,-1 0-1 0 0,0 0 1 0 0,1 0-1 0 0,-1 0 0 0 0,1 0 1 0 0,-1 0-1 0 0,1-1 0 0 0,-1 1 1 0 0,1 0-1 0 0,-1 0 0 0 0,0 0 1 0 0,1-1-1 0 0,-1 1 0 0 0,1 0 1 0 0,0-1-1 0 0,-1 1 0 0 0,1 0 1 0 0,-1-1-1 0 0,1 1 0 0 0,-1-1 1 0 0,1 1-1 0 0,0 0 0 0 0,-1-1 1 0 0,1 1-1 0 0,0-1 1 0 0,0 1-1 0 0,-1-2 0 0 0,0-7-1091 0 0,-2 1-63 0 0</inkml:trace>
</inkml:ink>
</file>

<file path=ppt/ink/ink9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26:39.239"/>
    </inkml:context>
    <inkml:brush xml:id="br0">
      <inkml:brushProperty name="width" value="0.05" units="cm"/>
      <inkml:brushProperty name="height" value="0.05" units="cm"/>
    </inkml:brush>
  </inkml:definitions>
  <inkml:trace contextRef="#ctx0" brushRef="#br0">0 53 8729 0 0,'30'-53'-382'0'0,"-30"60"584"0"0,1 0 0 0 0,0-1 0 0 0,0 1-1 0 0,1-1 1 0 0,-1 0 0 0 0,1 1-1 0 0,4 7 1 0 0,-3-5 19 0 0,17 47 624 0 0,2-1 1 0 0,2-1 0 0 0,3-1-1 0 0,58 87 1 0 0,85 88-859 0 0,-133-183-1064 0 0,-6-8-3178 0 0,-30-35 3205 0 0</inkml:trace>
</inkml:ink>
</file>

<file path=ppt/ink/ink9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26:39.626"/>
    </inkml:context>
    <inkml:brush xml:id="br0">
      <inkml:brushProperty name="width" value="0.05" units="cm"/>
      <inkml:brushProperty name="height" value="0.05" units="cm"/>
    </inkml:brush>
  </inkml:definitions>
  <inkml:trace contextRef="#ctx0" brushRef="#br0">61 236 6065 0 0,'-58'-29'2086'0'0,"58"29"-2062"0"0,0 0 0 0 0,-1 0-1 0 0,1-1 1 0 0,0 1 0 0 0,0 0 0 0 0,0 0 0 0 0,0 0 0 0 0,0 0 0 0 0,0 0 0 0 0,-1 0 0 0 0,1 0 0 0 0,0 0 0 0 0,0 0-1 0 0,0 0 1 0 0,0-1 0 0 0,0 1 0 0 0,0 0 0 0 0,0 0 0 0 0,0 0 0 0 0,0 0 0 0 0,0 0 0 0 0,0 0 0 0 0,-1 0-1 0 0,1-1 1 0 0,0 1 0 0 0,0 0 0 0 0,0 0 0 0 0,0 0 0 0 0,0 0 0 0 0,0 0 0 0 0,0-1 0 0 0,0 1 0 0 0,0 0 0 0 0,0 0-1 0 0,0 0 1 0 0,0 0 0 0 0,0 0 0 0 0,1 0 0 0 0,-1-1 0 0 0,0 1 0 0 0,0 0 0 0 0,0 0 0 0 0,0 0 0 0 0,0 0-1 0 0,0 0 1 0 0,0 0 0 0 0,0 0 0 0 0,0-1 0 0 0,9-3 501 0 0,10-1-188 0 0,137-14 761 0 0,-26 5-760 0 0,-56 4-268 0 0,-27 4-3 0 0,0-1-1 0 0,72-22 1 0 0,-119 29-54 0 0,1 0 1 0 0,0 0 0 0 0,-1 0-1 0 0,1 0 1 0 0,-1 0-1 0 0,1-1 1 0 0,0 1-1 0 0,-1 0 1 0 0,1 0 0 0 0,-1-1-1 0 0,1 1 1 0 0,-1 0-1 0 0,1-1 1 0 0,0 1 0 0 0,-1-1-1 0 0,0 1 1 0 0,1-1-1 0 0,-1 1 1 0 0,1-1-1 0 0,-1 1 1 0 0,0-1 0 0 0,1 1-1 0 0,-1-1 1 0 0,0 1-1 0 0,1-1 1 0 0,-1 0 0 0 0,0 1-1 0 0,0-1 1 0 0,0 1-1 0 0,1-1 1 0 0,-1 0 0 0 0,0 1-1 0 0,0-2 1 0 0,-1 0 5 0 0,0 1 1 0 0,1-1 0 0 0,-1 1-1 0 0,0-1 1 0 0,0 1 0 0 0,0-1-1 0 0,0 1 1 0 0,0 0 0 0 0,-1 0-1 0 0,1 0 1 0 0,0-1-1 0 0,-3 0 1 0 0,-5-4-3 0 0,0 0 0 0 0,-1 0 0 0 0,-11-4 0 0 0,12 6-13 0 0,-18-7-3 0 0,-36-10 1 0 0,55 18-7 0 0,1 2 0 0 0,-1-1 0 0 0,0 1 0 0 0,0 0 0 0 0,1 1 0 0 0,-1 0 0 0 0,0 0 0 0 0,0 1 0 0 0,1 0-1 0 0,-9 2 1 0 0,12-2 19 0 0,1 0 0 0 0,0 1-1 0 0,0 0 1 0 0,0 0-1 0 0,1 0 1 0 0,-1 0-1 0 0,0 0 1 0 0,1 1 0 0 0,-1-1-1 0 0,1 1 1 0 0,0-1-1 0 0,0 1 1 0 0,0 0-1 0 0,0 0 1 0 0,1 0 0 0 0,-1 0-1 0 0,1 0 1 0 0,-1 0-1 0 0,1 0 1 0 0,0 1-1 0 0,-1 5 1 0 0,0 0 78 0 0,1 1 0 0 0,-1-1 0 0 0,1 1-1 0 0,1-1 1 0 0,0 1 0 0 0,2 15 0 0 0,0-17-26 0 0,0 0 0 0 0,0 0 0 0 0,1 0 1 0 0,0 0-1 0 0,1 0 0 0 0,-1-1 0 0 0,2 0 0 0 0,-1 0 1 0 0,1 0-1 0 0,0 0 0 0 0,0-1 0 0 0,1 0 0 0 0,0 0 1 0 0,0 0-1 0 0,0-1 0 0 0,1 0 0 0 0,9 6 0 0 0,-11-7-61 0 0,-1-1 0 0 0,1 0 0 0 0,0 0 0 0 0,0 0 0 0 0,0-1 0 0 0,0 0 0 0 0,1 0 0 0 0,-1 0-1 0 0,0 0 1 0 0,1-1 0 0 0,0 0 0 0 0,-1 0 0 0 0,1-1 0 0 0,0 0 0 0 0,-1 1 0 0 0,1-2 0 0 0,0 1 0 0 0,-1-1 0 0 0,1 0-1 0 0,-1 0 1 0 0,1 0 0 0 0,-1-1 0 0 0,1 0 0 0 0,-1 0 0 0 0,0-1 0 0 0,0 1 0 0 0,0-1 0 0 0,0 0 0 0 0,0 0-1 0 0,5-6 1 0 0,-3 3 0 0 0,5-3-88 0 0,0 0 1 0 0,15-19 0 0 0,-24 25 62 0 0,0-1-1 0 0,0-1 1 0 0,0 1-1 0 0,-1 0 1 0 0,1-1-1 0 0,-1 1 0 0 0,0-1 1 0 0,-1 0-1 0 0,1 1 1 0 0,-1-1-1 0 0,2-9 1 0 0,-3-44 18 0 0,0 45 0 0 0,0-1 0 0 0,0 1 1 0 0,1 0-1 0 0,4-17 0 0 0,-5 30 1 0 0,0-1 1 0 0,-1 1 0 0 0,1 0-1 0 0,0 0 1 0 0,0 0-1 0 0,0 0 1 0 0,0 0-1 0 0,0-1 1 0 0,1 1-1 0 0,-1 0 1 0 0,0 0-1 0 0,0 0 1 0 0,0 0-1 0 0,0-1 1 0 0,0 1-1 0 0,0 0 1 0 0,0 0-1 0 0,0 0 1 0 0,0 0-1 0 0,0 0 1 0 0,0-1-1 0 0,0 1 1 0 0,1 0-1 0 0,-1 0 1 0 0,0 0-1 0 0,0 0 1 0 0,0 0-1 0 0,0 0 1 0 0,0 0-1 0 0,0 0 1 0 0,1-1-1 0 0,-1 1 1 0 0,0 0-1 0 0,0 0 1 0 0,0 0-1 0 0,0 0 1 0 0,1 0-1 0 0,-1 0 1 0 0,0 0-1 0 0,0 0 1 0 0,0 0-1 0 0,0 0 1 0 0,1 0-1 0 0,-1 0 1 0 0,0 0-1 0 0,0 0 1 0 0,0 0-1 0 0,0 0 1 0 0,0 0-1 0 0,1 0 1 0 0,6 10-42 0 0,3 16-15 0 0,-5-7-38 0 0,-1-3-435 0 0,1 0 0 0 0,0-1 0 0 0,1 1 0 0 0,14 24 0 0 0,-18-37 419 0 0,1 1-1 0 0,-1 0 1 0 0,1-1-1 0 0,0 0 0 0 0,0 1 1 0 0,0-1-1 0 0,1-1 0 0 0,-1 1 1 0 0,1 0-1 0 0,0-1 0 0 0,-1 0 1 0 0,1 0-1 0 0,0 0 0 0 0,0 0 1 0 0,1 0-1 0 0,-1-1 0 0 0,0 0 1 0 0,0 0-1 0 0,1 0 0 0 0,-1 0 1 0 0,0-1-1 0 0,7 0 0 0 0,0 0-872 0 0,-1 0-94 0 0</inkml:trace>
</inkml:ink>
</file>

<file path=ppt/ink/ink9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26:41.347"/>
    </inkml:context>
    <inkml:brush xml:id="br0">
      <inkml:brushProperty name="width" value="0.05" units="cm"/>
      <inkml:brushProperty name="height" value="0.05" units="cm"/>
    </inkml:brush>
  </inkml:definitions>
  <inkml:trace contextRef="#ctx0" brushRef="#br0">31 776 5941 0 0,'-11'-42'378'0'0,"6"29"-147"0"0,2 0 1 0 0,-1 0-1 0 0,2 0 1 0 0,-1 0-1 0 0,2-1 0 0 0,0 1 1 0 0,1-1-1 0 0,1-13 0 0 0,-1 25-182 0 0,0 0 0 0 0,1-1 0 0 0,-1 1 0 0 0,1 0-1 0 0,-1 0 1 0 0,1 0 0 0 0,0 0 0 0 0,0 0 0 0 0,0 0-1 0 0,0 0 1 0 0,0 0 0 0 0,1 0 0 0 0,-1 0 0 0 0,1 0-1 0 0,-1 1 1 0 0,1-1 0 0 0,-1 0 0 0 0,1 1 0 0 0,0 0-1 0 0,0-1 1 0 0,0 1 0 0 0,0 0 0 0 0,0 0 0 0 0,0 0-1 0 0,0 0 1 0 0,0 0 0 0 0,3 0 0 0 0,-2 1-1 0 0,0 0 1 0 0,0 0-1 0 0,0 0 1 0 0,0 0-1 0 0,0 0 1 0 0,0 1 0 0 0,0-1-1 0 0,0 1 1 0 0,-1 0-1 0 0,1 0 1 0 0,0 0-1 0 0,0 1 1 0 0,-1-1-1 0 0,1 0 1 0 0,0 1-1 0 0,-1 0 1 0 0,0 0-1 0 0,1-1 1 0 0,3 5-1 0 0,1 2 29 0 0,1 1-1 0 0,-1 0 1 0 0,-1 0-1 0 0,1 1 1 0 0,-1-1-1 0 0,5 14 1 0 0,21 63 231 0 0,-24-60-282 0 0,1 0 1 0 0,14 24-1 0 0,-22-48-24 0 0,12 18 36 0 0,-13-19-34 0 0,0-1 0 0 0,1 1-1 0 0,-1-1 1 0 0,1 0 0 0 0,-1 1 0 0 0,1-1-1 0 0,-1 1 1 0 0,1-1 0 0 0,0 0-1 0 0,-1 0 1 0 0,1 1 0 0 0,-1-1 0 0 0,1 0-1 0 0,0 0 1 0 0,-1 0 0 0 0,1 1-1 0 0,-1-1 1 0 0,1 0 0 0 0,0 0 0 0 0,-1 0-1 0 0,1 0 1 0 0,0 0 0 0 0,-1 0 0 0 0,1-1-1 0 0,0 1 1 0 0,-1 0 0 0 0,1 0-1 0 0,0-1 1 0 0,1 0-3 0 0,1 0 1 0 0,-1-1-1 0 0,0 1 1 0 0,0-1-1 0 0,0 1 0 0 0,0-1 1 0 0,-1 0-1 0 0,1 0 0 0 0,0 0 1 0 0,-1 0-1 0 0,0 0 0 0 0,1 0 1 0 0,-1-1-1 0 0,0 1 0 0 0,0 0 1 0 0,0-1-1 0 0,0 1 1 0 0,0-3-1 0 0,3-10-8 0 0,-1 1 0 0 0,1-17 1 0 0,1-6-15 0 0,-4 33 18 0 0,1 0-1 0 0,-1 0 1 0 0,1 0-1 0 0,-1 0 1 0 0,1 0-1 0 0,0 0 1 0 0,0 0 0 0 0,1 1-1 0 0,-1-1 1 0 0,1 1-1 0 0,0 0 1 0 0,0 0-1 0 0,0 0 1 0 0,0 0-1 0 0,7-5 1 0 0,-7 7 1 0 0,0-1 1 0 0,-1 1-1 0 0,1 0 0 0 0,0 0 1 0 0,0 0-1 0 0,0 0 1 0 0,0 0-1 0 0,0 1 1 0 0,0 0-1 0 0,0-1 1 0 0,0 1-1 0 0,1 0 1 0 0,-1 0-1 0 0,0 1 0 0 0,0-1 1 0 0,0 1-1 0 0,0-1 1 0 0,0 1-1 0 0,0 0 1 0 0,0 0-1 0 0,0 0 1 0 0,3 3-1 0 0,14 11 13 0 0,-18-13-11 0 0,0 0 1 0 0,0 0 0 0 0,0 0-1 0 0,0-1 1 0 0,0 1 0 0 0,0-1-1 0 0,0 1 1 0 0,1-1 0 0 0,-1 0-1 0 0,0 0 1 0 0,4 1 0 0 0,11 1 0 0 0,-1 0 0 0 0,1-2 0 0 0,0 0 0 0 0,-1-1 1 0 0,1 0-1 0 0,0-1 0 0 0,-1-1 0 0 0,1-1 0 0 0,-1 0 1 0 0,0-2-1 0 0,0 1 0 0 0,28-14 0 0 0,-42 18 25 0 0,0-1 0 0 0,-1 0 0 0 0,1 1-1 0 0,-1-1 1 0 0,1 0 0 0 0,-1 0 0 0 0,0 0 0 0 0,1 0 0 0 0,-1 0 0 0 0,0 0-1 0 0,0 0 1 0 0,1 0 0 0 0,-1-1 0 0 0,0 1 0 0 0,0 0 0 0 0,0-1 0 0 0,-1 1-1 0 0,1-1 1 0 0,0 1 0 0 0,0-1 0 0 0,-1 1 0 0 0,1-1 0 0 0,0-3 0 0 0,-1 3-2 0 0,-1 0 1 0 0,1 0 0 0 0,-1-1-1 0 0,1 1 1 0 0,-1 0-1 0 0,1-1 1 0 0,-1 1 0 0 0,0 0-1 0 0,0 0 1 0 0,0 0 0 0 0,-1 0-1 0 0,1 0 1 0 0,0 0 0 0 0,-4-3-1 0 0,-2-3-14 0 0,-1 1-1 0 0,1 0 1 0 0,-2 1-1 0 0,1 0 1 0 0,-1 0-1 0 0,-14-8 1 0 0,18 12-10 0 0,1 1 0 0 0,0-1 0 0 0,-1 1 1 0 0,1 0-1 0 0,-1 0 0 0 0,1 0 0 0 0,-1 0 0 0 0,1 1 0 0 0,-1 0 1 0 0,0 0-1 0 0,1 0 0 0 0,-1 0 0 0 0,0 1 0 0 0,1 0 1 0 0,-1 0-1 0 0,1 0 0 0 0,-1 0 0 0 0,1 1 0 0 0,0 0 0 0 0,0 0 1 0 0,-8 4-1 0 0,6-1 21 0 0,-1 0 0 0 0,1 0 0 0 0,0 0 0 0 0,1 0 0 0 0,0 1 0 0 0,0 0 0 0 0,0 0 0 0 0,0 1 0 0 0,1-1 0 0 0,0 1 0 0 0,0 0 0 0 0,-2 8 0 0 0,3-7 56 0 0,0 0 0 0 0,0 0 1 0 0,1 0-1 0 0,0 1 0 0 0,0-1 0 0 0,1 0 0 0 0,0 1 0 0 0,1 14 1 0 0,0-20-60 0 0,1 0 0 0 0,-1-1 0 0 0,1 1 0 0 0,0 0 1 0 0,0 0-1 0 0,0-1 0 0 0,0 1 0 0 0,0 0 0 0 0,0-1 0 0 0,1 1 1 0 0,0-1-1 0 0,-1 1 0 0 0,1-1 0 0 0,0 0 0 0 0,0 0 1 0 0,0 0-1 0 0,0 0 0 0 0,0 0 0 0 0,1 0 0 0 0,-1-1 1 0 0,1 1-1 0 0,-1-1 0 0 0,1 0 0 0 0,-1 1 0 0 0,1-1 1 0 0,0 0-1 0 0,0 0 0 0 0,-1-1 0 0 0,5 1 0 0 0,0 0-17 0 0,0 0-1 0 0,0 0 1 0 0,0-1-1 0 0,0-1 1 0 0,0 1-1 0 0,0-1 0 0 0,0 0 1 0 0,0 0-1 0 0,-1-1 1 0 0,1 0-1 0 0,0 0 1 0 0,-1-1-1 0 0,1 0 0 0 0,-1 0 1 0 0,0-1-1 0 0,0 1 1 0 0,0-1-1 0 0,0 0 1 0 0,6-7-1 0 0,-5 5-49 0 0,0-1 0 0 0,0 0 0 0 0,0-1 0 0 0,-1 1 0 0 0,0-1 0 0 0,-1 0 0 0 0,0-1 0 0 0,0 1 0 0 0,-1-1-1 0 0,0 0 1 0 0,0 0 0 0 0,-1-1 0 0 0,3-11 0 0 0,-4 1-109 0 0,0 0 0 0 0,-1 0 0 0 0,-1 0 0 0 0,0 0-1 0 0,-5-21 1 0 0,-24-97-238 0 0,28 133 399 0 0,-5-13-170 0 0,4 20 114 0 0,-1 10 134 0 0,1 10 18 0 0,1-1-1 0 0,1 1 0 0 0,1-1 0 0 0,1 1 0 0 0,0-1 0 0 0,2 1 0 0 0,11 34 0 0 0,-10-39-346 0 0,1-1 0 0 0,0 0 0 0 0,1 0 0 0 0,1 0 0 0 0,1-1 0 0 0,0 0 0 0 0,1 0 0 0 0,0-1 0 0 0,1 0 0 0 0,1-1 0 0 0,24 21 0 0 0,-29-29 14 0 0,0-1 0 0 0,1 0-1 0 0,-1-1 1 0 0,1 0 0 0 0,-1 0 0 0 0,1-1 0 0 0,0 0 0 0 0,0 0 0 0 0,0-1-1 0 0,0 0 1 0 0,0 0 0 0 0,1-1 0 0 0,-1 0 0 0 0,0 0 0 0 0,0-1-1 0 0,0 0 1 0 0,0-1 0 0 0,0 0 0 0 0,0 0 0 0 0,0 0 0 0 0,-1-1 0 0 0,1 0-1 0 0,-1-1 1 0 0,10-5 0 0 0,-13 6 234 0 0,-1 0 0 0 0,0 0 0 0 0,0 0 0 0 0,0 0-1 0 0,0 0 1 0 0,0-1 0 0 0,-1 0 0 0 0,1 1 0 0 0,-1-1 0 0 0,0 0 0 0 0,0 0-1 0 0,2-7 1 0 0,-2 4 167 0 0,0-1 0 0 0,-1 0-1 0 0,0 1 1 0 0,0-1 0 0 0,-1 0-1 0 0,0-12 1 0 0,-2 2 315 0 0,-1 1 0 0 0,0 0 0 0 0,-2 0 0 0 0,1 0 0 0 0,-13-26 0 0 0,1 8 622 0 0,-26-44-1 0 0,42 78-1096 0 0,0 1 0 0 0,0-1 1 0 0,-1 1-1 0 0,1 0 0 0 0,0-1 0 0 0,0 1 1 0 0,-1 0-1 0 0,1 0 0 0 0,0-1 0 0 0,0 1 1 0 0,-1 0-1 0 0,1-1 0 0 0,0 1 0 0 0,-1 0 1 0 0,1 0-1 0 0,0 0 0 0 0,-1-1 0 0 0,1 1 0 0 0,-1 0 1 0 0,1 0-1 0 0,0 0 0 0 0,-1 0 0 0 0,1 0 1 0 0,0 0-1 0 0,-1 0 0 0 0,1 0 0 0 0,-1 0 1 0 0,1 0-1 0 0,0 0 0 0 0,-1 0 0 0 0,1 0 1 0 0,-1 0-1 0 0,1 0 0 0 0,-12 11 120 0 0,-1 19 97 0 0,7-10-13 0 0,1-1 0 0 0,0 1 1 0 0,-1 22-1 0 0,5-33-100 0 0,1 0-1 0 0,0 0 1 0 0,0 0 0 0 0,1 0 0 0 0,0 0-1 0 0,1 0 1 0 0,0 0 0 0 0,0-1 0 0 0,5 13 0 0 0,-6-18-92 0 0,1 0 0 0 0,-1-1 0 0 0,1 1 0 0 0,0 0 0 0 0,0 0 0 0 0,0-1 0 0 0,0 1 0 0 0,0-1 0 0 0,1 0 0 0 0,-1 0 0 0 0,1 0 0 0 0,-1 0 0 0 0,1 0 0 0 0,0 0 0 0 0,0-1 0 0 0,5 3 0 0 0,-3-2-28 0 0,0-1 1 0 0,1 0-1 0 0,-1 0 0 0 0,1 0 0 0 0,-1 0 0 0 0,1-1 0 0 0,-1 0 1 0 0,1 0-1 0 0,6-2 0 0 0,0 0-182 0 0,-1 0 1 0 0,0-1 0 0 0,0 0-1 0 0,0-1 1 0 0,-1 0 0 0 0,1-1-1 0 0,-1 0 1 0 0,19-14-1 0 0,-27 18 165 0 0,-1 0 0 0 0,1-1-1 0 0,-1 1 1 0 0,1-1-1 0 0,-1 0 1 0 0,0 1-1 0 0,1-1 1 0 0,-1 0 0 0 0,0 0-1 0 0,0 0 1 0 0,0 0-1 0 0,0 0 1 0 0,-1 0-1 0 0,1 0 1 0 0,0 0 0 0 0,-1 0-1 0 0,0 0 1 0 0,1-5-1 0 0,-1-1-21 0 0,-1 0-1 0 0,0 0 0 0 0,-3-16 0 0 0,-2-20 15 0 0,6 42 33 0 0,0 0 0 0 0,0-1 0 0 0,0 1 0 0 0,0-1 0 0 0,1 1 1 0 0,-1 0-1 0 0,1-1 0 0 0,0 1 0 0 0,0 0 0 0 0,0-1 1 0 0,0 1-1 0 0,0 0 0 0 0,0 0 0 0 0,3-4 0 0 0,-2 4 37 0 0,0 0-1 0 0,-1 0 0 0 0,1 1 0 0 0,0-1 0 0 0,0 0 1 0 0,0 1-1 0 0,0-1 0 0 0,1 1 0 0 0,-1 0 1 0 0,0 0-1 0 0,0 0 0 0 0,1 0 0 0 0,-1 0 1 0 0,1 0-1 0 0,-1 0 0 0 0,1 1 0 0 0,-1 0 1 0 0,1-1-1 0 0,-1 1 0 0 0,1 0 0 0 0,-1 0 0 0 0,6 1 1 0 0,0 1 162 0 0,0 0 1 0 0,0 1-1 0 0,0 0 1 0 0,0 1-1 0 0,11 6 1 0 0,-11-6-157 0 0,2 3-35 0 0,0 0 1 0 0,-1 1-1 0 0,0 0 0 0 0,0 0 1 0 0,-1 1-1 0 0,0 0 0 0 0,9 13 1 0 0,6 5 8 0 0,-23-26-16 0 0,1 0-1 0 0,0 0 1 0 0,0 0 0 0 0,0 0-1 0 0,-1-1 1 0 0,1 1-1 0 0,0 0 1 0 0,-1 1-1 0 0,1-1 1 0 0,-1 0 0 0 0,1 0-1 0 0,-1 0 1 0 0,0 0-1 0 0,0 0 1 0 0,1 0-1 0 0,-1 0 1 0 0,0 1 0 0 0,0-1-1 0 0,0 0 1 0 0,0 0-1 0 0,0 0 1 0 0,0 0 0 0 0,0 1-1 0 0,-1-1 1 0 0,1 0-1 0 0,0 0 1 0 0,-1 0-1 0 0,1 0 1 0 0,-1 0 0 0 0,1 0-1 0 0,-1 0 1 0 0,1 0-1 0 0,-1 0 1 0 0,0 1 0 0 0,-2-4 108 0 0,3-6 5 0 0,3-9 2 0 0,-3 17-121 0 0,0-3 6 0 0,1 1 0 0 0,1-1-1 0 0,-1 1 1 0 0,0-1 0 0 0,0 1 0 0 0,1 0-1 0 0,-1 0 1 0 0,1-1 0 0 0,0 1 0 0 0,0 0-1 0 0,0 0 1 0 0,0 1 0 0 0,4-4-1 0 0,0 0-10 0 0,0 1 0 0 0,1 0-1 0 0,11-5 1 0 0,13-2 2 0 0,45-10 1 0 0,-49 14 21 0 0,0-1 1 0 0,43-18-1 0 0,-67 25-9 0 0,1-1 0 0 0,-1 1 0 0 0,0-1-1 0 0,0 0 1 0 0,-1 0 0 0 0,1 0 0 0 0,0 0 0 0 0,-1-1 0 0 0,1 1-1 0 0,-1-1 1 0 0,0 1 0 0 0,0-1 0 0 0,0 0 0 0 0,0 0 0 0 0,0 0-1 0 0,-1 0 1 0 0,1 0 0 0 0,-1 0 0 0 0,0 0 0 0 0,0-1-1 0 0,0 1 1 0 0,0 0 0 0 0,-1-1 0 0 0,1-6 0 0 0,-1 6 11 0 0,-1-1 1 0 0,0 1-1 0 0,1-1 0 0 0,-2 0 1 0 0,1 1-1 0 0,0 0 0 0 0,-1-1 1 0 0,0 1-1 0 0,0 0 0 0 0,0 0 1 0 0,-1 0-1 0 0,1 0 0 0 0,-1 0 1 0 0,0 1-1 0 0,0-1 1 0 0,0 1-1 0 0,-1-1 0 0 0,-4-2 1 0 0,5 3-17 0 0,0 1 1 0 0,0 0 0 0 0,-1 0 0 0 0,1 0 0 0 0,-1 0 0 0 0,1 1 0 0 0,-1 0-1 0 0,0-1 1 0 0,0 1 0 0 0,0 1 0 0 0,0-1 0 0 0,0 0 0 0 0,1 1 0 0 0,-1 0-1 0 0,0 0 1 0 0,0 0 0 0 0,0 0 0 0 0,0 1 0 0 0,0-1 0 0 0,0 1 0 0 0,0 0 0 0 0,0 1-1 0 0,1-1 1 0 0,-1 0 0 0 0,0 1 0 0 0,1 0 0 0 0,0 0 0 0 0,-1 0 0 0 0,1 0-1 0 0,0 1 1 0 0,0-1 0 0 0,0 1 0 0 0,-4 5 0 0 0,3-5 33 0 0,0 1 0 0 0,0 0-1 0 0,1 1 1 0 0,0-1 0 0 0,0 0 0 0 0,0 1 0 0 0,1 0 0 0 0,-1 0-1 0 0,1 0 1 0 0,0 0 0 0 0,1 0 0 0 0,-1 0 0 0 0,1 0-1 0 0,0 0 1 0 0,0 1 0 0 0,0-1 0 0 0,1 1 0 0 0,0-1 0 0 0,0 0-1 0 0,1 1 1 0 0,-1-1 0 0 0,1 0 0 0 0,0 1 0 0 0,3 8 0 0 0,-2-10-21 0 0,-1-1 1 0 0,1 0 0 0 0,0 0 0 0 0,-1 0 0 0 0,1 0 0 0 0,1 0-1 0 0,-1 0 1 0 0,0 0 0 0 0,1-1 0 0 0,-1 1 0 0 0,1-1 0 0 0,0 0-1 0 0,0 1 1 0 0,0-1 0 0 0,0-1 0 0 0,0 1 0 0 0,0 0-1 0 0,0-1 1 0 0,1 1 0 0 0,-1-1 0 0 0,1 0 0 0 0,-1 0 0 0 0,1-1-1 0 0,-1 1 1 0 0,1-1 0 0 0,-1 0 0 0 0,1 0 0 0 0,0 0 0 0 0,-1 0-1 0 0,1 0 1 0 0,-1-1 0 0 0,1 0 0 0 0,3 0 0 0 0,-2-1-42 0 0,0 1-1 0 0,0-1 1 0 0,0 0 0 0 0,0 0 0 0 0,0 0 0 0 0,-1 0 0 0 0,1-1 0 0 0,-1 0 0 0 0,1 0-1 0 0,-1 0 1 0 0,0-1 0 0 0,0 1 0 0 0,6-9 0 0 0,-6 7-39 0 0,0-1 1 0 0,-1 0-1 0 0,1-1 0 0 0,-1 1 0 0 0,-1-1 1 0 0,1 1-1 0 0,-1-1 0 0 0,0 0 1 0 0,1-9-1 0 0,-1-11-93 0 0,-1 0 0 0 0,-1 0 0 0 0,-1 0 0 0 0,-6-37 0 0 0,4 39 249 0 0,-7-40-121 0 0,5 35-10 0 0,-3-53-1 0 0,11 110 58 0 0,1 0 0 0 0,11 42-1 0 0,-8-37 124 0 0,-1-6-82 0 0,0-1 1 0 0,2 1-1 0 0,1-1 0 0 0,2-1 0 0 0,0 0 0 0 0,1 0 1 0 0,1-1-1 0 0,2-1 0 0 0,27 34 0 0 0,-36-49-177 0 0,6 7-442 0 0,0-1 0 0 0,1 0 0 0 0,1-1-1 0 0,23 17 1 0 0,-9-13-523 0 0</inkml:trace>
</inkml:ink>
</file>

<file path=ppt/ink/ink9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26:41.814"/>
    </inkml:context>
    <inkml:brush xml:id="br0">
      <inkml:brushProperty name="width" value="0.05" units="cm"/>
      <inkml:brushProperty name="height" value="0.05" units="cm"/>
    </inkml:brush>
  </inkml:definitions>
  <inkml:trace contextRef="#ctx0" brushRef="#br0">1 358 9265 0 0,'0'-1'5'0'0,"-1"1"0"0"0,1-1 0 0 0,0 1 0 0 0,0-1 0 0 0,0 1 0 0 0,0-1 0 0 0,0 1 0 0 0,0-1 0 0 0,0 1 0 0 0,0-1 0 0 0,1 1 0 0 0,-1 0 0 0 0,0-1 0 0 0,0 1 0 0 0,0-1 0 0 0,0 1 1 0 0,1-1-1 0 0,-1 1 0 0 0,0 0 0 0 0,0-1 0 0 0,1 1 0 0 0,-1 0 0 0 0,0-1 0 0 0,1 1 0 0 0,-1 0 0 0 0,0-1 0 0 0,1 1 0 0 0,-1 0 0 0 0,1 0 0 0 0,-1-1 0 0 0,0 1 0 0 0,1 0 0 0 0,0 0 0 0 0,0 0 14 0 0,0 0 0 0 0,0 0 0 0 0,0 0 0 0 0,0 0 0 0 0,1 1 0 0 0,-1-1-1 0 0,0 0 1 0 0,0 1 0 0 0,0-1 0 0 0,0 1 0 0 0,0-1 0 0 0,2 2 0 0 0,27 24 512 0 0,-19-10-206 0 0,-1-1 0 0 0,0 1 0 0 0,-2 1 0 0 0,1 0 0 0 0,8 29 1 0 0,14 27 302 0 0,-14-33-479 0 0,-14-30-145 0 0,1-1 0 0 0,0 0 0 0 0,0 1 0 0 0,1-2 0 0 0,0 1 0 0 0,0 0 1 0 0,1-1-1 0 0,12 13 0 0 0,-18-21-4 0 0,0 0 0 0 0,1 0 1 0 0,-1 0-1 0 0,0 0 0 0 0,0 0 1 0 0,0 0-1 0 0,1 0 0 0 0,-1-1 1 0 0,0 1-1 0 0,0 0 0 0 0,0 0 1 0 0,0 0-1 0 0,1 0 0 0 0,-1 0 1 0 0,0-1-1 0 0,0 1 0 0 0,0 0 1 0 0,0 0-1 0 0,0 0 0 0 0,1 0 0 0 0,-1-1 1 0 0,0 1-1 0 0,0 0 0 0 0,0 0 1 0 0,0 0-1 0 0,0-1 0 0 0,0 1 1 0 0,0 0-1 0 0,0 0 0 0 0,0 0 1 0 0,0-1-1 0 0,0 1 0 0 0,0 0 1 0 0,0 0-1 0 0,0 0 0 0 0,0-1 0 0 0,0 1 1 0 0,0 0-1 0 0,0 0 0 0 0,0 0 1 0 0,0-1-1 0 0,0 1 0 0 0,0 0 1 0 0,-1 0-1 0 0,0-14-12 0 0,-12-27-205 0 0,-2 2 0 0 0,-27-53-1 0 0,16 32 220 0 0,2-2 0 0 0,-29-121 0 0 0,35 114 180 0 0,14 55-111 0 0,1 0 0 0 0,0 0 0 0 0,0-24 0 0 0,3 34-54 0 0,0 0-1 0 0,0 0 0 0 0,0 1 1 0 0,1-1-1 0 0,0 0 0 0 0,0 0 1 0 0,0 1-1 0 0,2-6 1 0 0,-2 8-14 0 0,-1-1 0 0 0,1 1 0 0 0,0-1 1 0 0,0 1-1 0 0,0-1 0 0 0,1 1 0 0 0,-1 0 1 0 0,0 0-1 0 0,0-1 0 0 0,1 1 0 0 0,-1 0 0 0 0,1 0 1 0 0,-1 0-1 0 0,1 1 0 0 0,-1-1 0 0 0,1 0 1 0 0,-1 0-1 0 0,4 0 0 0 0,-2 1-3 0 0,-1-1 0 0 0,0 1-1 0 0,1 0 1 0 0,-1 0 0 0 0,1 0-1 0 0,-1 1 1 0 0,1-1 0 0 0,-1 1-1 0 0,0-1 1 0 0,1 1 0 0 0,-1 0-1 0 0,0-1 1 0 0,0 1 0 0 0,0 1-1 0 0,1-1 1 0 0,2 2 0 0 0,33 29-5 0 0,-25-20 7 0 0,-8-7-3 0 0,18 14 3 0 0,32 39 1 0 0,-49-52 3 0 0,-2 0 1 0 0,1 0 0 0 0,-1 0 0 0 0,0 1-1 0 0,0 0 1 0 0,-1-1 0 0 0,0 1 0 0 0,0 1 0 0 0,-1-1-1 0 0,1 0 1 0 0,-2 1 0 0 0,2 8 0 0 0,-3-12-2 0 0,0 1 0 0 0,0 0 0 0 0,0-1 0 0 0,-1 1 0 0 0,0 0 0 0 0,0-1 0 0 0,0 1 0 0 0,-1-1 0 0 0,1 1 0 0 0,-1-1 0 0 0,0 1 0 0 0,0-1 0 0 0,-1 0 0 0 0,1 0 0 0 0,-1 0 0 0 0,0-1 0 0 0,0 1 0 0 0,-5 4 0 0 0,-5 3-280 0 0,0 0-1 0 0,-2 0 0 0 0,-24 13 1 0 0,-3 3-2275 0 0,36-22 1611 0 0,2-1-45 0 0</inkml:trace>
</inkml:ink>
</file>

<file path=ppt/ink/ink9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26:42.155"/>
    </inkml:context>
    <inkml:brush xml:id="br0">
      <inkml:brushProperty name="width" value="0.05" units="cm"/>
      <inkml:brushProperty name="height" value="0.05" units="cm"/>
    </inkml:brush>
  </inkml:definitions>
  <inkml:trace contextRef="#ctx0" brushRef="#br0">121 42 9433 0 0,'0'-7'388'0'0,"-7"10"166"0"0,-2 0-263 0 0,-1 1 132 0 0,0-1 0 0 0,1 1 1 0 0,-1 1-1 0 0,1 0 0 0 0,0 0 0 0 0,0 1 0 0 0,1 0 0 0 0,-16 14 0 0 0,24-19-366 0 0,-1 0-1 0 0,0 0 1 0 0,1 0 0 0 0,-1 0-1 0 0,1 0 1 0 0,-1 0 0 0 0,1 0-1 0 0,-1 0 1 0 0,1 0 0 0 0,0 1-1 0 0,-1-1 1 0 0,1 0 0 0 0,0 0-1 0 0,0 0 1 0 0,0 0 0 0 0,0 1 0 0 0,0-1-1 0 0,0 0 1 0 0,0 0 0 0 0,1 0-1 0 0,-1 0 1 0 0,1 2 0 0 0,0 0 22 0 0,1 0 0 0 0,-1 0 0 0 0,1 0 1 0 0,0-1-1 0 0,-1 1 0 0 0,1 0 0 0 0,1-1 1 0 0,2 3-1 0 0,3 2 50 0 0,0 0-1 0 0,1-1 1 0 0,0 0 0 0 0,12 6 0 0 0,-13-8-106 0 0,1-1 0 0 0,-1 0 0 0 0,1 0 0 0 0,-1-1-1 0 0,1 0 1 0 0,0 0 0 0 0,0-1 0 0 0,0 0 0 0 0,0-1 0 0 0,0 0 0 0 0,0 0 0 0 0,-1-1 0 0 0,1 0 0 0 0,0-1 0 0 0,0 0 0 0 0,0 0 0 0 0,-1 0-1 0 0,1-2 1 0 0,-1 1 0 0 0,0-1 0 0 0,0 0 0 0 0,0 0 0 0 0,8-7 0 0 0,-13 9-71 0 0,0-1-1 0 0,0 1 1 0 0,0-1-1 0 0,0 1 1 0 0,-1-1 0 0 0,1 0-1 0 0,-1 0 1 0 0,0 0-1 0 0,1 0 1 0 0,-2 0 0 0 0,1-1-1 0 0,0 1 1 0 0,-1 0 0 0 0,1-1-1 0 0,-1 0 1 0 0,0 1-1 0 0,0-1 1 0 0,0 0 0 0 0,-1 1-1 0 0,0-1 1 0 0,1 0-1 0 0,-1 0 1 0 0,0 1 0 0 0,-1-1-1 0 0,1 0 1 0 0,-1 0 0 0 0,1 1-1 0 0,-1-1 1 0 0,0 0-1 0 0,-1 1 1 0 0,1-1 0 0 0,-1 1-1 0 0,1 0 1 0 0,-1-1-1 0 0,0 1 1 0 0,0 0 0 0 0,-1 0-1 0 0,1 0 1 0 0,0 0 0 0 0,-1 0-1 0 0,-3-2 1 0 0,1 2 35 0 0,0-1-1 0 0,-1 0 1 0 0,1 1 0 0 0,-1 0 0 0 0,0 1 0 0 0,0-1 0 0 0,0 1-1 0 0,-1 0 1 0 0,1 1 0 0 0,0-1 0 0 0,-1 1 0 0 0,1 0 0 0 0,-1 1-1 0 0,1 0 1 0 0,-1 0 0 0 0,1 0 0 0 0,-12 3 0 0 0,7-1-91 0 0,1 0 0 0 0,-1 1 0 0 0,0 1 1 0 0,1 0-1 0 0,0 0 0 0 0,0 1 0 0 0,0 0 1 0 0,0 1-1 0 0,-14 11 0 0 0,19-12-289 0 0,0 0-1 0 0,0 0 1 0 0,0 0 0 0 0,1 1-1 0 0,0-1 1 0 0,-5 9-1 0 0,1 1-1005 0 0</inkml:trace>
</inkml:ink>
</file>

<file path=ppt/ink/ink9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26:44.968"/>
    </inkml:context>
    <inkml:brush xml:id="br0">
      <inkml:brushProperty name="width" value="0.05" units="cm"/>
      <inkml:brushProperty name="height" value="0.05" units="cm"/>
    </inkml:brush>
  </inkml:definitions>
  <inkml:trace contextRef="#ctx0" brushRef="#br0">188 484 6501 0 0,'-37'-13'234'0'0,"29"10"1404"0"0,-7-12-1158 0 0,-46-48-99 0 0,46 48 2389 0 0,13 7-2404 0 0,-9-20-44 0 0,8 21 425 0 0,-2 15-717 0 0,1-1-17 0 0,0 1 1 0 0,0-1-1 0 0,1 1 0 0 0,0-1 0 0 0,0 1 0 0 0,1 0 1 0 0,0 0-1 0 0,-2 17 0 0 0,4-20-2 0 0,-2 19 52 0 0,5 45 1 0 0,-3-63-50 0 0,1 1 0 0 0,0-1 0 0 0,1 1 0 0 0,0-1 0 0 0,0 0 0 0 0,0 0 0 0 0,1 0 0 0 0,0 0 0 0 0,0 0 0 0 0,0-1 0 0 0,8 11 0 0 0,-9-15-10 0 0,-1 0 1 0 0,0 0 0 0 0,1 0-1 0 0,-1 0 1 0 0,1 0-1 0 0,-1 0 1 0 0,1 0-1 0 0,-1-1 1 0 0,1 1-1 0 0,0-1 1 0 0,-1 1-1 0 0,1-1 1 0 0,0 1-1 0 0,0-1 1 0 0,-1 0 0 0 0,1 0-1 0 0,0 0 1 0 0,0 0-1 0 0,-1 0 1 0 0,1 0-1 0 0,0-1 1 0 0,-1 1-1 0 0,1-1 1 0 0,0 1-1 0 0,-1-1 1 0 0,1 1-1 0 0,0-1 1 0 0,-1 0 0 0 0,1 0-1 0 0,-1 0 1 0 0,0 0-1 0 0,3-1 1 0 0,4-4-53 0 0,0 0 0 0 0,0-1 0 0 0,0 0 0 0 0,6-8 1 0 0,-6 6-30 0 0,-1 0 1 0 0,-1 0 0 0 0,1-1 0 0 0,-2 0 0 0 0,1 0-1 0 0,-1 0 1 0 0,-1 0 0 0 0,4-12 0 0 0,0-11-95 0 0,7-44 0 0 0,-9 46 142 0 0,-5 11-84 0 0,-2 32-146 0 0,3 22 468 0 0,9 64 1 0 0,-10-96-193 0 0,-1 0 0 0 0,0 0 1 0 0,1-1-1 0 0,0 1 0 0 0,0 0 1 0 0,-1 0-1 0 0,1 0 1 0 0,0-1-1 0 0,0 1 0 0 0,1 0 1 0 0,-1-1-1 0 0,0 1 1 0 0,0-1-1 0 0,1 1 0 0 0,-1-1 1 0 0,1 0-1 0 0,-1 0 1 0 0,4 2-1 0 0,-1-1 0 0 0,0 0 0 0 0,0 0-1 0 0,0-1 1 0 0,0 1 0 0 0,1-1 0 0 0,-1 0 0 0 0,9 1 0 0 0,1-2 2 0 0,0 0 0 0 0,-1 0 0 0 0,1-1 1 0 0,20-5-1 0 0,-25 4-14 0 0,0 0 0 0 0,-1-1 0 0 0,1 0 0 0 0,0 0 0 0 0,-1-1-1 0 0,0 0 1 0 0,0 0 0 0 0,0-1 0 0 0,-1 0 0 0 0,1-1 0 0 0,-1 1 0 0 0,8-9 0 0 0,-10 8-12 0 0,-1 0-1 0 0,1 0 1 0 0,-1 0-1 0 0,0 0 1 0 0,-1-1-1 0 0,1 0 1 0 0,-1 1 0 0 0,-1-1-1 0 0,1 0 1 0 0,-1-1-1 0 0,-1 1 1 0 0,1 0-1 0 0,-1 0 1 0 0,0-1 0 0 0,-1-10-1 0 0,0 11-12 0 0,0-1 0 0 0,-1 1 1 0 0,0-1-1 0 0,0 1 0 0 0,-1-1 0 0 0,0 1 0 0 0,0 0 0 0 0,0 0 0 0 0,-1 0 0 0 0,0 0 0 0 0,-1 0 1 0 0,0 1-1 0 0,0-1 0 0 0,0 1 0 0 0,-1 0 0 0 0,0 0 0 0 0,-8-7 0 0 0,12 12 17 0 0,0 1 1 0 0,0-1-1 0 0,0 0 0 0 0,0 1 0 0 0,0-1 0 0 0,0 0 0 0 0,-1 1 1 0 0,1 0-1 0 0,0-1 0 0 0,0 1 0 0 0,-1 0 0 0 0,1-1 1 0 0,0 1-1 0 0,0 0 0 0 0,-1 0 0 0 0,1 0 0 0 0,0 0 0 0 0,0 1 1 0 0,-1-1-1 0 0,-1 0 0 0 0,0 1 2 0 0,-1 1-1 0 0,1-1 1 0 0,0 0-1 0 0,0 1 1 0 0,0 0-1 0 0,-1 0 1 0 0,-3 3-1 0 0,2-1-1 0 0,0 0 1 0 0,1 0-1 0 0,-1 1 0 0 0,1-1 0 0 0,0 1 0 0 0,1 0 0 0 0,-1 1 0 0 0,-4 7 1 0 0,7-11 1 0 0,1 0 1 0 0,-1-1-1 0 0,1 1 1 0 0,-1 0 0 0 0,1 0-1 0 0,0-1 1 0 0,0 1 0 0 0,0 0-1 0 0,0 0 1 0 0,0 0 0 0 0,0-1-1 0 0,0 1 1 0 0,0 0 0 0 0,1 0-1 0 0,-1-1 1 0 0,1 1 0 0 0,-1 0-1 0 0,1-1 1 0 0,1 4 0 0 0,0-2-7 0 0,0-1 1 0 0,0 1-1 0 0,0 0 1 0 0,1-1-1 0 0,-1 1 1 0 0,1-1-1 0 0,0 0 1 0 0,-1 0-1 0 0,7 3 1 0 0,0 0-69 0 0,2 0 1 0 0,-1-1-1 0 0,0 0 1 0 0,1-1-1 0 0,15 3 1 0 0,15 0-215 0 0,-1-1 0 0 0,1-2 0 0 0,0-2 0 0 0,0-1 0 0 0,0-3 0 0 0,0-1 0 0 0,-1-2 0 0 0,79-22 0 0 0,-109 25 401 0 0,-1 0-1 0 0,1-1 1 0 0,-1 0 0 0 0,0-1-1 0 0,0 0 1 0 0,0-1 0 0 0,-1 0-1 0 0,8-7 1 0 0,-13 11-60 0 0,-1 0-1 0 0,0-1 1 0 0,0 1-1 0 0,0-1 1 0 0,-1 1-1 0 0,1-1 1 0 0,0 0-1 0 0,-1 0 1 0 0,0 0-1 0 0,0 0 1 0 0,0 0-1 0 0,0 0 1 0 0,0 0-1 0 0,-1 0 1 0 0,1 0 0 0 0,-1 0-1 0 0,0 0 1 0 0,0 0-1 0 0,0-1 1 0 0,0 1-1 0 0,0 0 1 0 0,-1 0-1 0 0,1 0 1 0 0,-1 0-1 0 0,0 0 1 0 0,0 0-1 0 0,0 0 1 0 0,-1 0-1 0 0,-2-4 1 0 0,1 0-5 0 0,-1 0 1 0 0,0 0-1 0 0,-1 1 1 0 0,1 0 0 0 0,-1 0-1 0 0,0 0 1 0 0,-1 1-1 0 0,1 0 1 0 0,-1 0-1 0 0,0 0 1 0 0,-9-5 0 0 0,12 8-48 0 0,-1 1 1 0 0,1-1 0 0 0,0 1 0 0 0,-1 0 0 0 0,1 0 0 0 0,-1 0 0 0 0,1 0 0 0 0,-1 0 0 0 0,1 1 0 0 0,-1 0 0 0 0,1 0 0 0 0,-1 0-1 0 0,0 0 1 0 0,1 0 0 0 0,-1 1 0 0 0,1-1 0 0 0,-1 1 0 0 0,1 0 0 0 0,-1 0 0 0 0,1 1 0 0 0,0-1 0 0 0,0 1 0 0 0,-1-1-1 0 0,1 1 1 0 0,0 0 0 0 0,-3 3 0 0 0,-4 3 14 0 0,1 0-1 0 0,0 1 1 0 0,0 0-1 0 0,1 0 1 0 0,1 1-1 0 0,-1 0 1 0 0,1 1-1 0 0,-7 16 1 0 0,11-22-11 0 0,0 0 1 0 0,1 0-1 0 0,0 0 1 0 0,1 1 0 0 0,-1-1-1 0 0,1 1 1 0 0,0-1-1 0 0,0 1 1 0 0,0-1-1 0 0,1 1 1 0 0,0 0 0 0 0,0-1-1 0 0,1 1 1 0 0,-1-1-1 0 0,1 1 1 0 0,1-1 0 0 0,-1 1-1 0 0,1-1 1 0 0,0 1-1 0 0,4 8 1 0 0,-4-11-2 0 0,0 0 0 0 0,0 0 1 0 0,0 0-1 0 0,1-1 0 0 0,-1 1 0 0 0,1-1 1 0 0,-1 1-1 0 0,1-1 0 0 0,0 0 0 0 0,0 0 1 0 0,0-1-1 0 0,0 1 0 0 0,0 0 0 0 0,0-1 1 0 0,7 2-1 0 0,-5-2-20 0 0,1 1 0 0 0,0-2 0 0 0,0 1-1 0 0,0-1 1 0 0,-1 0 0 0 0,1 0 0 0 0,0-1 0 0 0,0 1 0 0 0,6-3 0 0 0,-4 1-20 0 0,0 0-1 0 0,1-1 1 0 0,-1 0 0 0 0,0 0 0 0 0,-1-1-1 0 0,1 0 1 0 0,-1 0 0 0 0,1-1 0 0 0,-1 0-1 0 0,-1 0 1 0 0,1-1 0 0 0,11-12-1 0 0,-16 14 33 0 0,1 1-1 0 0,-1-1 1 0 0,0 0-1 0 0,0 0 1 0 0,0-1-1 0 0,-1 1 0 0 0,0 0 1 0 0,1-1-1 0 0,-2 1 1 0 0,1 0-1 0 0,0-1 0 0 0,-1 1 1 0 0,0-1-1 0 0,0 1 1 0 0,0-1-1 0 0,0 1 0 0 0,-2-6 1 0 0,2-13-156 0 0,2 22-30 0 0,0 12 81 0 0,-3-7 131 0 0,2 1-1 0 0,-1-1 0 0 0,0 0 0 0 0,1 0 1 0 0,0 1-1 0 0,0-1 0 0 0,0 0 0 0 0,0 0 1 0 0,1 0-1 0 0,0 0 0 0 0,0-1 0 0 0,0 1 1 0 0,0 0-1 0 0,0-1 0 0 0,1 1 0 0 0,5 5 0 0 0,-4-6 18 0 0,1 1 0 0 0,-1 0 0 0 0,1-1 0 0 0,0 0 0 0 0,1 0 0 0 0,-1 0 0 0 0,0-1 0 0 0,1 0 0 0 0,-1 0 0 0 0,12 2 0 0 0,-4-2-16 0 0,0 0-1 0 0,0-1 0 0 0,0-1 1 0 0,0 0-1 0 0,0-1 0 0 0,0 0 0 0 0,0-1 1 0 0,0 0-1 0 0,-1-1 0 0 0,16-6 1 0 0,-16 5-23 0 0,0-2 0 0 0,0 1 0 0 0,-1-2 1 0 0,0 1-1 0 0,0-2 0 0 0,0 1 0 0 0,-1-2 1 0 0,-1 1-1 0 0,18-20 0 0 0,-23 23 4 0 0,0 0 1 0 0,-1-1-1 0 0,1 1 0 0 0,-1-1 0 0 0,0 1 1 0 0,-1-1-1 0 0,1 0 0 0 0,-1 0 0 0 0,0 0 1 0 0,-1-1-1 0 0,0 1 0 0 0,0 0 0 0 0,0 0 1 0 0,0-1-1 0 0,-1 1 0 0 0,0-1 0 0 0,-1 1 1 0 0,1 0-1 0 0,-1-1 0 0 0,-1 1 0 0 0,-3-12 1 0 0,-10-17-46 0 0,14 33 25 0 0,0 0 0 0 0,0 0-1 0 0,0 0 1 0 0,-1 0-1 0 0,1 0 1 0 0,-1 1 0 0 0,1-1-1 0 0,-1 1 1 0 0,0-1-1 0 0,1 1 1 0 0,-1 0 0 0 0,0-1-1 0 0,0 1 1 0 0,-4-2-1 0 0,5 4 9 0 0,0-1 0 0 0,1 0 0 0 0,-1 0 0 0 0,0 0 0 0 0,0 0 0 0 0,0 1 0 0 0,1-1 0 0 0,-1 0 0 0 0,0 1 0 0 0,0-1 0 0 0,1 1 0 0 0,-1-1 0 0 0,0 1 0 0 0,1-1 0 0 0,-1 1 0 0 0,0-1 0 0 0,1 1 0 0 0,-1 0 0 0 0,1-1 0 0 0,-1 1 0 0 0,1 0 0 0 0,-1-1 0 0 0,1 1 0 0 0,0 0 0 0 0,-1 0 0 0 0,1 0 0 0 0,0-1 0 0 0,-1 3 0 0 0,-7 23-50 0 0,7-20 82 0 0,0 0 0 0 0,1 0 0 0 0,0 0 0 0 0,0 0 0 0 0,0 0 0 0 0,1-1 0 0 0,0 1 0 0 0,0 0 0 0 0,0 0 0 0 0,1 0 0 0 0,0-1 0 0 0,0 1 0 0 0,1-1 0 0 0,-1 1 0 0 0,1-1 0 0 0,0 0 0 0 0,1 0 0 0 0,5 7 0 0 0,8 7 63 0 0,1-2 0 0 0,0 0 0 0 0,26 19 1 0 0,12 11 46 0 0,-52-44-129 0 0,-1 0 1 0 0,0 0 0 0 0,0 0-1 0 0,-1 1 1 0 0,1-1 0 0 0,-1 1-1 0 0,0 0 1 0 0,1-1 0 0 0,0 6 0 0 0,-2-8-12 0 0,-1 0 1 0 0,0 1 0 0 0,0-1 0 0 0,0 1 0 0 0,0-1 0 0 0,0 0 0 0 0,0 1 0 0 0,-1-1 0 0 0,1 0 0 0 0,0 1 0 0 0,-1-1-1 0 0,1 0 1 0 0,-1 0 0 0 0,1 1 0 0 0,-1-1 0 0 0,1 0 0 0 0,-1 0 0 0 0,0 0 0 0 0,0 0 0 0 0,0 0 0 0 0,0 0 0 0 0,1 0-1 0 0,-1 0 1 0 0,-1 0 0 0 0,1 0 0 0 0,0 0 0 0 0,0 0 0 0 0,0-1 0 0 0,0 1 0 0 0,0 0 0 0 0,-1-1 0 0 0,-1 1 0 0 0,-16 7-552 0 0,-1-1 1 0 0,0-1 0 0 0,-1-1 0 0 0,1-1 0 0 0,-28 3 0 0 0,30-5-296 0 0,3 0-75 0 0</inkml:trace>
</inkml:ink>
</file>

<file path=ppt/ink/ink9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26:45.448"/>
    </inkml:context>
    <inkml:brush xml:id="br0">
      <inkml:brushProperty name="width" value="0.05" units="cm"/>
      <inkml:brushProperty name="height" value="0.05" units="cm"/>
    </inkml:brush>
  </inkml:definitions>
  <inkml:trace contextRef="#ctx0" brushRef="#br0">37 186 8201 0 0,'-6'-13'177'0'0,"0"0"0"0"0,0-1-1 0 0,1 0 1 0 0,1 1 0 0 0,-4-19 0 0 0,7 27-73 0 0,1-1-1 0 0,0 1 0 0 0,0 0 1 0 0,0 0-1 0 0,2-6 1 0 0,-2 10-95 0 0,0 0-1 0 0,0 0 1 0 0,0 0 0 0 0,0 0 0 0 0,0 0 0 0 0,0 0 0 0 0,0 0 0 0 0,1 0 0 0 0,-1 0 0 0 0,0 0-1 0 0,1 0 1 0 0,-1 0 0 0 0,1 0 0 0 0,-1 0 0 0 0,1 0 0 0 0,0 0 0 0 0,-1 1 0 0 0,1-1 0 0 0,0 0-1 0 0,-1 0 1 0 0,1 1 0 0 0,0-1 0 0 0,0 1 0 0 0,0-1 0 0 0,-1 0 0 0 0,1 1 0 0 0,0 0 0 0 0,0-1-1 0 0,0 1 1 0 0,0-1 0 0 0,0 1 0 0 0,0 0 0 0 0,2-1 0 0 0,-2 2-7 0 0,1 0 0 0 0,-1-1 0 0 0,1 1 0 0 0,-1 0-1 0 0,0 0 1 0 0,1 0 0 0 0,-1 0 0 0 0,0 0 0 0 0,1 0 0 0 0,-1 0 0 0 0,0 0 0 0 0,0 0 0 0 0,0 1 0 0 0,0-1 0 0 0,0 0-1 0 0,0 1 1 0 0,0 1 0 0 0,15 30 172 0 0,-12-25-104 0 0,19 44 474 0 0,29 94 1 0 0,-42-116-513 0 0,-6-22-31 0 0,-2 0 1 0 0,1 0-1 0 0,-1 0 1 0 0,0 0-1 0 0,1 15 1 0 0,-3-23 16 0 0,-4-9-36 0 0,1 0-1 0 0,0-1 1 0 0,1 1-1 0 0,0-1 1 0 0,0 0 0 0 0,1 1-1 0 0,0-1 1 0 0,1 0-1 0 0,1-16 1 0 0,1 2-73 0 0,1-1-1 0 0,11-40 1 0 0,-7 43 11 0 0,14-35-1 0 0,-18 49 57 0 0,0 2-1 0 0,1-1 0 0 0,0 0 1 0 0,0 1-1 0 0,1-1 0 0 0,0 1 1 0 0,0 1-1 0 0,11-11 0 0 0,-16 16 23 0 0,1-1-1 0 0,-1 1 1 0 0,1 0 0 0 0,-1-1-1 0 0,0 1 1 0 0,1 0-1 0 0,-1 0 1 0 0,1-1-1 0 0,-1 1 1 0 0,1 0-1 0 0,-1 0 1 0 0,1 0 0 0 0,-1 0-1 0 0,1 0 1 0 0,-1-1-1 0 0,1 1 1 0 0,-1 0-1 0 0,1 0 1 0 0,-1 0 0 0 0,1 0-1 0 0,-1 0 1 0 0,1 1-1 0 0,-1-1 1 0 0,1 0-1 0 0,-1 0 1 0 0,1 0-1 0 0,-1 0 1 0 0,1 1 0 0 0,-1-1-1 0 0,1 0 1 0 0,0 1-1 0 0,0 0 2 0 0,0 1 0 0 0,1-1 0 0 0,-1 0 1 0 0,0 1-1 0 0,0-1 0 0 0,0 1 0 0 0,-1 0 0 0 0,1-1 0 0 0,1 4 0 0 0,9 42 62 0 0,-11-43-56 0 0,9 68 90 0 0,-7-44-512 0 0,2 1 1 0 0,10 41-1 0 0,-13-67 279 0 0,0-1 0 0 0,0 0 0 0 0,0 1 0 0 0,0-1 0 0 0,1 0-1 0 0,-1 0 1 0 0,0 0 0 0 0,1 0 0 0 0,0 0 0 0 0,0 0 0 0 0,-1 0 0 0 0,1-1 0 0 0,0 1-1 0 0,0-1 1 0 0,1 1 0 0 0,-1-1 0 0 0,4 2 0 0 0,5 1-681 0 0</inkml:trace>
</inkml:ink>
</file>

<file path=ppt/ink/ink9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26:45.791"/>
    </inkml:context>
    <inkml:brush xml:id="br0">
      <inkml:brushProperty name="width" value="0.05" units="cm"/>
      <inkml:brushProperty name="height" value="0.05" units="cm"/>
    </inkml:brush>
  </inkml:definitions>
  <inkml:trace contextRef="#ctx0" brushRef="#br0">52 114 7421 0 0,'-2'-15'-46'0'0,"2"10"90"0"0,-1 0 1 0 0,1 0-1 0 0,-1 0 1 0 0,0 0-1 0 0,-1-1 1 0 0,1 2-1 0 0,-1-1 1 0 0,0 0-1 0 0,0 0 1 0 0,-1 0-1 0 0,1 1 0 0 0,-1-1 1 0 0,-5-5-1 0 0,8 10-27 0 0,0 0-1 0 0,-1 0 0 0 0,1 0 0 0 0,0 0 0 0 0,-1-1 0 0 0,1 1 0 0 0,0 0 0 0 0,-1 0 0 0 0,1 0 1 0 0,0 0-1 0 0,-1 0 0 0 0,1 0 0 0 0,0 0 0 0 0,-1 0 0 0 0,1 0 0 0 0,0 0 0 0 0,-1 0 0 0 0,1 0 1 0 0,-1 0-1 0 0,1 0 0 0 0,0 0 0 0 0,-1 1 0 0 0,1-1 0 0 0,0 0 0 0 0,-1 0 0 0 0,1 0 1 0 0,0 0-1 0 0,-1 1 0 0 0,1-1 0 0 0,0 0 0 0 0,0 0 0 0 0,-1 1 0 0 0,1-1 0 0 0,0 0 0 0 0,0 0 1 0 0,0 1-1 0 0,-1-1 0 0 0,1 0 0 0 0,0 1 0 0 0,0-1 0 0 0,0 0 0 0 0,0 1 0 0 0,-1-1 0 0 0,1 0 1 0 0,0 1-1 0 0,0-1 0 0 0,0 1 0 0 0,-5 18 346 0 0,3 11 148 0 0,1 0 1 0 0,4 50 0 0 0,-2-70-384 0 0,1 0 0 0 0,-1-1 0 0 0,2 1 0 0 0,-1 0 0 0 0,2-1 0 0 0,-1 0 0 0 0,1 1 0 0 0,0-1 0 0 0,1-1 0 0 0,0 1 0 0 0,1-1 0 0 0,7 9 0 0 0,-12-15-122 0 0,0-1 1 0 0,0 1-1 0 0,1 0 1 0 0,-1-1-1 0 0,1 0 1 0 0,-1 1-1 0 0,1-1 1 0 0,-1 0-1 0 0,1 0 1 0 0,0 1-1 0 0,0-2 1 0 0,0 1-1 0 0,-1 0 1 0 0,1 0-1 0 0,0 0 1 0 0,0-1-1 0 0,0 1 1 0 0,0-1-1 0 0,0 0 1 0 0,1 1-1 0 0,-1-1 1 0 0,0 0-1 0 0,0 0 1 0 0,0-1-1 0 0,0 1 1 0 0,0 0-1 0 0,0-1 1 0 0,0 1-1 0 0,0-1 1 0 0,0 1-1 0 0,0-1 1 0 0,0 0-1 0 0,-1 0 1 0 0,1 0-1 0 0,0 0 1 0 0,0 0 0 0 0,-1 0-1 0 0,4-3 1 0 0,-1-1-58 0 0,0 1 1 0 0,0-1 0 0 0,0 0 0 0 0,-1 0 0 0 0,0 0 0 0 0,0 0 0 0 0,0-1 0 0 0,0 0 0 0 0,-1 1 0 0 0,0-1 0 0 0,0 0 0 0 0,1-6-1 0 0,-2 2-46 0 0,0-1 0 0 0,-1 1 0 0 0,0-1-1 0 0,-1 1 1 0 0,0-1 0 0 0,0 1-1 0 0,-1-1 1 0 0,-1 1 0 0 0,-4-15-1 0 0,1 10-4 0 0,0 0-1 0 0,-1 1 0 0 0,0 0 0 0 0,-1 0 0 0 0,-16-20 0 0 0,23 32 69 0 0,-1 0 0 0 0,1 0 0 0 0,-1 0 0 0 0,0 0 0 0 0,0 0 0 0 0,0 1 0 0 0,0-1 0 0 0,0 1 0 0 0,0-1 0 0 0,0 1 0 0 0,0 0 0 0 0,0 0 0 0 0,-1 0 0 0 0,1 0 0 0 0,-1 0 0 0 0,1 0 0 0 0,0 0 0 0 0,-4 1 0 0 0,5 1-886 0 0,7 2 264 0 0,13-1-225 0 0,-1-3-78 0 0,-8 1 262 0 0</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3:41:25.487"/>
    </inkml:context>
    <inkml:brush xml:id="br0">
      <inkml:brushProperty name="width" value="0.05" units="cm"/>
      <inkml:brushProperty name="height" value="0.05" units="cm"/>
    </inkml:brush>
  </inkml:definitions>
  <inkml:trace contextRef="#ctx0" brushRef="#br0">7 155 8861 0 0,'3'-14'88'0'0,"1"-4"431"0"0,1 0-1 0 0,11-25 0 0 0,-14 39-337 0 0,0-1 0 0 0,1 0 0 0 0,-1 1 0 0 0,1-1 0 0 0,0 1 0 0 0,1 0 0 0 0,-1 0 0 0 0,1 0 0 0 0,0 0 0 0 0,0 1 0 0 0,0-1 0 0 0,0 1 0 0 0,6-3 0 0 0,-10 6-166 0 0,1-1 1 0 0,-1 1 0 0 0,1 0-1 0 0,-1 0 1 0 0,1-1-1 0 0,-1 1 1 0 0,1 0 0 0 0,-1 0-1 0 0,1 0 1 0 0,-1 0-1 0 0,1 0 1 0 0,-1 0 0 0 0,1 0-1 0 0,-1 0 1 0 0,1 0-1 0 0,-1 0 1 0 0,1 0-1 0 0,-1 0 1 0 0,1 0 0 0 0,-1 0-1 0 0,1 0 1 0 0,-1 0-1 0 0,0 0 1 0 0,1 1 0 0 0,-1-1-1 0 0,1 0 1 0 0,-1 0-1 0 0,1 1 1 0 0,6 14 145 0 0,-7 24-125 0 0,0-34 6 0 0,-5 45 85 0 0,-3 0 1 0 0,-26 97-1 0 0,-8 35-85 0 0,33-114 19 0 0,0 95 0 0 0,9-163-54 0 0,0 0 1 0 0,0 0 0 0 0,0 1 0 0 0,1-1-1 0 0,-1 0 1 0 0,0 0 0 0 0,0 0 0 0 0,0 0-1 0 0,0 1 1 0 0,1-1 0 0 0,-1 0-1 0 0,0 0 1 0 0,0 0 0 0 0,0 0 0 0 0,1 0-1 0 0,-1 1 1 0 0,0-1 0 0 0,0 0 0 0 0,0 0-1 0 0,1 0 1 0 0,-1 0 0 0 0,0 0 0 0 0,0 0-1 0 0,1 0 1 0 0,-1 0 0 0 0,0 0 0 0 0,0 0-1 0 0,1 0 1 0 0,-1 0 0 0 0,0 0-1 0 0,0 0 1 0 0,1 0 0 0 0,-1 0 0 0 0,18-3 134 0 0,23-9-59 0 0,-34 10-72 0 0,327-92-4476 0 0,-251 65 1802 0 0,-59 27 1718 0 0</inkml:trace>
</inkml:ink>
</file>

<file path=ppt/ink/ink9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26:46.133"/>
    </inkml:context>
    <inkml:brush xml:id="br0">
      <inkml:brushProperty name="width" value="0.05" units="cm"/>
      <inkml:brushProperty name="height" value="0.05" units="cm"/>
    </inkml:brush>
  </inkml:definitions>
  <inkml:trace contextRef="#ctx0" brushRef="#br0">32 67 7357 0 0,'-2'-8'258'0'0,"0"0"1"0"0,-1 1 0 0 0,0 0 0 0 0,-1-1 0 0 0,1 1-1 0 0,-1 0 1 0 0,-6-8 0 0 0,12 20-126 0 0,0 0 0 0 0,-1 0-1 0 0,1 1 1 0 0,-1-1 0 0 0,0 0 0 0 0,0 0 0 0 0,0 8 0 0 0,4 21-84 0 0,75 257 726 0 0,-40-139-3455 0 0,-38-136 1818 0 0,-1-2-141 0 0</inkml:trace>
  <inkml:trace contextRef="#ctx0" brushRef="#br0" timeOffset="1">20 370 6157 0 0,'-2'-26'336'0'0,"0"6"-108"0"0,2-1 40 0 0,2 6 0 0 0,2 2 64 0 0,2 5-4 0 0,-2 1 4 0 0,8 5-8 0 0,-1-3-348 0 0,3 3 116 0 0,2-4-44 0 0,2 1-12 0 0,2 2-116 0 0,1 1-136 0 0,3-2-136 0 0,0-5 48 0 0,1 8-244 0 0,3 0-376 0 0</inkml:trace>
</inkml:ink>
</file>

<file path=ppt/ink/ink9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26:47.645"/>
    </inkml:context>
    <inkml:brush xml:id="br0">
      <inkml:brushProperty name="width" value="0.05" units="cm"/>
      <inkml:brushProperty name="height" value="0.05" units="cm"/>
    </inkml:brush>
  </inkml:definitions>
  <inkml:trace contextRef="#ctx0" brushRef="#br0">179 420 6881 0 0,'-21'-21'717'0'0,"2"-1"1"0"0,-19-27-1 0 0,37 47-583 0 0,0 0-1 0 0,0 1 0 0 0,0-1 0 0 0,0 1 1 0 0,0-1-1 0 0,0 1 0 0 0,-1-1 0 0 0,1 1 0 0 0,-1 0 1 0 0,1 0-1 0 0,-1-1 0 0 0,1 1 0 0 0,-3-1 0 0 0,2 3-101 0 0,1-1 0 0 0,0 0 0 0 0,0 1 0 0 0,0 0-1 0 0,0-1 1 0 0,0 1 0 0 0,0-1 0 0 0,0 1-1 0 0,0 0 1 0 0,0 0 0 0 0,0 0 0 0 0,0 0-1 0 0,0 0 1 0 0,0 0 0 0 0,1 0 0 0 0,-1 0-1 0 0,0 0 1 0 0,1 0 0 0 0,-1 0 0 0 0,1 0 0 0 0,-1 0-1 0 0,0 2 1 0 0,1-2-35 0 0,-12 21 108 0 0,1 0 0 0 0,1 1 0 0 0,-9 29-1 0 0,17-44-39 0 0,0 0 0 0 0,0-1 0 0 0,1 1 0 0 0,1 0 0 0 0,-1 0 0 0 0,1 0 0 0 0,0 0 0 0 0,1 0 0 0 0,0 0 0 0 0,1 0-1 0 0,-1 0 1 0 0,1 0 0 0 0,1-1 0 0 0,4 11 0 0 0,-4-10-51 0 0,1 1 1 0 0,1-1-1 0 0,-1 0 0 0 0,2-1 0 0 0,-1 1 0 0 0,12 11 1 0 0,-13-15-52 0 0,1 0 1 0 0,0 0-1 0 0,-1-1 1 0 0,1 0 0 0 0,1 0-1 0 0,-1-1 1 0 0,0 1-1 0 0,1-1 1 0 0,-1 0-1 0 0,1-1 1 0 0,-1 1 0 0 0,7 0-1 0 0,-6-1-99 0 0,-1-1-1 0 0,0 0 1 0 0,1 0-1 0 0,-1 0 1 0 0,0-1-1 0 0,0 1 1 0 0,1-1-1 0 0,-1 0 1 0 0,0-1-1 0 0,0 0 0 0 0,0 1 1 0 0,0-1-1 0 0,0-1 1 0 0,-1 1-1 0 0,1-1 1 0 0,0 0-1 0 0,-1 0 1 0 0,0 0-1 0 0,0-1 1 0 0,0 1-1 0 0,0-1 1 0 0,-1 0-1 0 0,1 0 1 0 0,-1 0-1 0 0,0-1 1 0 0,0 1-1 0 0,-1-1 1 0 0,1 1-1 0 0,-1-1 1 0 0,0 0-1 0 0,0 0 1 0 0,2-10-1 0 0,-3 6 137 0 0,1 1 0 0 0,-1 0 0 0 0,-1-1 0 0 0,0 1 0 0 0,0-1 0 0 0,-1 1 0 0 0,1-1 0 0 0,-2 1 0 0 0,1-1 0 0 0,-2 1 0 0 0,1 0 0 0 0,-1 0-1 0 0,-4-9 1 0 0,5 12 52 0 0,0-1 1 0 0,1 1-1 0 0,-1-1 0 0 0,1 0 0 0 0,0 1 0 0 0,1-1 0 0 0,-1 0 0 0 0,1 0 0 0 0,1-8 0 0 0,-1 12-36 0 0,0 0 0 0 0,1 0 0 0 0,-1 0 0 0 0,0 0 0 0 0,1 0 0 0 0,0 0 0 0 0,0 0 0 0 0,-1 0 0 0 0,1 1 0 0 0,0-1 0 0 0,1 0 0 0 0,-1 0 0 0 0,0 1 0 0 0,0-1 0 0 0,1 1 0 0 0,-1-1 0 0 0,1 1 0 0 0,-1-1 0 0 0,1 1 0 0 0,0 0 0 0 0,-1 0 0 0 0,1 0 0 0 0,0 0 0 0 0,0 0 0 0 0,0 0 0 0 0,0 1 0 0 0,0-1 0 0 0,4 0 0 0 0,9-1 57 0 0,0 0 1 0 0,0 2 0 0 0,0 0 0 0 0,0 0-1 0 0,1 1 1 0 0,-1 1 0 0 0,0 1 0 0 0,-1 0 0 0 0,1 1-1 0 0,0 1 1 0 0,20 9 0 0 0,-10-2 38 0 0,0 1 0 0 0,-1 1-1 0 0,-1 1 1 0 0,0 1 0 0 0,27 25 0 0 0,-41-32-119 0 0,-16-8 22 0 0,-9-2 42 0 0,-52 1 230 0 0,68 0-244 0 0,28-6 312 0 0,11-2-319 0 0,-25 6-41 0 0,0-1 0 0 0,19-6 1 0 0,51-21-31 0 0,118-48 140 0 0,-183 69-93 0 0,29-18 1 0 0,-42 23-7 0 0,-1 0 1 0 0,0 1-1 0 0,0-1 0 0 0,0-1 0 0 0,-1 1 1 0 0,0-1-1 0 0,0 0 0 0 0,0 0 0 0 0,6-10 1 0 0,-9 13-5 0 0,0 0 0 0 0,0 1 0 0 0,0-1 1 0 0,-1 0-1 0 0,1 0 0 0 0,0 0 0 0 0,-1 0 1 0 0,0 0-1 0 0,1 0 0 0 0,-1 0 0 0 0,0 0 0 0 0,0 0 1 0 0,0 0-1 0 0,0 0 0 0 0,0 0 0 0 0,-1 0 1 0 0,1 0-1 0 0,0 0 0 0 0,-1 0 0 0 0,0 0 0 0 0,1 0 1 0 0,-1 1-1 0 0,0-1 0 0 0,0 0 0 0 0,0 0 1 0 0,0 1-1 0 0,0-1 0 0 0,-1 0 0 0 0,1 1 0 0 0,0-1 1 0 0,-1 1-1 0 0,1 0 0 0 0,-1-1 0 0 0,1 1 1 0 0,-1 0-1 0 0,0 0 0 0 0,0 0 0 0 0,1 0 0 0 0,-1 0 1 0 0,-2 0-1 0 0,-2-1-5 0 0,0 0 1 0 0,1 0-1 0 0,-1 1 1 0 0,0 0-1 0 0,0 0 1 0 0,0 0-1 0 0,0 1 1 0 0,1 0-1 0 0,-1 0 1 0 0,0 0-1 0 0,0 1 1 0 0,-9 2-1 0 0,5 0 7 0 0,0 1 0 0 0,1 0 0 0 0,0 0 0 0 0,0 1 0 0 0,0 0 0 0 0,0 0 0 0 0,1 1 0 0 0,0 1 0 0 0,0-1 0 0 0,0 1 0 0 0,1 0-1 0 0,0 1 1 0 0,-8 12 0 0 0,12-15 23 0 0,-1 0 0 0 0,1 0 0 0 0,1 1-1 0 0,-1-1 1 0 0,1 1 0 0 0,0 0-1 0 0,0-1 1 0 0,1 1 0 0 0,-1 0 0 0 0,1 0-1 0 0,1 0 1 0 0,-1 0 0 0 0,1 0 0 0 0,0 0-1 0 0,0 1 1 0 0,1-1 0 0 0,0 0 0 0 0,0 0-1 0 0,0-1 1 0 0,1 1 0 0 0,0 0 0 0 0,0 0-1 0 0,0-1 1 0 0,5 7 0 0 0,-5-8-7 0 0,1 0 0 0 0,0 0-1 0 0,1 0 1 0 0,-1 0 0 0 0,1 0 0 0 0,0-1 0 0 0,-1 0 0 0 0,2 0 0 0 0,-1 0-1 0 0,0 0 1 0 0,0 0 0 0 0,1-1 0 0 0,0 0 0 0 0,-1 0 0 0 0,1 0 0 0 0,0-1-1 0 0,0 0 1 0 0,7 2 0 0 0,10 0 14 0 0,0-1 0 0 0,0-1-1 0 0,22-2 1 0 0,-14 1-17 0 0,35 0 0 0 0,-26 2-72 0 0,0-2 0 0 0,-1-2 1 0 0,1-1-1 0 0,38-9 0 0 0,-70 11 47 0 0,0-1-1 0 0,-1 0 0 0 0,1-1 0 0 0,-1 0 0 0 0,0 0 1 0 0,0 0-1 0 0,0 0 0 0 0,0-1 0 0 0,-1 0 0 0 0,1 0 1 0 0,5-7-1 0 0,-8 9-6 0 0,-1-1 0 0 0,0 0 0 0 0,-1 1 0 0 0,1-1 0 0 0,0 0 0 0 0,-1 0 0 0 0,0 0 0 0 0,1 0 1 0 0,-1 0-1 0 0,0-1 0 0 0,-1 1 0 0 0,1 0 0 0 0,0 0 0 0 0,-1-1 0 0 0,0 1 0 0 0,0 0 0 0 0,0 0 0 0 0,0-1 0 0 0,-1 1 1 0 0,1 0-1 0 0,-1-1 0 0 0,1 1 0 0 0,-1 0 0 0 0,0 0 0 0 0,-2-3 0 0 0,-2-4-13 0 0,-1 0 1 0 0,0 1-1 0 0,0 0 0 0 0,0 1 0 0 0,-1-1 1 0 0,-1 1-1 0 0,1 1 0 0 0,-2-1 0 0 0,1 1 1 0 0,-1 0-1 0 0,1 1 0 0 0,-2 0 0 0 0,1 1 1 0 0,-1 0-1 0 0,-14-6 0 0 0,21 10 26 0 0,1 0 0 0 0,0 1-1 0 0,-1-1 1 0 0,1 0 0 0 0,0 1-1 0 0,-1 0 1 0 0,1-1 0 0 0,-1 1 0 0 0,1 0-1 0 0,-1 0 1 0 0,1 0 0 0 0,-1 1-1 0 0,1-1 1 0 0,-1 1 0 0 0,1-1 0 0 0,-1 1-1 0 0,1 0 1 0 0,0 0 0 0 0,-1 0 0 0 0,-2 1-1 0 0,3 1 13 0 0,-1-1-1 0 0,0 0 1 0 0,1 1-1 0 0,-1-1 0 0 0,1 1 1 0 0,0 0-1 0 0,-1 0 1 0 0,2 0-1 0 0,-1 0 0 0 0,0 0 1 0 0,1 1-1 0 0,-3 5 1 0 0,2-2 41 0 0,0 0 1 0 0,0 0 0 0 0,1 1-1 0 0,0-1 1 0 0,0 0-1 0 0,0 1 1 0 0,1-1 0 0 0,1 1-1 0 0,-1-1 1 0 0,1 0 0 0 0,0 1-1 0 0,1-1 1 0 0,3 10-1 0 0,-3-12-33 0 0,1 1-1 0 0,0-1 0 0 0,1 0 0 0 0,-1 0 0 0 0,1 0 1 0 0,0 0-1 0 0,0-1 0 0 0,1 1 0 0 0,-1-1 1 0 0,1 0-1 0 0,0-1 0 0 0,0 1 0 0 0,0-1 0 0 0,1 0 1 0 0,-1 0-1 0 0,1-1 0 0 0,0 1 0 0 0,-1-1 0 0 0,1-1 1 0 0,0 1-1 0 0,0-1 0 0 0,0 0 0 0 0,0 0 0 0 0,1-1 1 0 0,9 0-1 0 0,-3 0-15 0 0,1-1 1 0 0,-1-1-1 0 0,0 0 1 0 0,0 0-1 0 0,-1-2 1 0 0,1 1-1 0 0,0-2 1 0 0,-1 0-1 0 0,0 0 1 0 0,0-1-1 0 0,11-8 1 0 0,-20 12-4 0 0,0 0-1 0 0,0 1 1 0 0,-1-1 0 0 0,1-1 0 0 0,-1 1-1 0 0,0 0 1 0 0,1-1 0 0 0,-1 1 0 0 0,0-1-1 0 0,-1 1 1 0 0,1-1 0 0 0,0 0-1 0 0,-1 0 1 0 0,1 0 0 0 0,-1 0 0 0 0,0 0-1 0 0,0 0 1 0 0,0 0 0 0 0,-1 0 0 0 0,1 0-1 0 0,0-6 1 0 0,-2 4-30 0 0,0 0 0 0 0,1 0-1 0 0,-2 0 1 0 0,1 0 0 0 0,0 0-1 0 0,-1 1 1 0 0,0-1 0 0 0,0 0-1 0 0,-1 1 1 0 0,1-1 0 0 0,-1 1-1 0 0,0 0 1 0 0,-4-4 0 0 0,-30-32-321 0 0,35 37 333 0 0,0 1 0 0 0,-1 0 0 0 0,1 0 0 0 0,-1 0 0 0 0,0 0 0 0 0,0 0 0 0 0,0 1 0 0 0,0-1 0 0 0,0 1 0 0 0,0 0 0 0 0,0 0 0 0 0,0 0 0 0 0,-6-1 0 0 0,7 2 14 0 0,1 1 1 0 0,0-1-1 0 0,-1 0 1 0 0,1 1-1 0 0,0-1 1 0 0,0 1 0 0 0,-1-1-1 0 0,1 1 1 0 0,0-1-1 0 0,0 1 1 0 0,0 0-1 0 0,0 0 1 0 0,0 0-1 0 0,0 0 1 0 0,0 0-1 0 0,0 0 1 0 0,0 0 0 0 0,0 0-1 0 0,1 0 1 0 0,-1 0-1 0 0,0 0 1 0 0,1 0-1 0 0,-1 1 1 0 0,1-1-1 0 0,-1 0 1 0 0,1 0-1 0 0,-1 1 1 0 0,1-1 0 0 0,0 0-1 0 0,0 1 1 0 0,0-1-1 0 0,0 0 1 0 0,0 1-1 0 0,0-1 1 0 0,0 0-1 0 0,0 1 1 0 0,0-1-1 0 0,1 2 1 0 0,-1-2 19 0 0,0 1 0 0 0,0 0 1 0 0,0 0-1 0 0,1-1 0 0 0,-1 1 0 0 0,0-1 1 0 0,1 1-1 0 0,-1 0 0 0 0,1-1 0 0 0,0 1 0 0 0,-1-1 1 0 0,1 1-1 0 0,0-1 0 0 0,0 1 0 0 0,0-1 1 0 0,0 0-1 0 0,0 1 0 0 0,0-1 0 0 0,1 0 0 0 0,-1 0 1 0 0,0 0-1 0 0,1 0 0 0 0,-1 0 0 0 0,0 0 0 0 0,1 0 1 0 0,-1 0-1 0 0,1-1 0 0 0,0 1 0 0 0,-1-1 1 0 0,3 1-1 0 0,2-1-4 0 0,1-1 0 0 0,-1 0 0 0 0,0-1 0 0 0,0 1 0 0 0,1-1 0 0 0,-1-1 0 0 0,0 1 0 0 0,0-1 0 0 0,-1 0 0 0 0,1 0 0 0 0,-1-1 0 0 0,1 1 0 0 0,-1-1 0 0 0,0-1 0 0 0,0 1 0 0 0,-1-1 0 0 0,5-5 1 0 0,-2 2-81 0 0,0-1 0 0 0,-1 0 0 0 0,0 0 0 0 0,0-1 0 0 0,-1 1 0 0 0,0-1 0 0 0,-1 0 0 0 0,0 0 0 0 0,4-16 0 0 0,-7 18 72 0 0,0 0 1 0 0,0 0-1 0 0,0 0 1 0 0,-1 0-1 0 0,-1 0 1 0 0,1 0-1 0 0,-1 0 0 0 0,0 0 1 0 0,-1 0-1 0 0,0 1 1 0 0,0-1-1 0 0,-1 0 0 0 0,0 1 1 0 0,0-1-1 0 0,-7-9 1 0 0,10 17-4 0 0,0 0 0 0 0,0-1 0 0 0,0 1 0 0 0,0 0 0 0 0,0 0 0 0 0,0 0 0 0 0,0 0 0 0 0,0 0 0 0 0,0 0 0 0 0,0 0 0 0 0,0 0 1 0 0,-1 0-1 0 0,1 0 0 0 0,0 0 0 0 0,0 0 0 0 0,0 0 0 0 0,0-1 0 0 0,0 1 0 0 0,0 0 0 0 0,0 0 0 0 0,0 0 0 0 0,0 0 0 0 0,0 0 0 0 0,0 0 0 0 0,-1 0 0 0 0,1 0 1 0 0,0 0-1 0 0,0 0 0 0 0,0 0 0 0 0,0 0 0 0 0,0 0 0 0 0,0 0 0 0 0,0 0 0 0 0,0 0 0 0 0,0 0 0 0 0,-1 0 0 0 0,1 0 0 0 0,0 0 0 0 0,0 0 0 0 0,0 0 1 0 0,0 0-1 0 0,0 0 0 0 0,0 1 0 0 0,0-1 0 0 0,0 0 0 0 0,0 0 0 0 0,0 0 0 0 0,0 0 0 0 0,0 0 0 0 0,-1 0 0 0 0,1 0 0 0 0,0 0 0 0 0,0 0 0 0 0,0 0 0 0 0,0 0 1 0 0,0 0-1 0 0,0 1 0 0 0,-2 7 3 0 0,2 10 0 0 0,1 3 48 0 0,2 1 0 0 0,0-1 0 0 0,1 0 0 0 0,1 0-1 0 0,1 0 1 0 0,1 0 0 0 0,1-1 0 0 0,1-1-1 0 0,0 1 1 0 0,2-1 0 0 0,0-1 0 0 0,21 27-1 0 0,-10-19-1213 0 0,0-1-1 0 0,2 0 1 0 0,34 26-1 0 0,-44-41 153 0 0</inkml:trace>
</inkml:ink>
</file>

<file path=ppt/ink/ink9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26:48.346"/>
    </inkml:context>
    <inkml:brush xml:id="br0">
      <inkml:brushProperty name="width" value="0.05" units="cm"/>
      <inkml:brushProperty name="height" value="0.05" units="cm"/>
    </inkml:brush>
  </inkml:definitions>
  <inkml:trace contextRef="#ctx0" brushRef="#br0">75 615 5573 0 0,'-11'-14'129'0'0,"3"5"78"0"0,0 0 1 0 0,1-1 0 0 0,1 0 0 0 0,-1-1-1 0 0,2 1 1 0 0,-1-1 0 0 0,1 0-1 0 0,1 0 1 0 0,-3-13 0 0 0,6 22-163 0 0,1 0 1 0 0,1 0-1 0 0,-1 0 1 0 0,0 0-1 0 0,0 0 0 0 0,1-1 1 0 0,-1 1-1 0 0,1 0 1 0 0,0 0-1 0 0,0 0 1 0 0,-1 0-1 0 0,1 1 1 0 0,0-1-1 0 0,1 0 1 0 0,-1 0-1 0 0,0 1 0 0 0,0-1 1 0 0,1 0-1 0 0,-1 1 1 0 0,1-1-1 0 0,0 1 1 0 0,-1 0-1 0 0,1 0 1 0 0,0-1-1 0 0,0 1 1 0 0,0 0-1 0 0,-1 0 0 0 0,1 1 1 0 0,3-2-1 0 0,7-3-3 0 0,0 1 0 0 0,1 0 0 0 0,17-3-1 0 0,-24 6-16 0 0,125-18 335 0 0,10-3 512 0 0,-114 18-638 0 0,-18 3-115 0 0,-1-1 0 0 0,0 1 0 0 0,0-1-1 0 0,0-1 1 0 0,0 1 0 0 0,15-8 0 0 0,-23 9-111 0 0,1 1 1 0 0,-1 0-1 0 0,1-1 1 0 0,-1 1 0 0 0,1 0-1 0 0,-1-1 1 0 0,1 1-1 0 0,-1 0 1 0 0,0-1-1 0 0,1 1 1 0 0,-1-1-1 0 0,0 1 1 0 0,1-1 0 0 0,-1 1-1 0 0,0-1 1 0 0,0 1-1 0 0,1-1 1 0 0,-1 1-1 0 0,0-1 1 0 0,0 1-1 0 0,0-1 1 0 0,0 0 0 0 0,0 1-1 0 0,0-1 1 0 0,0 1-1 0 0,0-1 1 0 0,0 1-1 0 0,0-1 1 0 0,0 0-1 0 0,0 0 1 0 0,-1-1 2 0 0,0 1-1 0 0,1-1 1 0 0,-1 0 0 0 0,0 1-1 0 0,0-1 1 0 0,-1 1 0 0 0,1-1 0 0 0,0 1-1 0 0,-2-3 1 0 0,-3-1-22 0 0,1 1 0 0 0,-1-1 0 0 0,-12-6 0 0 0,12 8-6 0 0,-1 0 1 0 0,1 0-1 0 0,-1 0 0 0 0,1 1 0 0 0,-1 0 0 0 0,0 1 0 0 0,-10-2 0 0 0,15 3 15 0 0,0 0-1 0 0,0 0 1 0 0,0 0-1 0 0,0 0 1 0 0,0 1-1 0 0,0-1 1 0 0,1 0 0 0 0,-1 1-1 0 0,0-1 1 0 0,0 1-1 0 0,0 0 1 0 0,1 0-1 0 0,-1 0 1 0 0,0 0 0 0 0,1 0-1 0 0,-1 0 1 0 0,0 0-1 0 0,1 0 1 0 0,0 0-1 0 0,-1 1 1 0 0,1-1 0 0 0,0 1-1 0 0,0-1 1 0 0,-1 1-1 0 0,1-1 1 0 0,0 1-1 0 0,1 0 1 0 0,-1-1 0 0 0,0 1-1 0 0,0 2 1 0 0,0-1 13 0 0,0 0 1 0 0,0 0 0 0 0,0 0 0 0 0,1 0-1 0 0,-1 0 1 0 0,1 0 0 0 0,0 0-1 0 0,0 0 1 0 0,0 0 0 0 0,0 1 0 0 0,0-1-1 0 0,1 0 1 0 0,-1 0 0 0 0,1 0-1 0 0,0 0 1 0 0,0-1 0 0 0,0 1 0 0 0,3 5-1 0 0,-1-4 11 0 0,0 0-1 0 0,1 0 1 0 0,-1 0-1 0 0,1 0 1 0 0,-1-1-1 0 0,1 0 1 0 0,0 0-1 0 0,0 0 1 0 0,1 0-1 0 0,6 3 0 0 0,5 1 12 0 0,0-1 0 0 0,0-1 0 0 0,1 0 0 0 0,-1-1-1 0 0,32 3 1 0 0,-9-4-25 0 0,0-1 1 0 0,0-1-1 0 0,1-3 0 0 0,-1-1 1 0 0,71-15-1 0 0,-102 16-8 0 0,0-1 0 0 0,0 0-1 0 0,13-7 1 0 0,-19 9 1 0 0,0 0 1 0 0,-1 0-1 0 0,1 0 0 0 0,0 0 1 0 0,-1 0-1 0 0,1 0 1 0 0,-1-1-1 0 0,1 1 0 0 0,-1 0 1 0 0,1-1-1 0 0,-1 0 1 0 0,0 1-1 0 0,0-1 0 0 0,0 1 1 0 0,0-1-1 0 0,0 0 1 0 0,0 0-1 0 0,0 0 0 0 0,-1 0 1 0 0,2-3-1 0 0,-3 3-10 0 0,1 1 0 0 0,-1-1 1 0 0,1 1-1 0 0,-1-1 0 0 0,0 1 0 0 0,0-1 0 0 0,0 1 0 0 0,1 0 0 0 0,-1-1 0 0 0,0 1 0 0 0,-1 0 1 0 0,1 0-1 0 0,0 0 0 0 0,0 0 0 0 0,0 0 0 0 0,-1 0 0 0 0,1 0 0 0 0,-1 0 0 0 0,1 0 1 0 0,-3 0-1 0 0,-32-14-194 0 0,23 12 164 0 0,-1-1 1 0 0,0 2 0 0 0,1-1 0 0 0,-17 1-1 0 0,25 2 30 0 0,0 0 0 0 0,0 0-1 0 0,0 1 1 0 0,-1-1 0 0 0,1 1-1 0 0,0 0 1 0 0,0 1 0 0 0,0-1-1 0 0,0 1 1 0 0,1 0 0 0 0,-1 1-1 0 0,0-1 1 0 0,-7 6 0 0 0,11-7 16 0 0,0-1 0 0 0,0 1 0 0 0,0 0 0 0 0,0-1 0 0 0,0 1 1 0 0,1 0-1 0 0,-1 0 0 0 0,0 0 0 0 0,0-1 0 0 0,1 1 0 0 0,-1 0 0 0 0,1 0 0 0 0,-1 0 1 0 0,1 0-1 0 0,-1 0 0 0 0,1 0 0 0 0,0 0 0 0 0,-1 0 0 0 0,1 0 0 0 0,0 0 1 0 0,0 0-1 0 0,0 0 0 0 0,0 1 0 0 0,0-1 0 0 0,0 0 0 0 0,0 0 0 0 0,0 0 1 0 0,0 0-1 0 0,0 0 0 0 0,1 0 0 0 0,-1 0 0 0 0,0 0 0 0 0,1 0 0 0 0,-1 0 0 0 0,1 0 1 0 0,-1 0-1 0 0,1 0 0 0 0,-1 0 0 0 0,1 0 0 0 0,0 0 0 0 0,-1-1 0 0 0,1 1 1 0 0,0 0-1 0 0,0 0 0 0 0,0-1 0 0 0,1 1 0 0 0,1 2 42 0 0,0-1 0 0 0,0 0 0 0 0,0 0 0 0 0,1 0 0 0 0,-1-1 1 0 0,0 1-1 0 0,1-1 0 0 0,0 0 0 0 0,-1 0 0 0 0,1 0 0 0 0,0 0 0 0 0,4 0 0 0 0,0-1-40 0 0,-1 0-1 0 0,0-1 1 0 0,0 0 0 0 0,1 0-1 0 0,-1-1 1 0 0,0 0-1 0 0,0 0 1 0 0,-1-1 0 0 0,1 1-1 0 0,0-2 1 0 0,-1 1-1 0 0,0-1 1 0 0,1 0 0 0 0,7-6-1 0 0,-10 6-30 0 0,1-1-1 0 0,-1 1 1 0 0,-1-1 0 0 0,1 0-1 0 0,0 1 1 0 0,-1-2-1 0 0,0 1 1 0 0,0 0 0 0 0,-1-1-1 0 0,0 1 1 0 0,1-1-1 0 0,-2 0 1 0 0,1 1 0 0 0,-1-1-1 0 0,0 0 1 0 0,0 0 0 0 0,0-12-1 0 0,-3-11 37 0 0,-2 1-1 0 0,0-1 0 0 0,-2 1 1 0 0,-1 0-1 0 0,-21-52 1 0 0,14 48 529 0 0,12 33-304 0 0,-1 7-86 0 0,1 10 35 0 0,4 0-107 0 0,1 0 0 0 0,0 0 0 0 0,1 0 0 0 0,1 0 0 0 0,1-1 0 0 0,1 0 0 0 0,0 0 0 0 0,1-1 0 0 0,1 1 0 0 0,15 20-1 0 0,-9-17-383 0 0,1 0-1 0 0,1-1 0 0 0,1-1 0 0 0,0-1 0 0 0,1 0 0 0 0,1-2 0 0 0,23 15 0 0 0,-5-9-901 0 0</inkml:trace>
</inkml:ink>
</file>

<file path=ppt/ink/ink9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26:49.391"/>
    </inkml:context>
    <inkml:brush xml:id="br0">
      <inkml:brushProperty name="width" value="0.05" units="cm"/>
      <inkml:brushProperty name="height" value="0.05" units="cm"/>
    </inkml:brush>
  </inkml:definitions>
  <inkml:trace contextRef="#ctx0" brushRef="#br0">1 329 7165 0 0,'1'-12'262'0'0,"1"0"0"0"0,1 0 0 0 0,0 1 1 0 0,0-1-1 0 0,1 1 0 0 0,1 0 0 0 0,0 0 1 0 0,0 0-1 0 0,1 1 0 0 0,1 0 0 0 0,11-15 1 0 0,-17 24-242 0 0,-1 1 0 0 0,1-1 0 0 0,-1 1 0 0 0,1-1 1 0 0,-1 1-1 0 0,1-1 0 0 0,0 1 0 0 0,-1 0 0 0 0,1-1 1 0 0,-1 1-1 0 0,1 0 0 0 0,0-1 0 0 0,-1 1 0 0 0,1 0 1 0 0,0 0-1 0 0,-1 0 0 0 0,1 0 0 0 0,0-1 0 0 0,0 1 0 0 0,-1 0 1 0 0,1 0-1 0 0,0 0 0 0 0,-1 1 0 0 0,1-1 0 0 0,0 0 1 0 0,-1 0-1 0 0,1 0 0 0 0,0 0 0 0 0,-1 1 0 0 0,1-1 1 0 0,0 0-1 0 0,-1 1 0 0 0,1-1 0 0 0,0 0 0 0 0,-1 1 1 0 0,1-1-1 0 0,-1 1 0 0 0,1-1 0 0 0,-1 1 0 0 0,1-1 1 0 0,-1 1-1 0 0,1-1 0 0 0,-1 1 0 0 0,0-1 0 0 0,1 1 0 0 0,-1 0 1 0 0,0-1-1 0 0,1 1 0 0 0,-1 1 0 0 0,4 5 15 0 0,-1 0-1 0 0,0 1 1 0 0,3 11-1 0 0,-4-13-22 0 0,10 31 77 0 0,-4-8 122 0 0,1-1 1 0 0,21 41-1 0 0,-25-60-179 0 0,0 0 1 0 0,0-1-1 0 0,1 1 1 0 0,0-2-1 0 0,1 1 1 0 0,0-1-1 0 0,0 0 1 0 0,1 0-1 0 0,-1 0 1 0 0,1-1-1 0 0,14 7 0 0 0,-14-8-37 0 0,0-2-1 0 0,0 1 0 0 0,0-1 0 0 0,0 0 1 0 0,0-1-1 0 0,0 0 0 0 0,1 0 0 0 0,0-1 1 0 0,-1 0-1 0 0,1-1 0 0 0,-1 0 0 0 0,1 0 0 0 0,0 0 1 0 0,8-3-1 0 0,-11 2-44 0 0,0-1-1 0 0,1 0 1 0 0,-1 0 0 0 0,0 0 0 0 0,-1-1 0 0 0,1 0 0 0 0,0 0-1 0 0,-1-1 1 0 0,1 1 0 0 0,-1-1 0 0 0,0 0 0 0 0,-1-1-1 0 0,1 1 1 0 0,-1-1 0 0 0,1 0 0 0 0,-1 0 0 0 0,-1 0-1 0 0,1 0 1 0 0,2-7 0 0 0,-4 7 45 0 0,0-1-1 0 0,0 1 1 0 0,-1-1 0 0 0,0 0-1 0 0,0 1 1 0 0,0-1 0 0 0,-1 0 0 0 0,0 0-1 0 0,0 0 1 0 0,0 1 0 0 0,-2-9-1 0 0,-2-10 0 0 0,-10-29-1 0 0,14 52 6 0 0,-11-31 9 0 0,-14-31 0 0 0,21 57-59 0 0,2 7 14 0 0,-2 14-3 0 0,4 22 30 0 0,1-25 42 0 0,0 1 1 0 0,1 0-1 0 0,0 0 0 0 0,1-1 0 0 0,1 0 0 0 0,0 1 0 0 0,10 21 0 0 0,-11-30-11 0 0,-1 1 1 0 0,1 0-1 0 0,1-1 0 0 0,-1 0 1 0 0,0 1-1 0 0,1-1 0 0 0,0-1 0 0 0,0 1 1 0 0,0-1-1 0 0,1 1 0 0 0,-1-1 1 0 0,1 0-1 0 0,-1-1 0 0 0,1 1 1 0 0,0-1-1 0 0,0 0 0 0 0,0 0 1 0 0,0 0-1 0 0,1-1 0 0 0,-1 0 0 0 0,8 1 1 0 0,-4-2-13 0 0,-1-1 1 0 0,0 0-1 0 0,0 0 1 0 0,0 0 0 0 0,0-1-1 0 0,0-1 1 0 0,0 1-1 0 0,0-1 1 0 0,-1-1-1 0 0,1 1 1 0 0,-1-1 0 0 0,0 0-1 0 0,0-1 1 0 0,0 0-1 0 0,-1 0 1 0 0,0 0-1 0 0,0-1 1 0 0,0 0 0 0 0,9-13-1 0 0,-13 15-26 0 0,0 1 0 0 0,0-1 0 0 0,-1 0 0 0 0,1 0 0 0 0,-1 0 0 0 0,0 0 0 0 0,0 0 0 0 0,-1-1 0 0 0,1 1 0 0 0,-1 0 0 0 0,0 0 0 0 0,0 0 0 0 0,0-1 0 0 0,-1 1 0 0 0,1 0 0 0 0,-1 0 0 0 0,0 0 0 0 0,0 0 0 0 0,-4-8 0 0 0,0-2-71 0 0,-1 1 1 0 0,-1 1-1 0 0,0-1 1 0 0,-13-17-1 0 0,14 20 77 0 0,11 14 17 0 0,11 15 24 0 0,67 113 812 0 0,-74-117-701 0 0,-8-12-127 0 0,1 1 0 0 0,-1-1 0 0 0,1 0 0 0 0,0 0 0 0 0,0-1 0 0 0,0 1 0 0 0,1 0 0 0 0,-1-1 0 0 0,1 1 0 0 0,-1-1 0 0 0,1 0 0 0 0,0 0 0 0 0,4 3 0 0 0,-6-5-14 0 0,0 1 0 0 0,0-1 1 0 0,0 0-1 0 0,-1 0 0 0 0,1 0 0 0 0,0 0 0 0 0,0 0 0 0 0,0 0 0 0 0,0 0 1 0 0,-1-1-1 0 0,1 1 0 0 0,0 0 0 0 0,0 0 0 0 0,0-1 0 0 0,-1 1 0 0 0,1 0 1 0 0,0-1-1 0 0,0 1 0 0 0,-1-1 0 0 0,1 1 0 0 0,0-1 0 0 0,-1 1 0 0 0,1-1 0 0 0,-1 1 1 0 0,1-1-1 0 0,-1 0 0 0 0,1 1 0 0 0,-1-1 0 0 0,1 0 0 0 0,-1 0 0 0 0,1 1 1 0 0,-1-1-1 0 0,0 0 0 0 0,0 0 0 0 0,1 0 0 0 0,-1 1 0 0 0,0-1 0 0 0,0 0 1 0 0,0-1-1 0 0,5-40-74 0 0,-5 33-27 0 0,4-128-969 0 0,-2 37 1025 0 0,-1 87 27 0 0,-1-1-1 0 0,-3-25 1 0 0,1 37 1 0 0,-2 7 28 0 0,-3 11 30 0 0,6-14-41 0 0,-6 15 24 0 0,0 0 0 0 0,2 1 0 0 0,-5 22 0 0 0,8-31-18 0 0,1 0 1 0 0,0 0 0 0 0,1-1-1 0 0,0 1 1 0 0,1 0 0 0 0,0 0 0 0 0,0-1-1 0 0,5 18 1 0 0,-4-20-14 0 0,4 16-667 0 0,1-1 1 0 0,18 36-1 0 0,-18-47-85 0 0,3-2-168 0 0</inkml:trace>
</inkml:ink>
</file>

<file path=ppt/ink/ink9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26:50.170"/>
    </inkml:context>
    <inkml:brush xml:id="br0">
      <inkml:brushProperty name="width" value="0.05" units="cm"/>
      <inkml:brushProperty name="height" value="0.05" units="cm"/>
    </inkml:brush>
  </inkml:definitions>
  <inkml:trace contextRef="#ctx0" brushRef="#br0">61 258 7805 0 0,'-5'-47'-38'0'0,"-9"-61"126"0"0,12 96 50 0 0,-1 0-1 0 0,-1 0 1 0 0,0 0-1 0 0,0 0 0 0 0,-1 1 1 0 0,-9-15-1 0 0,8 21 178 0 0,6 14-236 0 0,7 16-102 0 0,11 22-2 0 0,3 0 0 0 0,2-1 1 0 0,52 77-1 0 0,24 22-601 0 0,-98-143 600 0 0,12 20-121 0 0,-10-13 93 0 0,-3-9 54 0 0,0 0-1 0 0,0 0 1 0 0,0 0-1 0 0,0 0 1 0 0,0 0-1 0 0,0 0 0 0 0,0 0 1 0 0,0 0-1 0 0,0 0 1 0 0,0 0-1 0 0,0 0 1 0 0,0 1-1 0 0,0-1 1 0 0,0 0-1 0 0,0 0 1 0 0,0 0-1 0 0,0 0 0 0 0,0 0 1 0 0,0 0-1 0 0,0 0 1 0 0,0 0-1 0 0,0 0 1 0 0,0 0-1 0 0,0 0 1 0 0,0 0-1 0 0,0 0 1 0 0,0 0-1 0 0,0 1 1 0 0,0-1-1 0 0,0 0 0 0 0,0 0 1 0 0,0 0-1 0 0,-1 0 1 0 0,1 0-1 0 0,0 0 1 0 0,0 0-1 0 0,0 0 1 0 0,0 0-1 0 0,0 0 1 0 0,0 0-1 0 0,0 0 0 0 0,0 0 1 0 0,0 0-1 0 0,0 0 1 0 0,0 0-1 0 0,0 0 1 0 0,-1 0-1 0 0,1 0 1 0 0,0 0-1 0 0,0 0 1 0 0,0 0-1 0 0,0 0 1 0 0,0 0-1 0 0,0 0 0 0 0,0 0 1 0 0,0 0-1 0 0,0 0 1 0 0,0 0-1 0 0,0 0 1 0 0,0 0-1 0 0,0 0 1 0 0,-1-1-1 0 0,-4-2 4 0 0,-4-3-5 0 0,8 6 2 0 0,1 0 0 0 0,0 0 0 0 0,-1 1 0 0 0,1-1 0 0 0,0 0 0 0 0,-1 0 0 0 0,1 0 0 0 0,0 1 0 0 0,0-1 0 0 0,-1 0 0 0 0,1 0 0 0 0,0 1 0 0 0,0-1 0 0 0,-1 0 0 0 0,1 0 0 0 0,0 1 0 0 0,0-1 0 0 0,0 0 0 0 0,-1 1 0 0 0,1-1 0 0 0,0 0 0 0 0,0 1 0 0 0,0-1 0 0 0,0 0 0 0 0,0 1 0 0 0,0-1 0 0 0,0 0 0 0 0,0 1 0 0 0,0-1 0 0 0,0 0 0 0 0,0 1 0 0 0,0-1 0 0 0,0 0 0 0 0,0 1 0 0 0,0-1 0 0 0,0 0 0 0 0,0 1 0 0 0,-8 124-8 0 0,0-53-939 0 0,2-76 930 0 0,-8-13 312 0 0,9 10-73 0 0,1-1 0 0 0,-1 1 0 0 0,-5-13 0 0 0,9 17-169 0 0,0-1-1 0 0,0 1 1 0 0,1 0-1 0 0,-1-1 1 0 0,1 1 0 0 0,0 0-1 0 0,0-1 1 0 0,0 1-1 0 0,0-1 1 0 0,0 1-1 0 0,1 0 1 0 0,0-1 0 0 0,-1 1-1 0 0,1 0 1 0 0,1-1-1 0 0,-1 1 1 0 0,0 0-1 0 0,1 0 1 0 0,-1 0 0 0 0,1 0-1 0 0,0 0 1 0 0,0 1-1 0 0,0-1 1 0 0,1 0-1 0 0,-1 1 1 0 0,1 0 0 0 0,4-4-1 0 0,6-4-13 0 0,2 1 1 0 0,-1 1-1 0 0,1 0 1 0 0,25-9-1 0 0,0-1-26 0 0,-31 13 84 0 0,0 0 0 0 0,-1 0-1 0 0,1-1 1 0 0,-1 0 0 0 0,0 0 0 0 0,-1-1-1 0 0,0 0 1 0 0,0-1 0 0 0,0 1 0 0 0,-1-1-1 0 0,0-1 1 0 0,0 1 0 0 0,-1-1 0 0 0,0 0-1 0 0,-1 0 1 0 0,0 0 0 0 0,0-1 0 0 0,-1 0-1 0 0,-1 1 1 0 0,4-19 0 0 0,-7-109 195 0 0,0 127-408 0 0,-3 15 45 0 0,-4 18 19 0 0,7-19 50 0 0,-7 25 81 0 0,1 0 1 0 0,1 1-1 0 0,2-1 0 0 0,-1 39 0 0 0,5-43 16 0 0,0 0 0 0 0,8 45 1 0 0,-6-57-77 0 0,1 0 0 0 0,1 0 0 0 0,0 0 1 0 0,1 0-1 0 0,0-1 0 0 0,12 22 0 0 0,-16-33-4 0 0,0 0-1 0 0,-1 0 0 0 0,1 0 1 0 0,0-1-1 0 0,0 1 1 0 0,0 0-1 0 0,0-1 0 0 0,-1 1 1 0 0,1-1-1 0 0,0 1 0 0 0,0-1 1 0 0,0 1-1 0 0,0-1 1 0 0,0 0-1 0 0,0 1 0 0 0,0-1 1 0 0,0 0-1 0 0,0 0 1 0 0,0 0-1 0 0,0 0 0 0 0,1 0 1 0 0,-1 0-1 0 0,0 0 1 0 0,0 0-1 0 0,0 0 0 0 0,0 0 1 0 0,0-1-1 0 0,0 1 1 0 0,0 0-1 0 0,0-1 0 0 0,0 1 1 0 0,0-1-1 0 0,1 0 0 0 0,6-3 0 0 0,0-1 0 0 0,1 0 0 0 0,7-6 0 0 0,3-3-15 0 0,32-21-17 0 0,-41 27 12 0 0,0 1 1 0 0,0 0 0 0 0,0 0 0 0 0,1 1 0 0 0,0 0-1 0 0,1 1 1 0 0,-1 0 0 0 0,16-4 0 0 0,-25 9 5 0 0,0-1-1 0 0,0 1 1 0 0,0-1 0 0 0,-1 1-1 0 0,1 0 1 0 0,0 0-1 0 0,0 0 1 0 0,0 0 0 0 0,0 0-1 0 0,0 0 1 0 0,0 0 0 0 0,0 1-1 0 0,-1-1 1 0 0,1 1 0 0 0,0 0-1 0 0,0-1 1 0 0,-1 1 0 0 0,1 0-1 0 0,0 0 1 0 0,-1 0 0 0 0,1 0-1 0 0,-1 0 1 0 0,1 0 0 0 0,-1 0-1 0 0,1 1 1 0 0,-1-1 0 0 0,0 1-1 0 0,0-1 1 0 0,0 1 0 0 0,2 1-1 0 0,-2 1-250 0 0,1 1 1 0 0,-1-1-1 0 0,0 1 0 0 0,0 0 0 0 0,0-1 0 0 0,0 1 0 0 0,-1 0 0 0 0,0-1 0 0 0,0 1 1 0 0,-1 8-1 0 0,0-4-800 0 0</inkml:trace>
</inkml:ink>
</file>

<file path=ppt/ink/ink9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26:50.911"/>
    </inkml:context>
    <inkml:brush xml:id="br0">
      <inkml:brushProperty name="width" value="0.05" units="cm"/>
      <inkml:brushProperty name="height" value="0.05" units="cm"/>
    </inkml:brush>
  </inkml:definitions>
  <inkml:trace contextRef="#ctx0" brushRef="#br0">388 906 11377 0 0,'3'-3'1'0'0,"-2"3"-1"0"0,-1 0 0 0 0,0 0 1 0 0,1 0-1 0 0,-1 0 0 0 0,0 0 0 0 0,1-1 0 0 0,-1 1 1 0 0,0 0-1 0 0,1 0 0 0 0,-1 0 0 0 0,0-1 0 0 0,1 1 0 0 0,-1 0 1 0 0,0 0-1 0 0,0 0 0 0 0,0-1 0 0 0,1 1 0 0 0,-1 0 0 0 0,0-1 1 0 0,0 1-1 0 0,0 0 0 0 0,1-1 0 0 0,-1 1 0 0 0,0 0 0 0 0,0-1 1 0 0,0 1-1 0 0,0 0 0 0 0,0-1 0 0 0,0 1 0 0 0,0 0 0 0 0,0-1 1 0 0,0 1-1 0 0,0 0 0 0 0,0-1 0 0 0,0 1 0 0 0,0 0 0 0 0,0-1 1 0 0,0 1-1 0 0,0 0 0 0 0,0-1 0 0 0,0 1 0 0 0,-1 0 1 0 0,1-1-1 0 0,0 1 0 0 0,0 0 0 0 0,0-1 0 0 0,-1 1 0 0 0,-36 2 212 0 0,32-1-213 0 0,-9 0 8 0 0,-1 0 1 0 0,1-1-1 0 0,0-1 1 0 0,-22-3-1 0 0,33 4-7 0 0,0-1 1 0 0,0 1-1 0 0,0-1 0 0 0,0 0 1 0 0,0 0-1 0 0,0-1 1 0 0,1 1-1 0 0,-1-1 0 0 0,0 1 1 0 0,1-1-1 0 0,-1 0 0 0 0,1 0 1 0 0,0 0-1 0 0,-1 0 0 0 0,1 0 1 0 0,0 0-1 0 0,0-1 0 0 0,0 1 1 0 0,1-1-1 0 0,-1 1 0 0 0,1-1 1 0 0,-1 0-1 0 0,1 0 0 0 0,0 1 1 0 0,0-1-1 0 0,0 0 0 0 0,0-5 1 0 0,0-2-1 0 0,0-1 0 0 0,1 1 0 0 0,0 0 0 0 0,1-1 0 0 0,0 1 0 0 0,4-19 0 0 0,24-63-72 0 0,-10 35-41 0 0,-4 7-13 0 0,43-169-230 0 0,-53 193 338 0 0,-1 0-1 0 0,-2-1 1 0 0,0 1 0 0 0,-2-1 0 0 0,0 1-1 0 0,-7-37 1 0 0,6 56 11 0 0,-1 1 0 0 0,1 0 0 0 0,-1-1 0 0 0,0 1 0 0 0,-1 0 0 0 0,1 0 0 0 0,-1 0 0 0 0,-1 1 0 0 0,1-1 0 0 0,-1 1 0 0 0,-5-7 0 0 0,6 10 3 0 0,1 0 0 0 0,-1 0-1 0 0,1 0 1 0 0,-1 0 0 0 0,1 0 0 0 0,-1 1-1 0 0,0-1 1 0 0,0 1 0 0 0,0 0 0 0 0,0 0-1 0 0,0 0 1 0 0,0 0 0 0 0,0 0 0 0 0,-1 1-1 0 0,1-1 1 0 0,0 1 0 0 0,0 0 0 0 0,0 0-1 0 0,-1 0 1 0 0,1 0 0 0 0,0 1 0 0 0,0-1-1 0 0,0 1 1 0 0,-5 2 0 0 0,-3 0 24 0 0,0 1 0 0 0,1 1 0 0 0,0 0 1 0 0,0 0-1 0 0,0 1 0 0 0,1 0 0 0 0,-1 1 0 0 0,2 0 0 0 0,-1 1 0 0 0,-10 11 0 0 0,9-7 24 0 0,1 0-1 0 0,0 1 1 0 0,0 0-1 0 0,1 1 0 0 0,1 0 1 0 0,-11 28-1 0 0,11-18 28 0 0,0 0 0 0 0,1 1 0 0 0,2 0 1 0 0,1 0-1 0 0,0 1 0 0 0,2-1 0 0 0,1 0 0 0 0,1 0 0 0 0,5 31 0 0 0,-2-38-15 0 0,1 1 0 0 0,0-1-1 0 0,2 1 1 0 0,0-2 0 0 0,1 1-1 0 0,1-1 1 0 0,0 0 0 0 0,1-1 0 0 0,1 0-1 0 0,0-1 1 0 0,1 0 0 0 0,1-1-1 0 0,1 0 1 0 0,0-1 0 0 0,0 0 0 0 0,1-2-1 0 0,1 1 1 0 0,0-2 0 0 0,0 0-1 0 0,1-1 1 0 0,1-1 0 0 0,26 10 0 0 0,-38-17-64 0 0,1 1 1 0 0,0-1-1 0 0,0 0 1 0 0,-1 0-1 0 0,1-1 1 0 0,0 1 0 0 0,0-2-1 0 0,-1 1 1 0 0,1-1-1 0 0,0 0 1 0 0,0 0-1 0 0,-1-1 1 0 0,11-4-1 0 0,-14 5-25 0 0,1-1-1 0 0,-1 0 0 0 0,0 0 1 0 0,0 0-1 0 0,0 0 0 0 0,0-1 1 0 0,0 1-1 0 0,0-1 0 0 0,-1 0 1 0 0,1 0-1 0 0,-1 0 0 0 0,0 0 1 0 0,0 0-1 0 0,0 0 0 0 0,0 0 1 0 0,0-1-1 0 0,-1 1 0 0 0,0-1 1 0 0,0 0-1 0 0,0 1 0 0 0,0-1 1 0 0,0 0-1 0 0,-1 1 0 0 0,1-1 1 0 0,-1-7-1 0 0,0 3 3 0 0,0 0 1 0 0,-1-1-1 0 0,0 1 0 0 0,0 0 0 0 0,-1 0 0 0 0,0 0 1 0 0,0 0-1 0 0,-1 1 0 0 0,0-1 0 0 0,0 0 0 0 0,-1 1 1 0 0,0 0-1 0 0,0 0 0 0 0,-1 0 0 0 0,0 1 0 0 0,0-1 1 0 0,0 1-1 0 0,-1 0 0 0 0,0 1 0 0 0,-10-8 0 0 0,16 12 31 0 0,-1 1 0 0 0,0-1 0 0 0,0 1 0 0 0,1 0 0 0 0,-1-1 0 0 0,0 1 0 0 0,0 0-1 0 0,0-1 1 0 0,1 1 0 0 0,-1 0 0 0 0,0 0 0 0 0,0 0 0 0 0,0 0 0 0 0,0 0 0 0 0,0 0-1 0 0,1 0 1 0 0,-1 0 0 0 0,0 0 0 0 0,0 0 0 0 0,0 0 0 0 0,0 1 0 0 0,0-1 0 0 0,1 0-1 0 0,-1 0 1 0 0,0 1 0 0 0,0-1 0 0 0,1 1 0 0 0,-1-1 0 0 0,0 1 0 0 0,1-1 0 0 0,-1 1-1 0 0,0-1 1 0 0,1 1 0 0 0,-1 0 0 0 0,1-1 0 0 0,-1 1 0 0 0,0 0 0 0 0,1-1 0 0 0,0 1-1 0 0,-1 0 1 0 0,1 0 0 0 0,0-1 0 0 0,-1 1 0 0 0,1 0 0 0 0,0 0 0 0 0,-1 1 0 0 0,-1 6 46 0 0,0-1 0 0 0,1 1 0 0 0,-2 15 1 0 0,3-20-13 0 0,-1 12 94 0 0,1-1 0 0 0,1 1-1 0 0,0 0 1 0 0,1-1-1 0 0,5 20 1 0 0,1-4 303 0 0,18 44 0 0 0,-3-26 337 0 0,2-1 0 0 0,35 48 0 0 0,-14-23 735 0 0,-43-67-1370 0 0,0 1 0 0 0,0 0 0 0 0,0-1 0 0 0,-1 1 1 0 0,2 8-1 0 0,-3-12-119 0 0,-1 0 0 0 0,1 0 0 0 0,-1 0 1 0 0,0 0-1 0 0,0 0 0 0 0,0 0 1 0 0,0 0-1 0 0,0 0 0 0 0,-1 0 0 0 0,1 0 1 0 0,0 0-1 0 0,-1 0 0 0 0,0 0 0 0 0,1 0 1 0 0,-1-1-1 0 0,0 1 0 0 0,0 0 0 0 0,0 0 1 0 0,-2 2-1 0 0,0 2-326 0 0,2-6 66 0 0,1 1 1 0 0,0 0-1 0 0,-1 0 1 0 0,1-1-1 0 0,-1 1 1 0 0,1 0-1 0 0,0-1 1 0 0,-1 1-1 0 0,1-1 1 0 0,-1 1-1 0 0,0 0 1 0 0,1-1-1 0 0,-1 1 1 0 0,0-1-1 0 0,1 0 1 0 0,-1 1-1 0 0,0-1 1 0 0,1 1-1 0 0,-1-1 1 0 0,0 0-1 0 0,-1 1 1 0 0,-2-2-1304 0 0</inkml:trace>
</inkml:ink>
</file>

<file path=ppt/ink/ink9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26:53.416"/>
    </inkml:context>
    <inkml:brush xml:id="br0">
      <inkml:brushProperty name="width" value="0.05" units="cm"/>
      <inkml:brushProperty name="height" value="0.05" units="cm"/>
    </inkml:brush>
  </inkml:definitions>
  <inkml:trace contextRef="#ctx0" brushRef="#br0">7 2936 7325 0 0,'-3'-9'-110'0'0,"0"0"107"0"0,11 16-5 0 0,27 35 8 0 0,-22-26 197 0 0,0 0 1 0 0,19 17 0 0 0,-26-27-162 0 0,0 1-1 0 0,0 0 1 0 0,0 0 0 0 0,-1 0 0 0 0,0 1 0 0 0,-1 0 0 0 0,0 0 0 0 0,0 0-1 0 0,0 1 1 0 0,-1-1 0 0 0,0 1 0 0 0,2 15 0 0 0,-3-18-36 0 0,-1-1 0 0 0,1 0 0 0 0,0 0 0 0 0,1-1 0 0 0,-1 1 0 0 0,1 0 1 0 0,0-1-1 0 0,0 1 0 0 0,1-1 0 0 0,-1 0 0 0 0,1 0 0 0 0,0 0 0 0 0,0-1 0 0 0,0 1 0 0 0,0-1 1 0 0,8 4-1 0 0,-1-1-1 0 0,-1 0 0 0 0,1-1 0 0 0,0 0 0 0 0,1-1 0 0 0,-1 0 0 0 0,17 3 0 0 0,-5-3-5 0 0,1-2-1 0 0,0-1 0 0 0,-1 0 1 0 0,40-5-1 0 0,94-23-75 0 0,-41 6 68 0 0,649-65-21 0 0,-260 34-56 0 0,1542-209-29 0 0,-840 89 235 0 0,-161 34-128 0 0,5 30-177 0 0,-336 22-88 0 0,837-97 540 0 0,430 28 80 0 0,-256-49-662 0 0,-542 19 277 0 0,-218 35 138 0 0,-347 40-572 0 0,-512 90 306 0 0,155-33 140 0 0,-260 53 31 0 0,-1 0-1 0 0,1 0 1 0 0,-1-1 0 0 0,0 1 0 0 0,1-1-1 0 0,-1 1 1 0 0,0-1 0 0 0,0 0 0 0 0,1 1-1 0 0,-1-1 1 0 0,0 0 0 0 0,0 0 0 0 0,0 0-1 0 0,0 0 1 0 0,0 0 0 0 0,0 0 0 0 0,0 0-1 0 0,0 0 1 0 0,0 0 0 0 0,0-2-1 0 0,-1 2 3 0 0,0 1 0 0 0,0-1 0 0 0,0 0 0 0 0,0 0 0 0 0,0 0 0 0 0,0 1 0 0 0,0-1 0 0 0,0 0 0 0 0,0 0 0 0 0,0 1 0 0 0,-1-1-1 0 0,1 0 1 0 0,0 0 0 0 0,-1 1 0 0 0,1-1 0 0 0,0 0 0 0 0,-1 1 0 0 0,1-1 0 0 0,-1 0 0 0 0,1 1 0 0 0,-1-1 0 0 0,1 1-1 0 0,-1-1 1 0 0,0 1 0 0 0,1-1 0 0 0,-1 1 0 0 0,0-1 0 0 0,1 1 0 0 0,-1 0 0 0 0,0-1 0 0 0,1 1 0 0 0,-1 0 0 0 0,0 0-1 0 0,0 0 1 0 0,-1-1 0 0 0,-99-40 2 0 0,66 29-22 0 0,1-1 0 0 0,-59-34-1 0 0,76 36-4 0 0,1 0-1 0 0,0-1 0 0 0,0-1 1 0 0,1 0-1 0 0,1-1 0 0 0,-23-30 1 0 0,18 19 38 0 0,2 0 0 0 0,1-2 1 0 0,-14-29-1 0 0,13 19-68 0 0,1 0 1 0 0,1-1-1 0 0,3-1 0 0 0,1 0 1 0 0,2 0-1 0 0,-5-46 0 0 0,8-270 96 0 0,7 208 359 0 0,-1 144-379 0 0,0-17 69 0 0,0 19-97 0 0,0 1 1 0 0,0-1-1 0 0,0 1 0 0 0,0-1 1 0 0,0 1-1 0 0,0-1 1 0 0,0 0-1 0 0,-1 1 1 0 0,1-1-1 0 0,0 1 1 0 0,0-1-1 0 0,0 1 1 0 0,0-1-1 0 0,-1 1 1 0 0,1-1-1 0 0,0 1 1 0 0,-1 0-1 0 0,1-1 1 0 0,0 1-1 0 0,-1-1 1 0 0,1 1-1 0 0,0 0 1 0 0,-1-1-1 0 0,1 1 1 0 0,-1 0-1 0 0,1-1 1 0 0,-1 1-1 0 0,-1 1 3 0 0,1 0-1 0 0,0 0 1 0 0,0 1-1 0 0,0-1 1 0 0,0 1-1 0 0,1-1 1 0 0,-1 1-1 0 0,0-1 1 0 0,1 1 0 0 0,-1-1-1 0 0,1 1 1 0 0,-1 2-1 0 0,0-1-1 0 0,-4 15-10 0 0,1-1-1 0 0,-2 36 1 0 0,4-40-70 0 0,0 16-118 0 0</inkml:trace>
</inkml:ink>
</file>

<file path=ppt/ink/ink9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26:55.451"/>
    </inkml:context>
    <inkml:brush xml:id="br0">
      <inkml:brushProperty name="width" value="0.05" units="cm"/>
      <inkml:brushProperty name="height" value="0.05" units="cm"/>
    </inkml:brush>
  </inkml:definitions>
  <inkml:trace contextRef="#ctx0" brushRef="#br0">20 99 7873 0 0,'-3'-11'-24'0'0,"0"0"-1"0"0,0 0 1 0 0,1 0 0 0 0,0-16 0 0 0,-2 8 98 0 0,2 10 152 0 0,10 21 225 0 0,16 39 161 0 0,-2 1-1 0 0,30 105 0 0 0,-35-104-438 0 0,130 504 1176 0 0,-30 8 1017 0 0,93 289 729 0 0,-182-750-2947 0 0,11 34-26 0 0,23 89 10 0 0,-57-187-224 0 0,-4-38-40 0 0,-1-1 1 0 0,0 1-1 0 0,0-1 1 0 0,0 0-1 0 0,0 1 1 0 0,-1-1-1 0 0,1 1 1 0 0,0-1-1 0 0,0 0 1 0 0,-1 1-1 0 0,1-1 1 0 0,-1 0-1 0 0,1 1 1 0 0,-1-1-1 0 0,0 0 1 0 0,0 0-1 0 0,1 0 1 0 0,-1 0-1 0 0,0 1 1 0 0,0-1-1 0 0,0 0 1 0 0,0-1-1 0 0,0 1 1 0 0,0 0-1 0 0,-2 1 1 0 0,-4 2-1670 0 0,6-4 1660 0 0,0 0-1 0 0,0 1 1 0 0,0-1-1 0 0,0 1 1 0 0,1-1-1 0 0,-1 0 1 0 0,0 0 0 0 0,0 1-1 0 0,0-1 1 0 0,0 0-1 0 0,0 0 1 0 0,0 0-1 0 0,0 0 1 0 0,0 0-1 0 0,0 0 1 0 0,1 0 0 0 0,-1-1-1 0 0,0 1 1 0 0,0 0-1 0 0,0 0 1 0 0,0-1-1 0 0,0 1 1 0 0,-1-1-1 0 0,-23-8-1828 0 0,11 4 1042 0 0</inkml:trace>
</inkml:ink>
</file>

<file path=ppt/ink/ink9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26:55.798"/>
    </inkml:context>
    <inkml:brush xml:id="br0">
      <inkml:brushProperty name="width" value="0.05" units="cm"/>
      <inkml:brushProperty name="height" value="0.05" units="cm"/>
    </inkml:brush>
  </inkml:definitions>
  <inkml:trace contextRef="#ctx0" brushRef="#br0">17 0 6845 0 0,'0'1'10'0'0,"-1"-1"0"0"0,1 0 0 0 0,-1 1 0 0 0,1-1 0 0 0,0 0 0 0 0,-1 0 0 0 0,1 1 0 0 0,-1-1 0 0 0,1 0 0 0 0,-1 0 0 0 0,1 0 0 0 0,-1 1 0 0 0,1-1 0 0 0,-1 0 0 0 0,1 0 1 0 0,-1 0-1 0 0,1 0 0 0 0,-1 0 0 0 0,1 0 0 0 0,-1 0 0 0 0,1 0 0 0 0,-1 0 0 0 0,1 0 0 0 0,-1-1 0 0 0,1 1 0 0 0,-1 0 0 0 0,1 0 0 0 0,-1 0 0 0 0,0-1 0 0 0,0-1 376 0 0,7 7-223 0 0,71 71 626 0 0,7 7-430 0 0,-72-73-340 0 0,0 0 0 0 0,0-1 1 0 0,1-1-1 0 0,0 0 0 0 0,22 9 0 0 0,-31-15-18 0 0,0-1 1 0 0,0 0-1 0 0,0 0 0 0 0,0 0 0 0 0,0 0 0 0 0,0-1 1 0 0,0 1-1 0 0,0-1 0 0 0,1 0 0 0 0,-1 0 0 0 0,0-1 1 0 0,0 1-1 0 0,0-1 0 0 0,0 0 0 0 0,7-3 0 0 0,-5 2 2 0 0,-1-1-1 0 0,1 0 1 0 0,-1-1 0 0 0,0 1-1 0 0,0-1 1 0 0,0 0-1 0 0,0 0 1 0 0,0-1-1 0 0,5-6 1 0 0,-2 0 107 0 0,0 0 1 0 0,-1 0 0 0 0,0-1-1 0 0,-1 0 1 0 0,-1 0-1 0 0,0 0 1 0 0,0-1 0 0 0,-1 1-1 0 0,3-17 1 0 0,-7 28-82 0 0,1 0 1 0 0,-1 0-1 0 0,0 0 1 0 0,0 0-1 0 0,0 0 1 0 0,1 0-1 0 0,-1 0 0 0 0,0 0 1 0 0,0 1-1 0 0,0-1 1 0 0,0 0-1 0 0,0 0 1 0 0,-1 0-1 0 0,1 0 1 0 0,0 0-1 0 0,0 0 0 0 0,-1 0 1 0 0,1 0-1 0 0,0 1 1 0 0,-1-1-1 0 0,1 0 1 0 0,-1-1-1 0 0,0 2-9 0 0,0 0 1 0 0,0 0-1 0 0,1 0 0 0 0,-1 0 1 0 0,0 0-1 0 0,0 0 0 0 0,1 1 1 0 0,-1-1-1 0 0,0 0 0 0 0,1 0 1 0 0,-1 1-1 0 0,0-1 0 0 0,1 0 1 0 0,-1 1-1 0 0,0-1 0 0 0,1 1 0 0 0,-1-1 1 0 0,1 1-1 0 0,-1-1 0 0 0,0 2 1 0 0,-31 35 205 0 0,-54 82-1193 0 0,43-67-60 0 0</inkml:trace>
</inkml:ink>
</file>

<file path=ppt/ink/ink9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26:58.540"/>
    </inkml:context>
    <inkml:brush xml:id="br0">
      <inkml:brushProperty name="width" value="0.05" units="cm"/>
      <inkml:brushProperty name="height" value="0.05" units="cm"/>
    </inkml:brush>
  </inkml:definitions>
  <inkml:trace contextRef="#ctx0" brushRef="#br0">3007 333 3008 0 0,'-15'-4'25'0'0,"9"3"36"0"0,0-1 0 0 0,0 1-1 0 0,-1 1 1 0 0,1-1-1 0 0,-1 1 1 0 0,-7 1 0 0 0,-80-2 123 0 0,71 1 31 0 0,-1 2 1 0 0,1 0 0 0 0,-32 8-1 0 0,9-1 145 0 0,-297 60 696 0 0,94-15-1219 0 0,-818 201 818 0 0,947-214-467 0 0,3 5 1 0 0,-158 85-1 0 0,103-31-213 0 0,58-32-14 0 0,-41 33 14 0 0,150-97 32 0 0,0 0 0 0 0,0 1 0 0 0,0-1 0 0 0,0 1 0 0 0,1 1 0 0 0,0-1 0 0 0,0 0 0 0 0,0 1 0 0 0,1 0 0 0 0,0 0 0 0 0,0 0 0 0 0,0 0 0 0 0,1 1 0 0 0,0-1 0 0 0,0 1 0 0 0,1-1 0 0 0,0 1 1 0 0,0 0-1 0 0,0-1 0 0 0,1 1 0 0 0,0 0 0 0 0,0-1 0 0 0,1 1 0 0 0,0 0 0 0 0,0-1 0 0 0,0 1 0 0 0,1 0 0 0 0,0-1 0 0 0,0 0 0 0 0,1 1 0 0 0,0-1 0 0 0,6 9 0 0 0,0-2 1 0 0,2-1 0 0 0,-1 0 0 0 0,2-1 0 0 0,0 0 0 0 0,19 13 0 0 0,72 42 100 0 0,-86-55-99 0 0,164 91 168 0 0,-142-83-13 0 0,1-2 0 0 0,74 22 0 0 0,-9-15 22 0 0,208 20 0 0 0,108-28-216 0 0,535-57 62 0 0,-6-73-163 0 0,-473 27 122 0 0,-382 64 46 0 0,-2-5-1 0 0,177-77 1 0 0,-10-42-83 0 0,-122 65 19 0 0,71-45 3 0 0,-167 98 13 0 0,0-2-1 0 0,63-63 1 0 0,-92 81 2 0 0,82-93-8 0 0,-87 96 19 0 0,0-2 1 0 0,0 0-1 0 0,-1 0 1 0 0,0 0-1 0 0,-1 0 0 0 0,-1-1 1 0 0,0 0-1 0 0,3-14 1 0 0,-6 18-13 0 0,-1-1 0 0 0,-1 1 0 0 0,1-1 0 0 0,-1 0 0 0 0,-1 1 0 0 0,0-1 0 0 0,0 1 0 0 0,-1 0 0 0 0,0-1 0 0 0,-1 1 0 0 0,0 0 0 0 0,0 0 0 0 0,-1 0 0 0 0,0 1 0 0 0,-7-11 0 0 0,-8-11-13 0 0,-2 2-1 0 0,-44-48 1 0 0,30 36-7 0 0,26 30 15 0 0,-38-45-123 0 0,-81-73 0 0 0,110 112 127 0 0,0 2 1 0 0,-2 0-1 0 0,1 1 1 0 0,-2 1-1 0 0,0 1 0 0 0,0 1 1 0 0,-1 0-1 0 0,-39-10 1 0 0,-12 5-42 0 0,0 2 1 0 0,-1 4 0 0 0,-79 1-1 0 0,-226 17-124 0 0,313-6 164 0 0,-543 45-19 0 0,8 57 118 0 0,-91 54-95 0 0,585-136 18 0 0,-151 37-22 0 0,234-54-23 0 0,0 2 0 0 0,0 0 0 0 0,1 1 0 0 0,0 2 0 0 0,1 0-1 0 0,-26 18 1 0 0,45-26 79 0 0,-1 1 0 0 0,0 0 0 0 0,1 0 0 0 0,0 0 0 0 0,0 1 0 0 0,0-1 0 0 0,-3 8 0 0 0,3-7-34 0 0,0 1 0 0 0,-1-1 0 0 0,1 0 0 0 0,-8 8 0 0 0,-81 73-1081 0 0,85-77 618 0 0</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3:41:25.831"/>
    </inkml:context>
    <inkml:brush xml:id="br0">
      <inkml:brushProperty name="width" value="0.05" units="cm"/>
      <inkml:brushProperty name="height" value="0.05" units="cm"/>
    </inkml:brush>
  </inkml:definitions>
  <inkml:trace contextRef="#ctx0" brushRef="#br0">107 52 8069 0 0,'-26'-19'406'0'0,"22"15"-91"0"0,0 1 1 0 0,0 0-1 0 0,0 0 0 0 0,0 0 1 0 0,-1 0-1 0 0,0 0 1 0 0,1 1-1 0 0,-1 0 1 0 0,0 0-1 0 0,0 1 0 0 0,-9-3 1 0 0,14 4-264 0 0,-1 0-1 0 0,0 0 1 0 0,1 0 0 0 0,-1 0 0 0 0,1 0 0 0 0,-1 0-1 0 0,1 0 1 0 0,-1 0 0 0 0,1 0 0 0 0,-1 1 0 0 0,0-1-1 0 0,1 0 1 0 0,-1 0 0 0 0,1 1 0 0 0,-1-1 0 0 0,1 0-1 0 0,-1 0 1 0 0,1 1 0 0 0,-1-1 0 0 0,1 1 0 0 0,0-1-1 0 0,-1 0 1 0 0,1 1 0 0 0,-1-1 0 0 0,1 1 0 0 0,-1 0-1 0 0,-3 18 583 0 0,10 28-399 0 0,-5-36-103 0 0,17 131-86 0 0,-12-116-671 0 0,1 9-1705 0 0,-1-18 46 0 0,-5-12 919 0 0</inkml:trace>
</inkml:ink>
</file>

<file path=ppt/ink/ink9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21:57.948"/>
    </inkml:context>
    <inkml:brush xml:id="br0">
      <inkml:brushProperty name="width" value="0.05" units="cm"/>
      <inkml:brushProperty name="height" value="0.05" units="cm"/>
    </inkml:brush>
  </inkml:definitions>
  <inkml:trace contextRef="#ctx0" brushRef="#br0">41 280 8661 0 0,'-5'-5'132'0'0,"-2"1"-36"0"0,-15-13 1909 0 0,21 9-1643 0 0,-3-23-52 0 0,3 23 1173 0 0,11-3-1303 0 0,30-35-14 0 0,-29 35 181 0 0,7 8-276 0 0,60-8-37 0 0,-75 10-32 0 0,-1 1 1 0 0,1 0-1 0 0,-1 0 0 0 0,1 0 0 0 0,-1 0 1 0 0,1 1-1 0 0,-1-1 0 0 0,1 1 0 0 0,3 0 0 0 0,4 9 30 0 0,-6-5-17 0 0,6 7 19 0 0,0 0 0 0 0,-1 1 0 0 0,0 0 0 0 0,-1 0 0 0 0,-1 1-1 0 0,0 0 1 0 0,-1 1 0 0 0,0-1 0 0 0,-1 1 0 0 0,-1 0 0 0 0,4 24 0 0 0,-5-16-19 0 0,-1 0 0 0 0,-1 0 1 0 0,-1 1-1 0 0,0-1 0 0 0,-2 0 0 0 0,-1 1 0 0 0,-6 24 1 0 0,-10 12-11 0 0,17-56-6 0 0,0 0 1 0 0,0 0-1 0 0,0 0 1 0 0,0 0-1 0 0,-1 0 1 0 0,1 0-1 0 0,-1 0 1 0 0,0-1-1 0 0,0 1 1 0 0,0-1-1 0 0,-5 4 1 0 0,10-38 39 0 0,4 6-44 0 0,1-1 0 0 0,1 1 0 0 0,19-40 0 0 0,42-126 0 0 0,-12 30-34 0 0,-52 148 26 0 0,1 1 0 0 0,1 0 0 0 0,0 0 0 0 0,1 0 0 0 0,15-18 0 0 0,-20 27 8 0 0,0-1-1 0 0,1 1 1 0 0,0 0 0 0 0,0 0-1 0 0,0 0 1 0 0,0 0 0 0 0,1 1-1 0 0,6-4 1 0 0,-9 5 3 0 0,1 1 1 0 0,0-1-1 0 0,0 0 1 0 0,-1 1-1 0 0,1-1 1 0 0,0 1-1 0 0,0 0 1 0 0,0 0-1 0 0,-1 0 1 0 0,1 0-1 0 0,0 1 1 0 0,0-1-1 0 0,0 1 1 0 0,-1 0-1 0 0,6 1 1 0 0,-3 1 2 0 0,-1 0 0 0 0,0-1 1 0 0,1 2-1 0 0,-1-1 0 0 0,0 0 0 0 0,-1 1 1 0 0,1 0-1 0 0,-1-1 0 0 0,1 1 1 0 0,-1 1-1 0 0,0-1 0 0 0,-1 0 0 0 0,1 1 1 0 0,-1 0-1 0 0,0-1 0 0 0,0 1 1 0 0,0 0-1 0 0,-1 0 0 0 0,1 0 0 0 0,0 8 1 0 0,0 2-2 0 0,0 0-1 0 0,-1-1 1 0 0,0 1 0 0 0,-1 0 0 0 0,-5 28 0 0 0,0-16 19 0 0,-1-1 1 0 0,-1 1-1 0 0,-1-1 1 0 0,-2-1-1 0 0,-20 39 1 0 0,30-64-20 0 0,0 0 0 0 0,0 0 0 0 0,0 0 0 0 0,0 0 0 0 0,0 0 1 0 0,0 0-1 0 0,0 0 0 0 0,0 0 0 0 0,0 0 0 0 0,0 0 0 0 0,1 0 0 0 0,-1 0 0 0 0,0 0 0 0 0,0 0 0 0 0,0 0 0 0 0,0 0 1 0 0,0 0-1 0 0,0 0 0 0 0,0 0 0 0 0,0 0 0 0 0,0 0 0 0 0,0 0 0 0 0,0 1 0 0 0,0-1 0 0 0,8-10 4 0 0,9-12-10 0 0,139-219-503 0 0,-145 222 489 0 0,30-45-12 0 0,-36 58 28 0 0,0 0 1 0 0,0 0-1 0 0,0 0 0 0 0,1 0 0 0 0,0 1 0 0 0,13-9 1 0 0,-17 13 4 0 0,-1 0 1 0 0,1 0-1 0 0,0 0 1 0 0,0 1-1 0 0,0-1 1 0 0,0 0-1 0 0,0 1 1 0 0,0-1-1 0 0,0 1 0 0 0,0 0 1 0 0,0-1-1 0 0,0 1 1 0 0,0 0-1 0 0,0 0 1 0 0,0 1-1 0 0,0-1 1 0 0,0 0-1 0 0,0 1 1 0 0,0-1-1 0 0,0 1 1 0 0,0 0-1 0 0,0-1 1 0 0,0 1-1 0 0,0 0 1 0 0,-1 0-1 0 0,1 0 1 0 0,0 0-1 0 0,-1 1 1 0 0,1-1-1 0 0,-1 0 1 0 0,1 1-1 0 0,-1-1 1 0 0,1 1-1 0 0,-1 0 1 0 0,0-1-1 0 0,0 1 1 0 0,0 0-1 0 0,2 3 1 0 0,2 5 32 0 0,-1 0 1 0 0,1 0-1 0 0,-2 0 0 0 0,1 1 1 0 0,3 20-1 0 0,-2 4 84 0 0,-2-1 0 0 0,-1 55 0 0 0,-13 72-602 0 0,9-152 60 0 0,0 1 0 0 0,-1-1 0 0 0,1 1 0 0 0,-2-1 0 0 0,1 0-1 0 0,-8 11 1 0 0,2-4-949 0 0</inkml:trace>
</inkml:ink>
</file>

<file path=ppt/ink/ink9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21:58.370"/>
    </inkml:context>
    <inkml:brush xml:id="br0">
      <inkml:brushProperty name="width" value="0.05" units="cm"/>
      <inkml:brushProperty name="height" value="0.05" units="cm"/>
    </inkml:brush>
  </inkml:definitions>
  <inkml:trace contextRef="#ctx0" brushRef="#br0">322 127 9533 0 0,'-4'-3'70'0'0,"0"0"0"0"0,0-1 0 0 0,0 1 0 0 0,0-1 0 0 0,1 0 0 0 0,-1 0 0 0 0,1 0 0 0 0,0-1 0 0 0,0 1 0 0 0,-4-9-1 0 0,6 10 68 0 0,1-1 0 0 0,-1 1-1 0 0,0-1 1 0 0,1 0 0 0 0,0 1-1 0 0,0-1 1 0 0,0 1-1 0 0,0-1 1 0 0,1 0 0 0 0,-1 1-1 0 0,1-1 1 0 0,0 1 0 0 0,0-1-1 0 0,0 1 1 0 0,0-1 0 0 0,3-3-1 0 0,-4 7-121 0 0,0 0 0 0 0,0 0-1 0 0,0-1 1 0 0,1 1 0 0 0,-1 0-1 0 0,0-1 1 0 0,0 1 0 0 0,0 0-1 0 0,0 0 1 0 0,0-1 0 0 0,0 1 0 0 0,0 0-1 0 0,0-1 1 0 0,0 1 0 0 0,0 0-1 0 0,0-1 1 0 0,0 1 0 0 0,0 0-1 0 0,0-1 1 0 0,0 1 0 0 0,0 0 0 0 0,0-1-1 0 0,0 1 1 0 0,0 0 0 0 0,0-1-1 0 0,0 1 1 0 0,-1 0 0 0 0,1 0 0 0 0,0-1-1 0 0,0 1 1 0 0,0 0 0 0 0,-1 0-1 0 0,1-1 1 0 0,0 1 0 0 0,0 0-1 0 0,-1 0 1 0 0,1 0 0 0 0,0-1 0 0 0,0 1-1 0 0,-1 0 1 0 0,1 0 0 0 0,0 0-1 0 0,-1 0 1 0 0,1 0 0 0 0,0-1-1 0 0,-1 1 1 0 0,1 0 0 0 0,0 0 0 0 0,0 0-1 0 0,-1 0 1 0 0,1 0 0 0 0,0 0-1 0 0,-1 0 1 0 0,1 0 0 0 0,0 0-1 0 0,-1 0 1 0 0,1 0 0 0 0,0 1 0 0 0,-1-1-1 0 0,1 0 1 0 0,0 0 0 0 0,-1 0-1 0 0,1 0 1 0 0,-1 1 0 0 0,-21 8 167 0 0,-1 11-161 0 0,0 1 0 0 0,1 0 1 0 0,1 2-1 0 0,-31 43 0 0 0,51-64-20 0 0,0 0-1 0 0,0 0 0 0 0,0 0 1 0 0,0 0-1 0 0,0 0 0 0 0,0 1 1 0 0,0-1-1 0 0,1 0 0 0 0,-1 0 1 0 0,1 0-1 0 0,0 1 0 0 0,-1-1 1 0 0,1 0-1 0 0,0 0 0 0 0,0 1 1 0 0,0-1-1 0 0,1 0 0 0 0,-1 1 1 0 0,1-1-1 0 0,-1 0 0 0 0,1 0 1 0 0,0 0-1 0 0,0 0 1 0 0,0 1-1 0 0,0-1 0 0 0,0 0 1 0 0,0-1-1 0 0,0 1 0 0 0,1 0 1 0 0,-1 0-1 0 0,1 0 0 0 0,-1-1 1 0 0,1 1-1 0 0,2 1 0 0 0,8 6 4 0 0,0-1 0 0 0,0 0 0 0 0,0-1 0 0 0,22 8 0 0 0,-7-2 0 0 0,-11-5 2 0 0,-2 1-1 0 0,1 0 0 0 0,-1 0 0 0 0,22 21 0 0 0,-33-27 4 0 0,-1-1 0 0 0,1 1 0 0 0,-1 0 0 0 0,0 0 0 0 0,0 0 0 0 0,0 0 0 0 0,0 0 0 0 0,-1 0 0 0 0,1 1 0 0 0,-1-1 0 0 0,0 0 0 0 0,1 7 0 0 0,-1-8 6 0 0,-1 1 0 0 0,0 0-1 0 0,-1-1 1 0 0,1 1-1 0 0,0 0 1 0 0,-1-1-1 0 0,0 1 1 0 0,1-1-1 0 0,-1 1 1 0 0,0-1-1 0 0,0 1 1 0 0,-1-1 0 0 0,1 0-1 0 0,0 0 1 0 0,-1 1-1 0 0,1-1 1 0 0,-1 0-1 0 0,0 0 1 0 0,-3 3-1 0 0,-6 5 40 0 0,-1-1 0 0 0,0 0-1 0 0,0 0 1 0 0,-1-2 0 0 0,0 1-1 0 0,-16 6 1 0 0,6-5-36 0 0,0-1 0 0 0,-1 0 0 0 0,-24 3 0 0 0,45-10-53 0 0,1-1 0 0 0,-1 0 0 0 0,0 0 0 0 0,1 0 0 0 0,-1 0 1 0 0,1 0-1 0 0,-1 0 0 0 0,0-1 0 0 0,1 1 0 0 0,-1-1 0 0 0,1 0 1 0 0,-1 0-1 0 0,1 0 0 0 0,0 0 0 0 0,-4-2 0 0 0,-2-3-406 0 0,0 0-1 0 0,1 0 0 0 0,-7-8 0 0 0,0 2-642 0 0,4 0-4 0 0,3-4-105 0 0</inkml:trace>
</inkml:ink>
</file>

<file path=ppt/ink/ink9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21:58.992"/>
    </inkml:context>
    <inkml:brush xml:id="br0">
      <inkml:brushProperty name="width" value="0.05" units="cm"/>
      <inkml:brushProperty name="height" value="0.05" units="cm"/>
    </inkml:brush>
  </inkml:definitions>
  <inkml:trace contextRef="#ctx0" brushRef="#br0">243 163 8629 0 0,'22'-11'448'0'0,"28"-19"1"0"0,17-9 2148 0 0,-66 38-2541 0 0,-1 1 0 0 0,1 0 0 0 0,-1 0 0 0 0,1 0 0 0 0,-1-1 0 0 0,1 1 0 0 0,-1 0 0 0 0,1-1 0 0 0,-1 1 0 0 0,1 0 1 0 0,-1-1-1 0 0,1 1 0 0 0,-1-1 0 0 0,0 1 0 0 0,1-1 0 0 0,-1 1 0 0 0,0 0 0 0 0,1-1 0 0 0,-1 0 0 0 0,0 1 0 0 0,0-1 0 0 0,1 1 0 0 0,-1-1 0 0 0,0 1 0 0 0,0-1 0 0 0,0 1 0 0 0,0-1 0 0 0,0 0 0 0 0,0 1 0 0 0,0-1 0 0 0,0 1 0 0 0,0-1 0 0 0,0 0 0 0 0,0 0 0 0 0,-1-1 11 0 0,0 0 0 0 0,0 0 0 0 0,0 0 0 0 0,0 0 0 0 0,-1 1 1 0 0,1-1-1 0 0,-1 0 0 0 0,1 1 0 0 0,-1-1 0 0 0,-1 0 0 0 0,-5-5 2 0 0,0 2 1 0 0,0-1 0 0 0,-14-6 0 0 0,13 9-57 0 0,1 0-1 0 0,-1 0 1 0 0,0 1 0 0 0,0 1 0 0 0,0-1 0 0 0,0 2-1 0 0,0-1 1 0 0,0 1 0 0 0,0 0 0 0 0,0 1 0 0 0,0 0-1 0 0,0 0 1 0 0,0 1 0 0 0,0 1 0 0 0,0-1 0 0 0,1 1-1 0 0,-1 1 1 0 0,-10 5 0 0 0,9-4-7 0 0,-1 2-1 0 0,1-1 1 0 0,0 1 0 0 0,0 1-1 0 0,1-1 1 0 0,0 2-1 0 0,1-1 1 0 0,0 1 0 0 0,0 1-1 0 0,1-1 1 0 0,0 1 0 0 0,0 0-1 0 0,-6 16 1 0 0,11-22-3 0 0,0 1 1 0 0,0-1 0 0 0,1 1 0 0 0,0 0-1 0 0,0 0 1 0 0,0-1 0 0 0,1 1-1 0 0,-1 0 1 0 0,1 0 0 0 0,1 0-1 0 0,-1-1 1 0 0,0 1 0 0 0,1 0-1 0 0,0 0 1 0 0,0-1 0 0 0,1 1-1 0 0,-1 0 1 0 0,1-1 0 0 0,4 8 0 0 0,-4-8-7 0 0,1-1 0 0 0,-1 0 1 0 0,1 0-1 0 0,-1 0 1 0 0,1 0-1 0 0,0 0 0 0 0,0-1 1 0 0,0 1-1 0 0,1-1 1 0 0,-1 0-1 0 0,0 0 1 0 0,1 0-1 0 0,0 0 0 0 0,-1 0 1 0 0,1-1-1 0 0,0 0 1 0 0,0 0-1 0 0,0 0 1 0 0,0 0-1 0 0,0-1 0 0 0,0 1 1 0 0,0-1-1 0 0,0 0 1 0 0,4-1-1 0 0,2 1-76 0 0,-1-2-1 0 0,0 1 1 0 0,0-1-1 0 0,-1 0 1 0 0,1-1-1 0 0,0 0 1 0 0,-1-1-1 0 0,1 0 1 0 0,-1 0-1 0 0,0 0 1 0 0,-1-1-1 0 0,1 0 1 0 0,7-7-1 0 0,-10 7 63 0 0,0 0 0 0 0,-1 0 0 0 0,1-1 0 0 0,-1 1 0 0 0,0-1-1 0 0,-1 0 1 0 0,1 0 0 0 0,-1 0 0 0 0,0-1 0 0 0,-1 1 0 0 0,1-1 0 0 0,-1 0 0 0 0,0 1 0 0 0,-1-1 0 0 0,0 0-1 0 0,0 0 1 0 0,0-10 0 0 0,-2 0-13 0 0,1 25 41 0 0,-1 27 150 0 0,8 194 1226 0 0,1-3-413 0 0,-8-181-763 0 0,-2 1-1 0 0,-16 85 0 0 0,14-113-169 0 0,0 0 0 0 0,-2-1 1 0 0,0 1-1 0 0,0-1 0 0 0,-2-1 0 0 0,0 1 0 0 0,-1-1 0 0 0,-1-1 0 0 0,0 1 0 0 0,-15 14 1 0 0,23-27-38 0 0,-1 0 0 0 0,1-1 0 0 0,-1 1 0 0 0,0-1 0 0 0,0 0 0 0 0,0 1 0 0 0,0-2 0 0 0,0 1 0 0 0,-1 0 0 0 0,1-1 0 0 0,-1 1 0 0 0,1-1 0 0 0,-1 0 0 0 0,1 0 0 0 0,-1 0 0 0 0,0-1 0 0 0,1 1 1 0 0,-1-1-1 0 0,0 0 0 0 0,1 0 0 0 0,-1 0 0 0 0,0-1 0 0 0,0 1 0 0 0,-3-2 0 0 0,2 1-4 0 0,1-1 0 0 0,0 0 0 0 0,0 0 1 0 0,0 0-1 0 0,0 0 0 0 0,0-1 0 0 0,0 0 1 0 0,1 0-1 0 0,-1 0 0 0 0,1 0 0 0 0,0 0 0 0 0,0 0 1 0 0,0-1-1 0 0,0 0 0 0 0,0 0 0 0 0,1 1 1 0 0,0-1-1 0 0,-4-8 0 0 0,-3-17-6 0 0,1 0 1 0 0,2 0 0 0 0,0 0-1 0 0,2-1 1 0 0,1 1-1 0 0,2-1 1 0 0,1 0-1 0 0,3-30 1 0 0,-1 44-10 0 0,-1 0 1 0 0,2 1 0 0 0,0 0 0 0 0,1-1-1 0 0,1 1 1 0 0,0 1 0 0 0,8-17 0 0 0,-10 25-50 0 0,0 1 0 0 0,0-1 0 0 0,1 1-1 0 0,0 0 1 0 0,0 0 0 0 0,0 0 0 0 0,0 0 0 0 0,1 1 0 0 0,0 0 0 0 0,0 0 0 0 0,0 0 0 0 0,0 0 0 0 0,1 1 0 0 0,-1 0 0 0 0,1 0 0 0 0,0 1-1 0 0,0-1 1 0 0,0 1 0 0 0,0 1 0 0 0,7-2 0 0 0,50-2-4322 0 0,-53 4 2831 0 0</inkml:trace>
</inkml:ink>
</file>

<file path=ppt/ink/ink9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21:59.329"/>
    </inkml:context>
    <inkml:brush xml:id="br0">
      <inkml:brushProperty name="width" value="0.05" units="cm"/>
      <inkml:brushProperty name="height" value="0.05" units="cm"/>
    </inkml:brush>
  </inkml:definitions>
  <inkml:trace contextRef="#ctx0" brushRef="#br0">1 96 9805 0 0,'-1'-7'128'0'0,"1"-1"1"0"0,0 1-1 0 0,1 0 1 0 0,-1 0-1 0 0,2-1 1 0 0,-1 1-1 0 0,1 0 1 0 0,0 0-1 0 0,0 0 0 0 0,1 1 1 0 0,3-9-1 0 0,-6 15-111 0 0,0 0-1 0 0,1 0 1 0 0,-1 0-1 0 0,0-1 1 0 0,0 1-1 0 0,0 0 1 0 0,0 0 0 0 0,0 0-1 0 0,0 0 1 0 0,0 0-1 0 0,1 0 1 0 0,-1-1-1 0 0,0 1 1 0 0,0 0-1 0 0,0 0 1 0 0,0 0-1 0 0,0 0 1 0 0,1 0-1 0 0,-1 0 1 0 0,0 0-1 0 0,0 0 1 0 0,0 0-1 0 0,0 0 1 0 0,0 0-1 0 0,1 0 1 0 0,-1 0-1 0 0,0 0 1 0 0,0 0-1 0 0,0 0 1 0 0,1 0-1 0 0,-1 0 1 0 0,0 0 0 0 0,0 0-1 0 0,0 0 1 0 0,0 0-1 0 0,0 0 1 0 0,1 0-1 0 0,-1 0 1 0 0,0 0-1 0 0,0 0 1 0 0,6 8 289 0 0,0 10 0 0 0,-2 17 106 0 0,-1 0 1 0 0,-3 49-1 0 0,-1-40-90 0 0,-4 357 1715 0 0,4-384-2072 0 0,2 71 154 0 0,-1-80-337 0 0,1 1 0 0 0,0-1-1 0 0,1 1 1 0 0,0-1 0 0 0,1 1 0 0 0,-1-1-1 0 0,8 14 1 0 0,-7-12-856 0 0,1 1-891 0 0,-2-10 798 0 0,-1-6-49 0 0,0 0-175 0 0</inkml:trace>
</inkml:ink>
</file>

<file path=ppt/ink/ink9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21:59.686"/>
    </inkml:context>
    <inkml:brush xml:id="br0">
      <inkml:brushProperty name="width" value="0.05" units="cm"/>
      <inkml:brushProperty name="height" value="0.05" units="cm"/>
    </inkml:brush>
  </inkml:definitions>
  <inkml:trace contextRef="#ctx0" brushRef="#br0">37 142 8265 0 0,'-32'2'934'0'0,"27"1"174"0"0,22 0-455 0 0,4-3-715 0 0,0 0 1 0 0,0-2-1 0 0,0-1 1 0 0,0 0-1 0 0,20-7 0 0 0,40-6-1581 0 0,-60 12 761 0 0,0-1-1 0 0,37-14 1 0 0,-55 18 305 0 0,2-10 375 0 0,14-30 1006 0 0,-15 31 2599 0 0,-5 6-2899 0 0,-4-12 6 0 0,3 12 1631 0 0,21 7 265 0 0,-2 16-2173 0 0,52 57-15 0 0,-52-57 137 0 0,1 5-228 0 0,58 73-41 0 0,-15-14-9 0 0,-47-63-726 0 0,27 31 0 0 0,-33-33-5454 0 0,-9-22 4620 0 0</inkml:trace>
</inkml:ink>
</file>

<file path=ppt/ink/ink9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22:00.026"/>
    </inkml:context>
    <inkml:brush xml:id="br0">
      <inkml:brushProperty name="width" value="0.05" units="cm"/>
      <inkml:brushProperty name="height" value="0.05" units="cm"/>
    </inkml:brush>
  </inkml:definitions>
  <inkml:trace contextRef="#ctx0" brushRef="#br0">180 43 8133 0 0,'-2'-4'83'0'0,"1"0"0"0"0,-1 0 0 0 0,0-1 1 0 0,-1 2-1 0 0,1-1 0 0 0,-1 0 0 0 0,-4-6 0 0 0,6 10-49 0 0,1-1 0 0 0,-1 1 0 0 0,1 0 0 0 0,-1-1 0 0 0,1 1 0 0 0,-1 0 0 0 0,1-1 0 0 0,-1 1 0 0 0,0 0 0 0 0,1-1-1 0 0,-1 1 1 0 0,1 0 0 0 0,-1 0 0 0 0,0 0 0 0 0,1 0 0 0 0,-1-1 0 0 0,1 1 0 0 0,-1 0 0 0 0,0 0 0 0 0,1 0 0 0 0,-1 1 0 0 0,0-1 0 0 0,0 0-1 0 0,0 1 15 0 0,-1-1 0 0 0,1 1 0 0 0,0 0 0 0 0,0 0 0 0 0,0 0-1 0 0,0 0 1 0 0,0 0 0 0 0,0 0 0 0 0,1 0 0 0 0,-1 0 0 0 0,0 0-1 0 0,0 0 1 0 0,1 1 0 0 0,-1-1 0 0 0,1 0 0 0 0,-1 2 0 0 0,-13 36 904 0 0,-16 72 0 0 0,13-39-618 0 0,-1-5-197 0 0,-25 88-908 0 0,42-153 492 0 0,0 1-1 0 0,0 0 0 0 0,0-1 0 0 0,1 1 0 0 0,-1 0 0 0 0,1 0 0 0 0,0-1 0 0 0,-1 1 0 0 0,1 0 1 0 0,1 0-1 0 0,-1-1 0 0 0,0 1 0 0 0,1 2 0 0 0,3-1-987 0 0</inkml:trace>
</inkml:ink>
</file>

<file path=ppt/ink/ink9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22:00.355"/>
    </inkml:context>
    <inkml:brush xml:id="br0">
      <inkml:brushProperty name="width" value="0.05" units="cm"/>
      <inkml:brushProperty name="height" value="0.05" units="cm"/>
    </inkml:brush>
  </inkml:definitions>
  <inkml:trace contextRef="#ctx0" brushRef="#br0">4 1 7777 0 0,'0'0'6'0'0,"0"0"1"0"0,0 0 0 0 0,0 0-1 0 0,0 0 1 0 0,0 0-1 0 0,0 0 1 0 0,0 0 0 0 0,0 0-1 0 0,-1 0 1 0 0,1 0-1 0 0,0 0 1 0 0,0-1 0 0 0,0 1-1 0 0,0 0 1 0 0,0 0-1 0 0,0 0 1 0 0,0 0 0 0 0,0 0-1 0 0,-1 0 1 0 0,1 0-1 0 0,0 0 1 0 0,0 0 0 0 0,0 0-1 0 0,0 0 1 0 0,0 0-1 0 0,0 1 1 0 0,0-1 0 0 0,0 0-1 0 0,-1 0 1 0 0,1 0 0 0 0,0 0-1 0 0,0 0 1 0 0,0 0-1 0 0,0 0 1 0 0,0 0 0 0 0,0 0-1 0 0,0 0 1 0 0,0 0-1 0 0,0 0 1 0 0,0 0 0 0 0,-1 0-1 0 0,1 1 1 0 0,0-1-1 0 0,0 0 1 0 0,0 0 0 0 0,0 0-1 0 0,0 0 1 0 0,0 0-1 0 0,0 0 1 0 0,0 0 0 0 0,0 0-1 0 0,0 1 1 0 0,0-1-1 0 0,0 0 1 0 0,0 0 0 0 0,0 0-1 0 0,0 0 1 0 0,0 0 0 0 0,0 0-1 0 0,0 0 1 0 0,0 1-1 0 0,0-1 1 0 0,0 0 0 0 0,0 0-1 0 0,0 0 1 0 0,0 0-1 0 0,0 0 1 0 0,0 0 0 0 0,1 0-1 0 0,-2 18 463 0 0,5 23 515 0 0,12 32 426 0 0,27 171 1946 0 0,-36-195-2936 0 0,2 0-1 0 0,18 57 1 0 0,-25-95-400 0 0,2 0 0 0 0,-1 0 1 0 0,2 0-1 0 0,-1-1 0 0 0,2 1 0 0 0,-1-1 1 0 0,1-1-1 0 0,1 1 0 0 0,7 8 0 0 0,-13-17-46 0 0,1 0 1 0 0,-1-1-1 0 0,1 1 0 0 0,-1-1 0 0 0,1 1 0 0 0,0-1 0 0 0,-1 0 0 0 0,1 1 0 0 0,-1-1 0 0 0,1 0 0 0 0,0 0 0 0 0,-1 0 0 0 0,1 0 0 0 0,-1-1 0 0 0,1 1 0 0 0,0 0 0 0 0,-1-1 0 0 0,1 1 0 0 0,-1-1 0 0 0,1 1 0 0 0,2-2 0 0 0,35-17-1047 0 0,-36 17 926 0 0,3-2-233 0 0,0 1 0 0 0,0-1 0 0 0,-1-1 0 0 0,1 1 0 0 0,-1-1 0 0 0,0 0 0 0 0,0 0 0 0 0,-1-1 1 0 0,0 1-1 0 0,1-1 0 0 0,-2 0 0 0 0,1 0 0 0 0,5-12 0 0 0,-5-4-888 0 0</inkml:trace>
  <inkml:trace contextRef="#ctx0" brushRef="#br0" timeOffset="1">142 308 7357 0 0,'-52'11'358'0'0,"28"-6"751"0"0,-33 11-1 0 0,57-16-1083 0 0,0 0 0 0 0,-1 0-1 0 0,1 0 1 0 0,0 0 0 0 0,0 0-1 0 0,0 0 1 0 0,0 1 0 0 0,0-1-1 0 0,0 0 1 0 0,0 0 0 0 0,0 0 0 0 0,0 0-1 0 0,0 0 1 0 0,0 0 0 0 0,0 0-1 0 0,0 1 1 0 0,0-1 0 0 0,0 0-1 0 0,0 0 1 0 0,0 0 0 0 0,0 0-1 0 0,0 0 1 0 0,0 0 0 0 0,0 1 0 0 0,0-1-1 0 0,0 0 1 0 0,0 0 0 0 0,0 0-1 0 0,0 0 1 0 0,0 0 0 0 0,0 0-1 0 0,0 0 1 0 0,1 0 0 0 0,-1 1-1 0 0,0-1 1 0 0,0 0 0 0 0,0 0 0 0 0,0 0-1 0 0,0 0 1 0 0,0 0 0 0 0,0 0-1 0 0,0 0 1 0 0,0 0 0 0 0,1 0-1 0 0,-1 0 1 0 0,0 0 0 0 0,0 0-1 0 0,0 0 1 0 0,0 0 0 0 0,0 0 0 0 0,0 0-1 0 0,1 0 1 0 0,-1 0 0 0 0,0 0-1 0 0,0 0 1 0 0,0 0 0 0 0,0 0-1 0 0,15 8 552 0 0,18 3-202 0 0,-17-8-658 0 0,0-1 0 0 0,1 0 1 0 0,-1-1-1 0 0,0-1 0 0 0,0 0 0 0 0,28-5 1 0 0,-35 3-820 0 0</inkml:trace>
</inkml:ink>
</file>

<file path=ppt/ink/ink9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22:00.899"/>
    </inkml:context>
    <inkml:brush xml:id="br0">
      <inkml:brushProperty name="width" value="0.05" units="cm"/>
      <inkml:brushProperty name="height" value="0.05" units="cm"/>
    </inkml:brush>
  </inkml:definitions>
  <inkml:trace contextRef="#ctx0" brushRef="#br0">34 44 12461 0 0,'-14'1'84'0'0,"13"-1"-42"0"0,0 1-1 0 0,1-1 1 0 0,-1 0-1 0 0,0 0 1 0 0,0 0-1 0 0,0 0 1 0 0,1 0-1 0 0,-1 0 1 0 0,0 0-1 0 0,0 0 1 0 0,0 0-1 0 0,1 0 1 0 0,-1 0-1 0 0,0-1 1 0 0,0 1-1 0 0,0 0 1 0 0,1-1-1 0 0,-1 1 1 0 0,0 0-1 0 0,1-1 1 0 0,-1 1-1 0 0,0-1 1 0 0,1 1-1 0 0,-2-1 1 0 0,2 0-4 0 0,1 1 0 0 0,-1-1 0 0 0,0 1 0 0 0,0-1 1 0 0,0 1-1 0 0,0 0 0 0 0,1-1 0 0 0,-1 1 1 0 0,0-1-1 0 0,1 1 0 0 0,-1-1 0 0 0,0 1 1 0 0,0 0-1 0 0,1-1 0 0 0,-1 1 0 0 0,1 0 0 0 0,-1 0 1 0 0,0-1-1 0 0,1 1 0 0 0,-1 0 0 0 0,1 0 1 0 0,-1-1-1 0 0,1 1 0 0 0,-1 0 0 0 0,0 0 1 0 0,1 0-1 0 0,-1 0 0 0 0,1 0 0 0 0,-1 0 0 0 0,1-1 1 0 0,20-4-78 0 0,11-2-249 0 0,-6 1-818 0 0,0 1 0 0 0,0 1 0 0 0,1 2 0 0 0,40 0 0 0 0,-52 5-57 0 0,-1 3-152 0 0</inkml:trace>
</inkml:ink>
</file>

<file path=ppt/ink/ink9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22:01.227"/>
    </inkml:context>
    <inkml:brush xml:id="br0">
      <inkml:brushProperty name="width" value="0.05" units="cm"/>
      <inkml:brushProperty name="height" value="0.05" units="cm"/>
    </inkml:brush>
  </inkml:definitions>
  <inkml:trace contextRef="#ctx0" brushRef="#br0">97 1 7937 0 0,'-90'72'2371'0'0,"89"-72"-2317"0"0,1 0 1 0 0,-1 0-1 0 0,1 0 0 0 0,0 1 0 0 0,-1-1 1 0 0,1 0-1 0 0,0 0 0 0 0,-1 1 0 0 0,1-1 0 0 0,0 0 1 0 0,0 1-1 0 0,-1-1 0 0 0,1 0 0 0 0,0 1 0 0 0,0-1 1 0 0,-1 0-1 0 0,1 1 0 0 0,0-1 0 0 0,0 0 0 0 0,0 1 1 0 0,0-1-1 0 0,-1 1 0 0 0,1-1 0 0 0,0 1 1 0 0,0-1-1 0 0,0 0 0 0 0,0 1 0 0 0,0-1 0 0 0,0 1 1 0 0,0 0-1 0 0,11 5 1055 0 0,21-2-299 0 0,-6-8-1177 0 0,-1-2-1 0 0,46-15 1 0 0,-39 11-1127 0 0,-12 4 311 0 0</inkml:trace>
</inkml:ink>
</file>

<file path=ppt/ink/ink9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22:03.102"/>
    </inkml:context>
    <inkml:brush xml:id="br0">
      <inkml:brushProperty name="width" value="0.05" units="cm"/>
      <inkml:brushProperty name="height" value="0.05" units="cm"/>
    </inkml:brush>
  </inkml:definitions>
  <inkml:trace contextRef="#ctx0" brushRef="#br0">488 826 11129 0 0,'10'-7'116'0'0,"-8"6"1"0"0,-1-1 0 0 0,1 1 0 0 0,0 0 0 0 0,0 0 0 0 0,-1-1 0 0 0,1 1 0 0 0,0-1 0 0 0,-1 1 0 0 0,0-1 0 0 0,1 0 0 0 0,-1 0 0 0 0,0 0-1 0 0,0 1 1 0 0,0-1 0 0 0,0 0 0 0 0,1-3 0 0 0,-35 41 1067 0 0,11-10-1138 0 0,-2-1-1 0 0,-1-1 0 0 0,-1-2 1 0 0,-1 0-1 0 0,-1-2 0 0 0,-60 33 1 0 0,75-47-8 0 0,0 0 0 0 0,-1-1-1 0 0,-21 5 1 0 0,30-8-22 0 0,-1-1-1 0 0,0 0 1 0 0,-1 0 0 0 0,1-1-1 0 0,0 0 1 0 0,0 0-1 0 0,0 0 1 0 0,0-1-1 0 0,0 0 1 0 0,-11-3-1 0 0,16 4-12 0 0,-1-1 0 0 0,1 0-1 0 0,0 1 1 0 0,0-1 0 0 0,-1 0 0 0 0,1 0-1 0 0,0 0 1 0 0,0 0 0 0 0,0 0-1 0 0,0 0 1 0 0,0 0 0 0 0,0 0 0 0 0,0 0-1 0 0,0 0 1 0 0,0-1 0 0 0,0 1-1 0 0,1 0 1 0 0,-1-1 0 0 0,0-1-1 0 0,0 0 1 0 0,0-1 0 0 0,1 1-1 0 0,-1 0 1 0 0,1 0 0 0 0,0-1-1 0 0,0 1 1 0 0,0 0-1 0 0,2-6 1 0 0,0-2 0 0 0,1 0 1 0 0,0 1-1 0 0,1-1 0 0 0,6-12 0 0 0,66-111 19 0 0,-47 89-43 0 0,34-78 0 0 0,-21 10-37 0 0,41-179 0 0 0,-80 280 60 0 0,-1-1 0 0 0,0 1 0 0 0,0 0 0 0 0,-1-1-1 0 0,-1 1 1 0 0,-2-24 0 0 0,1 30 6 0 0,0 0 1 0 0,0 0-1 0 0,-1 1 0 0 0,0-1 1 0 0,0 0-1 0 0,0 1 1 0 0,-1-1-1 0 0,0 1 0 0 0,0 0 1 0 0,0 0-1 0 0,-1 0 0 0 0,1 1 1 0 0,-1-1-1 0 0,-1 1 0 0 0,1 0 1 0 0,-8-6-1 0 0,10 9-6 0 0,-1-1 1 0 0,0 1-1 0 0,0 0 1 0 0,0 0-1 0 0,0 0 1 0 0,0 0-1 0 0,0 1 0 0 0,0-1 1 0 0,0 1-1 0 0,0 0 1 0 0,0-1-1 0 0,0 2 0 0 0,-1-1 1 0 0,1 0-1 0 0,0 1 1 0 0,0-1-1 0 0,0 1 0 0 0,0 0 1 0 0,0 0-1 0 0,0 0 1 0 0,-3 2-1 0 0,-9 3 6 0 0,1 2 0 0 0,-23 15 0 0 0,32-21-4 0 0,-21 15 48 0 0,0 1 0 0 0,-36 33 0 0 0,54-43-10 0 0,0 0 0 0 0,1 1 0 0 0,0 0 1 0 0,0 0-1 0 0,1 0 0 0 0,0 1 0 0 0,1 0 1 0 0,0 0-1 0 0,1 1 0 0 0,-6 18 0 0 0,4-5 24 0 0,2 1 0 0 0,1 0 0 0 0,1-1-1 0 0,1 2 1 0 0,1-1 0 0 0,1 0-1 0 0,1 0 1 0 0,1-1 0 0 0,1 1-1 0 0,2-1 1 0 0,0 1 0 0 0,15 34 0 0 0,-14-42-50 0 0,0-1 0 0 0,1 0 0 0 0,1 0 0 0 0,1-1 1 0 0,0 0-1 0 0,1-1 0 0 0,0 0 0 0 0,1 0 0 0 0,1-1 1 0 0,0-1-1 0 0,0 0 0 0 0,1-1 0 0 0,1-1 0 0 0,0 0 1 0 0,0-1-1 0 0,1 0 0 0 0,0-2 0 0 0,22 8 1 0 0,-27-12-39 0 0,1-1 0 0 0,-1 0 1 0 0,1-1-1 0 0,0 0 1 0 0,-1-1-1 0 0,1 0 1 0 0,0-1-1 0 0,0-1 1 0 0,-1 0-1 0 0,1 0 1 0 0,-1-1-1 0 0,18-7 1 0 0,-21 8-7 0 0,1-2 0 0 0,-1 1 0 0 0,0-1 0 0 0,0-1 0 0 0,-1 1 0 0 0,0-1 0 0 0,1-1 0 0 0,-1 1 0 0 0,-1-1 0 0 0,1 0 0 0 0,-1-1 0 0 0,0 0 0 0 0,-1 0 0 0 0,0 0 0 0 0,0 0 0 0 0,0-1 0 0 0,4-9 0 0 0,-7 9 16 0 0,0 0 1 0 0,-1 0-1 0 0,1 0 0 0 0,-2 0 0 0 0,1 0 0 0 0,-1-1 0 0 0,0 1 1 0 0,-1 0-1 0 0,0 0 0 0 0,0 0 0 0 0,0 0 0 0 0,-1 0 1 0 0,-4-8-1 0 0,3 6 3 0 0,-1 0 0 0 0,0 0 0 0 0,-1 0 1 0 0,0 1-1 0 0,0 0 0 0 0,-1 0 0 0 0,-1 0 0 0 0,1 1 1 0 0,-13-12-1 0 0,17 19 4 0 0,0-1-1 0 0,0 0 1 0 0,0 0 0 0 0,-1 1 0 0 0,1-1 0 0 0,0 1-1 0 0,-1 0 1 0 0,0 0 0 0 0,1 0 0 0 0,-1 0 0 0 0,0 0-1 0 0,1 0 1 0 0,-1 1 0 0 0,0-1 0 0 0,0 1 0 0 0,1 0-1 0 0,-1 0 1 0 0,-4 0 0 0 0,3 1 5 0 0,0 0-1 0 0,-1 0 1 0 0,1 0-1 0 0,1 1 1 0 0,-1 0-1 0 0,0 0 1 0 0,0 0-1 0 0,1 0 1 0 0,-1 0-1 0 0,1 1 1 0 0,-4 3-1 0 0,-2 2 31 0 0,0 1 0 0 0,1 0 0 0 0,1 1-1 0 0,0 0 1 0 0,0 0 0 0 0,1 0 0 0 0,-9 19 0 0 0,7-6 119 0 0,0 0 0 0 0,2 0 0 0 0,0 1-1 0 0,2-1 1 0 0,-3 35 0 0 0,5 123 1072 0 0,3-101-694 0 0,-1-59-391 0 0,5 110 526 0 0,-3-115-552 0 0,0 0 1 0 0,1 0-1 0 0,1 0 1 0 0,1-1 0 0 0,0 1-1 0 0,8 14 1 0 0,-7-17 147 0 0,1 0-1 0 0,16 23 1 0 0,-23-36-251 0 0,1 0 0 0 0,-1 0-1 0 0,0 0 1 0 0,1 1 0 0 0,-1-1-1 0 0,0 0 1 0 0,0 0 0 0 0,0 1-1 0 0,1-1 1 0 0,-1 0 0 0 0,0 0-1 0 0,0 1 1 0 0,0-1 0 0 0,0 0-1 0 0,1 1 1 0 0,-1-1 0 0 0,0 0-1 0 0,0 1 1 0 0,0-1 0 0 0,0 0-1 0 0,0 1 1 0 0,0-1 0 0 0,0 0-1 0 0,0 1 1 0 0,0-1 0 0 0,0 0-1 0 0,0 1 1 0 0,0-1 0 0 0,0 0-1 0 0,0 1 1 0 0,0-1 0 0 0,-1 0-1 0 0,1 1 1 0 0,0-1 0 0 0,0 0-1 0 0,0 0 1 0 0,-1 1 0 0 0,-13 1-192 0 0,-16-9-1261 0 0,28 6 1189 0 0,1 1 1 0 0,-1-1-1 0 0,0 0 0 0 0,1 1 1 0 0,-1 0-1 0 0,1-1 1 0 0,-1 1-1 0 0,0 0 1 0 0,1 0-1 0 0,-1 0 0 0 0,0 0 1 0 0,-1 0-1 0 0,-7 1-1494 0 0</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3:41:26.175"/>
    </inkml:context>
    <inkml:brush xml:id="br0">
      <inkml:brushProperty name="width" value="0.05" units="cm"/>
      <inkml:brushProperty name="height" value="0.05" units="cm"/>
    </inkml:brush>
  </inkml:definitions>
  <inkml:trace contextRef="#ctx0" brushRef="#br0">186 22 7197 0 0,'-2'-2'27'0'0,"-1"0"1"0"0,1 0-1 0 0,-1 0 1 0 0,1 0-1 0 0,-1 0 1 0 0,0 1-1 0 0,0-1 0 0 0,0 1 1 0 0,0 0-1 0 0,0 0 1 0 0,0 0-1 0 0,0 0 1 0 0,-1 0-1 0 0,1 1 1 0 0,0-1-1 0 0,-6 1 1 0 0,3 0 17 0 0,0 1 1 0 0,0 0-1 0 0,0 0 1 0 0,1 0-1 0 0,-1 0 0 0 0,1 1 1 0 0,-1 0-1 0 0,1 0 1 0 0,-8 5-1 0 0,7-4-36 0 0,1 1 0 0 0,0-1 0 0 0,0 1 0 0 0,0 0 0 0 0,0 1 0 0 0,0-1 0 0 0,1 1 0 0 0,-6 8 0 0 0,8-10-52 0 0,0 0-1 0 0,0 0 0 0 0,0 1 1 0 0,0-1-1 0 0,1 0 1 0 0,0 1-1 0 0,0-1 0 0 0,0 1 1 0 0,0 0-1 0 0,0-1 1 0 0,1 1-1 0 0,-1 0 1 0 0,1 0-1 0 0,1 6 0 0 0,0-3-127 0 0,1-1 0 0 0,0 1 0 0 0,1 0 0 0 0,0-1 0 0 0,0 0 0 0 0,0 1 0 0 0,1-1 0 0 0,-1 0 0 0 0,2-1 0 0 0,-1 1 0 0 0,0-1 0 0 0,1 0 0 0 0,0 0 0 0 0,8 6 0 0 0,2 1-338 0 0,2 0 0 0 0,0 0 0 0 0,31 15 0 0 0,-27-18 1314 0 0,0-1 0 0 0,0 0-1 0 0,1-2 1 0 0,0 0 0 0 0,32 3 0 0 0,-51-9-612 0 0,0 0 0 0 0,0-1 0 0 0,0 1 0 0 0,0-1-1 0 0,0 1 1 0 0,0-1 0 0 0,0 0 0 0 0,0 0 0 0 0,0 0-1 0 0,0 0 1 0 0,-1-1 0 0 0,1 1 0 0 0,0-1 0 0 0,-1 1-1 0 0,1-1 1 0 0,-1 0 0 0 0,0 0 0 0 0,0 0 0 0 0,0-1 0 0 0,0 1-1 0 0,0 0 1 0 0,0-1 0 0 0,0 1 0 0 0,-1-1 0 0 0,1 0-1 0 0,0-3 1 0 0,-2 5-136 0 0,0 0 0 0 0,0 0 0 0 0,-1 0-1 0 0,1 0 1 0 0,-1 0 0 0 0,1 0 0 0 0,-1 0 0 0 0,1 0-1 0 0,-1 0 1 0 0,1 0 0 0 0,-1 0 0 0 0,0 0 0 0 0,0 0 0 0 0,1 0-1 0 0,-1 1 1 0 0,0-1 0 0 0,0 0 0 0 0,0 1 0 0 0,0-1-1 0 0,0 1 1 0 0,0-1 0 0 0,0 1 0 0 0,0-1 0 0 0,0 1-1 0 0,0-1 1 0 0,0 1 0 0 0,0 0 0 0 0,-2-1 0 0 0,-34-6 370 0 0,27 6-409 0 0,0 1 1 0 0,0 1-1 0 0,-1-1 0 0 0,1 2 0 0 0,0-1 1 0 0,0 2-1 0 0,0-1 0 0 0,0 1 1 0 0,1 1-1 0 0,-1 0 0 0 0,1 0 0 0 0,0 1 1 0 0,-14 8-1 0 0,22-12 1 0 0,0 0-1 0 0,0-1 0 0 0,1 1 1 0 0,-1 0-1 0 0,0 0 1 0 0,0-1-1 0 0,0 1 1 0 0,0 0-1 0 0,1 0 1 0 0,-1 0-1 0 0,0 0 0 0 0,1 0 1 0 0,-1 0-1 0 0,1 0 1 0 0,-1 0-1 0 0,1 0 1 0 0,0 1-1 0 0,-1-1 1 0 0,1 0-1 0 0,0 0 0 0 0,0 0 1 0 0,0 0-1 0 0,0 1 1 0 0,0-1-1 0 0,0 0 1 0 0,0 0-1 0 0,0 0 1 0 0,0 0-1 0 0,0 0 0 0 0,1 1 1 0 0,-1-1-1 0 0,0 0 1 0 0,1 0-1 0 0,-1 0 1 0 0,1 0-1 0 0,0 0 1 0 0,-1 0-1 0 0,1 0 0 0 0,0 0 1 0 0,-1 0-1 0 0,1 0 1 0 0,0-1-1 0 0,0 1 1 0 0,0 0-1 0 0,2 1 1 0 0,5 4 85 0 0,1 0 1 0 0,-1 0 0 0 0,2-1 0 0 0,11 5 0 0 0,-9-4-70 0 0,81 33-25 0 0,-63-28-22 0 0,-1 2 0 0 0,37 20 0 0 0,-65-32 12 0 0,1 0 0 0 0,-1 0 1 0 0,0-1-1 0 0,0 1 0 0 0,1 0 1 0 0,-1 0-1 0 0,0 0 0 0 0,0 0 0 0 0,0 0 1 0 0,0 0-1 0 0,0 1 0 0 0,0-1 1 0 0,-1 0-1 0 0,1 0 0 0 0,0 1 1 0 0,0-1-1 0 0,-1 0 0 0 0,1 3 1 0 0,-1-3-1 0 0,0 0 0 0 0,0 0 0 0 0,0 0 0 0 0,0 0 1 0 0,-1 0-1 0 0,1 0 0 0 0,0-1 0 0 0,-1 1 0 0 0,1 0 0 0 0,0 0 1 0 0,-1 0-1 0 0,1 0 0 0 0,-1-1 0 0 0,0 1 0 0 0,1 0 0 0 0,-1 0 1 0 0,0-1-1 0 0,1 1 0 0 0,-1-1 0 0 0,0 1 0 0 0,-1 0 0 0 0,-6 4 0 0 0,0-1-1 0 0,0 0 0 0 0,0 0 0 0 0,-15 3 0 0 0,19-5 0 0 0,-208 48-245 0 0,121-31-501 0 0,82-16 248 0 0,1-2 0 0 0,-1 1 0 0 0,0-1 0 0 0,1-1 0 0 0,-1 1 0 0 0,0-1 0 0 0,-15-3 0 0 0,24 3 455 0 0,-1 0-1 0 0,1 0 0 0 0,0 0 1 0 0,0-1-1 0 0,0 1 1 0 0,0 0-1 0 0,0 0 1 0 0,-1-1-1 0 0,1 1 1 0 0,0 0-1 0 0,0 0 0 0 0,0-1 1 0 0,0 1-1 0 0,0 0 1 0 0,0 0-1 0 0,0-1 1 0 0,0 1-1 0 0,0 0 1 0 0,0 0-1 0 0,0-1 1 0 0,0 1-1 0 0,0 0 0 0 0,0-1 1 0 0,0 1-1 0 0,0 0 1 0 0,0 0-1 0 0,0-1 1 0 0,0 1-1 0 0,0 0 1 0 0,1 0-1 0 0,-1-1 0 0 0,0 1 1 0 0,0 0-1 0 0,0 0 1 0 0,0-1-1 0 0,1 1 1 0 0,-1 0-1 0 0,0 0 1 0 0,0 0-1 0 0,0 0 1 0 0,1-1-1 0 0,-1 1 0 0 0,0 0 1 0 0,0 0-1 0 0,1 0 1 0 0,-1 0-1 0 0,0 0 1 0 0,1 0-1 0 0,-1-1 23 0 0,9-7-1147 0 0</inkml:trace>
</inkml:ink>
</file>

<file path=ppt/ink/ink9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22:05.985"/>
    </inkml:context>
    <inkml:brush xml:id="br0">
      <inkml:brushProperty name="width" value="0.05" units="cm"/>
      <inkml:brushProperty name="height" value="0.05" units="cm"/>
    </inkml:brush>
  </inkml:definitions>
  <inkml:trace contextRef="#ctx0" brushRef="#br0">70 59 8133 0 0,'0'-13'399'0'0,"1"9"-44"0"0,-1 0-1 0 0,0 1 0 0 0,0-1 0 0 0,0 0 0 0 0,0 1 0 0 0,-1-1 0 0 0,1 1 0 0 0,-1-1 1 0 0,0 0-1 0 0,-2-2 0 0 0,3 5-328 0 0,0 1 0 0 0,0 0 0 0 0,0 0 0 0 0,0 0 0 0 0,0 0 0 0 0,0 0 0 0 0,0 0 0 0 0,0 0 1 0 0,0 0-1 0 0,0-1 0 0 0,0 1 0 0 0,-1 0 0 0 0,1 0 0 0 0,0 0 0 0 0,0 0 0 0 0,0 0 0 0 0,0 0 0 0 0,0 0 0 0 0,0 0 0 0 0,0 0 0 0 0,0 0 1 0 0,-1 0-1 0 0,1 0 0 0 0,0 0 0 0 0,0 0 0 0 0,0 0 0 0 0,0 0 0 0 0,0 0 0 0 0,0 0 0 0 0,-1 0 0 0 0,1 0 0 0 0,0 0 0 0 0,0 0 1 0 0,0 0-1 0 0,0 0 0 0 0,0 0 0 0 0,0 0 0 0 0,0 0 0 0 0,-1 0 0 0 0,1 0 0 0 0,0 0 0 0 0,0 0 0 0 0,0 0 0 0 0,0 0 0 0 0,0 0 0 0 0,0 1 1 0 0,-6 6 579 0 0,-2 10-61 0 0,-6 44 233 0 0,2 1 1 0 0,3 0 0 0 0,-2 112 0 0 0,11-161-761 0 0,0 0 0 0 0,1 0 0 0 0,0 0 0 0 0,1 0 0 0 0,4 14-1 0 0,-5-25-35 0 0,-1 0-1 0 0,1 1 0 0 0,0-1 1 0 0,0 0-1 0 0,0 0 0 0 0,0 0 0 0 0,0 0 1 0 0,0 0-1 0 0,1 0 0 0 0,-1 0 0 0 0,1 0 1 0 0,-1 0-1 0 0,1-1 0 0 0,0 1 0 0 0,0 0 1 0 0,0-1-1 0 0,0 0 0 0 0,0 1 0 0 0,0-1 1 0 0,0 0-1 0 0,0 0 0 0 0,0 0 1 0 0,0 0-1 0 0,1-1 0 0 0,-1 1 0 0 0,0-1 1 0 0,1 1-1 0 0,-1-1 0 0 0,0 0 0 0 0,1 0 1 0 0,-1 0-1 0 0,1 0 0 0 0,-1 0 0 0 0,0 0 1 0 0,4-2-1 0 0,3 0-130 0 0,0-1 0 0 0,-1 0 0 0 0,1 0 0 0 0,0-1 0 0 0,-1 0 0 0 0,0-1 0 0 0,0 0 0 0 0,-1 0 0 0 0,1 0 0 0 0,-1-1 0 0 0,0 0 0 0 0,0-1 0 0 0,-1 0 0 0 0,0 0-1 0 0,0 0 1 0 0,6-12 0 0 0,-5 9 117 0 0,-2 0-1 0 0,0 0 0 0 0,0 0 0 0 0,-1-1 0 0 0,0 1 1 0 0,-1-1-1 0 0,0 0 0 0 0,0 0 0 0 0,-2 0 0 0 0,1-1 0 0 0,-1 1 1 0 0,-1 0-1 0 0,-1-13 0 0 0,0 14 72 0 0,0-1-1 0 0,-1 1 1 0 0,-1-1-1 0 0,-5-14 1 0 0,8 24-10 0 0,-1 3-15 0 0,0-1-1 0 0,1 0 1 0 0,-1 1-1 0 0,1-1 1 0 0,-1 1 0 0 0,1-1-1 0 0,0 1 1 0 0,-1-1-1 0 0,1 0 1 0 0,0 1-1 0 0,0 0 1 0 0,0-1 0 0 0,0 1-1 0 0,0-1 1 0 0,1 3-1 0 0,6 29 191 0 0,-5-24-118 0 0,3 14 89 0 0,1 1 0 0 0,1-1 0 0 0,1 0 0 0 0,13 25 0 0 0,-17-40-153 0 0,0 0 0 0 0,1 0 0 0 0,-1 0 0 0 0,2-1 1 0 0,-1 0-1 0 0,1 0 0 0 0,0-1 0 0 0,0 0 0 0 0,1 0 1 0 0,0 0-1 0 0,0-1 0 0 0,1 0 0 0 0,-1 0 1 0 0,15 6-1 0 0,-18-9-19 0 0,0-1-1 0 0,0 0 1 0 0,0 0 0 0 0,0 0 0 0 0,0-1 0 0 0,1 1 0 0 0,-1-1-1 0 0,0 0 1 0 0,0 0 0 0 0,1-1 0 0 0,-1 1 0 0 0,0-1 0 0 0,0 0-1 0 0,5-1 1 0 0,-2-1 1 0 0,-1 0 0 0 0,0 0 1 0 0,0 0-1 0 0,0-1 0 0 0,0 1 0 0 0,-1-1 0 0 0,0-1 0 0 0,7-5 0 0 0,-3 0-3 0 0,-1 1 0 0 0,0-2 1 0 0,0 1-1 0 0,-1-1 0 0 0,-1 0 0 0 0,0 0 1 0 0,0 0-1 0 0,-1-1 0 0 0,4-13 0 0 0,-8 18-6 0 0,1 0 0 0 0,-2-1 0 0 0,1 1 0 0 0,-1 0 0 0 0,0 0 0 0 0,0 0 0 0 0,-1 0 0 0 0,0 0 0 0 0,-1 0 0 0 0,1 0 0 0 0,-1 0 0 0 0,-5-12 0 0 0,1 6-5 0 0,0 0-1 0 0,-1 1 1 0 0,0 0 0 0 0,0 1 0 0 0,-17-19-1 0 0,23 28-98 0 0,-1 0 0 0 0,1 1-1 0 0,-1-1 1 0 0,0 0 0 0 0,0 1-1 0 0,0 0 1 0 0,0-1 0 0 0,0 1-1 0 0,0 0 1 0 0,0 0 0 0 0,-1 0-1 0 0,1 0 1 0 0,0 0 0 0 0,-1 1-1 0 0,1-1 1 0 0,0 0 0 0 0,-1 1-1 0 0,1 0 1 0 0,-1 0 0 0 0,-3 0-1 0 0,4 0 3 0 0,0 1-1 0 0,0 0 0 0 0,0-1 0 0 0,1 1 1 0 0,-1 0-1 0 0,0 0 0 0 0,1 0 0 0 0,-1 0 1 0 0,1 0-1 0 0,-1 0 0 0 0,1 0 1 0 0,-1 1-1 0 0,1-1 0 0 0,0 0 0 0 0,-1 1 1 0 0,1-1-1 0 0,0 1 0 0 0,0 0 1 0 0,0-1-1 0 0,0 1 0 0 0,1 0 0 0 0,-1 0 1 0 0,0-1-1 0 0,1 1 0 0 0,-1 0 0 0 0,1 0 1 0 0,-1 2-1 0 0,-1 7-1492 0 0</inkml:trace>
</inkml:ink>
</file>

<file path=ppt/ink/ink9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22:06.763"/>
    </inkml:context>
    <inkml:brush xml:id="br0">
      <inkml:brushProperty name="width" value="0.05" units="cm"/>
      <inkml:brushProperty name="height" value="0.05" units="cm"/>
    </inkml:brush>
  </inkml:definitions>
  <inkml:trace contextRef="#ctx0" brushRef="#br0">163 342 10917 0 0,'3'-3'217'0'0,"0"0"0"0"0,-1 0-1 0 0,1 0 1 0 0,-1 0 0 0 0,0-1 0 0 0,1 1 0 0 0,-2-1-1 0 0,1 1 1 0 0,0-1 0 0 0,-1 0 0 0 0,1 1 0 0 0,-1-1-1 0 0,0 0 1 0 0,-1 0 0 0 0,1 0 0 0 0,0-4 0 0 0,3-12 291 0 0,0 4-199 0 0,1 0-12 0 0,-1 0-1 0 0,0 0 1 0 0,2-31 0 0 0,-6 44-268 0 0,0 0 1 0 0,0-1-1 0 0,0 1 0 0 0,0 0 1 0 0,0 0-1 0 0,-1 0 0 0 0,1-1 1 0 0,-1 1-1 0 0,0 0 0 0 0,0 0 1 0 0,0 0-1 0 0,-1 0 0 0 0,1 0 1 0 0,-1 1-1 0 0,1-1 0 0 0,-1 0 1 0 0,0 1-1 0 0,0-1 0 0 0,0 1 1 0 0,0-1-1 0 0,-1 1 0 0 0,1 0 1 0 0,-1 0-1 0 0,1 0 0 0 0,-1 0 1 0 0,-4-2-1 0 0,4 3-30 0 0,1 0 0 0 0,-1 0 0 0 0,1 0 0 0 0,-1 0 1 0 0,0 1-1 0 0,1-1 0 0 0,-1 1 0 0 0,0 0 0 0 0,1 0 0 0 0,-1-1 0 0 0,0 2 1 0 0,1-1-1 0 0,-1 0 0 0 0,0 1 0 0 0,1-1 0 0 0,-1 1 0 0 0,0 0 0 0 0,-4 2 1 0 0,3-1-2 0 0,1 0 0 0 0,-1 1 0 0 0,0 0 0 0 0,1 0 0 0 0,0 0 0 0 0,-1 0 1 0 0,1 0-1 0 0,0 1 0 0 0,1-1 0 0 0,-4 6 0 0 0,-3 7 3 0 0,1 1 0 0 0,1 0 0 0 0,0 0-1 0 0,-5 23 1 0 0,-2 3 37 0 0,6-18 15 0 0,-9 40 0 0 0,16-57-52 0 0,0-1 0 0 0,0 0 0 0 0,1 1-1 0 0,0-1 1 0 0,0 1 0 0 0,1-1 0 0 0,0 1 0 0 0,0-1-1 0 0,1 1 1 0 0,2 7 0 0 0,-3-13-3 0 0,-1-1 0 0 0,1 1-1 0 0,-1-1 1 0 0,1 1 0 0 0,0-1 0 0 0,0 1 0 0 0,0-1-1 0 0,0 1 1 0 0,0-1 0 0 0,0 0 0 0 0,0 1 0 0 0,0-1-1 0 0,0 0 1 0 0,1 0 0 0 0,-1 0 0 0 0,0 0 0 0 0,1 0-1 0 0,-1 0 1 0 0,1 0 0 0 0,-1-1 0 0 0,1 1 0 0 0,-1 0 0 0 0,1-1-1 0 0,0 1 1 0 0,2-1 0 0 0,-2 0-28 0 0,0 0 0 0 0,1 0 0 0 0,-1-1 1 0 0,0 1-1 0 0,1-1 0 0 0,-1 1 0 0 0,0-1 0 0 0,0 0 0 0 0,0 0 1 0 0,0 0-1 0 0,0 0 0 0 0,0 0 0 0 0,0-1 0 0 0,0 1 0 0 0,0-1 1 0 0,-1 1-1 0 0,4-4 0 0 0,31-30-380 0 0,17-21 260 0 0,-48 49 148 0 0,0 1 0 0 0,0-1 0 0 0,-1 0-1 0 0,0-1 1 0 0,0 1 0 0 0,-1-1 0 0 0,4-9 0 0 0,8-21 19 0 0,-8 30-30 0 0,-10 26-11 0 0,2-5 95 0 0,0 0-1 0 0,1 0 1 0 0,1 0 0 0 0,4 25-1 0 0,-4-27 4 0 0,-1-6-51 0 0,1 0 0 0 0,0 0 0 0 0,0 0 0 0 0,1 0 0 0 0,-1-1 0 0 0,1 1 0 0 0,0 0 0 0 0,0-1 0 0 0,0 1 0 0 0,1-1 0 0 0,0 0 0 0 0,6 8 0 0 0,-7-10-20 0 0,1 0 1 0 0,-1 0-1 0 0,1 0 0 0 0,-1-1 0 0 0,1 1 0 0 0,0-1 1 0 0,0 1-1 0 0,-1-1 0 0 0,1 0 0 0 0,0 0 0 0 0,0 0 0 0 0,0-1 1 0 0,0 1-1 0 0,1-1 0 0 0,-1 0 0 0 0,0 0 0 0 0,0 0 1 0 0,0 0-1 0 0,0 0 0 0 0,0 0 0 0 0,6-2 0 0 0,3-2-44 0 0,0 0 0 0 0,0 0 0 0 0,0-1 0 0 0,0-1 0 0 0,-1 0 0 0 0,18-12 0 0 0,0-4-187 0 0,30-27 0 0 0,-49 40 220 0 0,0-1 0 0 0,-1-1 0 0 0,0 0 1 0 0,-1 0-1 0 0,0-1 0 0 0,0 1 0 0 0,-1-2 1 0 0,-1 1-1 0 0,8-22 0 0 0,-11 24 8 0 0,0-1 0 0 0,0 0 0 0 0,-1 0 0 0 0,0 0 0 0 0,-1 0 0 0 0,-1-1 0 0 0,0 1-1 0 0,0 0 1 0 0,-1 0 0 0 0,0 0 0 0 0,-1-1 0 0 0,-4-14 0 0 0,-3 3 25 0 0,9 23-21 0 0,-1-1 0 0 0,1 0 0 0 0,0 0 0 0 0,-1 0 0 0 0,1 1 0 0 0,0-1 0 0 0,-1 0 0 0 0,1 0 0 0 0,-1 1 0 0 0,1-1 0 0 0,-1 0 0 0 0,0 1 0 0 0,1-1 0 0 0,-1 0 0 0 0,1 1 0 0 0,-1-1 0 0 0,0 1 0 0 0,0-1 0 0 0,1 1 0 0 0,-1 0 0 0 0,0-1 0 0 0,0 1 0 0 0,0 0 0 0 0,-1-1 1 0 0,1 2-8 0 0,0 0 1 0 0,1-1 0 0 0,-1 1 0 0 0,0 0 0 0 0,0 0 0 0 0,0 0 0 0 0,1 0 0 0 0,-1 0 0 0 0,0 0 0 0 0,1 0 0 0 0,-1 0-1 0 0,0 0 1 0 0,1 0 0 0 0,0 0 0 0 0,-1 0 0 0 0,1 0 0 0 0,0 0 0 0 0,-1 1 0 0 0,1 1 0 0 0,-3 25-2 0 0,3-26 9 0 0,-1 7 40 0 0,1 1 0 0 0,1-1 0 0 0,0 1 0 0 0,0-1-1 0 0,1 0 1 0 0,0 1 0 0 0,0-1 0 0 0,1 0-1 0 0,0 0 1 0 0,6 10 0 0 0,5 6 165 0 0,0-1 0 0 0,20 23 1 0 0,5 9 20 0 0,-38-54-221 0 0,1 0 1 0 0,-1 0-1 0 0,0 0 0 0 0,0 0 0 0 0,0 0 0 0 0,0 0 0 0 0,-1 0 1 0 0,1 0-1 0 0,-1 1 0 0 0,1-1 0 0 0,-1 0 0 0 0,0 0 1 0 0,0 1-1 0 0,0-1 0 0 0,0 0 0 0 0,0 0 0 0 0,0 1 0 0 0,0-1 1 0 0,-1 0-1 0 0,0 3 0 0 0,-1-2 0 0 0,1 0 1 0 0,-1 0-1 0 0,0 0 1 0 0,0 0-1 0 0,0 0 0 0 0,0 0 1 0 0,-1-1-1 0 0,1 1 1 0 0,-1-1-1 0 0,0 0 0 0 0,-4 4 1 0 0,-5 1-48 0 0,0 0 0 0 0,0-1 0 0 0,-1-1 0 0 0,0 0 0 0 0,-20 5 0 0 0,19-7-190 0 0,0 0 1 0 0,0-1-1 0 0,0-1 0 0 0,-1 0 1 0 0,-14-1-1 0 0,21-1-581 0 0,-1 0 0 0 0,1 0 1 0 0,0-1-1 0 0,0 0 0 0 0,-16-5 0 0 0,14 3-703 0 0</inkml:trace>
</inkml:ink>
</file>

<file path=ppt/ink/ink9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22:07.463"/>
    </inkml:context>
    <inkml:brush xml:id="br0">
      <inkml:brushProperty name="width" value="0.05" units="cm"/>
      <inkml:brushProperty name="height" value="0.05" units="cm"/>
    </inkml:brush>
  </inkml:definitions>
  <inkml:trace contextRef="#ctx0" brushRef="#br0">18 201 7841 0 0,'-2'-2'105'0'0,"0"-1"-1"0"0,1 1 1 0 0,-1-1 0 0 0,0 0 0 0 0,1 1 0 0 0,0-1 0 0 0,0 0 0 0 0,-1 0 0 0 0,2 0-1 0 0,-1 0 1 0 0,0 0 0 0 0,1 0 0 0 0,-1 0 0 0 0,1 0 0 0 0,0 0 0 0 0,0 0 0 0 0,0-1-1 0 0,0 1 1 0 0,2-4 0 0 0,-1-4 345 0 0,1-1-1 0 0,1 1 1 0 0,0 0 0 0 0,5-12-1 0 0,-5 17-306 0 0,-1 0 0 0 0,1 1-1 0 0,1 0 1 0 0,-1 0-1 0 0,1 0 1 0 0,0 0-1 0 0,0 0 1 0 0,0 1-1 0 0,0 0 1 0 0,9-6-1 0 0,-12 8-115 0 0,1 1 0 0 0,0 0-1 0 0,-1 0 1 0 0,1 0 0 0 0,0 0-1 0 0,0 1 1 0 0,0-1 0 0 0,0 0-1 0 0,0 1 1 0 0,0-1 0 0 0,0 1-1 0 0,0 0 1 0 0,0 0 0 0 0,0 0-1 0 0,0 0 1 0 0,0 0 0 0 0,0 0-1 0 0,0 0 1 0 0,0 1 0 0 0,0-1 0 0 0,0 1-1 0 0,0-1 1 0 0,0 1 0 0 0,0 0-1 0 0,0 0 1 0 0,-1 0 0 0 0,1 0-1 0 0,0 0 1 0 0,-1 0 0 0 0,1 0-1 0 0,0 0 1 0 0,-1 1 0 0 0,0-1-1 0 0,1 1 1 0 0,1 2 0 0 0,3 4 63 0 0,0 1 1 0 0,0 0 0 0 0,-1 0-1 0 0,0 1 1 0 0,-1-1 0 0 0,0 1-1 0 0,0 0 1 0 0,1 11 0 0 0,2 8 153 0 0,3 47 0 0 0,-8-59-202 0 0,-2 0 1 0 0,0 0 0 0 0,-1 0-1 0 0,-1 0 1 0 0,-1 0-1 0 0,-7 28 1 0 0,6-34-40 0 0,0 1 0 0 0,0 0 1 0 0,-1-1-1 0 0,-1 0 0 0 0,0 0 0 0 0,0-1 1 0 0,-1 0-1 0 0,-1 0 0 0 0,-16 17 0 0 0,22-25-13 0 0,1 0-1 0 0,-1 0 0 0 0,-1 0 0 0 0,1-1 1 0 0,0 1-1 0 0,0-1 0 0 0,-1 1 0 0 0,1-1 1 0 0,0 0-1 0 0,-1 0 0 0 0,1 0 0 0 0,-1 0 1 0 0,0-1-1 0 0,1 1 0 0 0,-1-1 0 0 0,0 1 1 0 0,1-1-1 0 0,-1 0 0 0 0,-3 0 0 0 0,4-1-19 0 0,1 0 1 0 0,-1 1-1 0 0,0-1 0 0 0,0 0 0 0 0,1 0 1 0 0,-1 0-1 0 0,1 0 0 0 0,-1 0 0 0 0,1 0 1 0 0,-1-1-1 0 0,1 1 0 0 0,0-1 0 0 0,-1 1 0 0 0,1-1 1 0 0,0 1-1 0 0,0-1 0 0 0,0 1 0 0 0,0-1 1 0 0,1 0-1 0 0,-1 0 0 0 0,0 1 0 0 0,1-1 1 0 0,-1 0-1 0 0,1 0 0 0 0,-1 0 0 0 0,1 0 1 0 0,0-3-1 0 0,-1-10-58 0 0,0-1 0 0 0,1 0 0 0 0,0 0 1 0 0,2 0-1 0 0,0 1 0 0 0,1-1 0 0 0,6-22 0 0 0,43-103 17 0 0,-49 134 71 0 0,3-8 11 0 0,1 0 0 0 0,0 1 0 0 0,1 0 0 0 0,0 0-1 0 0,2 1 1 0 0,-1 0 0 0 0,2 1 0 0 0,19-19 0 0 0,-30 30-4 0 0,1 0 0 0 0,0 1 0 0 0,-1-1 0 0 0,1 0-1 0 0,0 1 1 0 0,0-1 0 0 0,0 1 0 0 0,-1-1 0 0 0,1 1 0 0 0,0-1-1 0 0,0 1 1 0 0,0 0 0 0 0,0-1 0 0 0,0 1 0 0 0,0 0-1 0 0,0 0 1 0 0,0 0 0 0 0,0 0 0 0 0,0-1 0 0 0,0 1 0 0 0,0 1-1 0 0,0-1 1 0 0,0 0 0 0 0,0 0 0 0 0,-1 0 0 0 0,1 0-1 0 0,0 1 1 0 0,0-1 0 0 0,0 0 0 0 0,0 1 0 0 0,0-1 0 0 0,0 1-1 0 0,0-1 1 0 0,-1 1 0 0 0,1-1 0 0 0,0 1 0 0 0,0 0 0 0 0,-1-1-1 0 0,1 1 1 0 0,0 0 0 0 0,-1 0 0 0 0,1 0 0 0 0,-1-1-1 0 0,1 1 1 0 0,0 1 0 0 0,3 6 74 0 0,-1 0 1 0 0,0 0-1 0 0,0 0 0 0 0,3 13 0 0 0,-1-2 39 0 0,0-6-65 0 0,-1 0 0 0 0,-1 1 0 0 0,0-1 0 0 0,-1 1 0 0 0,0 0 0 0 0,-1 0 0 0 0,-2 24-1 0 0,-3 1-408 0 0,-13 54 0 0 0,14-76 79 0 0,-5 29-2278 0 0,4-29-632 0 0,0-12 1859 0 0</inkml:trace>
</inkml:ink>
</file>

<file path=ppt/ink/ink9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22:07.852"/>
    </inkml:context>
    <inkml:brush xml:id="br0">
      <inkml:brushProperty name="width" value="0.05" units="cm"/>
      <inkml:brushProperty name="height" value="0.05" units="cm"/>
    </inkml:brush>
  </inkml:definitions>
  <inkml:trace contextRef="#ctx0" brushRef="#br0">164 130 9129 0 0,'-1'-2'115'0'0,"0"-1"1"0"0,0 0-1 0 0,0 1 0 0 0,-1-1 1 0 0,1 1-1 0 0,-1-1 0 0 0,1 1 1 0 0,-1-1-1 0 0,0 1 1 0 0,0 0-1 0 0,0 0 0 0 0,0 0 1 0 0,-5-3-1 0 0,5 4 11 0 0,0 0 1 0 0,0 1-1 0 0,0-1 1 0 0,0 1-1 0 0,0 0 0 0 0,0-1 1 0 0,-1 1-1 0 0,1 0 1 0 0,0 0-1 0 0,0 0 0 0 0,0 0 1 0 0,0 1-1 0 0,0-1 1 0 0,0 1-1 0 0,0-1 1 0 0,0 1-1 0 0,0 0 0 0 0,0 0 1 0 0,0-1-1 0 0,-2 3 1 0 0,-2 0 12 0 0,-1 1 1 0 0,1 0-1 0 0,1 0 1 0 0,-1 0-1 0 0,1 0 1 0 0,-1 1-1 0 0,1 0 1 0 0,1 0-1 0 0,-1 1 1 0 0,1-1-1 0 0,0 1 1 0 0,0 0-1 0 0,0 0 1 0 0,1 0-1 0 0,0 1 1 0 0,0-1-1 0 0,1 1 1 0 0,-1 0-1 0 0,0 8 1 0 0,1-7-56 0 0,1 1 0 0 0,1-1 0 0 0,-1 1 0 0 0,1-1 0 0 0,1 1 0 0 0,0 0 0 0 0,0-1 0 0 0,0 1 0 0 0,1-1-1 0 0,1 0 1 0 0,-1 0 0 0 0,1 0 0 0 0,1 0 0 0 0,-1 0 0 0 0,8 11 0 0 0,-8-14-61 0 0,0 0-1 0 0,1-1 0 0 0,-1 0 1 0 0,1 0-1 0 0,0 0 0 0 0,0 0 1 0 0,0 0-1 0 0,0-1 0 0 0,1 0 1 0 0,-1 0-1 0 0,1 0 0 0 0,0 0 1 0 0,0-1-1 0 0,10 4 0 0 0,-9-5-21 0 0,0 1 0 0 0,1-2-1 0 0,-1 1 1 0 0,0-1 0 0 0,1 0 0 0 0,-1 0-1 0 0,1 0 1 0 0,-1-1 0 0 0,0 0-1 0 0,1-1 1 0 0,-1 1 0 0 0,11-5-1 0 0,-8 2-52 0 0,-1 0 1 0 0,1 0-1 0 0,-1-1 0 0 0,1 0 0 0 0,-1-1 0 0 0,-1 1 1 0 0,1-2-1 0 0,-1 1 0 0 0,0-1 0 0 0,0 0 0 0 0,-1 0 0 0 0,8-12 1 0 0,-11 14 3 0 0,0 0 1 0 0,0 0 0 0 0,0-1 0 0 0,-1 1 0 0 0,0-1 0 0 0,0 1 0 0 0,-1-1-1 0 0,1 1 1 0 0,-1-1 0 0 0,0 0 0 0 0,-1 0 0 0 0,1 0 0 0 0,-1 1 0 0 0,0-1-1 0 0,-1 0 1 0 0,0 0 0 0 0,1 0 0 0 0,-2 1 0 0 0,1-1 0 0 0,-1 0 0 0 0,-3-8-1 0 0,-3-1-3 0 0,1 0-1 0 0,-2 1 0 0 0,0 0 0 0 0,-1 0 0 0 0,0 1 0 0 0,-1 1 0 0 0,0 0 0 0 0,-1 0 0 0 0,0 1 0 0 0,-1 0 0 0 0,0 1 0 0 0,-1 1 0 0 0,-15-8 0 0 0,26 15-108 0 0,1 1-1 0 0,-1 0 0 0 0,0 0 1 0 0,1 0-1 0 0,-1 0 1 0 0,0 0-1 0 0,0 1 1 0 0,0-1-1 0 0,0 1 1 0 0,0 0-1 0 0,0 0 1 0 0,0 0-1 0 0,0 0 0 0 0,1 0 1 0 0,-1 0-1 0 0,0 1 1 0 0,0 0-1 0 0,0 0 1 0 0,0-1-1 0 0,1 2 1 0 0,-1-1-1 0 0,0 0 0 0 0,1 0 1 0 0,-3 3-1 0 0,4-4 89 0 0,1 0 0 0 0,0 0 0 0 0,0 0 1 0 0,-1 0-1 0 0,1 0 0 0 0,0 0 0 0 0,0 0 0 0 0,-1 1 0 0 0,1-1 0 0 0,0 0 0 0 0,0 0 0 0 0,0 0 0 0 0,0 1 0 0 0,-1-1 0 0 0,1 0 0 0 0,0 0 0 0 0,0 0 0 0 0,0 1 0 0 0,0-1 0 0 0,0 0 0 0 0,-1 0 0 0 0,1 1 0 0 0,0-1 0 0 0,0 0 0 0 0,0 0 0 0 0,0 1 0 0 0,0-1 0 0 0,0 0 0 0 0,0 1 0 0 0,0-1 1 0 0,0 0-1 0 0,0 0 0 0 0,0 1 0 0 0,0-1 0 0 0,0 0 0 0 0,0 0 0 0 0,0 1 0 0 0,1-1 0 0 0,-1 0 0 0 0,0 0 0 0 0,0 1 0 0 0,0-1 0 0 0,0 0 0 0 0,0 0 0 0 0,0 1 0 0 0,1-1 0 0 0,1 4-941 0 0</inkml:trace>
</inkml:ink>
</file>

<file path=ppt/ink/ink9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22:08.193"/>
    </inkml:context>
    <inkml:brush xml:id="br0">
      <inkml:brushProperty name="width" value="0.05" units="cm"/>
      <inkml:brushProperty name="height" value="0.05" units="cm"/>
    </inkml:brush>
  </inkml:definitions>
  <inkml:trace contextRef="#ctx0" brushRef="#br0">6 48 8561 0 0,'-3'-30'610'0'0,"1"13"2974"0"0,1 35-1392 0 0,3 15-1389 0 0,9 53 1 0 0,-6-53-427 0 0,2 53 0 0 0,-10 44 118 0 0,1 70-1492 0 0,6-161-301 0 0,0 13-4560 0 0,-4-48 4229 0 0</inkml:trace>
</inkml:ink>
</file>

<file path=ppt/ink/ink9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22:08.520"/>
    </inkml:context>
    <inkml:brush xml:id="br0">
      <inkml:brushProperty name="width" value="0.05" units="cm"/>
      <inkml:brushProperty name="height" value="0.05" units="cm"/>
    </inkml:brush>
  </inkml:definitions>
  <inkml:trace contextRef="#ctx0" brushRef="#br0">8 154 9569 0 0,'-1'-2'80'0'0,"0"0"0"0"0,0 0 0 0 0,0-1 0 0 0,0 1 0 0 0,0 0 1 0 0,1-1-1 0 0,-1 1 0 0 0,1-1 0 0 0,-1 1 0 0 0,1-1 0 0 0,0 1 0 0 0,0 0 0 0 0,0-1 0 0 0,1 1 0 0 0,-1-1 1 0 0,0 1-1 0 0,1-1 0 0 0,0 1 0 0 0,-1 0 0 0 0,1-1 0 0 0,0 1 0 0 0,0 0 0 0 0,0 0 0 0 0,1-1 1 0 0,-1 1-1 0 0,1 0 0 0 0,-1 0 0 0 0,1 1 0 0 0,-1-1 0 0 0,1 0 0 0 0,0 0 0 0 0,0 1 0 0 0,0-1 1 0 0,0 1-1 0 0,0 0 0 0 0,0-1 0 0 0,0 1 0 0 0,1 0 0 0 0,4-1 0 0 0,56-18 250 0 0,1 3 1 0 0,120-16-1 0 0,-144 33-2177 0 0,-22 0 543 0 0</inkml:trace>
</inkml:ink>
</file>

<file path=ppt/ink/ink9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22:19.826"/>
    </inkml:context>
    <inkml:brush xml:id="br0">
      <inkml:brushProperty name="width" value="0.05" units="cm"/>
      <inkml:brushProperty name="height" value="0.05" units="cm"/>
    </inkml:brush>
  </inkml:definitions>
  <inkml:trace contextRef="#ctx0" brushRef="#br0">120 20 6033 0 0,'-8'3'502'0'0,"-11"-3"-235"0"0,-68 0 471 0 0,87 0-710 0 0,0 0 0 0 0,-1 0 1 0 0,1 0-1 0 0,0 0 0 0 0,0 0 0 0 0,-1 0 0 0 0,1 0 0 0 0,0 0 1 0 0,0 0-1 0 0,-1-1 0 0 0,1 1 0 0 0,0 0 0 0 0,0 0 0 0 0,0 0 1 0 0,-1 0-1 0 0,1-1 0 0 0,0 1 0 0 0,0 0 0 0 0,0 0 0 0 0,0 0 1 0 0,-1-1-1 0 0,1 1 0 0 0,0 0 0 0 0,0 0 0 0 0,0 0 0 0 0,0-1 1 0 0,0 1-1 0 0,0 0 0 0 0,0 0 0 0 0,0-1 0 0 0,-1 1 0 0 0,1 0 1 0 0,0 0-1 0 0,0-1 0 0 0,0 1 0 0 0,0 0 0 0 0,0 0 0 0 0,0-1 1 0 0,1 1-1 0 0,-1 0 0 0 0,0 0 0 0 0,0-1 0 0 0,0 1 0 0 0,0 0 1 0 0,0 0-1 0 0,0-1 0 0 0,0 1 0 0 0,1-1 53 0 0,-1 0-1 0 0,0 1 0 0 0,1-1 1 0 0,-1 0-1 0 0,0 0 0 0 0,1 1 1 0 0,-1-1-1 0 0,1 0 1 0 0,-1 1-1 0 0,1-1 0 0 0,-1 1 1 0 0,1-1-1 0 0,-1 0 1 0 0,1 1-1 0 0,1-1 0 0 0,-2 0-2 0 0,1 1 1 0 0,0 0-1 0 0,-1 0 0 0 0,1-1 0 0 0,0 1 0 0 0,-1 0 1 0 0,1 0-1 0 0,0 0 0 0 0,-1 0 0 0 0,1 0 0 0 0,0 0 0 0 0,-1 0 1 0 0,1 0-1 0 0,0 0 0 0 0,-1 0 0 0 0,1 0 0 0 0,0 1 1 0 0,-1-1-1 0 0,1 0 0 0 0,0 0 0 0 0,-1 1 0 0 0,1-1 0 0 0,-1 0 1 0 0,1 1-1 0 0,0-1 0 0 0,-1 1 0 0 0,1-1 0 0 0,-1 0 0 0 0,1 1 1 0 0,-1-1-1 0 0,0 1 0 0 0,1 0 0 0 0,0 0 0 0 0,5 4 872 0 0,-3-8-552 0 0,3 3 4600 0 0,-1 32-4745 0 0,-3-24 280 0 0,0 7-458 0 0,8 41-81 0 0,-8-42-61 0 0,6 16-862 0 0,26 89 429 0 0,-22-85 6 0 0,-6-28-142 0 0,-1-4 204 0 0,4 6-802 0 0</inkml:trace>
</inkml:ink>
</file>

<file path=ppt/ink/ink9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22:20.156"/>
    </inkml:context>
    <inkml:brush xml:id="br0">
      <inkml:brushProperty name="width" value="0.05" units="cm"/>
      <inkml:brushProperty name="height" value="0.05" units="cm"/>
    </inkml:brush>
  </inkml:definitions>
  <inkml:trace contextRef="#ctx0" brushRef="#br0">23 10 8961 0 0,'-10'-10'1584'0'0,"-2"34"-2508"0"0</inkml:trace>
</inkml:ink>
</file>

<file path=ppt/ink/ink9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22:20.496"/>
    </inkml:context>
    <inkml:brush xml:id="br0">
      <inkml:brushProperty name="width" value="0.05" units="cm"/>
      <inkml:brushProperty name="height" value="0.05" units="cm"/>
    </inkml:brush>
  </inkml:definitions>
  <inkml:trace contextRef="#ctx0" brushRef="#br0">24 143 9097 0 0,'-2'0'199'0'0,"0"0"1"0"0,0 0-1 0 0,0 0 0 0 0,0 0 1 0 0,0-1-1 0 0,0 1 0 0 0,0-1 1 0 0,0 1-1 0 0,0-1 0 0 0,-1-1 1 0 0,4 3 3 0 0,1 0 0 0 0,0 0 0 0 0,-1 1 0 0 0,1-1 0 0 0,0 0 0 0 0,-1 1 0 0 0,1-1 0 0 0,-1 1 0 0 0,0-1 0 0 0,0 1 0 0 0,2 2 0 0 0,15 16 1257 0 0,-9-14-1042 0 0,1 1 0 0 0,-2 0-1 0 0,13 13 1 0 0,-17-16-354 0 0,-1 1 0 0 0,1 0 0 0 0,-1 0 0 0 0,0 0 0 0 0,-1 0 0 0 0,1 1 0 0 0,-1-1 0 0 0,3 12 0 0 0,-3-8-28 0 0,8 36 21 0 0,-9-43-59 0 0,-1 1 1 0 0,0-1-1 0 0,1 0 0 0 0,-1 0 0 0 0,-1 0 0 0 0,1 1 0 0 0,0-1 0 0 0,0 0 0 0 0,-1 0 1 0 0,1 0-1 0 0,-1 1 0 0 0,0-1 0 0 0,0 0 0 0 0,0 0 0 0 0,0 0 0 0 0,-2 3 0 0 0,3-4-13 0 0,0-1-1 0 0,-1 1 1 0 0,1-1 0 0 0,0 1-1 0 0,-1-1 1 0 0,1 0-1 0 0,0 1 1 0 0,-1-1 0 0 0,1 1-1 0 0,-1-1 1 0 0,1 0-1 0 0,0 0 1 0 0,-1 1-1 0 0,1-1 1 0 0,-1 0 0 0 0,1 0-1 0 0,-1 1 1 0 0,1-1-1 0 0,-1 0 1 0 0,1 0 0 0 0,-1 0-1 0 0,1 0 1 0 0,-1 0-1 0 0,0 0 1 0 0,1 0-1 0 0,-1 0 1 0 0,-2-12-491 0 0,8-24-127 0 0,-5 35 632 0 0,3-13-104 0 0,1 0 1 0 0,0 0-1 0 0,1 0 0 0 0,0 0 0 0 0,14-24 0 0 0,57-102 47 0 0,-63 113 48 0 0,-10 23 29 0 0,0-1 0 0 0,0 1 0 0 0,1-1 0 0 0,-1 1 0 0 0,1 0 1 0 0,0 0-1 0 0,0 1 0 0 0,0-1 0 0 0,9-5 0 0 0,-12 8-3 0 0,0 1-1 0 0,0-1 0 0 0,0 1 1 0 0,0-1-1 0 0,0 1 0 0 0,0 0 1 0 0,0-1-1 0 0,0 1 0 0 0,0 0 1 0 0,1 0-1 0 0,-1-1 0 0 0,0 1 1 0 0,0 0-1 0 0,0 0 1 0 0,0 1-1 0 0,0-1 0 0 0,1 0 1 0 0,-1 0-1 0 0,0 0 0 0 0,1 1 1 0 0,0 0 3 0 0,-1 0 0 0 0,0 0 0 0 0,0 0 0 0 0,0 1 0 0 0,0-1 1 0 0,0 0-1 0 0,0 0 0 0 0,0 1 0 0 0,0-1 0 0 0,-1 0 0 0 0,1 1 0 0 0,0-1 0 0 0,-1 1 1 0 0,1-1-1 0 0,-1 1 0 0 0,0-1 0 0 0,1 1 0 0 0,-1-1 0 0 0,0 4 0 0 0,3 12 91 0 0,3 26 35 0 0,1 56 1 0 0,-8-87-296 0 0,2 0 0 0 0,-1 0 0 0 0,2 0 0 0 0,3 19-1 0 0,-4-28-61 0 0,0 0 0 0 0,-1-1 0 0 0,0 1 0 0 0,0-1-1 0 0,0 1 1 0 0,0-1 0 0 0,0 1 0 0 0,-1 4 0 0 0,1-6-62 0 0,0 0 0 0 0,-1 0 0 0 0,1 0 0 0 0,0 0 0 0 0,-1 0 1 0 0,1 0-1 0 0,-1 0 0 0 0,1 0 0 0 0,-1-1 0 0 0,1 1 0 0 0,-1 0 1 0 0,0 0-1 0 0,1-1 0 0 0,-1 1 0 0 0,-1 1 0 0 0,-1-1-1053 0 0</inkml:trace>
</inkml:ink>
</file>

<file path=ppt/ink/ink9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7T04:22:20.904"/>
    </inkml:context>
    <inkml:brush xml:id="br0">
      <inkml:brushProperty name="width" value="0.05" units="cm"/>
      <inkml:brushProperty name="height" value="0.05" units="cm"/>
    </inkml:brush>
  </inkml:definitions>
  <inkml:trace contextRef="#ctx0" brushRef="#br0">7 275 9061 0 0,'-6'-25'977'0'0,"6"22"532"0"0,0 9-81 0 0,0 8-586 0 0,0 3 146 0 0,2 1 1 0 0,4 20-1 0 0,-2-21-445 0 0,-2 0 0 0 0,1 21 1 0 0,-8 76 738 0 0,5-51-1136 0 0,2-42-139 0 0,0-7-62 0 0,-2-13 53 0 0,0-1-1 0 0,0 0 0 0 0,0 0 0 0 0,1 0 0 0 0,-1 1 1 0 0,0-1-1 0 0,0 0 0 0 0,0 0 0 0 0,0 0 0 0 0,1 0 0 0 0,-1 0 1 0 0,0 0-1 0 0,0 1 0 0 0,1-1 0 0 0,-1 0 0 0 0,0 0 0 0 0,0 0 1 0 0,0 0-1 0 0,1 0 0 0 0,-1 0 0 0 0,0 0 0 0 0,0 0 0 0 0,1 0 1 0 0,-1 0-1 0 0,0 0 0 0 0,0 0 0 0 0,1 0 0 0 0,-1 0 0 0 0,0 0 1 0 0,0 0-1 0 0,0 0 0 0 0,1-1 0 0 0,-1 1 0 0 0,0 0 0 0 0,0 0 1 0 0,0 0-1 0 0,1 0 0 0 0,-1 0 0 0 0,0 0 0 0 0,0-1 1 0 0,0 1-1 0 0,1 0 0 0 0,-1 0 0 0 0,0 0 0 0 0,0-1 0 0 0,0 1 1 0 0,0 0-1 0 0,0 0 0 0 0,0 0 0 0 0,0-1 0 0 0,1 1 0 0 0,9-10-117 0 0,-4 1 29 0 0,0-1 0 0 0,-1 0 0 0 0,0 0-1 0 0,-1 0 1 0 0,-1 0 0 0 0,1-1 0 0 0,-1 0 0 0 0,-1 1 0 0 0,0-1 0 0 0,0-13-1 0 0,-3-107-407 0 0,-1 87 470 0 0,2-1-1 0 0,8-61 1 0 0,-7 102 27 0 0,2-19 7 0 0,11-34-1 0 0,-13 51-6 0 0,1 1 0 0 0,0 0 0 0 0,0-1 0 0 0,0 1 0 0 0,1 0-1 0 0,0 0 1 0 0,0 1 0 0 0,0-1 0 0 0,1 1 0 0 0,-1-1 0 0 0,1 1-1 0 0,5-4 1 0 0,-8 7 2 0 0,1 0-1 0 0,-1 0 1 0 0,1 0-1 0 0,-1 0 0 0 0,1 0 1 0 0,0 1-1 0 0,-1-1 1 0 0,1 0-1 0 0,0 1 0 0 0,-1-1 1 0 0,1 1-1 0 0,0 0 1 0 0,0-1-1 0 0,0 1 0 0 0,-1 0 1 0 0,1 0-1 0 0,0 0 1 0 0,0 1-1 0 0,0-1 0 0 0,-1 0 1 0 0,3 1-1 0 0,-1 1 8 0 0,0-1 0 0 0,0 0 0 0 0,0 1 0 0 0,0 0 0 0 0,-1 0 0 0 0,1 0 1 0 0,-1 0-1 0 0,1 0 0 0 0,-1 0 0 0 0,0 1 0 0 0,2 2 0 0 0,2 3 64 0 0,-1 0-1 0 0,0 1 1 0 0,-1-1 0 0 0,0 1 0 0 0,0 0 0 0 0,-1 0 0 0 0,3 11-1 0 0,-5-10-22 0 0,0-1 0 0 0,-1 0 0 0 0,0 1 0 0 0,0-1 1 0 0,-1 0-1 0 0,0 1 0 0 0,-1-1 0 0 0,0 0 0 0 0,0 0 0 0 0,-1 0 0 0 0,0 0 0 0 0,-1-1 0 0 0,1 1 0 0 0,-2-1 0 0 0,1 0 0 0 0,-1 0 0 0 0,-1 0 0 0 0,1-1 0 0 0,-1 1 0 0 0,-1-2 0 0 0,1 1 0 0 0,-1-1 0 0 0,0 1 0 0 0,-1-2 0 0 0,-12 8 0 0 0,19-12-146 0 0,0 0 0 0 0,0-1-1 0 0,-1 1 1 0 0,1-1 0 0 0,-1 1 0 0 0,1-1-1 0 0,-1 1 1 0 0,1-1 0 0 0,0 0 0 0 0,-1 0-1 0 0,1 0 1 0 0,-1 0 0 0 0,1 0 0 0 0,-1 0-1 0 0,1 0 1 0 0,-1 0 0 0 0,1 0-1 0 0,-1-1 1 0 0,1 1 0 0 0,-1-1 0 0 0,1 1-1 0 0,0-1 1 0 0,-1 0 0 0 0,1 1 0 0 0,0-1-1 0 0,0 0 1 0 0,-1 0 0 0 0,1 0 0 0 0,0 0-1 0 0,0 0 1 0 0,-1-2 0 0 0,1 3 5 0 0,1-1 0 0 0,-1 1 0 0 0,1 0 0 0 0,-1-1 0 0 0,0 1 0 0 0,1 0 0 0 0,-1 0 1 0 0,1-1-1 0 0,-1 1 0 0 0,0 0 0 0 0,1 0 0 0 0,-1 0 0 0 0,1 0 0 0 0,-1 0 0 0 0,0 0 0 0 0,1 0 0 0 0,-1 0 0 0 0,0 0 0 0 0,-6 0-1056 0 0,-1-5-648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AB488F7-1FAC-40D2-BB7E-BA3CE28D8950}" type="datetimeFigureOut">
              <a:rPr lang="en-US" smtClean="0"/>
              <a:pPr/>
              <a:t>2/7/2024</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A2D21D1-52E2-420B-B491-CFF6D7BB79FB}" type="slidenum">
              <a:rPr lang="en-US" smtClean="0"/>
              <a:pPr/>
              <a:t>‹#›</a:t>
            </a:fld>
            <a:endParaRPr lang="en-US"/>
          </a:p>
        </p:txBody>
      </p:sp>
    </p:spTree>
    <p:extLst>
      <p:ext uri="{BB962C8B-B14F-4D97-AF65-F5344CB8AC3E}">
        <p14:creationId xmlns:p14="http://schemas.microsoft.com/office/powerpoint/2010/main" val="2239478695"/>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mn-lt"/>
        <a:ea typeface="+mn-ea"/>
        <a:cs typeface="+mn-cs"/>
      </a:defRPr>
    </a:lvl1pPr>
    <a:lvl2pPr marL="609493" algn="l" defTabSz="1218987" rtl="0" eaLnBrk="1" latinLnBrk="0" hangingPunct="1">
      <a:defRPr sz="1600" kern="1200">
        <a:solidFill>
          <a:schemeClr val="tx1"/>
        </a:solidFill>
        <a:latin typeface="+mn-lt"/>
        <a:ea typeface="+mn-ea"/>
        <a:cs typeface="+mn-cs"/>
      </a:defRPr>
    </a:lvl2pPr>
    <a:lvl3pPr marL="1218987" algn="l" defTabSz="1218987" rtl="0" eaLnBrk="1" latinLnBrk="0" hangingPunct="1">
      <a:defRPr sz="1600" kern="1200">
        <a:solidFill>
          <a:schemeClr val="tx1"/>
        </a:solidFill>
        <a:latin typeface="+mn-lt"/>
        <a:ea typeface="+mn-ea"/>
        <a:cs typeface="+mn-cs"/>
      </a:defRPr>
    </a:lvl3pPr>
    <a:lvl4pPr marL="1828480" algn="l" defTabSz="1218987" rtl="0" eaLnBrk="1" latinLnBrk="0" hangingPunct="1">
      <a:defRPr sz="1600" kern="1200">
        <a:solidFill>
          <a:schemeClr val="tx1"/>
        </a:solidFill>
        <a:latin typeface="+mn-lt"/>
        <a:ea typeface="+mn-ea"/>
        <a:cs typeface="+mn-cs"/>
      </a:defRPr>
    </a:lvl4pPr>
    <a:lvl5pPr marL="2437973"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1</a:t>
            </a:fld>
            <a:endParaRPr lang="en-US"/>
          </a:p>
        </p:txBody>
      </p:sp>
    </p:spTree>
    <p:extLst>
      <p:ext uri="{BB962C8B-B14F-4D97-AF65-F5344CB8AC3E}">
        <p14:creationId xmlns:p14="http://schemas.microsoft.com/office/powerpoint/2010/main" val="41153338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https://unsplash.com/photos/CPs2X8JYmS8</a:t>
            </a:r>
          </a:p>
        </p:txBody>
      </p:sp>
      <p:sp>
        <p:nvSpPr>
          <p:cNvPr id="4" name="Slide Number Placeholder 3"/>
          <p:cNvSpPr>
            <a:spLocks noGrp="1"/>
          </p:cNvSpPr>
          <p:nvPr>
            <p:ph type="sldNum" sz="quarter" idx="5"/>
          </p:nvPr>
        </p:nvSpPr>
        <p:spPr/>
        <p:txBody>
          <a:bodyPr/>
          <a:lstStyle/>
          <a:p>
            <a:fld id="{CA2D21D1-52E2-420B-B491-CFF6D7BB79FB}" type="slidenum">
              <a:rPr lang="en-US" smtClean="0"/>
              <a:pPr/>
              <a:t>2</a:t>
            </a:fld>
            <a:endParaRPr lang="en-US"/>
          </a:p>
        </p:txBody>
      </p:sp>
    </p:spTree>
    <p:extLst>
      <p:ext uri="{BB962C8B-B14F-4D97-AF65-F5344CB8AC3E}">
        <p14:creationId xmlns:p14="http://schemas.microsoft.com/office/powerpoint/2010/main" val="39976422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556291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257635-26C6-76F1-73A3-0FC23B42A70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DA97F83-3AF4-4D72-71DE-1C0DCB7F9AF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C0912C9-7268-D003-CD00-2B4C6DDC0A0C}"/>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832304CC-1B8E-AF90-4531-90FF4666446E}"/>
              </a:ext>
            </a:extLst>
          </p:cNvPr>
          <p:cNvSpPr>
            <a:spLocks noGrp="1"/>
          </p:cNvSpPr>
          <p:nvPr>
            <p:ph type="sldNum" sz="quarter" idx="5"/>
          </p:nvPr>
        </p:nvSpPr>
        <p:spPr/>
        <p:txBody>
          <a:bodyPr/>
          <a:lstStyle/>
          <a:p>
            <a:fld id="{CA2D21D1-52E2-420B-B491-CFF6D7BB79FB}" type="slidenum">
              <a:rPr lang="en-US" smtClean="0"/>
              <a:pPr/>
              <a:t>32</a:t>
            </a:fld>
            <a:endParaRPr lang="en-US"/>
          </a:p>
        </p:txBody>
      </p:sp>
    </p:spTree>
    <p:extLst>
      <p:ext uri="{BB962C8B-B14F-4D97-AF65-F5344CB8AC3E}">
        <p14:creationId xmlns:p14="http://schemas.microsoft.com/office/powerpoint/2010/main" val="39414634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5C7F17-C56A-EADB-A330-ED375863B4B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321C93C-5AE9-34D2-C349-284EA83960C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A69051C-AFA3-E2FB-6EA2-6E3E8EE14736}"/>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29071036-D817-3555-AB00-39F2DF59D903}"/>
              </a:ext>
            </a:extLst>
          </p:cNvPr>
          <p:cNvSpPr>
            <a:spLocks noGrp="1"/>
          </p:cNvSpPr>
          <p:nvPr>
            <p:ph type="sldNum" sz="quarter" idx="5"/>
          </p:nvPr>
        </p:nvSpPr>
        <p:spPr/>
        <p:txBody>
          <a:bodyPr/>
          <a:lstStyle/>
          <a:p>
            <a:fld id="{CA2D21D1-52E2-420B-B491-CFF6D7BB79FB}" type="slidenum">
              <a:rPr lang="en-US" smtClean="0"/>
              <a:pPr/>
              <a:t>34</a:t>
            </a:fld>
            <a:endParaRPr lang="en-US"/>
          </a:p>
        </p:txBody>
      </p:sp>
    </p:spTree>
    <p:extLst>
      <p:ext uri="{BB962C8B-B14F-4D97-AF65-F5344CB8AC3E}">
        <p14:creationId xmlns:p14="http://schemas.microsoft.com/office/powerpoint/2010/main" val="28475085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36</a:t>
            </a:fld>
            <a:endParaRPr lang="en-US"/>
          </a:p>
        </p:txBody>
      </p:sp>
    </p:spTree>
    <p:extLst>
      <p:ext uri="{BB962C8B-B14F-4D97-AF65-F5344CB8AC3E}">
        <p14:creationId xmlns:p14="http://schemas.microsoft.com/office/powerpoint/2010/main" val="21208998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4AA5042B-1E63-40C1-80BF-457AA382B5C1}"/>
              </a:ext>
            </a:extLst>
          </p:cNvPr>
          <p:cNvSpPr>
            <a:spLocks noGrp="1"/>
          </p:cNvSpPr>
          <p:nvPr>
            <p:ph type="pic" sz="quarter" idx="12"/>
          </p:nvPr>
        </p:nvSpPr>
        <p:spPr>
          <a:xfrm>
            <a:off x="7874289" y="457200"/>
            <a:ext cx="3814597" cy="5943600"/>
          </a:xfrm>
          <a:custGeom>
            <a:avLst/>
            <a:gdLst>
              <a:gd name="connsiteX0" fmla="*/ 0 w 3814597"/>
              <a:gd name="connsiteY0" fmla="*/ 0 h 5943600"/>
              <a:gd name="connsiteX1" fmla="*/ 3814597 w 3814597"/>
              <a:gd name="connsiteY1" fmla="*/ 0 h 5943600"/>
              <a:gd name="connsiteX2" fmla="*/ 3814597 w 3814597"/>
              <a:gd name="connsiteY2" fmla="*/ 5943600 h 5943600"/>
              <a:gd name="connsiteX3" fmla="*/ 0 w 3814597"/>
              <a:gd name="connsiteY3" fmla="*/ 5943600 h 5943600"/>
            </a:gdLst>
            <a:ahLst/>
            <a:cxnLst>
              <a:cxn ang="0">
                <a:pos x="connsiteX0" y="connsiteY0"/>
              </a:cxn>
              <a:cxn ang="0">
                <a:pos x="connsiteX1" y="connsiteY1"/>
              </a:cxn>
              <a:cxn ang="0">
                <a:pos x="connsiteX2" y="connsiteY2"/>
              </a:cxn>
              <a:cxn ang="0">
                <a:pos x="connsiteX3" y="connsiteY3"/>
              </a:cxn>
            </a:cxnLst>
            <a:rect l="l" t="t" r="r" b="b"/>
            <a:pathLst>
              <a:path w="3814597" h="5943600">
                <a:moveTo>
                  <a:pt x="0" y="0"/>
                </a:moveTo>
                <a:lnTo>
                  <a:pt x="3814597" y="0"/>
                </a:lnTo>
                <a:lnTo>
                  <a:pt x="3814597" y="5943600"/>
                </a:lnTo>
                <a:lnTo>
                  <a:pt x="0" y="5943600"/>
                </a:lnTo>
                <a:close/>
              </a:path>
            </a:pathLst>
          </a:custGeom>
        </p:spPr>
        <p:txBody>
          <a:bodyPr wrap="square" anchor="ctr">
            <a:noAutofit/>
          </a:bodyPr>
          <a:lstStyle>
            <a:lvl1pPr marL="0" indent="0" algn="ctr">
              <a:buFontTx/>
              <a:buNone/>
              <a:defRPr/>
            </a:lvl1pPr>
          </a:lstStyle>
          <a:p>
            <a:endParaRPr lang="en-US"/>
          </a:p>
        </p:txBody>
      </p:sp>
      <p:sp>
        <p:nvSpPr>
          <p:cNvPr id="3" name="Subtitle 2"/>
          <p:cNvSpPr>
            <a:spLocks noGrp="1"/>
          </p:cNvSpPr>
          <p:nvPr userDrawn="1">
            <p:ph type="subTitle" idx="1"/>
          </p:nvPr>
        </p:nvSpPr>
        <p:spPr>
          <a:xfrm>
            <a:off x="2998069" y="3110614"/>
            <a:ext cx="4465623" cy="440969"/>
          </a:xfrm>
        </p:spPr>
        <p:txBody>
          <a:bodyPr>
            <a:normAutofit/>
          </a:bodyPr>
          <a:lstStyle>
            <a:lvl1pPr marL="0" indent="0" algn="l">
              <a:buNone/>
              <a:defRPr lang="en-US" sz="2000" kern="1200" smtClean="0">
                <a:solidFill>
                  <a:schemeClr val="tx1">
                    <a:lumMod val="50000"/>
                    <a:lumOff val="50000"/>
                  </a:schemeClr>
                </a:solidFill>
                <a:latin typeface="+mn-lt"/>
                <a:ea typeface="+mj-ea"/>
                <a:cs typeface="+mj-cs"/>
              </a:defRPr>
            </a:lvl1pPr>
            <a:lvl2pPr marL="609468" indent="0" algn="ctr">
              <a:buNone/>
              <a:defRPr>
                <a:solidFill>
                  <a:schemeClr val="tx1">
                    <a:tint val="75000"/>
                  </a:schemeClr>
                </a:solidFill>
              </a:defRPr>
            </a:lvl2pPr>
            <a:lvl3pPr marL="1218936" indent="0" algn="ctr">
              <a:buNone/>
              <a:defRPr>
                <a:solidFill>
                  <a:schemeClr val="tx1">
                    <a:tint val="75000"/>
                  </a:schemeClr>
                </a:solidFill>
              </a:defRPr>
            </a:lvl3pPr>
            <a:lvl4pPr marL="1828404" indent="0" algn="ctr">
              <a:buNone/>
              <a:defRPr>
                <a:solidFill>
                  <a:schemeClr val="tx1">
                    <a:tint val="75000"/>
                  </a:schemeClr>
                </a:solidFill>
              </a:defRPr>
            </a:lvl4pPr>
            <a:lvl5pPr marL="2437872" indent="0" algn="ctr">
              <a:buNone/>
              <a:defRPr>
                <a:solidFill>
                  <a:schemeClr val="tx1">
                    <a:tint val="75000"/>
                  </a:schemeClr>
                </a:solidFill>
              </a:defRPr>
            </a:lvl5pPr>
            <a:lvl6pPr marL="3047340" indent="0" algn="ctr">
              <a:buNone/>
              <a:defRPr>
                <a:solidFill>
                  <a:schemeClr val="tx1">
                    <a:tint val="75000"/>
                  </a:schemeClr>
                </a:solidFill>
              </a:defRPr>
            </a:lvl6pPr>
            <a:lvl7pPr marL="3656808" indent="0" algn="ctr">
              <a:buNone/>
              <a:defRPr>
                <a:solidFill>
                  <a:schemeClr val="tx1">
                    <a:tint val="75000"/>
                  </a:schemeClr>
                </a:solidFill>
              </a:defRPr>
            </a:lvl7pPr>
            <a:lvl8pPr marL="4266275" indent="0" algn="ctr">
              <a:buNone/>
              <a:defRPr>
                <a:solidFill>
                  <a:schemeClr val="tx1">
                    <a:tint val="75000"/>
                  </a:schemeClr>
                </a:solidFill>
              </a:defRPr>
            </a:lvl8pPr>
            <a:lvl9pPr marL="4875744" indent="0" algn="ctr">
              <a:buNone/>
              <a:defRPr>
                <a:solidFill>
                  <a:schemeClr val="tx1">
                    <a:tint val="75000"/>
                  </a:schemeClr>
                </a:solidFill>
              </a:defRPr>
            </a:lvl9pPr>
          </a:lstStyle>
          <a:p>
            <a:r>
              <a:rPr lang="en-US" dirty="0"/>
              <a:t>Click to edit</a:t>
            </a:r>
          </a:p>
        </p:txBody>
      </p:sp>
      <p:sp>
        <p:nvSpPr>
          <p:cNvPr id="6" name="Rectangle: Rounded Corners 5">
            <a:extLst>
              <a:ext uri="{FF2B5EF4-FFF2-40B4-BE49-F238E27FC236}">
                <a16:creationId xmlns:a16="http://schemas.microsoft.com/office/drawing/2014/main" id="{7A254C7B-7BC5-221C-6C48-70919B87CB37}"/>
              </a:ext>
            </a:extLst>
          </p:cNvPr>
          <p:cNvSpPr/>
          <p:nvPr userDrawn="1"/>
        </p:nvSpPr>
        <p:spPr>
          <a:xfrm>
            <a:off x="1053852" y="-888882"/>
            <a:ext cx="1399981" cy="4533905"/>
          </a:xfrm>
          <a:prstGeom prst="roundRect">
            <a:avLst>
              <a:gd name="adj" fmla="val 50000"/>
            </a:avLst>
          </a:prstGeom>
          <a:gradFill>
            <a:gsLst>
              <a:gs pos="0">
                <a:schemeClr val="accent2"/>
              </a:gs>
              <a:gs pos="100000">
                <a:schemeClr val="accent1"/>
              </a:gs>
            </a:gsLst>
            <a:lin ang="60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Date Placeholder 13">
            <a:extLst>
              <a:ext uri="{FF2B5EF4-FFF2-40B4-BE49-F238E27FC236}">
                <a16:creationId xmlns:a16="http://schemas.microsoft.com/office/drawing/2014/main" id="{0DC05CDE-C52B-40B7-B4BA-33724C1D8F84}"/>
              </a:ext>
            </a:extLst>
          </p:cNvPr>
          <p:cNvSpPr>
            <a:spLocks noGrp="1"/>
          </p:cNvSpPr>
          <p:nvPr>
            <p:ph type="dt" sz="half" idx="13"/>
          </p:nvPr>
        </p:nvSpPr>
        <p:spPr/>
        <p:txBody>
          <a:bodyPr/>
          <a:lstStyle/>
          <a:p>
            <a:fld id="{425404F2-BE9A-4460-8815-8F645183555F}" type="datetimeFigureOut">
              <a:rPr lang="en-US" smtClean="0"/>
              <a:pPr/>
              <a:t>2/7/2024</a:t>
            </a:fld>
            <a:endParaRPr lang="en-US"/>
          </a:p>
        </p:txBody>
      </p:sp>
      <p:sp>
        <p:nvSpPr>
          <p:cNvPr id="15" name="Footer Placeholder 14">
            <a:extLst>
              <a:ext uri="{FF2B5EF4-FFF2-40B4-BE49-F238E27FC236}">
                <a16:creationId xmlns:a16="http://schemas.microsoft.com/office/drawing/2014/main" id="{38614599-D05F-E878-B5C9-AA292AE8F952}"/>
              </a:ext>
            </a:extLst>
          </p:cNvPr>
          <p:cNvSpPr>
            <a:spLocks noGrp="1"/>
          </p:cNvSpPr>
          <p:nvPr>
            <p:ph type="ftr" sz="quarter" idx="14"/>
          </p:nvPr>
        </p:nvSpPr>
        <p:spPr/>
        <p:txBody>
          <a:bodyPr/>
          <a:lstStyle/>
          <a:p>
            <a:r>
              <a:rPr lang="en-US"/>
              <a:t>www.anubhavtrainings.com</a:t>
            </a:r>
            <a:endParaRPr lang="en-US" dirty="0"/>
          </a:p>
        </p:txBody>
      </p:sp>
      <p:sp>
        <p:nvSpPr>
          <p:cNvPr id="16" name="Slide Number Placeholder 15">
            <a:extLst>
              <a:ext uri="{FF2B5EF4-FFF2-40B4-BE49-F238E27FC236}">
                <a16:creationId xmlns:a16="http://schemas.microsoft.com/office/drawing/2014/main" id="{2E26D554-A29F-64E3-B8CB-826AAA4692E2}"/>
              </a:ext>
            </a:extLst>
          </p:cNvPr>
          <p:cNvSpPr>
            <a:spLocks noGrp="1"/>
          </p:cNvSpPr>
          <p:nvPr>
            <p:ph type="sldNum" sz="quarter" idx="15"/>
          </p:nvPr>
        </p:nvSpPr>
        <p:spPr/>
        <p:txBody>
          <a:bodyPr/>
          <a:lstStyle/>
          <a:p>
            <a:fld id="{96E69268-9C8B-4EBF-A9EE-DC5DC2D48DC3}" type="slidenum">
              <a:rPr lang="en-US" smtClean="0"/>
              <a:pPr/>
              <a:t>‹#›</a:t>
            </a:fld>
            <a:endParaRPr lang="en-US"/>
          </a:p>
        </p:txBody>
      </p:sp>
      <p:sp>
        <p:nvSpPr>
          <p:cNvPr id="17" name="Title 16">
            <a:extLst>
              <a:ext uri="{FF2B5EF4-FFF2-40B4-BE49-F238E27FC236}">
                <a16:creationId xmlns:a16="http://schemas.microsoft.com/office/drawing/2014/main" id="{89077266-29FE-F506-13C7-062F5A7F349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41541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542FDF-2114-2A7E-242B-975B04F462E3}"/>
              </a:ext>
            </a:extLst>
          </p:cNvPr>
          <p:cNvSpPr>
            <a:spLocks noGrp="1"/>
          </p:cNvSpPr>
          <p:nvPr>
            <p:ph type="title"/>
          </p:nvPr>
        </p:nvSpPr>
        <p:spPr>
          <a:xfrm>
            <a:off x="1651058" y="865608"/>
            <a:ext cx="8886708" cy="769613"/>
          </a:xfrm>
        </p:spPr>
        <p:txBody>
          <a:bodyPr anchor="b">
            <a:noAutofit/>
          </a:bodyPr>
          <a:lstStyle>
            <a:lvl1pPr algn="ctr">
              <a:defRPr sz="3600" b="1">
                <a:latin typeface="+mn-lt"/>
              </a:defRPr>
            </a:lvl1pPr>
          </a:lstStyle>
          <a:p>
            <a:r>
              <a:rPr lang="en-US" dirty="0"/>
              <a:t>Click to edit</a:t>
            </a:r>
          </a:p>
        </p:txBody>
      </p:sp>
      <p:sp>
        <p:nvSpPr>
          <p:cNvPr id="14" name="Picture Placeholder 13">
            <a:extLst>
              <a:ext uri="{FF2B5EF4-FFF2-40B4-BE49-F238E27FC236}">
                <a16:creationId xmlns:a16="http://schemas.microsoft.com/office/drawing/2014/main" id="{404E0CF2-40E1-611A-64BA-7925E9F6C413}"/>
              </a:ext>
            </a:extLst>
          </p:cNvPr>
          <p:cNvSpPr>
            <a:spLocks noGrp="1"/>
          </p:cNvSpPr>
          <p:nvPr>
            <p:ph type="pic" sz="quarter" idx="11"/>
          </p:nvPr>
        </p:nvSpPr>
        <p:spPr>
          <a:xfrm>
            <a:off x="1280924" y="2782859"/>
            <a:ext cx="1691148" cy="1691148"/>
          </a:xfrm>
          <a:custGeom>
            <a:avLst/>
            <a:gdLst>
              <a:gd name="connsiteX0" fmla="*/ 845574 w 1691148"/>
              <a:gd name="connsiteY0" fmla="*/ 0 h 1691148"/>
              <a:gd name="connsiteX1" fmla="*/ 1691148 w 1691148"/>
              <a:gd name="connsiteY1" fmla="*/ 845574 h 1691148"/>
              <a:gd name="connsiteX2" fmla="*/ 845574 w 1691148"/>
              <a:gd name="connsiteY2" fmla="*/ 1691148 h 1691148"/>
              <a:gd name="connsiteX3" fmla="*/ 0 w 1691148"/>
              <a:gd name="connsiteY3" fmla="*/ 845574 h 1691148"/>
              <a:gd name="connsiteX4" fmla="*/ 845574 w 1691148"/>
              <a:gd name="connsiteY4" fmla="*/ 0 h 1691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1148" h="1691148">
                <a:moveTo>
                  <a:pt x="845574" y="0"/>
                </a:moveTo>
                <a:cubicBezTo>
                  <a:pt x="1312572" y="0"/>
                  <a:pt x="1691148" y="378576"/>
                  <a:pt x="1691148" y="845574"/>
                </a:cubicBezTo>
                <a:cubicBezTo>
                  <a:pt x="1691148" y="1312572"/>
                  <a:pt x="1312572" y="1691148"/>
                  <a:pt x="845574" y="1691148"/>
                </a:cubicBezTo>
                <a:cubicBezTo>
                  <a:pt x="378576" y="1691148"/>
                  <a:pt x="0" y="1312572"/>
                  <a:pt x="0" y="845574"/>
                </a:cubicBezTo>
                <a:cubicBezTo>
                  <a:pt x="0" y="378576"/>
                  <a:pt x="378576" y="0"/>
                  <a:pt x="845574" y="0"/>
                </a:cubicBezTo>
                <a:close/>
              </a:path>
            </a:pathLst>
          </a:custGeom>
        </p:spPr>
        <p:txBody>
          <a:bodyPr wrap="square" anchor="ctr">
            <a:noAutofit/>
          </a:bodyPr>
          <a:lstStyle>
            <a:lvl1pPr marL="0" indent="0" algn="ctr">
              <a:buFontTx/>
              <a:buNone/>
              <a:defRPr sz="2400"/>
            </a:lvl1pPr>
          </a:lstStyle>
          <a:p>
            <a:endParaRPr lang="en-US"/>
          </a:p>
        </p:txBody>
      </p:sp>
      <p:sp>
        <p:nvSpPr>
          <p:cNvPr id="15" name="Picture Placeholder 14">
            <a:extLst>
              <a:ext uri="{FF2B5EF4-FFF2-40B4-BE49-F238E27FC236}">
                <a16:creationId xmlns:a16="http://schemas.microsoft.com/office/drawing/2014/main" id="{DCE93B67-3990-3409-2AAA-BF381DEE59D4}"/>
              </a:ext>
            </a:extLst>
          </p:cNvPr>
          <p:cNvSpPr>
            <a:spLocks noGrp="1"/>
          </p:cNvSpPr>
          <p:nvPr>
            <p:ph type="pic" sz="quarter" idx="12"/>
          </p:nvPr>
        </p:nvSpPr>
        <p:spPr>
          <a:xfrm>
            <a:off x="4089236" y="2782859"/>
            <a:ext cx="1691148" cy="1691148"/>
          </a:xfrm>
          <a:custGeom>
            <a:avLst/>
            <a:gdLst>
              <a:gd name="connsiteX0" fmla="*/ 845574 w 1691148"/>
              <a:gd name="connsiteY0" fmla="*/ 0 h 1691148"/>
              <a:gd name="connsiteX1" fmla="*/ 1691148 w 1691148"/>
              <a:gd name="connsiteY1" fmla="*/ 845574 h 1691148"/>
              <a:gd name="connsiteX2" fmla="*/ 845574 w 1691148"/>
              <a:gd name="connsiteY2" fmla="*/ 1691148 h 1691148"/>
              <a:gd name="connsiteX3" fmla="*/ 0 w 1691148"/>
              <a:gd name="connsiteY3" fmla="*/ 845574 h 1691148"/>
              <a:gd name="connsiteX4" fmla="*/ 845574 w 1691148"/>
              <a:gd name="connsiteY4" fmla="*/ 0 h 1691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1148" h="1691148">
                <a:moveTo>
                  <a:pt x="845574" y="0"/>
                </a:moveTo>
                <a:cubicBezTo>
                  <a:pt x="1312572" y="0"/>
                  <a:pt x="1691148" y="378576"/>
                  <a:pt x="1691148" y="845574"/>
                </a:cubicBezTo>
                <a:cubicBezTo>
                  <a:pt x="1691148" y="1312572"/>
                  <a:pt x="1312572" y="1691148"/>
                  <a:pt x="845574" y="1691148"/>
                </a:cubicBezTo>
                <a:cubicBezTo>
                  <a:pt x="378576" y="1691148"/>
                  <a:pt x="0" y="1312572"/>
                  <a:pt x="0" y="845574"/>
                </a:cubicBezTo>
                <a:cubicBezTo>
                  <a:pt x="0" y="378576"/>
                  <a:pt x="378576" y="0"/>
                  <a:pt x="845574" y="0"/>
                </a:cubicBezTo>
                <a:close/>
              </a:path>
            </a:pathLst>
          </a:custGeom>
        </p:spPr>
        <p:txBody>
          <a:bodyPr wrap="square" anchor="ctr">
            <a:noAutofit/>
          </a:bodyPr>
          <a:lstStyle>
            <a:lvl1pPr marL="0" indent="0" algn="ctr">
              <a:buFontTx/>
              <a:buNone/>
              <a:defRPr sz="2400"/>
            </a:lvl1pPr>
          </a:lstStyle>
          <a:p>
            <a:endParaRPr lang="en-US"/>
          </a:p>
        </p:txBody>
      </p:sp>
      <p:sp>
        <p:nvSpPr>
          <p:cNvPr id="3" name="Picture Placeholder 14">
            <a:extLst>
              <a:ext uri="{FF2B5EF4-FFF2-40B4-BE49-F238E27FC236}">
                <a16:creationId xmlns:a16="http://schemas.microsoft.com/office/drawing/2014/main" id="{769836EF-E50C-1D80-7BC5-2C1FCB443C2A}"/>
              </a:ext>
            </a:extLst>
          </p:cNvPr>
          <p:cNvSpPr>
            <a:spLocks noGrp="1"/>
          </p:cNvSpPr>
          <p:nvPr>
            <p:ph type="pic" sz="quarter" idx="13"/>
          </p:nvPr>
        </p:nvSpPr>
        <p:spPr>
          <a:xfrm>
            <a:off x="6661748" y="2782859"/>
            <a:ext cx="1691148" cy="1691148"/>
          </a:xfrm>
          <a:custGeom>
            <a:avLst/>
            <a:gdLst>
              <a:gd name="connsiteX0" fmla="*/ 845574 w 1691148"/>
              <a:gd name="connsiteY0" fmla="*/ 0 h 1691148"/>
              <a:gd name="connsiteX1" fmla="*/ 1691148 w 1691148"/>
              <a:gd name="connsiteY1" fmla="*/ 845574 h 1691148"/>
              <a:gd name="connsiteX2" fmla="*/ 845574 w 1691148"/>
              <a:gd name="connsiteY2" fmla="*/ 1691148 h 1691148"/>
              <a:gd name="connsiteX3" fmla="*/ 0 w 1691148"/>
              <a:gd name="connsiteY3" fmla="*/ 845574 h 1691148"/>
              <a:gd name="connsiteX4" fmla="*/ 845574 w 1691148"/>
              <a:gd name="connsiteY4" fmla="*/ 0 h 1691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1148" h="1691148">
                <a:moveTo>
                  <a:pt x="845574" y="0"/>
                </a:moveTo>
                <a:cubicBezTo>
                  <a:pt x="1312572" y="0"/>
                  <a:pt x="1691148" y="378576"/>
                  <a:pt x="1691148" y="845574"/>
                </a:cubicBezTo>
                <a:cubicBezTo>
                  <a:pt x="1691148" y="1312572"/>
                  <a:pt x="1312572" y="1691148"/>
                  <a:pt x="845574" y="1691148"/>
                </a:cubicBezTo>
                <a:cubicBezTo>
                  <a:pt x="378576" y="1691148"/>
                  <a:pt x="0" y="1312572"/>
                  <a:pt x="0" y="845574"/>
                </a:cubicBezTo>
                <a:cubicBezTo>
                  <a:pt x="0" y="378576"/>
                  <a:pt x="378576" y="0"/>
                  <a:pt x="845574" y="0"/>
                </a:cubicBezTo>
                <a:close/>
              </a:path>
            </a:pathLst>
          </a:custGeom>
        </p:spPr>
        <p:txBody>
          <a:bodyPr wrap="square" anchor="ctr">
            <a:noAutofit/>
          </a:bodyPr>
          <a:lstStyle>
            <a:lvl1pPr marL="0" indent="0" algn="ctr">
              <a:buFontTx/>
              <a:buNone/>
              <a:defRPr sz="2400"/>
            </a:lvl1pPr>
          </a:lstStyle>
          <a:p>
            <a:endParaRPr lang="en-US"/>
          </a:p>
        </p:txBody>
      </p:sp>
      <p:sp>
        <p:nvSpPr>
          <p:cNvPr id="4" name="Picture Placeholder 14">
            <a:extLst>
              <a:ext uri="{FF2B5EF4-FFF2-40B4-BE49-F238E27FC236}">
                <a16:creationId xmlns:a16="http://schemas.microsoft.com/office/drawing/2014/main" id="{B3EB6BE3-0B1D-874E-F694-CFFDA07BFA26}"/>
              </a:ext>
            </a:extLst>
          </p:cNvPr>
          <p:cNvSpPr>
            <a:spLocks noGrp="1"/>
          </p:cNvSpPr>
          <p:nvPr>
            <p:ph type="pic" sz="quarter" idx="14"/>
          </p:nvPr>
        </p:nvSpPr>
        <p:spPr>
          <a:xfrm>
            <a:off x="9222068" y="2782859"/>
            <a:ext cx="1691148" cy="1691148"/>
          </a:xfrm>
          <a:custGeom>
            <a:avLst/>
            <a:gdLst>
              <a:gd name="connsiteX0" fmla="*/ 845574 w 1691148"/>
              <a:gd name="connsiteY0" fmla="*/ 0 h 1691148"/>
              <a:gd name="connsiteX1" fmla="*/ 1691148 w 1691148"/>
              <a:gd name="connsiteY1" fmla="*/ 845574 h 1691148"/>
              <a:gd name="connsiteX2" fmla="*/ 845574 w 1691148"/>
              <a:gd name="connsiteY2" fmla="*/ 1691148 h 1691148"/>
              <a:gd name="connsiteX3" fmla="*/ 0 w 1691148"/>
              <a:gd name="connsiteY3" fmla="*/ 845574 h 1691148"/>
              <a:gd name="connsiteX4" fmla="*/ 845574 w 1691148"/>
              <a:gd name="connsiteY4" fmla="*/ 0 h 1691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1148" h="1691148">
                <a:moveTo>
                  <a:pt x="845574" y="0"/>
                </a:moveTo>
                <a:cubicBezTo>
                  <a:pt x="1312572" y="0"/>
                  <a:pt x="1691148" y="378576"/>
                  <a:pt x="1691148" y="845574"/>
                </a:cubicBezTo>
                <a:cubicBezTo>
                  <a:pt x="1691148" y="1312572"/>
                  <a:pt x="1312572" y="1691148"/>
                  <a:pt x="845574" y="1691148"/>
                </a:cubicBezTo>
                <a:cubicBezTo>
                  <a:pt x="378576" y="1691148"/>
                  <a:pt x="0" y="1312572"/>
                  <a:pt x="0" y="845574"/>
                </a:cubicBezTo>
                <a:cubicBezTo>
                  <a:pt x="0" y="378576"/>
                  <a:pt x="378576" y="0"/>
                  <a:pt x="845574" y="0"/>
                </a:cubicBezTo>
                <a:close/>
              </a:path>
            </a:pathLst>
          </a:custGeom>
        </p:spPr>
        <p:txBody>
          <a:bodyPr wrap="square" anchor="ctr">
            <a:noAutofit/>
          </a:bodyPr>
          <a:lstStyle>
            <a:lvl1pPr marL="0" indent="0" algn="ctr">
              <a:buFontTx/>
              <a:buNone/>
              <a:defRPr sz="2400"/>
            </a:lvl1pPr>
          </a:lstStyle>
          <a:p>
            <a:endParaRPr lang="en-US"/>
          </a:p>
        </p:txBody>
      </p:sp>
      <p:pic>
        <p:nvPicPr>
          <p:cNvPr id="5" name="Picture 4">
            <a:extLst>
              <a:ext uri="{FF2B5EF4-FFF2-40B4-BE49-F238E27FC236}">
                <a16:creationId xmlns:a16="http://schemas.microsoft.com/office/drawing/2014/main" id="{3E283EC2-3176-C1E7-9CC6-336F2EC894A7}"/>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Tree>
    <p:extLst>
      <p:ext uri="{BB962C8B-B14F-4D97-AF65-F5344CB8AC3E}">
        <p14:creationId xmlns:p14="http://schemas.microsoft.com/office/powerpoint/2010/main" val="17557962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CEO">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6BE378A-3BBD-B7A6-DB49-A891DDC42A54}"/>
              </a:ext>
            </a:extLst>
          </p:cNvPr>
          <p:cNvSpPr>
            <a:spLocks noGrp="1"/>
          </p:cNvSpPr>
          <p:nvPr>
            <p:ph type="title"/>
          </p:nvPr>
        </p:nvSpPr>
        <p:spPr>
          <a:xfrm>
            <a:off x="1024128" y="831720"/>
            <a:ext cx="6150404" cy="509048"/>
          </a:xfrm>
        </p:spPr>
        <p:txBody>
          <a:bodyPr>
            <a:noAutofit/>
          </a:bodyPr>
          <a:lstStyle>
            <a:lvl1pPr>
              <a:defRPr sz="3600" b="1">
                <a:latin typeface="+mn-lt"/>
              </a:defRPr>
            </a:lvl1pPr>
          </a:lstStyle>
          <a:p>
            <a:r>
              <a:rPr lang="en-US" dirty="0"/>
              <a:t>Click to edit</a:t>
            </a:r>
          </a:p>
        </p:txBody>
      </p:sp>
      <p:sp>
        <p:nvSpPr>
          <p:cNvPr id="4" name="Text Placeholder 3">
            <a:extLst>
              <a:ext uri="{FF2B5EF4-FFF2-40B4-BE49-F238E27FC236}">
                <a16:creationId xmlns:a16="http://schemas.microsoft.com/office/drawing/2014/main" id="{CB0770F5-62F7-D971-F2E0-3D95B8950A24}"/>
              </a:ext>
            </a:extLst>
          </p:cNvPr>
          <p:cNvSpPr>
            <a:spLocks noGrp="1"/>
          </p:cNvSpPr>
          <p:nvPr>
            <p:ph type="body" sz="quarter" idx="11"/>
          </p:nvPr>
        </p:nvSpPr>
        <p:spPr>
          <a:xfrm>
            <a:off x="1030147" y="1468760"/>
            <a:ext cx="6134241" cy="371615"/>
          </a:xfrm>
        </p:spPr>
        <p:txBody>
          <a:bodyPr anchor="ctr">
            <a:noAutofit/>
          </a:bodyPr>
          <a:lstStyle>
            <a:lvl1pPr marL="0" indent="0">
              <a:buFontTx/>
              <a:buNone/>
              <a:defRPr sz="1800">
                <a:solidFill>
                  <a:schemeClr val="tx1">
                    <a:lumMod val="50000"/>
                    <a:lumOff val="50000"/>
                  </a:schemeClr>
                </a:solidFill>
                <a:latin typeface="+mn-lt"/>
              </a:defRPr>
            </a:lvl1pPr>
            <a:lvl2pPr marL="609494" indent="0">
              <a:buFontTx/>
              <a:buNone/>
              <a:defRPr/>
            </a:lvl2pPr>
            <a:lvl3pPr marL="1218986" indent="0">
              <a:buFontTx/>
              <a:buNone/>
              <a:defRPr/>
            </a:lvl3pPr>
            <a:lvl4pPr marL="1828480" indent="0">
              <a:buFontTx/>
              <a:buNone/>
              <a:defRPr/>
            </a:lvl4pPr>
            <a:lvl5pPr marL="2437973" indent="0">
              <a:buFontTx/>
              <a:buNone/>
              <a:defRPr/>
            </a:lvl5pPr>
          </a:lstStyle>
          <a:p>
            <a:pPr lvl="0"/>
            <a:r>
              <a:rPr lang="en-US" dirty="0"/>
              <a:t>Click to edit</a:t>
            </a:r>
          </a:p>
        </p:txBody>
      </p:sp>
      <p:sp>
        <p:nvSpPr>
          <p:cNvPr id="13" name="Picture Placeholder 12">
            <a:extLst>
              <a:ext uri="{FF2B5EF4-FFF2-40B4-BE49-F238E27FC236}">
                <a16:creationId xmlns:a16="http://schemas.microsoft.com/office/drawing/2014/main" id="{B6395716-0E22-8C6D-2F09-AB6CE421CA06}"/>
              </a:ext>
            </a:extLst>
          </p:cNvPr>
          <p:cNvSpPr>
            <a:spLocks noGrp="1"/>
          </p:cNvSpPr>
          <p:nvPr>
            <p:ph type="pic" sz="quarter" idx="12"/>
          </p:nvPr>
        </p:nvSpPr>
        <p:spPr>
          <a:xfrm>
            <a:off x="1030144" y="2564904"/>
            <a:ext cx="4786856" cy="2088232"/>
          </a:xfrm>
          <a:custGeom>
            <a:avLst/>
            <a:gdLst>
              <a:gd name="connsiteX0" fmla="*/ 0 w 4786856"/>
              <a:gd name="connsiteY0" fmla="*/ 0 h 2088232"/>
              <a:gd name="connsiteX1" fmla="*/ 4786856 w 4786856"/>
              <a:gd name="connsiteY1" fmla="*/ 0 h 2088232"/>
              <a:gd name="connsiteX2" fmla="*/ 4786856 w 4786856"/>
              <a:gd name="connsiteY2" fmla="*/ 2088232 h 2088232"/>
              <a:gd name="connsiteX3" fmla="*/ 0 w 4786856"/>
              <a:gd name="connsiteY3" fmla="*/ 2088232 h 2088232"/>
            </a:gdLst>
            <a:ahLst/>
            <a:cxnLst>
              <a:cxn ang="0">
                <a:pos x="connsiteX0" y="connsiteY0"/>
              </a:cxn>
              <a:cxn ang="0">
                <a:pos x="connsiteX1" y="connsiteY1"/>
              </a:cxn>
              <a:cxn ang="0">
                <a:pos x="connsiteX2" y="connsiteY2"/>
              </a:cxn>
              <a:cxn ang="0">
                <a:pos x="connsiteX3" y="connsiteY3"/>
              </a:cxn>
            </a:cxnLst>
            <a:rect l="l" t="t" r="r" b="b"/>
            <a:pathLst>
              <a:path w="4786856" h="2088232">
                <a:moveTo>
                  <a:pt x="0" y="0"/>
                </a:moveTo>
                <a:lnTo>
                  <a:pt x="4786856" y="0"/>
                </a:lnTo>
                <a:lnTo>
                  <a:pt x="4786856" y="2088232"/>
                </a:lnTo>
                <a:lnTo>
                  <a:pt x="0" y="2088232"/>
                </a:lnTo>
                <a:close/>
              </a:path>
            </a:pathLst>
          </a:custGeom>
        </p:spPr>
        <p:txBody>
          <a:bodyPr wrap="square" anchor="ctr">
            <a:noAutofit/>
          </a:bodyPr>
          <a:lstStyle>
            <a:lvl1pPr marL="0" indent="0" algn="ctr">
              <a:buFontTx/>
              <a:buNone/>
              <a:defRPr sz="2800"/>
            </a:lvl1pPr>
          </a:lstStyle>
          <a:p>
            <a:endParaRPr lang="en-US"/>
          </a:p>
        </p:txBody>
      </p:sp>
      <p:sp>
        <p:nvSpPr>
          <p:cNvPr id="12" name="Picture Placeholder 11">
            <a:extLst>
              <a:ext uri="{FF2B5EF4-FFF2-40B4-BE49-F238E27FC236}">
                <a16:creationId xmlns:a16="http://schemas.microsoft.com/office/drawing/2014/main" id="{A581B83D-31CE-3BFF-D9DF-C48FD812AAB6}"/>
              </a:ext>
            </a:extLst>
          </p:cNvPr>
          <p:cNvSpPr>
            <a:spLocks noGrp="1"/>
          </p:cNvSpPr>
          <p:nvPr>
            <p:ph type="pic" sz="quarter" idx="13"/>
          </p:nvPr>
        </p:nvSpPr>
        <p:spPr>
          <a:xfrm>
            <a:off x="6371137" y="2564904"/>
            <a:ext cx="4786856" cy="2088232"/>
          </a:xfrm>
          <a:custGeom>
            <a:avLst/>
            <a:gdLst>
              <a:gd name="connsiteX0" fmla="*/ 0 w 4786856"/>
              <a:gd name="connsiteY0" fmla="*/ 0 h 2088232"/>
              <a:gd name="connsiteX1" fmla="*/ 4786856 w 4786856"/>
              <a:gd name="connsiteY1" fmla="*/ 0 h 2088232"/>
              <a:gd name="connsiteX2" fmla="*/ 4786856 w 4786856"/>
              <a:gd name="connsiteY2" fmla="*/ 2088232 h 2088232"/>
              <a:gd name="connsiteX3" fmla="*/ 0 w 4786856"/>
              <a:gd name="connsiteY3" fmla="*/ 2088232 h 2088232"/>
            </a:gdLst>
            <a:ahLst/>
            <a:cxnLst>
              <a:cxn ang="0">
                <a:pos x="connsiteX0" y="connsiteY0"/>
              </a:cxn>
              <a:cxn ang="0">
                <a:pos x="connsiteX1" y="connsiteY1"/>
              </a:cxn>
              <a:cxn ang="0">
                <a:pos x="connsiteX2" y="connsiteY2"/>
              </a:cxn>
              <a:cxn ang="0">
                <a:pos x="connsiteX3" y="connsiteY3"/>
              </a:cxn>
            </a:cxnLst>
            <a:rect l="l" t="t" r="r" b="b"/>
            <a:pathLst>
              <a:path w="4786856" h="2088232">
                <a:moveTo>
                  <a:pt x="0" y="0"/>
                </a:moveTo>
                <a:lnTo>
                  <a:pt x="4786856" y="0"/>
                </a:lnTo>
                <a:lnTo>
                  <a:pt x="4786856" y="2088232"/>
                </a:lnTo>
                <a:lnTo>
                  <a:pt x="0" y="2088232"/>
                </a:lnTo>
                <a:close/>
              </a:path>
            </a:pathLst>
          </a:custGeom>
        </p:spPr>
        <p:txBody>
          <a:bodyPr wrap="square" anchor="ctr">
            <a:noAutofit/>
          </a:bodyPr>
          <a:lstStyle>
            <a:lvl1pPr marL="0" indent="0" algn="ctr">
              <a:buFontTx/>
              <a:buNone/>
              <a:defRPr sz="2800"/>
            </a:lvl1pPr>
          </a:lstStyle>
          <a:p>
            <a:endParaRPr lang="en-US"/>
          </a:p>
        </p:txBody>
      </p:sp>
      <p:pic>
        <p:nvPicPr>
          <p:cNvPr id="3" name="Picture 2">
            <a:extLst>
              <a:ext uri="{FF2B5EF4-FFF2-40B4-BE49-F238E27FC236}">
                <a16:creationId xmlns:a16="http://schemas.microsoft.com/office/drawing/2014/main" id="{E7ADD001-3A33-5930-4A10-F3801EAF1F7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Tree>
    <p:extLst>
      <p:ext uri="{BB962C8B-B14F-4D97-AF65-F5344CB8AC3E}">
        <p14:creationId xmlns:p14="http://schemas.microsoft.com/office/powerpoint/2010/main" val="19066083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Why Choose Us">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8ECA82BE-AC51-50C1-6A5A-D410D1073406}"/>
              </a:ext>
            </a:extLst>
          </p:cNvPr>
          <p:cNvSpPr>
            <a:spLocks noGrp="1"/>
          </p:cNvSpPr>
          <p:nvPr>
            <p:ph type="pic" sz="quarter" idx="10"/>
          </p:nvPr>
        </p:nvSpPr>
        <p:spPr>
          <a:xfrm>
            <a:off x="-1" y="-1"/>
            <a:ext cx="8065009" cy="6858000"/>
          </a:xfrm>
          <a:custGeom>
            <a:avLst/>
            <a:gdLst>
              <a:gd name="connsiteX0" fmla="*/ 0 w 8254652"/>
              <a:gd name="connsiteY0" fmla="*/ 0 h 6858000"/>
              <a:gd name="connsiteX1" fmla="*/ 8254652 w 8254652"/>
              <a:gd name="connsiteY1" fmla="*/ 0 h 6858000"/>
              <a:gd name="connsiteX2" fmla="*/ 8254652 w 8254652"/>
              <a:gd name="connsiteY2" fmla="*/ 6858000 h 6858000"/>
              <a:gd name="connsiteX3" fmla="*/ 0 w 825465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8254652" h="6858000">
                <a:moveTo>
                  <a:pt x="0" y="0"/>
                </a:moveTo>
                <a:lnTo>
                  <a:pt x="8254652" y="0"/>
                </a:lnTo>
                <a:lnTo>
                  <a:pt x="8254652" y="6858000"/>
                </a:lnTo>
                <a:lnTo>
                  <a:pt x="0" y="6858000"/>
                </a:lnTo>
                <a:close/>
              </a:path>
            </a:pathLst>
          </a:custGeom>
        </p:spPr>
        <p:txBody>
          <a:bodyPr wrap="square" anchor="ctr">
            <a:noAutofit/>
          </a:bodyPr>
          <a:lstStyle>
            <a:lvl1pPr marL="0" indent="0" algn="ctr">
              <a:buFontTx/>
              <a:buNone/>
              <a:defRPr/>
            </a:lvl1pPr>
          </a:lstStyle>
          <a:p>
            <a:endParaRPr lang="en-US"/>
          </a:p>
        </p:txBody>
      </p:sp>
      <p:pic>
        <p:nvPicPr>
          <p:cNvPr id="3" name="Picture 2">
            <a:extLst>
              <a:ext uri="{FF2B5EF4-FFF2-40B4-BE49-F238E27FC236}">
                <a16:creationId xmlns:a16="http://schemas.microsoft.com/office/drawing/2014/main" id="{00646A92-0BB3-6023-777C-EAD7FE48680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Tree>
    <p:extLst>
      <p:ext uri="{BB962C8B-B14F-4D97-AF65-F5344CB8AC3E}">
        <p14:creationId xmlns:p14="http://schemas.microsoft.com/office/powerpoint/2010/main" val="53782287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anks">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676FD07D-8E99-6464-FC01-0FA14F253D48}"/>
              </a:ext>
            </a:extLst>
          </p:cNvPr>
          <p:cNvSpPr>
            <a:spLocks noGrp="1"/>
          </p:cNvSpPr>
          <p:nvPr>
            <p:ph type="pic" sz="quarter" idx="10"/>
          </p:nvPr>
        </p:nvSpPr>
        <p:spPr>
          <a:xfrm>
            <a:off x="2133972" y="0"/>
            <a:ext cx="5760640" cy="6858000"/>
          </a:xfrm>
          <a:custGeom>
            <a:avLst/>
            <a:gdLst>
              <a:gd name="connsiteX0" fmla="*/ 0 w 5760640"/>
              <a:gd name="connsiteY0" fmla="*/ 0 h 6858000"/>
              <a:gd name="connsiteX1" fmla="*/ 5760640 w 5760640"/>
              <a:gd name="connsiteY1" fmla="*/ 0 h 6858000"/>
              <a:gd name="connsiteX2" fmla="*/ 5760640 w 5760640"/>
              <a:gd name="connsiteY2" fmla="*/ 6858000 h 6858000"/>
              <a:gd name="connsiteX3" fmla="*/ 0 w 576064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760640" h="6858000">
                <a:moveTo>
                  <a:pt x="0" y="0"/>
                </a:moveTo>
                <a:lnTo>
                  <a:pt x="5760640" y="0"/>
                </a:lnTo>
                <a:lnTo>
                  <a:pt x="5760640" y="6858000"/>
                </a:lnTo>
                <a:lnTo>
                  <a:pt x="0" y="6858000"/>
                </a:lnTo>
                <a:close/>
              </a:path>
            </a:pathLst>
          </a:custGeom>
        </p:spPr>
        <p:txBody>
          <a:bodyPr wrap="square" anchor="ctr">
            <a:noAutofit/>
          </a:bodyPr>
          <a:lstStyle>
            <a:lvl1pPr marL="0" indent="0" algn="ctr">
              <a:buFontTx/>
              <a:buNone/>
              <a:defRPr/>
            </a:lvl1pPr>
          </a:lstStyle>
          <a:p>
            <a:endParaRPr lang="en-US"/>
          </a:p>
        </p:txBody>
      </p:sp>
      <p:pic>
        <p:nvPicPr>
          <p:cNvPr id="2" name="Picture 1">
            <a:extLst>
              <a:ext uri="{FF2B5EF4-FFF2-40B4-BE49-F238E27FC236}">
                <a16:creationId xmlns:a16="http://schemas.microsoft.com/office/drawing/2014/main" id="{FA9FD158-A786-2AAC-9D5D-2615B0E99FF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Tree>
    <p:extLst>
      <p:ext uri="{BB962C8B-B14F-4D97-AF65-F5344CB8AC3E}">
        <p14:creationId xmlns:p14="http://schemas.microsoft.com/office/powerpoint/2010/main" val="381918716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7" name="Rectangle 6"/>
          <p:cNvSpPr/>
          <p:nvPr/>
        </p:nvSpPr>
        <p:spPr>
          <a:xfrm>
            <a:off x="0" y="3886200"/>
            <a:ext cx="12188825" cy="2971800"/>
          </a:xfrm>
          <a:prstGeom prst="rect">
            <a:avLst/>
          </a:prstGeom>
          <a:gradFill flip="none" rotWithShape="1">
            <a:gsLst>
              <a:gs pos="100000">
                <a:schemeClr val="bg1">
                  <a:lumMod val="65000"/>
                  <a:alpha val="53000"/>
                </a:schemeClr>
              </a:gs>
              <a:gs pos="0">
                <a:schemeClr val="bg1">
                  <a:lumMod val="9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a:endParaRPr lang="en-US">
              <a:solidFill>
                <a:prstClr val="white"/>
              </a:solidFill>
            </a:endParaRPr>
          </a:p>
        </p:txBody>
      </p:sp>
      <p:sp>
        <p:nvSpPr>
          <p:cNvPr id="2" name="Title 1"/>
          <p:cNvSpPr>
            <a:spLocks noGrp="1"/>
          </p:cNvSpPr>
          <p:nvPr>
            <p:ph type="ctrTitle"/>
          </p:nvPr>
        </p:nvSpPr>
        <p:spPr>
          <a:xfrm>
            <a:off x="914162" y="3887117"/>
            <a:ext cx="10360501" cy="610820"/>
          </a:xfrm>
        </p:spPr>
        <p:txBody>
          <a:bodyPr/>
          <a:lstStyle>
            <a:lvl1pPr algn="ctr">
              <a:defRPr lang="en-US" sz="4000" kern="1200" smtClean="0">
                <a:solidFill>
                  <a:schemeClr val="tx1">
                    <a:lumMod val="75000"/>
                    <a:lumOff val="25000"/>
                  </a:schemeClr>
                </a:solidFill>
                <a:latin typeface="+mj-lt"/>
                <a:ea typeface="+mj-ea"/>
                <a:cs typeface="+mj-cs"/>
              </a:defRPr>
            </a:lvl1pPr>
          </a:lstStyle>
          <a:p>
            <a:r>
              <a:rPr lang="en-US"/>
              <a:t>Click to edit Master title style</a:t>
            </a:r>
          </a:p>
        </p:txBody>
      </p:sp>
      <p:sp>
        <p:nvSpPr>
          <p:cNvPr id="3" name="Subtitle 2"/>
          <p:cNvSpPr>
            <a:spLocks noGrp="1"/>
          </p:cNvSpPr>
          <p:nvPr>
            <p:ph type="subTitle" idx="1"/>
          </p:nvPr>
        </p:nvSpPr>
        <p:spPr>
          <a:xfrm>
            <a:off x="1828324" y="4399020"/>
            <a:ext cx="8532178" cy="764440"/>
          </a:xfrm>
        </p:spPr>
        <p:txBody>
          <a:bodyPr>
            <a:normAutofit/>
          </a:bodyPr>
          <a:lstStyle>
            <a:lvl1pPr marL="0" indent="0" algn="ctr">
              <a:buNone/>
              <a:defRPr lang="en-US" sz="2400" kern="1200" smtClean="0">
                <a:solidFill>
                  <a:schemeClr val="tx1">
                    <a:lumMod val="65000"/>
                    <a:lumOff val="35000"/>
                  </a:schemeClr>
                </a:solidFill>
                <a:latin typeface="+mj-lt"/>
                <a:ea typeface="+mj-ea"/>
                <a:cs typeface="+mj-cs"/>
              </a:defRPr>
            </a:lvl1pPr>
            <a:lvl2pPr marL="609468" indent="0" algn="ctr">
              <a:buNone/>
              <a:defRPr>
                <a:solidFill>
                  <a:schemeClr val="tx1">
                    <a:tint val="75000"/>
                  </a:schemeClr>
                </a:solidFill>
              </a:defRPr>
            </a:lvl2pPr>
            <a:lvl3pPr marL="1218936" indent="0" algn="ctr">
              <a:buNone/>
              <a:defRPr>
                <a:solidFill>
                  <a:schemeClr val="tx1">
                    <a:tint val="75000"/>
                  </a:schemeClr>
                </a:solidFill>
              </a:defRPr>
            </a:lvl3pPr>
            <a:lvl4pPr marL="1828404" indent="0" algn="ctr">
              <a:buNone/>
              <a:defRPr>
                <a:solidFill>
                  <a:schemeClr val="tx1">
                    <a:tint val="75000"/>
                  </a:schemeClr>
                </a:solidFill>
              </a:defRPr>
            </a:lvl4pPr>
            <a:lvl5pPr marL="2437872" indent="0" algn="ctr">
              <a:buNone/>
              <a:defRPr>
                <a:solidFill>
                  <a:schemeClr val="tx1">
                    <a:tint val="75000"/>
                  </a:schemeClr>
                </a:solidFill>
              </a:defRPr>
            </a:lvl5pPr>
            <a:lvl6pPr marL="3047340" indent="0" algn="ctr">
              <a:buNone/>
              <a:defRPr>
                <a:solidFill>
                  <a:schemeClr val="tx1">
                    <a:tint val="75000"/>
                  </a:schemeClr>
                </a:solidFill>
              </a:defRPr>
            </a:lvl6pPr>
            <a:lvl7pPr marL="3656808" indent="0" algn="ctr">
              <a:buNone/>
              <a:defRPr>
                <a:solidFill>
                  <a:schemeClr val="tx1">
                    <a:tint val="75000"/>
                  </a:schemeClr>
                </a:solidFill>
              </a:defRPr>
            </a:lvl7pPr>
            <a:lvl8pPr marL="4266275" indent="0" algn="ctr">
              <a:buNone/>
              <a:defRPr>
                <a:solidFill>
                  <a:schemeClr val="tx1">
                    <a:tint val="75000"/>
                  </a:schemeClr>
                </a:solidFill>
              </a:defRPr>
            </a:lvl8pPr>
            <a:lvl9pPr marL="4875744"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9578D6DB-6798-42D2-B9AD-FC6F1C72FC30}" type="datetimeFigureOut">
              <a:rPr lang="en-US" smtClean="0"/>
              <a:pPr/>
              <a:t>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EDE275-BE14-4364-AEA2-5F5667C0FD49}" type="slidenum">
              <a:rPr lang="en-US" smtClean="0"/>
              <a:pPr/>
              <a:t>‹#›</a:t>
            </a:fld>
            <a:endParaRPr lang="en-US"/>
          </a:p>
        </p:txBody>
      </p:sp>
    </p:spTree>
    <p:extLst>
      <p:ext uri="{BB962C8B-B14F-4D97-AF65-F5344CB8AC3E}">
        <p14:creationId xmlns:p14="http://schemas.microsoft.com/office/powerpoint/2010/main" val="181341604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162" y="2130426"/>
            <a:ext cx="10360501" cy="1470025"/>
          </a:xfrm>
        </p:spPr>
        <p:txBody>
          <a:bodyPr/>
          <a:lstStyle/>
          <a:p>
            <a:r>
              <a:rPr lang="en-US"/>
              <a:t>Click to edit Master title style</a:t>
            </a:r>
          </a:p>
        </p:txBody>
      </p:sp>
      <p:sp>
        <p:nvSpPr>
          <p:cNvPr id="3" name="Subtitle 2"/>
          <p:cNvSpPr>
            <a:spLocks noGrp="1"/>
          </p:cNvSpPr>
          <p:nvPr>
            <p:ph type="subTitle" idx="1"/>
          </p:nvPr>
        </p:nvSpPr>
        <p:spPr>
          <a:xfrm>
            <a:off x="1828324" y="3886200"/>
            <a:ext cx="8532178" cy="1752600"/>
          </a:xfrm>
        </p:spPr>
        <p:txBody>
          <a:bodyPr/>
          <a:lstStyle>
            <a:lvl1pPr marL="0" indent="0" algn="ctr">
              <a:buNone/>
              <a:defRPr>
                <a:solidFill>
                  <a:schemeClr val="tx1">
                    <a:tint val="75000"/>
                  </a:schemeClr>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62347113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0495" y="3645024"/>
            <a:ext cx="10827834" cy="1362075"/>
          </a:xfrm>
        </p:spPr>
        <p:txBody>
          <a:bodyPr anchor="t"/>
          <a:lstStyle>
            <a:lvl1pPr algn="ctr">
              <a:defRPr sz="5300" b="1" cap="all"/>
            </a:lvl1pPr>
          </a:lstStyle>
          <a:p>
            <a:r>
              <a:rPr lang="en-US"/>
              <a:t>Click to edit Master 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73904050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367070" y="881262"/>
            <a:ext cx="9195625" cy="1470025"/>
          </a:xfrm>
        </p:spPr>
        <p:txBody>
          <a:bodyPr anchor="t">
            <a:normAutofit/>
          </a:bodyPr>
          <a:lstStyle>
            <a:lvl1pPr algn="l">
              <a:defRPr sz="4400"/>
            </a:lvl1pPr>
          </a:lstStyle>
          <a:p>
            <a:r>
              <a:rPr lang="en-US" dirty="0"/>
              <a:t>Click to edit Master title style</a:t>
            </a:r>
          </a:p>
        </p:txBody>
      </p:sp>
      <p:sp>
        <p:nvSpPr>
          <p:cNvPr id="3" name="Subtitle 2"/>
          <p:cNvSpPr>
            <a:spLocks noGrp="1"/>
          </p:cNvSpPr>
          <p:nvPr>
            <p:ph type="subTitle" idx="1"/>
          </p:nvPr>
        </p:nvSpPr>
        <p:spPr>
          <a:xfrm>
            <a:off x="2349996" y="3048744"/>
            <a:ext cx="9217024" cy="1752600"/>
          </a:xfrm>
        </p:spPr>
        <p:txBody>
          <a:bodyPr>
            <a:normAutofit/>
          </a:bodyPr>
          <a:lstStyle>
            <a:lvl1pPr marL="0" indent="0" algn="l">
              <a:buNone/>
              <a:defRPr sz="2400">
                <a:solidFill>
                  <a:schemeClr val="tx1">
                    <a:tint val="75000"/>
                  </a:schemeClr>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61436622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62556136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441" y="1600201"/>
            <a:ext cx="5383398"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5986" y="1600201"/>
            <a:ext cx="5383398"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25404F2-BE9A-4460-8815-8F645183555F}" type="datetimeFigureOut">
              <a:rPr lang="en-US" smtClean="0"/>
              <a:pPr/>
              <a:t>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25717425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9"/>
            <a:ext cx="10597539" cy="711081"/>
          </a:xfrm>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2/7/2024</a:t>
            </a:fld>
            <a:endParaRPr lang="en-US"/>
          </a:p>
        </p:txBody>
      </p:sp>
      <p:sp>
        <p:nvSpPr>
          <p:cNvPr id="4" name="Footer Placeholder 3"/>
          <p:cNvSpPr>
            <a:spLocks noGrp="1"/>
          </p:cNvSpPr>
          <p:nvPr>
            <p:ph type="ftr" sz="quarter" idx="11"/>
          </p:nvPr>
        </p:nvSpPr>
        <p:spPr/>
        <p:txBody>
          <a:bodyPr/>
          <a:lstStyle/>
          <a:p>
            <a:r>
              <a:rPr lang="en-US" dirty="0"/>
              <a:t>www.anubhavtrainings.com</a:t>
            </a:r>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4298743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441" y="1535113"/>
            <a:ext cx="5385514"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4" name="Content Placeholder 3"/>
          <p:cNvSpPr>
            <a:spLocks noGrp="1"/>
          </p:cNvSpPr>
          <p:nvPr>
            <p:ph sz="half" idx="2"/>
          </p:nvPr>
        </p:nvSpPr>
        <p:spPr>
          <a:xfrm>
            <a:off x="609441" y="2174875"/>
            <a:ext cx="5385514"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1756" y="1535113"/>
            <a:ext cx="5387630"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6" name="Content Placeholder 5"/>
          <p:cNvSpPr>
            <a:spLocks noGrp="1"/>
          </p:cNvSpPr>
          <p:nvPr>
            <p:ph sz="quarter" idx="4"/>
          </p:nvPr>
        </p:nvSpPr>
        <p:spPr>
          <a:xfrm>
            <a:off x="6191756" y="2174875"/>
            <a:ext cx="5387630"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25404F2-BE9A-4460-8815-8F645183555F}" type="datetimeFigureOut">
              <a:rPr lang="en-US" smtClean="0"/>
              <a:pPr/>
              <a:t>2/7/2024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221061692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2/7/2024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9" name="Content Placeholder 6"/>
          <p:cNvSpPr>
            <a:spLocks noGrp="1"/>
          </p:cNvSpPr>
          <p:nvPr>
            <p:ph sz="quarter" idx="13"/>
          </p:nvPr>
        </p:nvSpPr>
        <p:spPr>
          <a:xfrm>
            <a:off x="608012" y="932701"/>
            <a:ext cx="10972800" cy="484187"/>
          </a:xfrm>
        </p:spPr>
        <p:txBody>
          <a:bodyPr>
            <a:noAutofit/>
          </a:bodyPr>
          <a:lstStyle>
            <a:lvl1pPr marL="0" indent="0">
              <a:buFontTx/>
              <a:buNone/>
              <a:defRPr sz="22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Tree>
    <p:extLst>
      <p:ext uri="{BB962C8B-B14F-4D97-AF65-F5344CB8AC3E}">
        <p14:creationId xmlns:p14="http://schemas.microsoft.com/office/powerpoint/2010/main" val="63921782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2/7/2024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6"/>
          <p:cNvSpPr>
            <a:spLocks noGrp="1"/>
          </p:cNvSpPr>
          <p:nvPr>
            <p:ph sz="quarter" idx="15"/>
          </p:nvPr>
        </p:nvSpPr>
        <p:spPr>
          <a:xfrm>
            <a:off x="608012" y="4794325"/>
            <a:ext cx="3335505"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3" name="Content Placeholder 6"/>
          <p:cNvSpPr>
            <a:spLocks noGrp="1"/>
          </p:cNvSpPr>
          <p:nvPr>
            <p:ph sz="quarter" idx="16"/>
          </p:nvPr>
        </p:nvSpPr>
        <p:spPr>
          <a:xfrm>
            <a:off x="4125912" y="4794325"/>
            <a:ext cx="3940258"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4" name="Content Placeholder 6"/>
          <p:cNvSpPr>
            <a:spLocks noGrp="1"/>
          </p:cNvSpPr>
          <p:nvPr>
            <p:ph sz="quarter" idx="17"/>
          </p:nvPr>
        </p:nvSpPr>
        <p:spPr>
          <a:xfrm>
            <a:off x="8240712" y="4788396"/>
            <a:ext cx="3335505"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5" name="Content Placeholder 6"/>
          <p:cNvSpPr>
            <a:spLocks noGrp="1"/>
          </p:cNvSpPr>
          <p:nvPr>
            <p:ph sz="quarter" idx="18"/>
          </p:nvPr>
        </p:nvSpPr>
        <p:spPr>
          <a:xfrm>
            <a:off x="608012" y="4277817"/>
            <a:ext cx="3335505"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6" name="Content Placeholder 6"/>
          <p:cNvSpPr>
            <a:spLocks noGrp="1"/>
          </p:cNvSpPr>
          <p:nvPr>
            <p:ph sz="quarter" idx="19"/>
          </p:nvPr>
        </p:nvSpPr>
        <p:spPr>
          <a:xfrm>
            <a:off x="4125912" y="4277817"/>
            <a:ext cx="3940258"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7" name="Content Placeholder 6"/>
          <p:cNvSpPr>
            <a:spLocks noGrp="1"/>
          </p:cNvSpPr>
          <p:nvPr>
            <p:ph sz="quarter" idx="20"/>
          </p:nvPr>
        </p:nvSpPr>
        <p:spPr>
          <a:xfrm>
            <a:off x="8240712" y="4271888"/>
            <a:ext cx="3335505"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9" name="Content Placeholder 6"/>
          <p:cNvSpPr>
            <a:spLocks noGrp="1"/>
          </p:cNvSpPr>
          <p:nvPr>
            <p:ph sz="quarter" idx="13"/>
          </p:nvPr>
        </p:nvSpPr>
        <p:spPr>
          <a:xfrm>
            <a:off x="608012" y="932701"/>
            <a:ext cx="10972800" cy="484187"/>
          </a:xfrm>
        </p:spPr>
        <p:txBody>
          <a:bodyPr>
            <a:noAutofit/>
          </a:bodyPr>
          <a:lstStyle>
            <a:lvl1pPr marL="0" indent="0">
              <a:buFontTx/>
              <a:buNone/>
              <a:defRPr sz="22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Tree>
    <p:extLst>
      <p:ext uri="{BB962C8B-B14F-4D97-AF65-F5344CB8AC3E}">
        <p14:creationId xmlns:p14="http://schemas.microsoft.com/office/powerpoint/2010/main" val="64158836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1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2/7/2024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54622898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3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2/7/2024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7389813" y="1196752"/>
            <a:ext cx="3960812" cy="4824636"/>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154502865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4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2/7/2024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609600" y="1196752"/>
            <a:ext cx="4404692" cy="4824636"/>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110175211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5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9"/>
            <a:ext cx="4404851" cy="1642193"/>
          </a:xfrm>
        </p:spPr>
        <p:txBody>
          <a:bodyPr>
            <a:noAutofit/>
          </a:bodyPr>
          <a:lstStyle>
            <a:lvl1pPr>
              <a:defRPr sz="3600"/>
            </a:lvl1pPr>
          </a:lstStyle>
          <a:p>
            <a:r>
              <a:rPr lang="en-US" dirty="0"/>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2/7/2024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609600" y="2060848"/>
            <a:ext cx="4404692" cy="3816424"/>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185130128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2/7/2024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299371410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443" y="273049"/>
            <a:ext cx="4010039" cy="1162051"/>
          </a:xfrm>
        </p:spPr>
        <p:txBody>
          <a:bodyPr anchor="b"/>
          <a:lstStyle>
            <a:lvl1pPr algn="l">
              <a:defRPr sz="2700" b="1"/>
            </a:lvl1pPr>
          </a:lstStyle>
          <a:p>
            <a:r>
              <a:rPr lang="en-US"/>
              <a:t>Click to edit Master title style</a:t>
            </a:r>
          </a:p>
        </p:txBody>
      </p:sp>
      <p:sp>
        <p:nvSpPr>
          <p:cNvPr id="3" name="Content Placeholder 2"/>
          <p:cNvSpPr>
            <a:spLocks noGrp="1"/>
          </p:cNvSpPr>
          <p:nvPr>
            <p:ph idx="1"/>
          </p:nvPr>
        </p:nvSpPr>
        <p:spPr>
          <a:xfrm>
            <a:off x="4765492" y="273052"/>
            <a:ext cx="6813892" cy="5853113"/>
          </a:xfrm>
        </p:spPr>
        <p:txBody>
          <a:bodyPr/>
          <a:lstStyle>
            <a:lvl1pPr>
              <a:defRPr sz="4300"/>
            </a:lvl1pPr>
            <a:lvl2pPr>
              <a:defRPr sz="3700"/>
            </a:lvl2pPr>
            <a:lvl3pPr>
              <a:defRPr sz="3200"/>
            </a:lvl3pPr>
            <a:lvl4pPr>
              <a:defRPr sz="2700"/>
            </a:lvl4pPr>
            <a:lvl5pPr>
              <a:defRPr sz="2700"/>
            </a:lvl5pPr>
            <a:lvl6pPr>
              <a:defRPr sz="2700"/>
            </a:lvl6pPr>
            <a:lvl7pPr>
              <a:defRPr sz="2700"/>
            </a:lvl7pPr>
            <a:lvl8pPr>
              <a:defRPr sz="2700"/>
            </a:lvl8pPr>
            <a:lvl9pPr>
              <a:defRPr sz="2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443" y="1435102"/>
            <a:ext cx="4010039" cy="46910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21814415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095" y="4800600"/>
            <a:ext cx="7313295" cy="566739"/>
          </a:xfrm>
        </p:spPr>
        <p:txBody>
          <a:bodyPr anchor="b"/>
          <a:lstStyle>
            <a:lvl1pPr algn="l">
              <a:defRPr sz="2700" b="1"/>
            </a:lvl1pPr>
          </a:lstStyle>
          <a:p>
            <a:r>
              <a:rPr lang="en-US"/>
              <a:t>Click to edit Master title style</a:t>
            </a:r>
          </a:p>
        </p:txBody>
      </p:sp>
      <p:sp>
        <p:nvSpPr>
          <p:cNvPr id="3" name="Picture Placeholder 2"/>
          <p:cNvSpPr>
            <a:spLocks noGrp="1"/>
          </p:cNvSpPr>
          <p:nvPr>
            <p:ph type="pic" idx="1"/>
          </p:nvPr>
        </p:nvSpPr>
        <p:spPr>
          <a:xfrm>
            <a:off x="2389095" y="612775"/>
            <a:ext cx="7313295" cy="4114800"/>
          </a:xfrm>
        </p:spPr>
        <p:txBody>
          <a:bodyPr/>
          <a:lstStyle>
            <a:lvl1pPr marL="0" indent="0">
              <a:buNone/>
              <a:defRPr sz="4300"/>
            </a:lvl1pPr>
            <a:lvl2pPr marL="609493" indent="0">
              <a:buNone/>
              <a:defRPr sz="3700"/>
            </a:lvl2pPr>
            <a:lvl3pPr marL="1218987" indent="0">
              <a:buNone/>
              <a:defRPr sz="3200"/>
            </a:lvl3pPr>
            <a:lvl4pPr marL="1828480" indent="0">
              <a:buNone/>
              <a:defRPr sz="2700"/>
            </a:lvl4pPr>
            <a:lvl5pPr marL="2437973" indent="0">
              <a:buNone/>
              <a:defRPr sz="2700"/>
            </a:lvl5pPr>
            <a:lvl6pPr marL="3047467" indent="0">
              <a:buNone/>
              <a:defRPr sz="2700"/>
            </a:lvl6pPr>
            <a:lvl7pPr marL="3656960" indent="0">
              <a:buNone/>
              <a:defRPr sz="2700"/>
            </a:lvl7pPr>
            <a:lvl8pPr marL="4266453" indent="0">
              <a:buNone/>
              <a:defRPr sz="2700"/>
            </a:lvl8pPr>
            <a:lvl9pPr marL="4875947" indent="0">
              <a:buNone/>
              <a:defRPr sz="2700"/>
            </a:lvl9pPr>
          </a:lstStyle>
          <a:p>
            <a:endParaRPr lang="en-US"/>
          </a:p>
        </p:txBody>
      </p:sp>
      <p:sp>
        <p:nvSpPr>
          <p:cNvPr id="4" name="Text Placeholder 3"/>
          <p:cNvSpPr>
            <a:spLocks noGrp="1"/>
          </p:cNvSpPr>
          <p:nvPr>
            <p:ph type="body" sz="half" idx="2"/>
          </p:nvPr>
        </p:nvSpPr>
        <p:spPr>
          <a:xfrm>
            <a:off x="2389095" y="5367338"/>
            <a:ext cx="7313295" cy="8048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5541584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Agenda">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8CAD9AC-C446-73A1-A83E-3588A6643FAE}"/>
              </a:ext>
            </a:extLst>
          </p:cNvPr>
          <p:cNvSpPr/>
          <p:nvPr userDrawn="1"/>
        </p:nvSpPr>
        <p:spPr>
          <a:xfrm>
            <a:off x="499937" y="3429000"/>
            <a:ext cx="11188950" cy="2971800"/>
          </a:xfrm>
          <a:prstGeom prst="rect">
            <a:avLst/>
          </a:prstGeom>
          <a:noFill/>
          <a:ln w="3175">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Picture Placeholder 13">
            <a:extLst>
              <a:ext uri="{FF2B5EF4-FFF2-40B4-BE49-F238E27FC236}">
                <a16:creationId xmlns:a16="http://schemas.microsoft.com/office/drawing/2014/main" id="{B9DA78E8-E588-591E-0087-B179CF9C6C40}"/>
              </a:ext>
            </a:extLst>
          </p:cNvPr>
          <p:cNvSpPr>
            <a:spLocks noGrp="1"/>
          </p:cNvSpPr>
          <p:nvPr>
            <p:ph type="pic" sz="quarter" idx="10"/>
          </p:nvPr>
        </p:nvSpPr>
        <p:spPr>
          <a:xfrm>
            <a:off x="780288" y="2304287"/>
            <a:ext cx="2769460" cy="2230760"/>
          </a:xfrm>
          <a:custGeom>
            <a:avLst/>
            <a:gdLst>
              <a:gd name="connsiteX0" fmla="*/ 0 w 2769460"/>
              <a:gd name="connsiteY0" fmla="*/ 0 h 2230760"/>
              <a:gd name="connsiteX1" fmla="*/ 2769460 w 2769460"/>
              <a:gd name="connsiteY1" fmla="*/ 0 h 2230760"/>
              <a:gd name="connsiteX2" fmla="*/ 2769460 w 2769460"/>
              <a:gd name="connsiteY2" fmla="*/ 2230760 h 2230760"/>
              <a:gd name="connsiteX3" fmla="*/ 0 w 2769460"/>
              <a:gd name="connsiteY3" fmla="*/ 2230760 h 2230760"/>
            </a:gdLst>
            <a:ahLst/>
            <a:cxnLst>
              <a:cxn ang="0">
                <a:pos x="connsiteX0" y="connsiteY0"/>
              </a:cxn>
              <a:cxn ang="0">
                <a:pos x="connsiteX1" y="connsiteY1"/>
              </a:cxn>
              <a:cxn ang="0">
                <a:pos x="connsiteX2" y="connsiteY2"/>
              </a:cxn>
              <a:cxn ang="0">
                <a:pos x="connsiteX3" y="connsiteY3"/>
              </a:cxn>
            </a:cxnLst>
            <a:rect l="l" t="t" r="r" b="b"/>
            <a:pathLst>
              <a:path w="2769460" h="2230760">
                <a:moveTo>
                  <a:pt x="0" y="0"/>
                </a:moveTo>
                <a:lnTo>
                  <a:pt x="2769460" y="0"/>
                </a:lnTo>
                <a:lnTo>
                  <a:pt x="2769460" y="2230760"/>
                </a:lnTo>
                <a:lnTo>
                  <a:pt x="0" y="2230760"/>
                </a:lnTo>
                <a:close/>
              </a:path>
            </a:pathLst>
          </a:custGeom>
          <a:noFill/>
          <a:ln>
            <a:noFill/>
          </a:ln>
        </p:spPr>
        <p:txBody>
          <a:bodyPr wrap="square" anchor="ctr">
            <a:noAutofit/>
          </a:bodyPr>
          <a:lstStyle>
            <a:lvl1pPr marL="0" indent="0" algn="ctr">
              <a:buFontTx/>
              <a:buNone/>
              <a:defRPr sz="2000">
                <a:latin typeface="+mn-lt"/>
              </a:defRPr>
            </a:lvl1pPr>
          </a:lstStyle>
          <a:p>
            <a:endParaRPr lang="en-US"/>
          </a:p>
        </p:txBody>
      </p:sp>
      <p:sp>
        <p:nvSpPr>
          <p:cNvPr id="15" name="Picture Placeholder 14">
            <a:extLst>
              <a:ext uri="{FF2B5EF4-FFF2-40B4-BE49-F238E27FC236}">
                <a16:creationId xmlns:a16="http://schemas.microsoft.com/office/drawing/2014/main" id="{4E099A52-B0F7-7BF6-EA1A-28737D84105D}"/>
              </a:ext>
            </a:extLst>
          </p:cNvPr>
          <p:cNvSpPr>
            <a:spLocks noGrp="1"/>
          </p:cNvSpPr>
          <p:nvPr>
            <p:ph type="pic" sz="quarter" idx="11"/>
          </p:nvPr>
        </p:nvSpPr>
        <p:spPr>
          <a:xfrm>
            <a:off x="8619744" y="2304287"/>
            <a:ext cx="2769460" cy="2230760"/>
          </a:xfrm>
          <a:custGeom>
            <a:avLst/>
            <a:gdLst>
              <a:gd name="connsiteX0" fmla="*/ 0 w 2769460"/>
              <a:gd name="connsiteY0" fmla="*/ 0 h 2230760"/>
              <a:gd name="connsiteX1" fmla="*/ 2769460 w 2769460"/>
              <a:gd name="connsiteY1" fmla="*/ 0 h 2230760"/>
              <a:gd name="connsiteX2" fmla="*/ 2769460 w 2769460"/>
              <a:gd name="connsiteY2" fmla="*/ 2230760 h 2230760"/>
              <a:gd name="connsiteX3" fmla="*/ 0 w 2769460"/>
              <a:gd name="connsiteY3" fmla="*/ 2230760 h 2230760"/>
            </a:gdLst>
            <a:ahLst/>
            <a:cxnLst>
              <a:cxn ang="0">
                <a:pos x="connsiteX0" y="connsiteY0"/>
              </a:cxn>
              <a:cxn ang="0">
                <a:pos x="connsiteX1" y="connsiteY1"/>
              </a:cxn>
              <a:cxn ang="0">
                <a:pos x="connsiteX2" y="connsiteY2"/>
              </a:cxn>
              <a:cxn ang="0">
                <a:pos x="connsiteX3" y="connsiteY3"/>
              </a:cxn>
            </a:cxnLst>
            <a:rect l="l" t="t" r="r" b="b"/>
            <a:pathLst>
              <a:path w="2769460" h="2230760">
                <a:moveTo>
                  <a:pt x="0" y="0"/>
                </a:moveTo>
                <a:lnTo>
                  <a:pt x="2769460" y="0"/>
                </a:lnTo>
                <a:lnTo>
                  <a:pt x="2769460" y="2230760"/>
                </a:lnTo>
                <a:lnTo>
                  <a:pt x="0" y="2230760"/>
                </a:lnTo>
                <a:close/>
              </a:path>
            </a:pathLst>
          </a:custGeom>
          <a:noFill/>
          <a:ln>
            <a:noFill/>
          </a:ln>
        </p:spPr>
        <p:txBody>
          <a:bodyPr wrap="square" anchor="ctr">
            <a:noAutofit/>
          </a:bodyPr>
          <a:lstStyle>
            <a:lvl1pPr marL="0" indent="0" algn="ctr">
              <a:buFontTx/>
              <a:buNone/>
              <a:defRPr sz="2000">
                <a:latin typeface="+mn-lt"/>
              </a:defRPr>
            </a:lvl1pPr>
          </a:lstStyle>
          <a:p>
            <a:endParaRPr lang="en-US"/>
          </a:p>
        </p:txBody>
      </p:sp>
      <p:sp>
        <p:nvSpPr>
          <p:cNvPr id="13" name="Picture Placeholder 12">
            <a:extLst>
              <a:ext uri="{FF2B5EF4-FFF2-40B4-BE49-F238E27FC236}">
                <a16:creationId xmlns:a16="http://schemas.microsoft.com/office/drawing/2014/main" id="{FF84AB13-C9D3-4053-7C5E-865A3CBF2113}"/>
              </a:ext>
            </a:extLst>
          </p:cNvPr>
          <p:cNvSpPr>
            <a:spLocks noGrp="1"/>
          </p:cNvSpPr>
          <p:nvPr>
            <p:ph type="pic" sz="quarter" idx="12"/>
          </p:nvPr>
        </p:nvSpPr>
        <p:spPr>
          <a:xfrm>
            <a:off x="3861688" y="-1"/>
            <a:ext cx="4465448" cy="6858000"/>
          </a:xfrm>
          <a:custGeom>
            <a:avLst/>
            <a:gdLst>
              <a:gd name="connsiteX0" fmla="*/ 0 w 4465448"/>
              <a:gd name="connsiteY0" fmla="*/ 0 h 6858000"/>
              <a:gd name="connsiteX1" fmla="*/ 4465448 w 4465448"/>
              <a:gd name="connsiteY1" fmla="*/ 0 h 6858000"/>
              <a:gd name="connsiteX2" fmla="*/ 4465448 w 4465448"/>
              <a:gd name="connsiteY2" fmla="*/ 6858000 h 6858000"/>
              <a:gd name="connsiteX3" fmla="*/ 0 w 4465448"/>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465448" h="6858000">
                <a:moveTo>
                  <a:pt x="0" y="0"/>
                </a:moveTo>
                <a:lnTo>
                  <a:pt x="4465448" y="0"/>
                </a:lnTo>
                <a:lnTo>
                  <a:pt x="4465448" y="6858000"/>
                </a:lnTo>
                <a:lnTo>
                  <a:pt x="0" y="6858000"/>
                </a:lnTo>
                <a:close/>
              </a:path>
            </a:pathLst>
          </a:custGeom>
        </p:spPr>
        <p:txBody>
          <a:bodyPr wrap="square" anchor="ctr">
            <a:noAutofit/>
          </a:bodyPr>
          <a:lstStyle>
            <a:lvl1pPr marL="0" indent="0" algn="ctr">
              <a:buFontTx/>
              <a:buNone/>
              <a:defRPr sz="2000">
                <a:latin typeface="+mn-lt"/>
              </a:defRPr>
            </a:lvl1pPr>
          </a:lstStyle>
          <a:p>
            <a:endParaRPr lang="en-US"/>
          </a:p>
        </p:txBody>
      </p:sp>
    </p:spTree>
    <p:extLst>
      <p:ext uri="{BB962C8B-B14F-4D97-AF65-F5344CB8AC3E}">
        <p14:creationId xmlns:p14="http://schemas.microsoft.com/office/powerpoint/2010/main" val="313178110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98977193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274639"/>
            <a:ext cx="2742486"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441" y="274639"/>
            <a:ext cx="802431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98485130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sp>
        <p:nvSpPr>
          <p:cNvPr id="2" name="Footer Placeholder 4">
            <a:extLst>
              <a:ext uri="{FF2B5EF4-FFF2-40B4-BE49-F238E27FC236}">
                <a16:creationId xmlns:a16="http://schemas.microsoft.com/office/drawing/2014/main" id="{C1A85F3E-2CF6-9E46-AE01-96E27850575D}"/>
              </a:ext>
            </a:extLst>
          </p:cNvPr>
          <p:cNvSpPr txBox="1">
            <a:spLocks/>
          </p:cNvSpPr>
          <p:nvPr userDrawn="1"/>
        </p:nvSpPr>
        <p:spPr>
          <a:xfrm>
            <a:off x="4319338" y="6408740"/>
            <a:ext cx="3431005" cy="304881"/>
          </a:xfrm>
          <a:prstGeom prst="rect">
            <a:avLst/>
          </a:prstGeom>
        </p:spPr>
        <p:txBody>
          <a:bodyPr/>
          <a:lstStyle>
            <a:defPPr>
              <a:defRPr lang="en-US"/>
            </a:defPPr>
            <a:lvl1pPr marL="0" algn="ct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solidFill>
                  <a:prstClr val="black"/>
                </a:solidFill>
                <a:latin typeface="Arial" panose="020B0604020202020204" pitchFamily="34" charset="0"/>
                <a:cs typeface="Arial" panose="020B0604020202020204" pitchFamily="34" charset="0"/>
              </a:rPr>
              <a:t>Private and Confidential</a:t>
            </a:r>
          </a:p>
        </p:txBody>
      </p:sp>
      <p:sp>
        <p:nvSpPr>
          <p:cNvPr id="3" name="Slide Number Placeholder 5">
            <a:extLst>
              <a:ext uri="{FF2B5EF4-FFF2-40B4-BE49-F238E27FC236}">
                <a16:creationId xmlns:a16="http://schemas.microsoft.com/office/drawing/2014/main" id="{3EA0CF45-0B24-394D-8134-22C65E72D591}"/>
              </a:ext>
            </a:extLst>
          </p:cNvPr>
          <p:cNvSpPr txBox="1">
            <a:spLocks/>
          </p:cNvSpPr>
          <p:nvPr userDrawn="1"/>
        </p:nvSpPr>
        <p:spPr>
          <a:xfrm>
            <a:off x="10846469" y="6408740"/>
            <a:ext cx="1066800" cy="182563"/>
          </a:xfrm>
          <a:prstGeom prst="rect">
            <a:avLst/>
          </a:prstGeom>
        </p:spPr>
        <p:txBody>
          <a:bodyPr/>
          <a:lstStyle>
            <a:defPPr>
              <a:defRPr lang="en-US"/>
            </a:defPPr>
            <a:lvl1pPr marL="0" algn="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6F68F43-4567-4CB0-B00D-7267D614B448}" type="slidenum">
              <a:rPr lang="en-US" sz="1400" smtClean="0">
                <a:solidFill>
                  <a:prstClr val="black"/>
                </a:solidFill>
                <a:latin typeface="Arial" panose="020B0604020202020204" pitchFamily="34" charset="0"/>
                <a:cs typeface="Arial" panose="020B0604020202020204" pitchFamily="34" charset="0"/>
              </a:rPr>
              <a:pPr/>
              <a:t>‹#›</a:t>
            </a:fld>
            <a:endParaRPr lang="en-US" sz="1400" dirty="0">
              <a:solidFill>
                <a:prstClr val="black"/>
              </a:solidFill>
              <a:latin typeface="Arial" panose="020B0604020202020204" pitchFamily="34" charset="0"/>
              <a:cs typeface="Arial" panose="020B0604020202020204" pitchFamily="34" charset="0"/>
            </a:endParaRPr>
          </a:p>
        </p:txBody>
      </p:sp>
      <p:sp>
        <p:nvSpPr>
          <p:cNvPr id="4" name="Rectangle 4">
            <a:extLst>
              <a:ext uri="{FF2B5EF4-FFF2-40B4-BE49-F238E27FC236}">
                <a16:creationId xmlns:a16="http://schemas.microsoft.com/office/drawing/2014/main" id="{4FBA1CD0-DC43-5542-B28E-D985E1AF9A7D}"/>
              </a:ext>
            </a:extLst>
          </p:cNvPr>
          <p:cNvSpPr/>
          <p:nvPr userDrawn="1"/>
        </p:nvSpPr>
        <p:spPr>
          <a:xfrm flipH="1">
            <a:off x="1588" y="627903"/>
            <a:ext cx="560273"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endParaRPr lang="en-US" sz="2399">
              <a:solidFill>
                <a:srgbClr val="FFFFFF"/>
              </a:solidFill>
              <a:latin typeface="Arial" panose="020B0604020202020204"/>
            </a:endParaRPr>
          </a:p>
        </p:txBody>
      </p:sp>
      <p:pic>
        <p:nvPicPr>
          <p:cNvPr id="5" name="Picture 4">
            <a:extLst>
              <a:ext uri="{FF2B5EF4-FFF2-40B4-BE49-F238E27FC236}">
                <a16:creationId xmlns:a16="http://schemas.microsoft.com/office/drawing/2014/main" id="{644539BE-18A6-1948-BE82-02455FBCC53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021344" y="338346"/>
            <a:ext cx="891925" cy="791393"/>
          </a:xfrm>
          <a:prstGeom prst="rect">
            <a:avLst/>
          </a:prstGeom>
        </p:spPr>
      </p:pic>
      <p:sp>
        <p:nvSpPr>
          <p:cNvPr id="6" name="Title 5">
            <a:extLst>
              <a:ext uri="{FF2B5EF4-FFF2-40B4-BE49-F238E27FC236}">
                <a16:creationId xmlns:a16="http://schemas.microsoft.com/office/drawing/2014/main" id="{5E39C373-21EA-5D42-A674-B1D80B4D9D8D}"/>
              </a:ext>
            </a:extLst>
          </p:cNvPr>
          <p:cNvSpPr>
            <a:spLocks noGrp="1"/>
          </p:cNvSpPr>
          <p:nvPr>
            <p:ph type="title" hasCustomPrompt="1"/>
          </p:nvPr>
        </p:nvSpPr>
        <p:spPr>
          <a:xfrm>
            <a:off x="655150" y="495335"/>
            <a:ext cx="10512862" cy="640714"/>
          </a:xfrm>
        </p:spPr>
        <p:txBody>
          <a:bodyPr>
            <a:normAutofit/>
          </a:bodyPr>
          <a:lstStyle>
            <a:lvl1pPr>
              <a:defRPr sz="2199" b="1">
                <a:solidFill>
                  <a:schemeClr val="tx2">
                    <a:lumMod val="75000"/>
                  </a:schemeClr>
                </a:solidFill>
                <a:latin typeface="Arial" panose="020B0604020202020204" pitchFamily="34" charset="0"/>
                <a:ea typeface="Open Sans" panose="020B0606030504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60128480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88825"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18440257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slid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D9DD6903-31DD-5348-931E-827644FF87FE}"/>
              </a:ext>
            </a:extLst>
          </p:cNvPr>
          <p:cNvSpPr>
            <a:spLocks noGrp="1"/>
          </p:cNvSpPr>
          <p:nvPr>
            <p:ph type="pic" sz="quarter" idx="14"/>
          </p:nvPr>
        </p:nvSpPr>
        <p:spPr>
          <a:xfrm>
            <a:off x="3977668" y="-174171"/>
            <a:ext cx="8410275" cy="7206342"/>
          </a:xfrm>
          <a:custGeom>
            <a:avLst/>
            <a:gdLst>
              <a:gd name="connsiteX0" fmla="*/ 0 w 16731340"/>
              <a:gd name="connsiteY0" fmla="*/ 0 h 14412684"/>
              <a:gd name="connsiteX1" fmla="*/ 16731340 w 16731340"/>
              <a:gd name="connsiteY1" fmla="*/ 0 h 14412684"/>
              <a:gd name="connsiteX2" fmla="*/ 16731340 w 16731340"/>
              <a:gd name="connsiteY2" fmla="*/ 14412684 h 14412684"/>
              <a:gd name="connsiteX3" fmla="*/ 0 w 16731340"/>
              <a:gd name="connsiteY3" fmla="*/ 14412684 h 14412684"/>
              <a:gd name="connsiteX4" fmla="*/ 0 w 16731340"/>
              <a:gd name="connsiteY4" fmla="*/ 0 h 14412684"/>
              <a:gd name="connsiteX0" fmla="*/ 0 w 16731340"/>
              <a:gd name="connsiteY0" fmla="*/ 0 h 14412684"/>
              <a:gd name="connsiteX1" fmla="*/ 16731340 w 16731340"/>
              <a:gd name="connsiteY1" fmla="*/ 0 h 14412684"/>
              <a:gd name="connsiteX2" fmla="*/ 16731340 w 16731340"/>
              <a:gd name="connsiteY2" fmla="*/ 14412684 h 14412684"/>
              <a:gd name="connsiteX3" fmla="*/ 4259766 w 16731340"/>
              <a:gd name="connsiteY3" fmla="*/ 14412684 h 14412684"/>
              <a:gd name="connsiteX4" fmla="*/ 0 w 16731340"/>
              <a:gd name="connsiteY4" fmla="*/ 0 h 14412684"/>
              <a:gd name="connsiteX0" fmla="*/ 0 w 16820550"/>
              <a:gd name="connsiteY0" fmla="*/ 22303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22303 h 14412684"/>
              <a:gd name="connsiteX0" fmla="*/ 0 w 16820550"/>
              <a:gd name="connsiteY0" fmla="*/ 0 h 14457288"/>
              <a:gd name="connsiteX1" fmla="*/ 16820550 w 16820550"/>
              <a:gd name="connsiteY1" fmla="*/ 44604 h 14457288"/>
              <a:gd name="connsiteX2" fmla="*/ 16820550 w 16820550"/>
              <a:gd name="connsiteY2" fmla="*/ 14457288 h 14457288"/>
              <a:gd name="connsiteX3" fmla="*/ 4348976 w 16820550"/>
              <a:gd name="connsiteY3" fmla="*/ 14457288 h 14457288"/>
              <a:gd name="connsiteX4" fmla="*/ 0 w 16820550"/>
              <a:gd name="connsiteY4" fmla="*/ 0 h 14457288"/>
              <a:gd name="connsiteX0" fmla="*/ 0 w 16820550"/>
              <a:gd name="connsiteY0" fmla="*/ 1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1 h 144126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20550" h="14412684">
                <a:moveTo>
                  <a:pt x="0" y="1"/>
                </a:moveTo>
                <a:lnTo>
                  <a:pt x="16820550" y="0"/>
                </a:lnTo>
                <a:lnTo>
                  <a:pt x="16820550" y="14412684"/>
                </a:lnTo>
                <a:lnTo>
                  <a:pt x="4348976" y="14412684"/>
                </a:lnTo>
                <a:lnTo>
                  <a:pt x="0" y="1"/>
                </a:lnTo>
                <a:close/>
              </a:path>
            </a:pathLst>
          </a:cu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388567056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7" name="Rectangle 6"/>
          <p:cNvSpPr/>
          <p:nvPr/>
        </p:nvSpPr>
        <p:spPr>
          <a:xfrm>
            <a:off x="1" y="3886200"/>
            <a:ext cx="12188825" cy="2971800"/>
          </a:xfrm>
          <a:prstGeom prst="rect">
            <a:avLst/>
          </a:prstGeom>
          <a:gradFill flip="none" rotWithShape="1">
            <a:gsLst>
              <a:gs pos="100000">
                <a:schemeClr val="bg1">
                  <a:lumMod val="65000"/>
                  <a:alpha val="53000"/>
                </a:schemeClr>
              </a:gs>
              <a:gs pos="0">
                <a:schemeClr val="bg1">
                  <a:lumMod val="9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12" tIns="45707" rIns="91412" bIns="45707" rtlCol="0" anchor="ctr"/>
          <a:lstStyle/>
          <a:p>
            <a:pPr algn="ctr"/>
            <a:endParaRPr lang="en-US" sz="1799">
              <a:solidFill>
                <a:prstClr val="white"/>
              </a:solidFill>
            </a:endParaRPr>
          </a:p>
        </p:txBody>
      </p:sp>
      <p:sp>
        <p:nvSpPr>
          <p:cNvPr id="2" name="Title 1"/>
          <p:cNvSpPr>
            <a:spLocks noGrp="1"/>
          </p:cNvSpPr>
          <p:nvPr>
            <p:ph type="ctrTitle"/>
          </p:nvPr>
        </p:nvSpPr>
        <p:spPr>
          <a:xfrm>
            <a:off x="914163" y="3887117"/>
            <a:ext cx="10360501" cy="610820"/>
          </a:xfrm>
        </p:spPr>
        <p:txBody>
          <a:bodyPr/>
          <a:lstStyle>
            <a:lvl1pPr algn="ctr">
              <a:defRPr lang="en-US" sz="3999" kern="1200" smtClean="0">
                <a:solidFill>
                  <a:schemeClr val="tx1">
                    <a:lumMod val="75000"/>
                    <a:lumOff val="25000"/>
                  </a:schemeClr>
                </a:solidFill>
                <a:latin typeface="+mj-lt"/>
                <a:ea typeface="+mj-ea"/>
                <a:cs typeface="+mj-cs"/>
              </a:defRPr>
            </a:lvl1pPr>
          </a:lstStyle>
          <a:p>
            <a:r>
              <a:rPr lang="en-US"/>
              <a:t>Click to edit Master title style</a:t>
            </a:r>
          </a:p>
        </p:txBody>
      </p:sp>
      <p:sp>
        <p:nvSpPr>
          <p:cNvPr id="3" name="Subtitle 2"/>
          <p:cNvSpPr>
            <a:spLocks noGrp="1"/>
          </p:cNvSpPr>
          <p:nvPr>
            <p:ph type="subTitle" idx="1"/>
          </p:nvPr>
        </p:nvSpPr>
        <p:spPr>
          <a:xfrm>
            <a:off x="1828324" y="4399020"/>
            <a:ext cx="8532178" cy="764440"/>
          </a:xfrm>
        </p:spPr>
        <p:txBody>
          <a:bodyPr>
            <a:normAutofit/>
          </a:bodyPr>
          <a:lstStyle>
            <a:lvl1pPr marL="0" indent="0" algn="ctr">
              <a:buNone/>
              <a:defRPr lang="en-US" sz="2399" kern="1200" smtClean="0">
                <a:solidFill>
                  <a:schemeClr val="tx1">
                    <a:lumMod val="65000"/>
                    <a:lumOff val="35000"/>
                  </a:schemeClr>
                </a:solidFill>
                <a:latin typeface="+mj-lt"/>
                <a:ea typeface="+mj-ea"/>
                <a:cs typeface="+mj-cs"/>
              </a:defRPr>
            </a:lvl1pPr>
            <a:lvl2pPr marL="609285" indent="0" algn="ctr">
              <a:buNone/>
              <a:defRPr>
                <a:solidFill>
                  <a:schemeClr val="tx1">
                    <a:tint val="75000"/>
                  </a:schemeClr>
                </a:solidFill>
              </a:defRPr>
            </a:lvl2pPr>
            <a:lvl3pPr marL="1218570" indent="0" algn="ctr">
              <a:buNone/>
              <a:defRPr>
                <a:solidFill>
                  <a:schemeClr val="tx1">
                    <a:tint val="75000"/>
                  </a:schemeClr>
                </a:solidFill>
              </a:defRPr>
            </a:lvl3pPr>
            <a:lvl4pPr marL="1827855" indent="0" algn="ctr">
              <a:buNone/>
              <a:defRPr>
                <a:solidFill>
                  <a:schemeClr val="tx1">
                    <a:tint val="75000"/>
                  </a:schemeClr>
                </a:solidFill>
              </a:defRPr>
            </a:lvl4pPr>
            <a:lvl5pPr marL="2437141" indent="0" algn="ctr">
              <a:buNone/>
              <a:defRPr>
                <a:solidFill>
                  <a:schemeClr val="tx1">
                    <a:tint val="75000"/>
                  </a:schemeClr>
                </a:solidFill>
              </a:defRPr>
            </a:lvl5pPr>
            <a:lvl6pPr marL="3046426" indent="0" algn="ctr">
              <a:buNone/>
              <a:defRPr>
                <a:solidFill>
                  <a:schemeClr val="tx1">
                    <a:tint val="75000"/>
                  </a:schemeClr>
                </a:solidFill>
              </a:defRPr>
            </a:lvl6pPr>
            <a:lvl7pPr marL="3655711" indent="0" algn="ctr">
              <a:buNone/>
              <a:defRPr>
                <a:solidFill>
                  <a:schemeClr val="tx1">
                    <a:tint val="75000"/>
                  </a:schemeClr>
                </a:solidFill>
              </a:defRPr>
            </a:lvl7pPr>
            <a:lvl8pPr marL="4264995" indent="0" algn="ctr">
              <a:buNone/>
              <a:defRPr>
                <a:solidFill>
                  <a:schemeClr val="tx1">
                    <a:tint val="75000"/>
                  </a:schemeClr>
                </a:solidFill>
              </a:defRPr>
            </a:lvl8pPr>
            <a:lvl9pPr marL="4874281"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9578D6DB-6798-42D2-B9AD-FC6F1C72FC30}" type="datetimeFigureOut">
              <a:rPr lang="en-US" smtClean="0"/>
              <a:pPr/>
              <a:t>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EDE275-BE14-4364-AEA2-5F5667C0FD49}" type="slidenum">
              <a:rPr lang="en-US" smtClean="0"/>
              <a:pPr/>
              <a:t>‹#›</a:t>
            </a:fld>
            <a:endParaRPr lang="en-US"/>
          </a:p>
        </p:txBody>
      </p:sp>
    </p:spTree>
    <p:extLst>
      <p:ext uri="{BB962C8B-B14F-4D97-AF65-F5344CB8AC3E}">
        <p14:creationId xmlns:p14="http://schemas.microsoft.com/office/powerpoint/2010/main" val="212380321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163" y="2130428"/>
            <a:ext cx="10360501" cy="1470025"/>
          </a:xfrm>
        </p:spPr>
        <p:txBody>
          <a:bodyPr/>
          <a:lstStyle/>
          <a:p>
            <a:r>
              <a:rPr lang="en-US"/>
              <a:t>Click to edit Master title style</a:t>
            </a:r>
          </a:p>
        </p:txBody>
      </p:sp>
      <p:sp>
        <p:nvSpPr>
          <p:cNvPr id="3" name="Subtitle 2"/>
          <p:cNvSpPr>
            <a:spLocks noGrp="1"/>
          </p:cNvSpPr>
          <p:nvPr>
            <p:ph type="subTitle" idx="1"/>
          </p:nvPr>
        </p:nvSpPr>
        <p:spPr>
          <a:xfrm>
            <a:off x="1828324" y="3886200"/>
            <a:ext cx="8532178" cy="1752600"/>
          </a:xfrm>
        </p:spPr>
        <p:txBody>
          <a:bodyPr/>
          <a:lstStyle>
            <a:lvl1pPr marL="0" indent="0" algn="ctr">
              <a:buNone/>
              <a:defRPr>
                <a:solidFill>
                  <a:schemeClr val="tx1">
                    <a:tint val="75000"/>
                  </a:schemeClr>
                </a:solidFill>
              </a:defRPr>
            </a:lvl1pPr>
            <a:lvl2pPr marL="609310" indent="0" algn="ctr">
              <a:buNone/>
              <a:defRPr>
                <a:solidFill>
                  <a:schemeClr val="tx1">
                    <a:tint val="75000"/>
                  </a:schemeClr>
                </a:solidFill>
              </a:defRPr>
            </a:lvl2pPr>
            <a:lvl3pPr marL="1218621" indent="0" algn="ctr">
              <a:buNone/>
              <a:defRPr>
                <a:solidFill>
                  <a:schemeClr val="tx1">
                    <a:tint val="75000"/>
                  </a:schemeClr>
                </a:solidFill>
              </a:defRPr>
            </a:lvl3pPr>
            <a:lvl4pPr marL="1827931" indent="0" algn="ctr">
              <a:buNone/>
              <a:defRPr>
                <a:solidFill>
                  <a:schemeClr val="tx1">
                    <a:tint val="75000"/>
                  </a:schemeClr>
                </a:solidFill>
              </a:defRPr>
            </a:lvl4pPr>
            <a:lvl5pPr marL="2437242" indent="0" algn="ctr">
              <a:buNone/>
              <a:defRPr>
                <a:solidFill>
                  <a:schemeClr val="tx1">
                    <a:tint val="75000"/>
                  </a:schemeClr>
                </a:solidFill>
              </a:defRPr>
            </a:lvl5pPr>
            <a:lvl6pPr marL="3046553" indent="0" algn="ctr">
              <a:buNone/>
              <a:defRPr>
                <a:solidFill>
                  <a:schemeClr val="tx1">
                    <a:tint val="75000"/>
                  </a:schemeClr>
                </a:solidFill>
              </a:defRPr>
            </a:lvl6pPr>
            <a:lvl7pPr marL="3655863" indent="0" algn="ctr">
              <a:buNone/>
              <a:defRPr>
                <a:solidFill>
                  <a:schemeClr val="tx1">
                    <a:tint val="75000"/>
                  </a:schemeClr>
                </a:solidFill>
              </a:defRPr>
            </a:lvl7pPr>
            <a:lvl8pPr marL="4265173" indent="0" algn="ctr">
              <a:buNone/>
              <a:defRPr>
                <a:solidFill>
                  <a:schemeClr val="tx1">
                    <a:tint val="75000"/>
                  </a:schemeClr>
                </a:solidFill>
              </a:defRPr>
            </a:lvl8pPr>
            <a:lvl9pPr marL="4874484"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93710221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67226604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2833" y="4406903"/>
            <a:ext cx="10360501" cy="1362075"/>
          </a:xfrm>
        </p:spPr>
        <p:txBody>
          <a:bodyPr anchor="t"/>
          <a:lstStyle>
            <a:lvl1pPr algn="l">
              <a:defRPr sz="5298" b="1" cap="all"/>
            </a:lvl1pPr>
          </a:lstStyle>
          <a:p>
            <a:r>
              <a:rPr lang="en-US"/>
              <a:t>Click to edit Master title style</a:t>
            </a:r>
          </a:p>
        </p:txBody>
      </p:sp>
      <p:sp>
        <p:nvSpPr>
          <p:cNvPr id="3" name="Text Placeholder 2"/>
          <p:cNvSpPr>
            <a:spLocks noGrp="1"/>
          </p:cNvSpPr>
          <p:nvPr>
            <p:ph type="body" idx="1"/>
          </p:nvPr>
        </p:nvSpPr>
        <p:spPr>
          <a:xfrm>
            <a:off x="962833" y="2906713"/>
            <a:ext cx="10360501" cy="1500187"/>
          </a:xfrm>
        </p:spPr>
        <p:txBody>
          <a:bodyPr anchor="b"/>
          <a:lstStyle>
            <a:lvl1pPr marL="0" indent="0">
              <a:buNone/>
              <a:defRPr sz="2699">
                <a:solidFill>
                  <a:schemeClr val="tx1">
                    <a:tint val="75000"/>
                  </a:schemeClr>
                </a:solidFill>
              </a:defRPr>
            </a:lvl1pPr>
            <a:lvl2pPr marL="609310" indent="0">
              <a:buNone/>
              <a:defRPr sz="2399">
                <a:solidFill>
                  <a:schemeClr val="tx1">
                    <a:tint val="75000"/>
                  </a:schemeClr>
                </a:solidFill>
              </a:defRPr>
            </a:lvl2pPr>
            <a:lvl3pPr marL="1218621" indent="0">
              <a:buNone/>
              <a:defRPr sz="2099">
                <a:solidFill>
                  <a:schemeClr val="tx1">
                    <a:tint val="75000"/>
                  </a:schemeClr>
                </a:solidFill>
              </a:defRPr>
            </a:lvl3pPr>
            <a:lvl4pPr marL="1827931" indent="0">
              <a:buNone/>
              <a:defRPr sz="1899">
                <a:solidFill>
                  <a:schemeClr val="tx1">
                    <a:tint val="75000"/>
                  </a:schemeClr>
                </a:solidFill>
              </a:defRPr>
            </a:lvl4pPr>
            <a:lvl5pPr marL="2437242" indent="0">
              <a:buNone/>
              <a:defRPr sz="1899">
                <a:solidFill>
                  <a:schemeClr val="tx1">
                    <a:tint val="75000"/>
                  </a:schemeClr>
                </a:solidFill>
              </a:defRPr>
            </a:lvl5pPr>
            <a:lvl6pPr marL="3046553" indent="0">
              <a:buNone/>
              <a:defRPr sz="1899">
                <a:solidFill>
                  <a:schemeClr val="tx1">
                    <a:tint val="75000"/>
                  </a:schemeClr>
                </a:solidFill>
              </a:defRPr>
            </a:lvl6pPr>
            <a:lvl7pPr marL="3655863" indent="0">
              <a:buNone/>
              <a:defRPr sz="1899">
                <a:solidFill>
                  <a:schemeClr val="tx1">
                    <a:tint val="75000"/>
                  </a:schemeClr>
                </a:solidFill>
              </a:defRPr>
            </a:lvl7pPr>
            <a:lvl8pPr marL="4265173" indent="0">
              <a:buNone/>
              <a:defRPr sz="1899">
                <a:solidFill>
                  <a:schemeClr val="tx1">
                    <a:tint val="75000"/>
                  </a:schemeClr>
                </a:solidFill>
              </a:defRPr>
            </a:lvl8pPr>
            <a:lvl9pPr marL="4874484" indent="0">
              <a:buNone/>
              <a:defRPr sz="1899">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25404F2-BE9A-4460-8815-8F645183555F}" type="datetimeFigureOut">
              <a:rPr lang="en-US" smtClean="0"/>
              <a:pPr/>
              <a:t>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419876974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441" y="1600203"/>
            <a:ext cx="5383398" cy="4525963"/>
          </a:xfrm>
        </p:spPr>
        <p:txBody>
          <a:bodyPr/>
          <a:lstStyle>
            <a:lvl1pPr>
              <a:defRPr sz="3699"/>
            </a:lvl1pPr>
            <a:lvl2pPr>
              <a:defRPr sz="3199"/>
            </a:lvl2pPr>
            <a:lvl3pPr>
              <a:defRPr sz="2699"/>
            </a:lvl3pPr>
            <a:lvl4pPr>
              <a:defRPr sz="2399"/>
            </a:lvl4pPr>
            <a:lvl5pPr>
              <a:defRPr sz="2399"/>
            </a:lvl5pPr>
            <a:lvl6pPr>
              <a:defRPr sz="2399"/>
            </a:lvl6pPr>
            <a:lvl7pPr>
              <a:defRPr sz="2399"/>
            </a:lvl7pPr>
            <a:lvl8pPr>
              <a:defRPr sz="2399"/>
            </a:lvl8pPr>
            <a:lvl9pPr>
              <a:defRPr sz="23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5986" y="1600203"/>
            <a:ext cx="5383398" cy="4525963"/>
          </a:xfrm>
        </p:spPr>
        <p:txBody>
          <a:bodyPr/>
          <a:lstStyle>
            <a:lvl1pPr>
              <a:defRPr sz="3699"/>
            </a:lvl1pPr>
            <a:lvl2pPr>
              <a:defRPr sz="3199"/>
            </a:lvl2pPr>
            <a:lvl3pPr>
              <a:defRPr sz="2699"/>
            </a:lvl3pPr>
            <a:lvl4pPr>
              <a:defRPr sz="2399"/>
            </a:lvl4pPr>
            <a:lvl5pPr>
              <a:defRPr sz="2399"/>
            </a:lvl5pPr>
            <a:lvl6pPr>
              <a:defRPr sz="2399"/>
            </a:lvl6pPr>
            <a:lvl7pPr>
              <a:defRPr sz="2399"/>
            </a:lvl7pPr>
            <a:lvl8pPr>
              <a:defRPr sz="2399"/>
            </a:lvl8pPr>
            <a:lvl9pPr>
              <a:defRPr sz="23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25404F2-BE9A-4460-8815-8F645183555F}" type="datetimeFigureOut">
              <a:rPr lang="en-US" smtClean="0"/>
              <a:pPr/>
              <a:t>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646353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2/7/2024</a:t>
            </a:fld>
            <a:endParaRPr lang="en-US"/>
          </a:p>
        </p:txBody>
      </p:sp>
      <p:sp>
        <p:nvSpPr>
          <p:cNvPr id="3" name="Footer Placeholder 2"/>
          <p:cNvSpPr>
            <a:spLocks noGrp="1"/>
          </p:cNvSpPr>
          <p:nvPr>
            <p:ph type="ftr" sz="quarter" idx="11"/>
          </p:nvPr>
        </p:nvSpPr>
        <p:spPr>
          <a:xfrm>
            <a:off x="4164515" y="6356351"/>
            <a:ext cx="3859795" cy="365125"/>
          </a:xfrm>
        </p:spPr>
        <p:txBody>
          <a:bodyPr/>
          <a:lstStyle/>
          <a:p>
            <a:r>
              <a:rPr lang="en-US" dirty="0"/>
              <a:t>www.anubhavtrainings.com</a:t>
            </a:r>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pic>
        <p:nvPicPr>
          <p:cNvPr id="6" name="Picture 5">
            <a:extLst>
              <a:ext uri="{FF2B5EF4-FFF2-40B4-BE49-F238E27FC236}">
                <a16:creationId xmlns:a16="http://schemas.microsoft.com/office/drawing/2014/main" id="{156D8408-9967-1388-5252-E942F46B111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Tree>
    <p:extLst>
      <p:ext uri="{BB962C8B-B14F-4D97-AF65-F5344CB8AC3E}">
        <p14:creationId xmlns:p14="http://schemas.microsoft.com/office/powerpoint/2010/main" val="168124942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442" y="1535115"/>
            <a:ext cx="5385514" cy="639763"/>
          </a:xfrm>
        </p:spPr>
        <p:txBody>
          <a:bodyPr anchor="b"/>
          <a:lstStyle>
            <a:lvl1pPr marL="0" indent="0">
              <a:buNone/>
              <a:defRPr sz="3199" b="1"/>
            </a:lvl1pPr>
            <a:lvl2pPr marL="609310" indent="0">
              <a:buNone/>
              <a:defRPr sz="2699" b="1"/>
            </a:lvl2pPr>
            <a:lvl3pPr marL="1218621" indent="0">
              <a:buNone/>
              <a:defRPr sz="2399" b="1"/>
            </a:lvl3pPr>
            <a:lvl4pPr marL="1827931" indent="0">
              <a:buNone/>
              <a:defRPr sz="2099" b="1"/>
            </a:lvl4pPr>
            <a:lvl5pPr marL="2437242" indent="0">
              <a:buNone/>
              <a:defRPr sz="2099" b="1"/>
            </a:lvl5pPr>
            <a:lvl6pPr marL="3046553" indent="0">
              <a:buNone/>
              <a:defRPr sz="2099" b="1"/>
            </a:lvl6pPr>
            <a:lvl7pPr marL="3655863" indent="0">
              <a:buNone/>
              <a:defRPr sz="2099" b="1"/>
            </a:lvl7pPr>
            <a:lvl8pPr marL="4265173" indent="0">
              <a:buNone/>
              <a:defRPr sz="2099" b="1"/>
            </a:lvl8pPr>
            <a:lvl9pPr marL="4874484" indent="0">
              <a:buNone/>
              <a:defRPr sz="2099" b="1"/>
            </a:lvl9pPr>
          </a:lstStyle>
          <a:p>
            <a:pPr lvl="0"/>
            <a:r>
              <a:rPr lang="en-US"/>
              <a:t>Click to edit Master text styles</a:t>
            </a:r>
          </a:p>
        </p:txBody>
      </p:sp>
      <p:sp>
        <p:nvSpPr>
          <p:cNvPr id="4" name="Content Placeholder 3"/>
          <p:cNvSpPr>
            <a:spLocks noGrp="1"/>
          </p:cNvSpPr>
          <p:nvPr>
            <p:ph sz="half" idx="2"/>
          </p:nvPr>
        </p:nvSpPr>
        <p:spPr>
          <a:xfrm>
            <a:off x="609442" y="2174875"/>
            <a:ext cx="5385514" cy="3951288"/>
          </a:xfrm>
        </p:spPr>
        <p:txBody>
          <a:bodyPr/>
          <a:lstStyle>
            <a:lvl1pPr>
              <a:defRPr sz="3199"/>
            </a:lvl1pPr>
            <a:lvl2pPr>
              <a:defRPr sz="2699"/>
            </a:lvl2pPr>
            <a:lvl3pPr>
              <a:defRPr sz="2399"/>
            </a:lvl3pPr>
            <a:lvl4pPr>
              <a:defRPr sz="2099"/>
            </a:lvl4pPr>
            <a:lvl5pPr>
              <a:defRPr sz="2099"/>
            </a:lvl5pPr>
            <a:lvl6pPr>
              <a:defRPr sz="2099"/>
            </a:lvl6pPr>
            <a:lvl7pPr>
              <a:defRPr sz="2099"/>
            </a:lvl7pPr>
            <a:lvl8pPr>
              <a:defRPr sz="2099"/>
            </a:lvl8pPr>
            <a:lvl9pPr>
              <a:defRPr sz="20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1756" y="1535115"/>
            <a:ext cx="5387630" cy="639763"/>
          </a:xfrm>
        </p:spPr>
        <p:txBody>
          <a:bodyPr anchor="b"/>
          <a:lstStyle>
            <a:lvl1pPr marL="0" indent="0">
              <a:buNone/>
              <a:defRPr sz="3199" b="1"/>
            </a:lvl1pPr>
            <a:lvl2pPr marL="609310" indent="0">
              <a:buNone/>
              <a:defRPr sz="2699" b="1"/>
            </a:lvl2pPr>
            <a:lvl3pPr marL="1218621" indent="0">
              <a:buNone/>
              <a:defRPr sz="2399" b="1"/>
            </a:lvl3pPr>
            <a:lvl4pPr marL="1827931" indent="0">
              <a:buNone/>
              <a:defRPr sz="2099" b="1"/>
            </a:lvl4pPr>
            <a:lvl5pPr marL="2437242" indent="0">
              <a:buNone/>
              <a:defRPr sz="2099" b="1"/>
            </a:lvl5pPr>
            <a:lvl6pPr marL="3046553" indent="0">
              <a:buNone/>
              <a:defRPr sz="2099" b="1"/>
            </a:lvl6pPr>
            <a:lvl7pPr marL="3655863" indent="0">
              <a:buNone/>
              <a:defRPr sz="2099" b="1"/>
            </a:lvl7pPr>
            <a:lvl8pPr marL="4265173" indent="0">
              <a:buNone/>
              <a:defRPr sz="2099" b="1"/>
            </a:lvl8pPr>
            <a:lvl9pPr marL="4874484" indent="0">
              <a:buNone/>
              <a:defRPr sz="2099" b="1"/>
            </a:lvl9pPr>
          </a:lstStyle>
          <a:p>
            <a:pPr lvl="0"/>
            <a:r>
              <a:rPr lang="en-US"/>
              <a:t>Click to edit Master text styles</a:t>
            </a:r>
          </a:p>
        </p:txBody>
      </p:sp>
      <p:sp>
        <p:nvSpPr>
          <p:cNvPr id="6" name="Content Placeholder 5"/>
          <p:cNvSpPr>
            <a:spLocks noGrp="1"/>
          </p:cNvSpPr>
          <p:nvPr>
            <p:ph sz="quarter" idx="4"/>
          </p:nvPr>
        </p:nvSpPr>
        <p:spPr>
          <a:xfrm>
            <a:off x="6191756" y="2174875"/>
            <a:ext cx="5387630" cy="3951288"/>
          </a:xfrm>
        </p:spPr>
        <p:txBody>
          <a:bodyPr/>
          <a:lstStyle>
            <a:lvl1pPr>
              <a:defRPr sz="3199"/>
            </a:lvl1pPr>
            <a:lvl2pPr>
              <a:defRPr sz="2699"/>
            </a:lvl2pPr>
            <a:lvl3pPr>
              <a:defRPr sz="2399"/>
            </a:lvl3pPr>
            <a:lvl4pPr>
              <a:defRPr sz="2099"/>
            </a:lvl4pPr>
            <a:lvl5pPr>
              <a:defRPr sz="2099"/>
            </a:lvl5pPr>
            <a:lvl6pPr>
              <a:defRPr sz="2099"/>
            </a:lvl6pPr>
            <a:lvl7pPr>
              <a:defRPr sz="2099"/>
            </a:lvl7pPr>
            <a:lvl8pPr>
              <a:defRPr sz="2099"/>
            </a:lvl8pPr>
            <a:lvl9pPr>
              <a:defRPr sz="20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25404F2-BE9A-4460-8815-8F645183555F}" type="datetimeFigureOut">
              <a:rPr lang="en-US" smtClean="0"/>
              <a:pPr/>
              <a:t>2/7/2024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92035764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599"/>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2/7/2024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214662833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Only" preserve="1">
  <p:cSld name="1_Title Only">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599"/>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2/7/2024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290391502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2/7/2024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93827741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443" y="273051"/>
            <a:ext cx="4010039" cy="1162051"/>
          </a:xfrm>
        </p:spPr>
        <p:txBody>
          <a:bodyPr anchor="b"/>
          <a:lstStyle>
            <a:lvl1pPr algn="l">
              <a:defRPr sz="2699" b="1"/>
            </a:lvl1pPr>
          </a:lstStyle>
          <a:p>
            <a:r>
              <a:rPr lang="en-US"/>
              <a:t>Click to edit Master title style</a:t>
            </a:r>
          </a:p>
        </p:txBody>
      </p:sp>
      <p:sp>
        <p:nvSpPr>
          <p:cNvPr id="3" name="Content Placeholder 2"/>
          <p:cNvSpPr>
            <a:spLocks noGrp="1"/>
          </p:cNvSpPr>
          <p:nvPr>
            <p:ph idx="1"/>
          </p:nvPr>
        </p:nvSpPr>
        <p:spPr>
          <a:xfrm>
            <a:off x="4765492" y="273054"/>
            <a:ext cx="6813892" cy="5853113"/>
          </a:xfrm>
        </p:spPr>
        <p:txBody>
          <a:bodyPr/>
          <a:lstStyle>
            <a:lvl1pPr>
              <a:defRPr sz="4299"/>
            </a:lvl1pPr>
            <a:lvl2pPr>
              <a:defRPr sz="3699"/>
            </a:lvl2pPr>
            <a:lvl3pPr>
              <a:defRPr sz="3199"/>
            </a:lvl3pPr>
            <a:lvl4pPr>
              <a:defRPr sz="2699"/>
            </a:lvl4pPr>
            <a:lvl5pPr>
              <a:defRPr sz="2699"/>
            </a:lvl5pPr>
            <a:lvl6pPr>
              <a:defRPr sz="2699"/>
            </a:lvl6pPr>
            <a:lvl7pPr>
              <a:defRPr sz="2699"/>
            </a:lvl7pPr>
            <a:lvl8pPr>
              <a:defRPr sz="2699"/>
            </a:lvl8pPr>
            <a:lvl9pPr>
              <a:defRPr sz="26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443" y="1435103"/>
            <a:ext cx="4010039" cy="4691063"/>
          </a:xfrm>
        </p:spPr>
        <p:txBody>
          <a:bodyPr/>
          <a:lstStyle>
            <a:lvl1pPr marL="0" indent="0">
              <a:buNone/>
              <a:defRPr sz="1899"/>
            </a:lvl1pPr>
            <a:lvl2pPr marL="609310" indent="0">
              <a:buNone/>
              <a:defRPr sz="1600"/>
            </a:lvl2pPr>
            <a:lvl3pPr marL="1218621" indent="0">
              <a:buNone/>
              <a:defRPr sz="1300"/>
            </a:lvl3pPr>
            <a:lvl4pPr marL="1827931" indent="0">
              <a:buNone/>
              <a:defRPr sz="1200"/>
            </a:lvl4pPr>
            <a:lvl5pPr marL="2437242" indent="0">
              <a:buNone/>
              <a:defRPr sz="1200"/>
            </a:lvl5pPr>
            <a:lvl6pPr marL="3046553" indent="0">
              <a:buNone/>
              <a:defRPr sz="1200"/>
            </a:lvl6pPr>
            <a:lvl7pPr marL="3655863" indent="0">
              <a:buNone/>
              <a:defRPr sz="1200"/>
            </a:lvl7pPr>
            <a:lvl8pPr marL="4265173" indent="0">
              <a:buNone/>
              <a:defRPr sz="1200"/>
            </a:lvl8pPr>
            <a:lvl9pPr marL="4874484"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44797032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096" y="4800602"/>
            <a:ext cx="7313295" cy="566739"/>
          </a:xfrm>
        </p:spPr>
        <p:txBody>
          <a:bodyPr anchor="b"/>
          <a:lstStyle>
            <a:lvl1pPr algn="l">
              <a:defRPr sz="2699" b="1"/>
            </a:lvl1pPr>
          </a:lstStyle>
          <a:p>
            <a:r>
              <a:rPr lang="en-US"/>
              <a:t>Click to edit Master title style</a:t>
            </a:r>
          </a:p>
        </p:txBody>
      </p:sp>
      <p:sp>
        <p:nvSpPr>
          <p:cNvPr id="3" name="Picture Placeholder 2"/>
          <p:cNvSpPr>
            <a:spLocks noGrp="1"/>
          </p:cNvSpPr>
          <p:nvPr>
            <p:ph type="pic" idx="1"/>
          </p:nvPr>
        </p:nvSpPr>
        <p:spPr>
          <a:xfrm>
            <a:off x="2389096" y="612775"/>
            <a:ext cx="7313295" cy="4114800"/>
          </a:xfrm>
        </p:spPr>
        <p:txBody>
          <a:bodyPr/>
          <a:lstStyle>
            <a:lvl1pPr marL="0" indent="0">
              <a:buNone/>
              <a:defRPr sz="4299"/>
            </a:lvl1pPr>
            <a:lvl2pPr marL="609310" indent="0">
              <a:buNone/>
              <a:defRPr sz="3699"/>
            </a:lvl2pPr>
            <a:lvl3pPr marL="1218621" indent="0">
              <a:buNone/>
              <a:defRPr sz="3199"/>
            </a:lvl3pPr>
            <a:lvl4pPr marL="1827931" indent="0">
              <a:buNone/>
              <a:defRPr sz="2699"/>
            </a:lvl4pPr>
            <a:lvl5pPr marL="2437242" indent="0">
              <a:buNone/>
              <a:defRPr sz="2699"/>
            </a:lvl5pPr>
            <a:lvl6pPr marL="3046553" indent="0">
              <a:buNone/>
              <a:defRPr sz="2699"/>
            </a:lvl6pPr>
            <a:lvl7pPr marL="3655863" indent="0">
              <a:buNone/>
              <a:defRPr sz="2699"/>
            </a:lvl7pPr>
            <a:lvl8pPr marL="4265173" indent="0">
              <a:buNone/>
              <a:defRPr sz="2699"/>
            </a:lvl8pPr>
            <a:lvl9pPr marL="4874484" indent="0">
              <a:buNone/>
              <a:defRPr sz="2699"/>
            </a:lvl9pPr>
          </a:lstStyle>
          <a:p>
            <a:endParaRPr lang="en-US"/>
          </a:p>
        </p:txBody>
      </p:sp>
      <p:sp>
        <p:nvSpPr>
          <p:cNvPr id="4" name="Text Placeholder 3"/>
          <p:cNvSpPr>
            <a:spLocks noGrp="1"/>
          </p:cNvSpPr>
          <p:nvPr>
            <p:ph type="body" sz="half" idx="2"/>
          </p:nvPr>
        </p:nvSpPr>
        <p:spPr>
          <a:xfrm>
            <a:off x="2389096" y="5367340"/>
            <a:ext cx="7313295" cy="804863"/>
          </a:xfrm>
        </p:spPr>
        <p:txBody>
          <a:bodyPr/>
          <a:lstStyle>
            <a:lvl1pPr marL="0" indent="0">
              <a:buNone/>
              <a:defRPr sz="1899"/>
            </a:lvl1pPr>
            <a:lvl2pPr marL="609310" indent="0">
              <a:buNone/>
              <a:defRPr sz="1600"/>
            </a:lvl2pPr>
            <a:lvl3pPr marL="1218621" indent="0">
              <a:buNone/>
              <a:defRPr sz="1300"/>
            </a:lvl3pPr>
            <a:lvl4pPr marL="1827931" indent="0">
              <a:buNone/>
              <a:defRPr sz="1200"/>
            </a:lvl4pPr>
            <a:lvl5pPr marL="2437242" indent="0">
              <a:buNone/>
              <a:defRPr sz="1200"/>
            </a:lvl5pPr>
            <a:lvl6pPr marL="3046553" indent="0">
              <a:buNone/>
              <a:defRPr sz="1200"/>
            </a:lvl6pPr>
            <a:lvl7pPr marL="3655863" indent="0">
              <a:buNone/>
              <a:defRPr sz="1200"/>
            </a:lvl7pPr>
            <a:lvl8pPr marL="4265173" indent="0">
              <a:buNone/>
              <a:defRPr sz="1200"/>
            </a:lvl8pPr>
            <a:lvl9pPr marL="4874484"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264317402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6903241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274641"/>
            <a:ext cx="2742486"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441" y="274641"/>
            <a:ext cx="802431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206161804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slidemodel2">
    <p:bg>
      <p:bgPr>
        <a:gradFill flip="none" rotWithShape="1">
          <a:gsLst>
            <a:gs pos="55000">
              <a:srgbClr val="1181AE"/>
            </a:gs>
            <a:gs pos="0">
              <a:srgbClr val="1181AE"/>
            </a:gs>
            <a:gs pos="100000">
              <a:srgbClr val="095474"/>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17834" y="2870635"/>
            <a:ext cx="5930678" cy="711081"/>
          </a:xfrm>
        </p:spPr>
        <p:txBody>
          <a:bodyPr>
            <a:normAutofit/>
          </a:bodyPr>
          <a:lstStyle>
            <a:lvl1pPr algn="ctr">
              <a:defRPr sz="3599" b="0">
                <a:solidFill>
                  <a:schemeClr val="bg1"/>
                </a:solidFill>
                <a:effectLst>
                  <a:outerShdw blurRad="38100" dist="38100" dir="2700000" algn="tl">
                    <a:srgbClr val="000000">
                      <a:alpha val="43137"/>
                    </a:srgbClr>
                  </a:outerShdw>
                </a:effectLst>
                <a:latin typeface="+mj-lt"/>
                <a:ea typeface="Open Sans" pitchFamily="34" charset="0"/>
                <a:cs typeface="Open Sans" pitchFamily="34" charset="0"/>
              </a:defRPr>
            </a:lvl1pPr>
          </a:lstStyle>
          <a:p>
            <a:r>
              <a:rPr lang="en-US"/>
              <a:t>SlideModel.com</a:t>
            </a:r>
          </a:p>
        </p:txBody>
      </p:sp>
      <p:sp>
        <p:nvSpPr>
          <p:cNvPr id="3" name="Date Placeholder 2"/>
          <p:cNvSpPr>
            <a:spLocks noGrp="1"/>
          </p:cNvSpPr>
          <p:nvPr>
            <p:ph type="dt" sz="half" idx="10"/>
          </p:nvPr>
        </p:nvSpPr>
        <p:spPr/>
        <p:txBody>
          <a:bodyPr/>
          <a:lstStyle/>
          <a:p>
            <a:fld id="{425404F2-BE9A-4460-8815-8F645183555F}" type="datetimeFigureOut">
              <a:rPr lang="en-US" smtClean="0"/>
              <a:pPr/>
              <a:t>2/7/2024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4036417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6BE378A-3BBD-B7A6-DB49-A891DDC42A54}"/>
              </a:ext>
            </a:extLst>
          </p:cNvPr>
          <p:cNvSpPr>
            <a:spLocks noGrp="1"/>
          </p:cNvSpPr>
          <p:nvPr>
            <p:ph type="title"/>
          </p:nvPr>
        </p:nvSpPr>
        <p:spPr>
          <a:xfrm>
            <a:off x="1024128" y="728462"/>
            <a:ext cx="3918156" cy="509048"/>
          </a:xfrm>
        </p:spPr>
        <p:txBody>
          <a:bodyPr>
            <a:noAutofit/>
          </a:bodyPr>
          <a:lstStyle>
            <a:lvl1pPr>
              <a:defRPr sz="3600" b="1">
                <a:latin typeface="+mn-lt"/>
              </a:defRPr>
            </a:lvl1pPr>
          </a:lstStyle>
          <a:p>
            <a:r>
              <a:rPr lang="en-US" dirty="0"/>
              <a:t>Click to edit</a:t>
            </a:r>
          </a:p>
        </p:txBody>
      </p:sp>
      <p:sp>
        <p:nvSpPr>
          <p:cNvPr id="10" name="Picture Placeholder 9">
            <a:extLst>
              <a:ext uri="{FF2B5EF4-FFF2-40B4-BE49-F238E27FC236}">
                <a16:creationId xmlns:a16="http://schemas.microsoft.com/office/drawing/2014/main" id="{0D0DE786-062C-9D51-A762-4F9A15889E4B}"/>
              </a:ext>
            </a:extLst>
          </p:cNvPr>
          <p:cNvSpPr>
            <a:spLocks noGrp="1"/>
          </p:cNvSpPr>
          <p:nvPr>
            <p:ph type="pic" sz="quarter" idx="10"/>
          </p:nvPr>
        </p:nvSpPr>
        <p:spPr>
          <a:xfrm>
            <a:off x="0" y="1575025"/>
            <a:ext cx="4942284" cy="4230238"/>
          </a:xfrm>
          <a:custGeom>
            <a:avLst/>
            <a:gdLst>
              <a:gd name="connsiteX0" fmla="*/ 0 w 4942284"/>
              <a:gd name="connsiteY0" fmla="*/ 0 h 4230238"/>
              <a:gd name="connsiteX1" fmla="*/ 4942284 w 4942284"/>
              <a:gd name="connsiteY1" fmla="*/ 0 h 4230238"/>
              <a:gd name="connsiteX2" fmla="*/ 4942284 w 4942284"/>
              <a:gd name="connsiteY2" fmla="*/ 4230238 h 4230238"/>
              <a:gd name="connsiteX3" fmla="*/ 0 w 4942284"/>
              <a:gd name="connsiteY3" fmla="*/ 4230238 h 4230238"/>
            </a:gdLst>
            <a:ahLst/>
            <a:cxnLst>
              <a:cxn ang="0">
                <a:pos x="connsiteX0" y="connsiteY0"/>
              </a:cxn>
              <a:cxn ang="0">
                <a:pos x="connsiteX1" y="connsiteY1"/>
              </a:cxn>
              <a:cxn ang="0">
                <a:pos x="connsiteX2" y="connsiteY2"/>
              </a:cxn>
              <a:cxn ang="0">
                <a:pos x="connsiteX3" y="connsiteY3"/>
              </a:cxn>
            </a:cxnLst>
            <a:rect l="l" t="t" r="r" b="b"/>
            <a:pathLst>
              <a:path w="4942284" h="4230238">
                <a:moveTo>
                  <a:pt x="0" y="0"/>
                </a:moveTo>
                <a:lnTo>
                  <a:pt x="4942284" y="0"/>
                </a:lnTo>
                <a:lnTo>
                  <a:pt x="4942284" y="4230238"/>
                </a:lnTo>
                <a:lnTo>
                  <a:pt x="0" y="4230238"/>
                </a:lnTo>
                <a:close/>
              </a:path>
            </a:pathLst>
          </a:custGeom>
        </p:spPr>
        <p:txBody>
          <a:bodyPr wrap="square" anchor="ctr">
            <a:noAutofit/>
          </a:bodyPr>
          <a:lstStyle>
            <a:lvl1pPr marL="0" indent="0" algn="ctr">
              <a:buFontTx/>
              <a:buNone/>
              <a:defRPr sz="2400"/>
            </a:lvl1pPr>
          </a:lstStyle>
          <a:p>
            <a:endParaRPr lang="en-US"/>
          </a:p>
        </p:txBody>
      </p:sp>
      <p:pic>
        <p:nvPicPr>
          <p:cNvPr id="3" name="Picture 2">
            <a:extLst>
              <a:ext uri="{FF2B5EF4-FFF2-40B4-BE49-F238E27FC236}">
                <a16:creationId xmlns:a16="http://schemas.microsoft.com/office/drawing/2014/main" id="{BBFCA7EA-CD3C-75DE-B80B-8D5D76F4EF6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Tree>
    <p:extLst>
      <p:ext uri="{BB962C8B-B14F-4D97-AF65-F5344CB8AC3E}">
        <p14:creationId xmlns:p14="http://schemas.microsoft.com/office/powerpoint/2010/main" val="33657188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bout Us">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9F8B66F8-1441-9B07-8102-5C2ADDD32D5D}"/>
              </a:ext>
            </a:extLst>
          </p:cNvPr>
          <p:cNvSpPr>
            <a:spLocks noGrp="1"/>
          </p:cNvSpPr>
          <p:nvPr>
            <p:ph type="pic" sz="quarter" idx="12"/>
          </p:nvPr>
        </p:nvSpPr>
        <p:spPr>
          <a:xfrm>
            <a:off x="5230316" y="0"/>
            <a:ext cx="6958509" cy="6858000"/>
          </a:xfrm>
          <a:custGeom>
            <a:avLst/>
            <a:gdLst>
              <a:gd name="connsiteX0" fmla="*/ 0 w 3814597"/>
              <a:gd name="connsiteY0" fmla="*/ 0 h 5943600"/>
              <a:gd name="connsiteX1" fmla="*/ 3814597 w 3814597"/>
              <a:gd name="connsiteY1" fmla="*/ 0 h 5943600"/>
              <a:gd name="connsiteX2" fmla="*/ 3814597 w 3814597"/>
              <a:gd name="connsiteY2" fmla="*/ 5943600 h 5943600"/>
              <a:gd name="connsiteX3" fmla="*/ 0 w 3814597"/>
              <a:gd name="connsiteY3" fmla="*/ 5943600 h 5943600"/>
            </a:gdLst>
            <a:ahLst/>
            <a:cxnLst>
              <a:cxn ang="0">
                <a:pos x="connsiteX0" y="connsiteY0"/>
              </a:cxn>
              <a:cxn ang="0">
                <a:pos x="connsiteX1" y="connsiteY1"/>
              </a:cxn>
              <a:cxn ang="0">
                <a:pos x="connsiteX2" y="connsiteY2"/>
              </a:cxn>
              <a:cxn ang="0">
                <a:pos x="connsiteX3" y="connsiteY3"/>
              </a:cxn>
            </a:cxnLst>
            <a:rect l="l" t="t" r="r" b="b"/>
            <a:pathLst>
              <a:path w="3814597" h="5943600">
                <a:moveTo>
                  <a:pt x="0" y="0"/>
                </a:moveTo>
                <a:lnTo>
                  <a:pt x="3814597" y="0"/>
                </a:lnTo>
                <a:lnTo>
                  <a:pt x="3814597" y="5943600"/>
                </a:lnTo>
                <a:lnTo>
                  <a:pt x="0" y="5943600"/>
                </a:lnTo>
                <a:close/>
              </a:path>
            </a:pathLst>
          </a:custGeom>
        </p:spPr>
        <p:txBody>
          <a:bodyPr wrap="square" anchor="ctr">
            <a:noAutofit/>
          </a:bodyPr>
          <a:lstStyle>
            <a:lvl1pPr marL="0" indent="0" algn="ctr">
              <a:buFontTx/>
              <a:buNone/>
              <a:defRPr/>
            </a:lvl1pPr>
          </a:lstStyle>
          <a:p>
            <a:endParaRPr lang="en-US"/>
          </a:p>
        </p:txBody>
      </p:sp>
      <p:sp>
        <p:nvSpPr>
          <p:cNvPr id="4" name="Title 1">
            <a:extLst>
              <a:ext uri="{FF2B5EF4-FFF2-40B4-BE49-F238E27FC236}">
                <a16:creationId xmlns:a16="http://schemas.microsoft.com/office/drawing/2014/main" id="{F247F5E5-6CAA-6377-54DD-1B5B0CC19BF1}"/>
              </a:ext>
            </a:extLst>
          </p:cNvPr>
          <p:cNvSpPr>
            <a:spLocks noGrp="1"/>
          </p:cNvSpPr>
          <p:nvPr>
            <p:ph type="title"/>
          </p:nvPr>
        </p:nvSpPr>
        <p:spPr>
          <a:xfrm>
            <a:off x="1024128" y="728462"/>
            <a:ext cx="3267456" cy="1404394"/>
          </a:xfrm>
        </p:spPr>
        <p:txBody>
          <a:bodyPr anchor="b">
            <a:noAutofit/>
          </a:bodyPr>
          <a:lstStyle>
            <a:lvl1pPr>
              <a:defRPr sz="3600" b="1">
                <a:latin typeface="+mn-lt"/>
              </a:defRPr>
            </a:lvl1pPr>
          </a:lstStyle>
          <a:p>
            <a:r>
              <a:rPr lang="en-US" dirty="0"/>
              <a:t>Click to edit</a:t>
            </a:r>
          </a:p>
        </p:txBody>
      </p:sp>
      <p:pic>
        <p:nvPicPr>
          <p:cNvPr id="5" name="Picture 4">
            <a:extLst>
              <a:ext uri="{FF2B5EF4-FFF2-40B4-BE49-F238E27FC236}">
                <a16:creationId xmlns:a16="http://schemas.microsoft.com/office/drawing/2014/main" id="{F4AAFEAD-3918-9081-9009-1291C2E73D5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Tree>
    <p:extLst>
      <p:ext uri="{BB962C8B-B14F-4D97-AF65-F5344CB8AC3E}">
        <p14:creationId xmlns:p14="http://schemas.microsoft.com/office/powerpoint/2010/main" val="38119994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ayout 01">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9F8B66F8-1441-9B07-8102-5C2ADDD32D5D}"/>
              </a:ext>
            </a:extLst>
          </p:cNvPr>
          <p:cNvSpPr>
            <a:spLocks noGrp="1"/>
          </p:cNvSpPr>
          <p:nvPr>
            <p:ph type="pic" sz="quarter" idx="12"/>
          </p:nvPr>
        </p:nvSpPr>
        <p:spPr>
          <a:xfrm>
            <a:off x="0" y="2206752"/>
            <a:ext cx="12188825" cy="3182112"/>
          </a:xfrm>
          <a:custGeom>
            <a:avLst/>
            <a:gdLst>
              <a:gd name="connsiteX0" fmla="*/ 0 w 3814597"/>
              <a:gd name="connsiteY0" fmla="*/ 0 h 5943600"/>
              <a:gd name="connsiteX1" fmla="*/ 3814597 w 3814597"/>
              <a:gd name="connsiteY1" fmla="*/ 0 h 5943600"/>
              <a:gd name="connsiteX2" fmla="*/ 3814597 w 3814597"/>
              <a:gd name="connsiteY2" fmla="*/ 5943600 h 5943600"/>
              <a:gd name="connsiteX3" fmla="*/ 0 w 3814597"/>
              <a:gd name="connsiteY3" fmla="*/ 5943600 h 5943600"/>
            </a:gdLst>
            <a:ahLst/>
            <a:cxnLst>
              <a:cxn ang="0">
                <a:pos x="connsiteX0" y="connsiteY0"/>
              </a:cxn>
              <a:cxn ang="0">
                <a:pos x="connsiteX1" y="connsiteY1"/>
              </a:cxn>
              <a:cxn ang="0">
                <a:pos x="connsiteX2" y="connsiteY2"/>
              </a:cxn>
              <a:cxn ang="0">
                <a:pos x="connsiteX3" y="connsiteY3"/>
              </a:cxn>
            </a:cxnLst>
            <a:rect l="l" t="t" r="r" b="b"/>
            <a:pathLst>
              <a:path w="3814597" h="5943600">
                <a:moveTo>
                  <a:pt x="0" y="0"/>
                </a:moveTo>
                <a:lnTo>
                  <a:pt x="3814597" y="0"/>
                </a:lnTo>
                <a:lnTo>
                  <a:pt x="3814597" y="5943600"/>
                </a:lnTo>
                <a:lnTo>
                  <a:pt x="0" y="5943600"/>
                </a:lnTo>
                <a:close/>
              </a:path>
            </a:pathLst>
          </a:custGeom>
        </p:spPr>
        <p:txBody>
          <a:bodyPr wrap="square" anchor="ctr">
            <a:noAutofit/>
          </a:bodyPr>
          <a:lstStyle>
            <a:lvl1pPr marL="0" indent="0" algn="ctr">
              <a:buFontTx/>
              <a:buNone/>
              <a:defRPr/>
            </a:lvl1pPr>
          </a:lstStyle>
          <a:p>
            <a:endParaRPr lang="en-US"/>
          </a:p>
        </p:txBody>
      </p:sp>
      <p:sp>
        <p:nvSpPr>
          <p:cNvPr id="4" name="Title 1">
            <a:extLst>
              <a:ext uri="{FF2B5EF4-FFF2-40B4-BE49-F238E27FC236}">
                <a16:creationId xmlns:a16="http://schemas.microsoft.com/office/drawing/2014/main" id="{F247F5E5-6CAA-6377-54DD-1B5B0CC19BF1}"/>
              </a:ext>
            </a:extLst>
          </p:cNvPr>
          <p:cNvSpPr>
            <a:spLocks noGrp="1"/>
          </p:cNvSpPr>
          <p:nvPr>
            <p:ph type="title"/>
          </p:nvPr>
        </p:nvSpPr>
        <p:spPr>
          <a:xfrm>
            <a:off x="1651058" y="728462"/>
            <a:ext cx="8886708" cy="1188370"/>
          </a:xfrm>
        </p:spPr>
        <p:txBody>
          <a:bodyPr anchor="b">
            <a:noAutofit/>
          </a:bodyPr>
          <a:lstStyle>
            <a:lvl1pPr algn="ctr">
              <a:defRPr sz="3600" b="1">
                <a:latin typeface="+mn-lt"/>
              </a:defRPr>
            </a:lvl1pPr>
          </a:lstStyle>
          <a:p>
            <a:r>
              <a:rPr lang="en-US" dirty="0"/>
              <a:t>Click to edit</a:t>
            </a:r>
          </a:p>
        </p:txBody>
      </p:sp>
      <p:pic>
        <p:nvPicPr>
          <p:cNvPr id="5" name="Picture 4">
            <a:extLst>
              <a:ext uri="{FF2B5EF4-FFF2-40B4-BE49-F238E27FC236}">
                <a16:creationId xmlns:a16="http://schemas.microsoft.com/office/drawing/2014/main" id="{062D6D96-71EC-D78B-4FEF-3D48739F2EE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Tree>
    <p:extLst>
      <p:ext uri="{BB962C8B-B14F-4D97-AF65-F5344CB8AC3E}">
        <p14:creationId xmlns:p14="http://schemas.microsoft.com/office/powerpoint/2010/main" val="42269278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Layout 02">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7766C1C5-F12C-8B5D-CA9B-857BD1216258}"/>
              </a:ext>
            </a:extLst>
          </p:cNvPr>
          <p:cNvSpPr>
            <a:spLocks noGrp="1"/>
          </p:cNvSpPr>
          <p:nvPr>
            <p:ph type="pic" sz="quarter" idx="10"/>
          </p:nvPr>
        </p:nvSpPr>
        <p:spPr>
          <a:xfrm>
            <a:off x="0" y="-1"/>
            <a:ext cx="12188825" cy="3931921"/>
          </a:xfrm>
          <a:custGeom>
            <a:avLst/>
            <a:gdLst>
              <a:gd name="connsiteX0" fmla="*/ 0 w 12188825"/>
              <a:gd name="connsiteY0" fmla="*/ 0 h 4293096"/>
              <a:gd name="connsiteX1" fmla="*/ 12188825 w 12188825"/>
              <a:gd name="connsiteY1" fmla="*/ 0 h 4293096"/>
              <a:gd name="connsiteX2" fmla="*/ 12188825 w 12188825"/>
              <a:gd name="connsiteY2" fmla="*/ 4293096 h 4293096"/>
              <a:gd name="connsiteX3" fmla="*/ 0 w 12188825"/>
              <a:gd name="connsiteY3" fmla="*/ 4293096 h 4293096"/>
            </a:gdLst>
            <a:ahLst/>
            <a:cxnLst>
              <a:cxn ang="0">
                <a:pos x="connsiteX0" y="connsiteY0"/>
              </a:cxn>
              <a:cxn ang="0">
                <a:pos x="connsiteX1" y="connsiteY1"/>
              </a:cxn>
              <a:cxn ang="0">
                <a:pos x="connsiteX2" y="connsiteY2"/>
              </a:cxn>
              <a:cxn ang="0">
                <a:pos x="connsiteX3" y="connsiteY3"/>
              </a:cxn>
            </a:cxnLst>
            <a:rect l="l" t="t" r="r" b="b"/>
            <a:pathLst>
              <a:path w="12188825" h="4293096">
                <a:moveTo>
                  <a:pt x="0" y="0"/>
                </a:moveTo>
                <a:lnTo>
                  <a:pt x="12188825" y="0"/>
                </a:lnTo>
                <a:lnTo>
                  <a:pt x="12188825" y="4293096"/>
                </a:lnTo>
                <a:lnTo>
                  <a:pt x="0" y="4293096"/>
                </a:lnTo>
                <a:close/>
              </a:path>
            </a:pathLst>
          </a:custGeom>
        </p:spPr>
        <p:txBody>
          <a:bodyPr wrap="square" anchor="ctr">
            <a:noAutofit/>
          </a:bodyPr>
          <a:lstStyle>
            <a:lvl1pPr marL="0" indent="0" algn="ctr">
              <a:buFontTx/>
              <a:buNone/>
              <a:defRPr/>
            </a:lvl1pPr>
          </a:lstStyle>
          <a:p>
            <a:endParaRPr lang="en-US"/>
          </a:p>
        </p:txBody>
      </p:sp>
      <p:sp>
        <p:nvSpPr>
          <p:cNvPr id="8" name="Title 1">
            <a:extLst>
              <a:ext uri="{FF2B5EF4-FFF2-40B4-BE49-F238E27FC236}">
                <a16:creationId xmlns:a16="http://schemas.microsoft.com/office/drawing/2014/main" id="{5F542FDF-2114-2A7E-242B-975B04F462E3}"/>
              </a:ext>
            </a:extLst>
          </p:cNvPr>
          <p:cNvSpPr>
            <a:spLocks noGrp="1"/>
          </p:cNvSpPr>
          <p:nvPr>
            <p:ph type="title"/>
          </p:nvPr>
        </p:nvSpPr>
        <p:spPr>
          <a:xfrm>
            <a:off x="1651058" y="5157192"/>
            <a:ext cx="8886708" cy="769613"/>
          </a:xfrm>
        </p:spPr>
        <p:txBody>
          <a:bodyPr anchor="b">
            <a:noAutofit/>
          </a:bodyPr>
          <a:lstStyle>
            <a:lvl1pPr algn="ctr">
              <a:defRPr sz="3600" b="1">
                <a:latin typeface="+mn-lt"/>
              </a:defRPr>
            </a:lvl1pPr>
          </a:lstStyle>
          <a:p>
            <a:r>
              <a:rPr lang="en-US" dirty="0"/>
              <a:t>Click to edit</a:t>
            </a:r>
          </a:p>
        </p:txBody>
      </p:sp>
      <p:sp>
        <p:nvSpPr>
          <p:cNvPr id="14" name="Picture Placeholder 13">
            <a:extLst>
              <a:ext uri="{FF2B5EF4-FFF2-40B4-BE49-F238E27FC236}">
                <a16:creationId xmlns:a16="http://schemas.microsoft.com/office/drawing/2014/main" id="{404E0CF2-40E1-611A-64BA-7925E9F6C413}"/>
              </a:ext>
            </a:extLst>
          </p:cNvPr>
          <p:cNvSpPr>
            <a:spLocks noGrp="1"/>
          </p:cNvSpPr>
          <p:nvPr>
            <p:ph type="pic" sz="quarter" idx="11"/>
          </p:nvPr>
        </p:nvSpPr>
        <p:spPr>
          <a:xfrm>
            <a:off x="2764561" y="1236406"/>
            <a:ext cx="1691148" cy="1691148"/>
          </a:xfrm>
          <a:custGeom>
            <a:avLst/>
            <a:gdLst>
              <a:gd name="connsiteX0" fmla="*/ 845574 w 1691148"/>
              <a:gd name="connsiteY0" fmla="*/ 0 h 1691148"/>
              <a:gd name="connsiteX1" fmla="*/ 1691148 w 1691148"/>
              <a:gd name="connsiteY1" fmla="*/ 845574 h 1691148"/>
              <a:gd name="connsiteX2" fmla="*/ 845574 w 1691148"/>
              <a:gd name="connsiteY2" fmla="*/ 1691148 h 1691148"/>
              <a:gd name="connsiteX3" fmla="*/ 0 w 1691148"/>
              <a:gd name="connsiteY3" fmla="*/ 845574 h 1691148"/>
              <a:gd name="connsiteX4" fmla="*/ 845574 w 1691148"/>
              <a:gd name="connsiteY4" fmla="*/ 0 h 1691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1148" h="1691148">
                <a:moveTo>
                  <a:pt x="845574" y="0"/>
                </a:moveTo>
                <a:cubicBezTo>
                  <a:pt x="1312572" y="0"/>
                  <a:pt x="1691148" y="378576"/>
                  <a:pt x="1691148" y="845574"/>
                </a:cubicBezTo>
                <a:cubicBezTo>
                  <a:pt x="1691148" y="1312572"/>
                  <a:pt x="1312572" y="1691148"/>
                  <a:pt x="845574" y="1691148"/>
                </a:cubicBezTo>
                <a:cubicBezTo>
                  <a:pt x="378576" y="1691148"/>
                  <a:pt x="0" y="1312572"/>
                  <a:pt x="0" y="845574"/>
                </a:cubicBezTo>
                <a:cubicBezTo>
                  <a:pt x="0" y="378576"/>
                  <a:pt x="378576" y="0"/>
                  <a:pt x="845574" y="0"/>
                </a:cubicBezTo>
                <a:close/>
              </a:path>
            </a:pathLst>
          </a:custGeom>
        </p:spPr>
        <p:txBody>
          <a:bodyPr wrap="square" anchor="ctr">
            <a:noAutofit/>
          </a:bodyPr>
          <a:lstStyle>
            <a:lvl1pPr marL="0" indent="0" algn="ctr">
              <a:buFontTx/>
              <a:buNone/>
              <a:defRPr sz="2400"/>
            </a:lvl1pPr>
          </a:lstStyle>
          <a:p>
            <a:endParaRPr lang="en-US"/>
          </a:p>
        </p:txBody>
      </p:sp>
      <p:sp>
        <p:nvSpPr>
          <p:cNvPr id="15" name="Picture Placeholder 14">
            <a:extLst>
              <a:ext uri="{FF2B5EF4-FFF2-40B4-BE49-F238E27FC236}">
                <a16:creationId xmlns:a16="http://schemas.microsoft.com/office/drawing/2014/main" id="{DCE93B67-3990-3409-2AAA-BF381DEE59D4}"/>
              </a:ext>
            </a:extLst>
          </p:cNvPr>
          <p:cNvSpPr>
            <a:spLocks noGrp="1"/>
          </p:cNvSpPr>
          <p:nvPr>
            <p:ph type="pic" sz="quarter" idx="12"/>
          </p:nvPr>
        </p:nvSpPr>
        <p:spPr>
          <a:xfrm>
            <a:off x="7739683" y="1236406"/>
            <a:ext cx="1691148" cy="1691148"/>
          </a:xfrm>
          <a:custGeom>
            <a:avLst/>
            <a:gdLst>
              <a:gd name="connsiteX0" fmla="*/ 845574 w 1691148"/>
              <a:gd name="connsiteY0" fmla="*/ 0 h 1691148"/>
              <a:gd name="connsiteX1" fmla="*/ 1691148 w 1691148"/>
              <a:gd name="connsiteY1" fmla="*/ 845574 h 1691148"/>
              <a:gd name="connsiteX2" fmla="*/ 845574 w 1691148"/>
              <a:gd name="connsiteY2" fmla="*/ 1691148 h 1691148"/>
              <a:gd name="connsiteX3" fmla="*/ 0 w 1691148"/>
              <a:gd name="connsiteY3" fmla="*/ 845574 h 1691148"/>
              <a:gd name="connsiteX4" fmla="*/ 845574 w 1691148"/>
              <a:gd name="connsiteY4" fmla="*/ 0 h 1691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1148" h="1691148">
                <a:moveTo>
                  <a:pt x="845574" y="0"/>
                </a:moveTo>
                <a:cubicBezTo>
                  <a:pt x="1312572" y="0"/>
                  <a:pt x="1691148" y="378576"/>
                  <a:pt x="1691148" y="845574"/>
                </a:cubicBezTo>
                <a:cubicBezTo>
                  <a:pt x="1691148" y="1312572"/>
                  <a:pt x="1312572" y="1691148"/>
                  <a:pt x="845574" y="1691148"/>
                </a:cubicBezTo>
                <a:cubicBezTo>
                  <a:pt x="378576" y="1691148"/>
                  <a:pt x="0" y="1312572"/>
                  <a:pt x="0" y="845574"/>
                </a:cubicBezTo>
                <a:cubicBezTo>
                  <a:pt x="0" y="378576"/>
                  <a:pt x="378576" y="0"/>
                  <a:pt x="845574" y="0"/>
                </a:cubicBezTo>
                <a:close/>
              </a:path>
            </a:pathLst>
          </a:custGeom>
        </p:spPr>
        <p:txBody>
          <a:bodyPr wrap="square" anchor="ctr">
            <a:noAutofit/>
          </a:bodyPr>
          <a:lstStyle>
            <a:lvl1pPr marL="0" indent="0" algn="ctr">
              <a:buFontTx/>
              <a:buNone/>
              <a:defRPr sz="2400"/>
            </a:lvl1pPr>
          </a:lstStyle>
          <a:p>
            <a:endParaRPr lang="en-US"/>
          </a:p>
        </p:txBody>
      </p:sp>
      <p:pic>
        <p:nvPicPr>
          <p:cNvPr id="3" name="Picture 2">
            <a:extLst>
              <a:ext uri="{FF2B5EF4-FFF2-40B4-BE49-F238E27FC236}">
                <a16:creationId xmlns:a16="http://schemas.microsoft.com/office/drawing/2014/main" id="{F1528EFC-3E01-A526-0AA4-3357F345207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Tree>
    <p:extLst>
      <p:ext uri="{BB962C8B-B14F-4D97-AF65-F5344CB8AC3E}">
        <p14:creationId xmlns:p14="http://schemas.microsoft.com/office/powerpoint/2010/main" val="18902393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EO">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6BE378A-3BBD-B7A6-DB49-A891DDC42A54}"/>
              </a:ext>
            </a:extLst>
          </p:cNvPr>
          <p:cNvSpPr>
            <a:spLocks noGrp="1"/>
          </p:cNvSpPr>
          <p:nvPr>
            <p:ph type="title"/>
          </p:nvPr>
        </p:nvSpPr>
        <p:spPr>
          <a:xfrm>
            <a:off x="1024128" y="831720"/>
            <a:ext cx="3918156" cy="509048"/>
          </a:xfrm>
        </p:spPr>
        <p:txBody>
          <a:bodyPr>
            <a:noAutofit/>
          </a:bodyPr>
          <a:lstStyle>
            <a:lvl1pPr>
              <a:defRPr sz="3600" b="1">
                <a:latin typeface="+mn-lt"/>
              </a:defRPr>
            </a:lvl1pPr>
          </a:lstStyle>
          <a:p>
            <a:r>
              <a:rPr lang="en-US" dirty="0"/>
              <a:t>Click to edit</a:t>
            </a:r>
          </a:p>
        </p:txBody>
      </p:sp>
      <p:sp>
        <p:nvSpPr>
          <p:cNvPr id="5" name="Picture Placeholder 4">
            <a:extLst>
              <a:ext uri="{FF2B5EF4-FFF2-40B4-BE49-F238E27FC236}">
                <a16:creationId xmlns:a16="http://schemas.microsoft.com/office/drawing/2014/main" id="{3E7514AD-E87C-CA2A-D879-42F95D8DB31C}"/>
              </a:ext>
            </a:extLst>
          </p:cNvPr>
          <p:cNvSpPr>
            <a:spLocks noGrp="1"/>
          </p:cNvSpPr>
          <p:nvPr>
            <p:ph type="pic" sz="quarter" idx="10"/>
          </p:nvPr>
        </p:nvSpPr>
        <p:spPr>
          <a:xfrm>
            <a:off x="3142084" y="2780927"/>
            <a:ext cx="2448272" cy="5472608"/>
          </a:xfrm>
          <a:custGeom>
            <a:avLst/>
            <a:gdLst>
              <a:gd name="connsiteX0" fmla="*/ 1224136 w 2448272"/>
              <a:gd name="connsiteY0" fmla="*/ 0 h 5472608"/>
              <a:gd name="connsiteX1" fmla="*/ 2448272 w 2448272"/>
              <a:gd name="connsiteY1" fmla="*/ 1224136 h 5472608"/>
              <a:gd name="connsiteX2" fmla="*/ 2448272 w 2448272"/>
              <a:gd name="connsiteY2" fmla="*/ 4248472 h 5472608"/>
              <a:gd name="connsiteX3" fmla="*/ 1224136 w 2448272"/>
              <a:gd name="connsiteY3" fmla="*/ 5472608 h 5472608"/>
              <a:gd name="connsiteX4" fmla="*/ 0 w 2448272"/>
              <a:gd name="connsiteY4" fmla="*/ 4248472 h 5472608"/>
              <a:gd name="connsiteX5" fmla="*/ 0 w 2448272"/>
              <a:gd name="connsiteY5" fmla="*/ 1224136 h 5472608"/>
              <a:gd name="connsiteX6" fmla="*/ 1224136 w 2448272"/>
              <a:gd name="connsiteY6" fmla="*/ 0 h 5472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48272" h="5472608">
                <a:moveTo>
                  <a:pt x="1224136" y="0"/>
                </a:moveTo>
                <a:cubicBezTo>
                  <a:pt x="1900208" y="0"/>
                  <a:pt x="2448272" y="548064"/>
                  <a:pt x="2448272" y="1224136"/>
                </a:cubicBezTo>
                <a:lnTo>
                  <a:pt x="2448272" y="4248472"/>
                </a:lnTo>
                <a:cubicBezTo>
                  <a:pt x="2448272" y="4924544"/>
                  <a:pt x="1900208" y="5472608"/>
                  <a:pt x="1224136" y="5472608"/>
                </a:cubicBezTo>
                <a:cubicBezTo>
                  <a:pt x="548064" y="5472608"/>
                  <a:pt x="0" y="4924544"/>
                  <a:pt x="0" y="4248472"/>
                </a:cubicBezTo>
                <a:lnTo>
                  <a:pt x="0" y="1224136"/>
                </a:lnTo>
                <a:cubicBezTo>
                  <a:pt x="0" y="548064"/>
                  <a:pt x="548064" y="0"/>
                  <a:pt x="1224136" y="0"/>
                </a:cubicBezTo>
                <a:close/>
              </a:path>
            </a:pathLst>
          </a:custGeom>
        </p:spPr>
        <p:txBody>
          <a:bodyPr wrap="square" anchor="ctr">
            <a:noAutofit/>
          </a:bodyPr>
          <a:lstStyle>
            <a:lvl1pPr marL="0" indent="0" algn="ctr">
              <a:buFontTx/>
              <a:buNone/>
              <a:defRPr sz="2400"/>
            </a:lvl1pPr>
          </a:lstStyle>
          <a:p>
            <a:endParaRPr lang="en-US"/>
          </a:p>
        </p:txBody>
      </p:sp>
      <p:pic>
        <p:nvPicPr>
          <p:cNvPr id="3" name="Picture 2">
            <a:extLst>
              <a:ext uri="{FF2B5EF4-FFF2-40B4-BE49-F238E27FC236}">
                <a16:creationId xmlns:a16="http://schemas.microsoft.com/office/drawing/2014/main" id="{3D4DFDC2-A0C9-CF19-4767-0181F695278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Tree>
    <p:extLst>
      <p:ext uri="{BB962C8B-B14F-4D97-AF65-F5344CB8AC3E}">
        <p14:creationId xmlns:p14="http://schemas.microsoft.com/office/powerpoint/2010/main" val="28385881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18" Type="http://schemas.openxmlformats.org/officeDocument/2006/relationships/slideLayout" Target="../slideLayouts/slideLayout31.xml"/><Relationship Id="rId3" Type="http://schemas.openxmlformats.org/officeDocument/2006/relationships/slideLayout" Target="../slideLayouts/slideLayout16.xml"/><Relationship Id="rId21" Type="http://schemas.openxmlformats.org/officeDocument/2006/relationships/slideLayout" Target="../slideLayouts/slideLayout34.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slideLayout" Target="../slideLayouts/slideLayout30.xml"/><Relationship Id="rId2" Type="http://schemas.openxmlformats.org/officeDocument/2006/relationships/slideLayout" Target="../slideLayouts/slideLayout15.xml"/><Relationship Id="rId16" Type="http://schemas.openxmlformats.org/officeDocument/2006/relationships/slideLayout" Target="../slideLayouts/slideLayout29.xml"/><Relationship Id="rId20" Type="http://schemas.openxmlformats.org/officeDocument/2006/relationships/slideLayout" Target="../slideLayouts/slideLayout33.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slideLayout" Target="../slideLayouts/slideLayout28.xml"/><Relationship Id="rId10" Type="http://schemas.openxmlformats.org/officeDocument/2006/relationships/slideLayout" Target="../slideLayouts/slideLayout23.xml"/><Relationship Id="rId19" Type="http://schemas.openxmlformats.org/officeDocument/2006/relationships/slideLayout" Target="../slideLayouts/slideLayout32.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 Id="rId22"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slideLayout" Target="../slideLayouts/slideLayout47.xml"/><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2" Type="http://schemas.openxmlformats.org/officeDocument/2006/relationships/slideLayout" Target="../slideLayouts/slideLayout36.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5" Type="http://schemas.openxmlformats.org/officeDocument/2006/relationships/theme" Target="../theme/theme3.xml"/><Relationship Id="rId10" Type="http://schemas.openxmlformats.org/officeDocument/2006/relationships/slideLayout" Target="../slideLayouts/slideLayout44.xml"/><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slideLayout" Target="../slideLayouts/slideLayout4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274639"/>
            <a:ext cx="10969943" cy="711081"/>
          </a:xfrm>
          <a:prstGeom prst="rect">
            <a:avLst/>
          </a:prstGeom>
        </p:spPr>
        <p:txBody>
          <a:bodyPr vert="horz" lIns="0" tIns="60949" rIns="0" bIns="60949" rtlCol="0" anchor="ctr">
            <a:normAutofit/>
          </a:bodyPr>
          <a:lstStyle/>
          <a:p>
            <a:r>
              <a:rPr lang="en-US"/>
              <a:t>Click to edit Master title style</a:t>
            </a:r>
          </a:p>
        </p:txBody>
      </p:sp>
      <p:sp>
        <p:nvSpPr>
          <p:cNvPr id="3" name="Text Placeholder 2"/>
          <p:cNvSpPr>
            <a:spLocks noGrp="1"/>
          </p:cNvSpPr>
          <p:nvPr>
            <p:ph type="body" idx="1"/>
          </p:nvPr>
        </p:nvSpPr>
        <p:spPr>
          <a:xfrm>
            <a:off x="609441" y="1138425"/>
            <a:ext cx="10969943" cy="4987739"/>
          </a:xfrm>
          <a:prstGeom prst="rect">
            <a:avLst/>
          </a:prstGeom>
        </p:spPr>
        <p:txBody>
          <a:bodyPr vert="horz" lIns="0" tIns="60949" rIns="0"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441" y="6356351"/>
            <a:ext cx="2844059" cy="365125"/>
          </a:xfrm>
          <a:prstGeom prst="rect">
            <a:avLst/>
          </a:prstGeom>
        </p:spPr>
        <p:txBody>
          <a:bodyPr vert="horz" lIns="0" tIns="60949" rIns="0" bIns="60949" rtlCol="0" anchor="ctr"/>
          <a:lstStyle>
            <a:lvl1pPr algn="l">
              <a:defRPr sz="1600">
                <a:solidFill>
                  <a:schemeClr val="tx1">
                    <a:tint val="75000"/>
                  </a:schemeClr>
                </a:solidFill>
              </a:defRPr>
            </a:lvl1pPr>
          </a:lstStyle>
          <a:p>
            <a:fld id="{425404F2-BE9A-4460-8815-8F645183555F}" type="datetimeFigureOut">
              <a:rPr lang="en-US" smtClean="0"/>
              <a:pPr/>
              <a:t>2/7/2024</a:t>
            </a:fld>
            <a:endParaRPr lang="en-US"/>
          </a:p>
        </p:txBody>
      </p:sp>
      <p:sp>
        <p:nvSpPr>
          <p:cNvPr id="5" name="Footer Placeholder 4"/>
          <p:cNvSpPr>
            <a:spLocks noGrp="1"/>
          </p:cNvSpPr>
          <p:nvPr>
            <p:ph type="ftr" sz="quarter" idx="3"/>
          </p:nvPr>
        </p:nvSpPr>
        <p:spPr>
          <a:xfrm>
            <a:off x="4164515" y="6356351"/>
            <a:ext cx="3859795" cy="365125"/>
          </a:xfrm>
          <a:prstGeom prst="rect">
            <a:avLst/>
          </a:prstGeom>
        </p:spPr>
        <p:txBody>
          <a:bodyPr vert="horz" lIns="0" tIns="60949" rIns="0" bIns="60949" rtlCol="0" anchor="ctr"/>
          <a:lstStyle>
            <a:lvl1pPr algn="ctr">
              <a:defRPr sz="1600">
                <a:solidFill>
                  <a:schemeClr val="tx1">
                    <a:tint val="75000"/>
                  </a:schemeClr>
                </a:solidFill>
              </a:defRPr>
            </a:lvl1pPr>
          </a:lstStyle>
          <a:p>
            <a:r>
              <a:rPr lang="en-US" dirty="0"/>
              <a:t>www.anubhavtrainings.com</a:t>
            </a:r>
          </a:p>
        </p:txBody>
      </p:sp>
      <p:sp>
        <p:nvSpPr>
          <p:cNvPr id="6" name="Slide Number Placeholder 5"/>
          <p:cNvSpPr>
            <a:spLocks noGrp="1"/>
          </p:cNvSpPr>
          <p:nvPr>
            <p:ph type="sldNum" sz="quarter" idx="4"/>
          </p:nvPr>
        </p:nvSpPr>
        <p:spPr>
          <a:xfrm>
            <a:off x="8735325" y="6356351"/>
            <a:ext cx="2844059" cy="365125"/>
          </a:xfrm>
          <a:prstGeom prst="rect">
            <a:avLst/>
          </a:prstGeom>
        </p:spPr>
        <p:txBody>
          <a:bodyPr vert="horz" lIns="0" tIns="60949" rIns="0" bIns="60949" rtlCol="0" anchor="ctr"/>
          <a:lstStyle>
            <a:lvl1pPr algn="r">
              <a:defRPr sz="1600">
                <a:solidFill>
                  <a:schemeClr val="tx1">
                    <a:tint val="75000"/>
                  </a:schemeClr>
                </a:solidFill>
              </a:defRPr>
            </a:lvl1pPr>
          </a:lstStyle>
          <a:p>
            <a:fld id="{96E69268-9C8B-4EBF-A9EE-DC5DC2D48DC3}" type="slidenum">
              <a:rPr lang="en-US" smtClean="0"/>
              <a:pPr/>
              <a:t>‹#›</a:t>
            </a:fld>
            <a:endParaRPr lang="en-US"/>
          </a:p>
        </p:txBody>
      </p:sp>
      <p:pic>
        <p:nvPicPr>
          <p:cNvPr id="8" name="Picture 7">
            <a:extLst>
              <a:ext uri="{FF2B5EF4-FFF2-40B4-BE49-F238E27FC236}">
                <a16:creationId xmlns:a16="http://schemas.microsoft.com/office/drawing/2014/main" id="{DB2F0CBB-0DC1-7F2A-D522-1AA5EECA7227}"/>
              </a:ext>
            </a:extLst>
          </p:cNvPr>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Tree>
    <p:extLst>
      <p:ext uri="{BB962C8B-B14F-4D97-AF65-F5344CB8AC3E}">
        <p14:creationId xmlns:p14="http://schemas.microsoft.com/office/powerpoint/2010/main" val="1974508044"/>
      </p:ext>
    </p:extLst>
  </p:cSld>
  <p:clrMap bg1="lt1" tx1="dk1" bg2="lt2" tx2="dk2" accent1="accent1" accent2="accent2" accent3="accent3" accent4="accent4" accent5="accent5" accent6="accent6" hlink="hlink" folHlink="folHlink"/>
  <p:sldLayoutIdLst>
    <p:sldLayoutId id="2147483661" r:id="rId1"/>
    <p:sldLayoutId id="2147483654" r:id="rId2"/>
    <p:sldLayoutId id="2147483663" r:id="rId3"/>
    <p:sldLayoutId id="2147483655" r:id="rId4"/>
    <p:sldLayoutId id="2147483662" r:id="rId5"/>
    <p:sldLayoutId id="2147483664" r:id="rId6"/>
    <p:sldLayoutId id="2147483665" r:id="rId7"/>
    <p:sldLayoutId id="2147483666" r:id="rId8"/>
    <p:sldLayoutId id="2147483667" r:id="rId9"/>
    <p:sldLayoutId id="2147483668" r:id="rId10"/>
    <p:sldLayoutId id="2147483669" r:id="rId11"/>
    <p:sldLayoutId id="2147483671" r:id="rId12"/>
    <p:sldLayoutId id="2147483670" r:id="rId13"/>
  </p:sldLayoutIdLst>
  <p:txStyles>
    <p:titleStyle>
      <a:lvl1pPr algn="l" defTabSz="1218987" rtl="0" eaLnBrk="1" latinLnBrk="0" hangingPunct="1">
        <a:spcBef>
          <a:spcPct val="0"/>
        </a:spcBef>
        <a:buNone/>
        <a:defRPr sz="3600" kern="1200">
          <a:solidFill>
            <a:schemeClr val="tx1"/>
          </a:solidFill>
          <a:latin typeface="+mj-lt"/>
          <a:ea typeface="+mj-ea"/>
          <a:cs typeface="+mj-cs"/>
        </a:defRPr>
      </a:lvl1pPr>
    </p:titleStyle>
    <p:body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274639"/>
            <a:ext cx="10969943" cy="711081"/>
          </a:xfrm>
          <a:prstGeom prst="rect">
            <a:avLst/>
          </a:prstGeom>
        </p:spPr>
        <p:txBody>
          <a:bodyPr vert="horz" lIns="121899" tIns="60949" rIns="121899" bIns="60949" rtlCol="0" anchor="ctr">
            <a:normAutofit/>
          </a:bodyPr>
          <a:lstStyle/>
          <a:p>
            <a:r>
              <a:rPr lang="en-US"/>
              <a:t>Click to edit Master title style</a:t>
            </a:r>
          </a:p>
        </p:txBody>
      </p:sp>
      <p:sp>
        <p:nvSpPr>
          <p:cNvPr id="3" name="Text Placeholder 2"/>
          <p:cNvSpPr>
            <a:spLocks noGrp="1"/>
          </p:cNvSpPr>
          <p:nvPr>
            <p:ph type="body" idx="1"/>
          </p:nvPr>
        </p:nvSpPr>
        <p:spPr>
          <a:xfrm>
            <a:off x="609441" y="1138425"/>
            <a:ext cx="10969943" cy="4987739"/>
          </a:xfrm>
          <a:prstGeom prst="rect">
            <a:avLst/>
          </a:prstGeom>
        </p:spPr>
        <p:txBody>
          <a:bodyPr vert="horz" lIns="121899" tIns="60949" rIns="121899"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441" y="6356351"/>
            <a:ext cx="2844059" cy="365125"/>
          </a:xfrm>
          <a:prstGeom prst="rect">
            <a:avLst/>
          </a:prstGeom>
        </p:spPr>
        <p:txBody>
          <a:bodyPr vert="horz" lIns="121899" tIns="60949" rIns="121899" bIns="60949" rtlCol="0" anchor="ctr"/>
          <a:lstStyle>
            <a:lvl1pPr algn="l">
              <a:defRPr sz="1600">
                <a:solidFill>
                  <a:schemeClr val="tx1">
                    <a:tint val="75000"/>
                  </a:schemeClr>
                </a:solidFill>
              </a:defRPr>
            </a:lvl1pPr>
          </a:lstStyle>
          <a:p>
            <a:fld id="{425404F2-BE9A-4460-8815-8F645183555F}" type="datetimeFigureOut">
              <a:rPr lang="en-US" smtClean="0"/>
              <a:pPr/>
              <a:t>2/7/2024</a:t>
            </a:fld>
            <a:endParaRPr lang="en-US"/>
          </a:p>
        </p:txBody>
      </p:sp>
      <p:sp>
        <p:nvSpPr>
          <p:cNvPr id="5" name="Footer Placeholder 4"/>
          <p:cNvSpPr>
            <a:spLocks noGrp="1"/>
          </p:cNvSpPr>
          <p:nvPr>
            <p:ph type="ftr" sz="quarter" idx="3"/>
          </p:nvPr>
        </p:nvSpPr>
        <p:spPr>
          <a:xfrm>
            <a:off x="4164515" y="6356351"/>
            <a:ext cx="3859795" cy="365125"/>
          </a:xfrm>
          <a:prstGeom prst="rect">
            <a:avLst/>
          </a:prstGeom>
        </p:spPr>
        <p:txBody>
          <a:bodyPr vert="horz" lIns="121899" tIns="60949" rIns="121899" bIns="60949" rtlCol="0" anchor="ctr"/>
          <a:lstStyle>
            <a:lvl1pPr algn="ctr">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5325" y="6356351"/>
            <a:ext cx="2844059" cy="365125"/>
          </a:xfrm>
          <a:prstGeom prst="rect">
            <a:avLst/>
          </a:prstGeom>
        </p:spPr>
        <p:txBody>
          <a:bodyPr vert="horz" lIns="121899" tIns="60949" rIns="121899" bIns="60949" rtlCol="0" anchor="ctr"/>
          <a:lstStyle>
            <a:lvl1pPr algn="r">
              <a:defRPr sz="1600">
                <a:solidFill>
                  <a:schemeClr val="tx1">
                    <a:tint val="75000"/>
                  </a:schemeClr>
                </a:solidFill>
              </a:defRPr>
            </a:lvl1pPr>
          </a:lstStyle>
          <a:p>
            <a:fld id="{96E69268-9C8B-4EBF-A9EE-DC5DC2D48DC3}" type="slidenum">
              <a:rPr lang="en-US" smtClean="0"/>
              <a:pPr/>
              <a:t>‹#›</a:t>
            </a:fld>
            <a:endParaRPr lang="en-US"/>
          </a:p>
        </p:txBody>
      </p:sp>
    </p:spTree>
    <p:extLst>
      <p:ext uri="{BB962C8B-B14F-4D97-AF65-F5344CB8AC3E}">
        <p14:creationId xmlns:p14="http://schemas.microsoft.com/office/powerpoint/2010/main" val="426540993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 id="2147483690" r:id="rId18"/>
    <p:sldLayoutId id="2147483691" r:id="rId19"/>
    <p:sldLayoutId id="2147483692" r:id="rId20"/>
    <p:sldLayoutId id="2147483693" r:id="rId21"/>
  </p:sldLayoutIdLst>
  <p:txStyles>
    <p:titleStyle>
      <a:lvl1pPr algn="l" defTabSz="1218987" rtl="0" eaLnBrk="1" latinLnBrk="0" hangingPunct="1">
        <a:spcBef>
          <a:spcPct val="0"/>
        </a:spcBef>
        <a:buNone/>
        <a:defRPr sz="3600" kern="1200">
          <a:solidFill>
            <a:schemeClr val="tx1"/>
          </a:solidFill>
          <a:latin typeface="+mj-lt"/>
          <a:ea typeface="+mj-ea"/>
          <a:cs typeface="+mj-cs"/>
        </a:defRPr>
      </a:lvl1pPr>
    </p:titleStyle>
    <p:body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2" y="274641"/>
            <a:ext cx="10969943" cy="711081"/>
          </a:xfrm>
          <a:prstGeom prst="rect">
            <a:avLst/>
          </a:prstGeom>
        </p:spPr>
        <p:txBody>
          <a:bodyPr vert="horz" lIns="121899" tIns="60949" rIns="121899" bIns="60949" rtlCol="0" anchor="ctr">
            <a:normAutofit/>
          </a:bodyPr>
          <a:lstStyle/>
          <a:p>
            <a:r>
              <a:rPr lang="en-US"/>
              <a:t>Click to edit Master title style</a:t>
            </a:r>
          </a:p>
        </p:txBody>
      </p:sp>
      <p:sp>
        <p:nvSpPr>
          <p:cNvPr id="3" name="Text Placeholder 2"/>
          <p:cNvSpPr>
            <a:spLocks noGrp="1"/>
          </p:cNvSpPr>
          <p:nvPr>
            <p:ph type="body" idx="1"/>
          </p:nvPr>
        </p:nvSpPr>
        <p:spPr>
          <a:xfrm>
            <a:off x="609442" y="1138426"/>
            <a:ext cx="10969943" cy="4987739"/>
          </a:xfrm>
          <a:prstGeom prst="rect">
            <a:avLst/>
          </a:prstGeom>
        </p:spPr>
        <p:txBody>
          <a:bodyPr vert="horz" lIns="121899" tIns="60949" rIns="121899"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441" y="6356353"/>
            <a:ext cx="2844059" cy="365125"/>
          </a:xfrm>
          <a:prstGeom prst="rect">
            <a:avLst/>
          </a:prstGeom>
        </p:spPr>
        <p:txBody>
          <a:bodyPr vert="horz" lIns="121899" tIns="60949" rIns="121899" bIns="60949" rtlCol="0" anchor="ctr"/>
          <a:lstStyle>
            <a:lvl1pPr algn="l">
              <a:defRPr sz="1600">
                <a:solidFill>
                  <a:schemeClr val="tx1">
                    <a:tint val="75000"/>
                  </a:schemeClr>
                </a:solidFill>
              </a:defRPr>
            </a:lvl1pPr>
          </a:lstStyle>
          <a:p>
            <a:fld id="{425404F2-BE9A-4460-8815-8F645183555F}" type="datetimeFigureOut">
              <a:rPr lang="en-US" smtClean="0"/>
              <a:pPr/>
              <a:t>2/7/2024</a:t>
            </a:fld>
            <a:endParaRPr lang="en-US"/>
          </a:p>
        </p:txBody>
      </p:sp>
      <p:sp>
        <p:nvSpPr>
          <p:cNvPr id="5" name="Footer Placeholder 4"/>
          <p:cNvSpPr>
            <a:spLocks noGrp="1"/>
          </p:cNvSpPr>
          <p:nvPr>
            <p:ph type="ftr" sz="quarter" idx="3"/>
          </p:nvPr>
        </p:nvSpPr>
        <p:spPr>
          <a:xfrm>
            <a:off x="4164516" y="6356353"/>
            <a:ext cx="3859795" cy="365125"/>
          </a:xfrm>
          <a:prstGeom prst="rect">
            <a:avLst/>
          </a:prstGeom>
        </p:spPr>
        <p:txBody>
          <a:bodyPr vert="horz" lIns="121899" tIns="60949" rIns="121899" bIns="60949" rtlCol="0" anchor="ctr"/>
          <a:lstStyle>
            <a:lvl1pPr algn="ctr">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5326" y="6356353"/>
            <a:ext cx="2844059" cy="365125"/>
          </a:xfrm>
          <a:prstGeom prst="rect">
            <a:avLst/>
          </a:prstGeom>
        </p:spPr>
        <p:txBody>
          <a:bodyPr vert="horz" lIns="121899" tIns="60949" rIns="121899" bIns="60949" rtlCol="0" anchor="ctr"/>
          <a:lstStyle>
            <a:lvl1pPr algn="r">
              <a:defRPr sz="1600">
                <a:solidFill>
                  <a:schemeClr val="tx1">
                    <a:tint val="75000"/>
                  </a:schemeClr>
                </a:solidFill>
              </a:defRPr>
            </a:lvl1pPr>
          </a:lstStyle>
          <a:p>
            <a:fld id="{96E69268-9C8B-4EBF-A9EE-DC5DC2D48DC3}" type="slidenum">
              <a:rPr lang="en-US" smtClean="0"/>
              <a:pPr/>
              <a:t>‹#›</a:t>
            </a:fld>
            <a:endParaRPr lang="en-US"/>
          </a:p>
        </p:txBody>
      </p:sp>
    </p:spTree>
    <p:extLst>
      <p:ext uri="{BB962C8B-B14F-4D97-AF65-F5344CB8AC3E}">
        <p14:creationId xmlns:p14="http://schemas.microsoft.com/office/powerpoint/2010/main" val="3146111840"/>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 id="2147483706" r:id="rId12"/>
    <p:sldLayoutId id="2147483707" r:id="rId13"/>
    <p:sldLayoutId id="2147483708" r:id="rId14"/>
  </p:sldLayoutIdLst>
  <p:txStyles>
    <p:titleStyle>
      <a:lvl1pPr algn="l" defTabSz="1218621" rtl="0" eaLnBrk="1" latinLnBrk="0" hangingPunct="1">
        <a:spcBef>
          <a:spcPct val="0"/>
        </a:spcBef>
        <a:buNone/>
        <a:defRPr sz="3599" kern="1200">
          <a:solidFill>
            <a:schemeClr val="tx1"/>
          </a:solidFill>
          <a:latin typeface="+mj-lt"/>
          <a:ea typeface="+mj-ea"/>
          <a:cs typeface="+mj-cs"/>
        </a:defRPr>
      </a:lvl1pPr>
    </p:titleStyle>
    <p:bodyStyle>
      <a:lvl1pPr marL="456983" indent="-456983" algn="l" defTabSz="1218621" rtl="0" eaLnBrk="1" latinLnBrk="0" hangingPunct="1">
        <a:spcBef>
          <a:spcPct val="20000"/>
        </a:spcBef>
        <a:buFont typeface="Arial" pitchFamily="34" charset="0"/>
        <a:buChar char="•"/>
        <a:defRPr sz="3599" kern="1200">
          <a:solidFill>
            <a:schemeClr val="tx1"/>
          </a:solidFill>
          <a:latin typeface="+mj-lt"/>
          <a:ea typeface="+mn-ea"/>
          <a:cs typeface="+mn-cs"/>
        </a:defRPr>
      </a:lvl1pPr>
      <a:lvl2pPr marL="990130" indent="-380819" algn="l" defTabSz="1218621" rtl="0" eaLnBrk="1" latinLnBrk="0" hangingPunct="1">
        <a:spcBef>
          <a:spcPct val="20000"/>
        </a:spcBef>
        <a:buFont typeface="Arial" pitchFamily="34" charset="0"/>
        <a:buChar char="–"/>
        <a:defRPr sz="3199" kern="1200">
          <a:solidFill>
            <a:schemeClr val="tx1"/>
          </a:solidFill>
          <a:latin typeface="+mj-lt"/>
          <a:ea typeface="+mn-ea"/>
          <a:cs typeface="+mn-cs"/>
        </a:defRPr>
      </a:lvl2pPr>
      <a:lvl3pPr marL="1523276" indent="-304656" algn="l" defTabSz="1218621" rtl="0" eaLnBrk="1" latinLnBrk="0" hangingPunct="1">
        <a:spcBef>
          <a:spcPct val="20000"/>
        </a:spcBef>
        <a:buFont typeface="Arial" pitchFamily="34" charset="0"/>
        <a:buChar char="•"/>
        <a:defRPr sz="2399" kern="1200">
          <a:solidFill>
            <a:schemeClr val="tx1"/>
          </a:solidFill>
          <a:latin typeface="+mj-lt"/>
          <a:ea typeface="+mn-ea"/>
          <a:cs typeface="+mn-cs"/>
        </a:defRPr>
      </a:lvl3pPr>
      <a:lvl4pPr marL="2132587" indent="-304656" algn="l" defTabSz="1218621" rtl="0" eaLnBrk="1" latinLnBrk="0" hangingPunct="1">
        <a:spcBef>
          <a:spcPct val="20000"/>
        </a:spcBef>
        <a:buFont typeface="Arial" pitchFamily="34" charset="0"/>
        <a:buChar char="–"/>
        <a:defRPr sz="1999" kern="1200">
          <a:solidFill>
            <a:schemeClr val="tx1"/>
          </a:solidFill>
          <a:latin typeface="+mj-lt"/>
          <a:ea typeface="+mn-ea"/>
          <a:cs typeface="+mn-cs"/>
        </a:defRPr>
      </a:lvl4pPr>
      <a:lvl5pPr marL="2741897" indent="-304656" algn="l" defTabSz="1218621" rtl="0" eaLnBrk="1" latinLnBrk="0" hangingPunct="1">
        <a:spcBef>
          <a:spcPct val="20000"/>
        </a:spcBef>
        <a:buFont typeface="Arial" pitchFamily="34" charset="0"/>
        <a:buChar char="»"/>
        <a:defRPr sz="1999" kern="1200">
          <a:solidFill>
            <a:schemeClr val="tx1"/>
          </a:solidFill>
          <a:latin typeface="+mj-lt"/>
          <a:ea typeface="+mn-ea"/>
          <a:cs typeface="+mn-cs"/>
        </a:defRPr>
      </a:lvl5pPr>
      <a:lvl6pPr marL="3351207" indent="-304656" algn="l" defTabSz="121862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18" indent="-304656" algn="l" defTabSz="121862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829" indent="-304656" algn="l" defTabSz="121862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139" indent="-304656" algn="l" defTabSz="1218621" rtl="0" eaLnBrk="1" latinLnBrk="0" hangingPunct="1">
        <a:spcBef>
          <a:spcPct val="20000"/>
        </a:spcBef>
        <a:buFont typeface="Arial" pitchFamily="34" charset="0"/>
        <a:buChar char="•"/>
        <a:defRPr sz="2699" kern="1200">
          <a:solidFill>
            <a:schemeClr val="tx1"/>
          </a:solidFill>
          <a:latin typeface="+mn-lt"/>
          <a:ea typeface="+mn-ea"/>
          <a:cs typeface="+mn-cs"/>
        </a:defRPr>
      </a:lvl9pPr>
    </p:bodyStyle>
    <p:otherStyle>
      <a:defPPr>
        <a:defRPr lang="en-US"/>
      </a:defPPr>
      <a:lvl1pPr marL="0" algn="l" defTabSz="1218621" rtl="0" eaLnBrk="1" latinLnBrk="0" hangingPunct="1">
        <a:defRPr sz="2399" kern="1200">
          <a:solidFill>
            <a:schemeClr val="tx1"/>
          </a:solidFill>
          <a:latin typeface="+mn-lt"/>
          <a:ea typeface="+mn-ea"/>
          <a:cs typeface="+mn-cs"/>
        </a:defRPr>
      </a:lvl1pPr>
      <a:lvl2pPr marL="609310" algn="l" defTabSz="1218621" rtl="0" eaLnBrk="1" latinLnBrk="0" hangingPunct="1">
        <a:defRPr sz="2399" kern="1200">
          <a:solidFill>
            <a:schemeClr val="tx1"/>
          </a:solidFill>
          <a:latin typeface="+mn-lt"/>
          <a:ea typeface="+mn-ea"/>
          <a:cs typeface="+mn-cs"/>
        </a:defRPr>
      </a:lvl2pPr>
      <a:lvl3pPr marL="1218621" algn="l" defTabSz="1218621" rtl="0" eaLnBrk="1" latinLnBrk="0" hangingPunct="1">
        <a:defRPr sz="2399" kern="1200">
          <a:solidFill>
            <a:schemeClr val="tx1"/>
          </a:solidFill>
          <a:latin typeface="+mn-lt"/>
          <a:ea typeface="+mn-ea"/>
          <a:cs typeface="+mn-cs"/>
        </a:defRPr>
      </a:lvl3pPr>
      <a:lvl4pPr marL="1827931" algn="l" defTabSz="1218621" rtl="0" eaLnBrk="1" latinLnBrk="0" hangingPunct="1">
        <a:defRPr sz="2399" kern="1200">
          <a:solidFill>
            <a:schemeClr val="tx1"/>
          </a:solidFill>
          <a:latin typeface="+mn-lt"/>
          <a:ea typeface="+mn-ea"/>
          <a:cs typeface="+mn-cs"/>
        </a:defRPr>
      </a:lvl4pPr>
      <a:lvl5pPr marL="2437242" algn="l" defTabSz="1218621" rtl="0" eaLnBrk="1" latinLnBrk="0" hangingPunct="1">
        <a:defRPr sz="2399" kern="1200">
          <a:solidFill>
            <a:schemeClr val="tx1"/>
          </a:solidFill>
          <a:latin typeface="+mn-lt"/>
          <a:ea typeface="+mn-ea"/>
          <a:cs typeface="+mn-cs"/>
        </a:defRPr>
      </a:lvl5pPr>
      <a:lvl6pPr marL="3046553" algn="l" defTabSz="1218621" rtl="0" eaLnBrk="1" latinLnBrk="0" hangingPunct="1">
        <a:defRPr sz="2399" kern="1200">
          <a:solidFill>
            <a:schemeClr val="tx1"/>
          </a:solidFill>
          <a:latin typeface="+mn-lt"/>
          <a:ea typeface="+mn-ea"/>
          <a:cs typeface="+mn-cs"/>
        </a:defRPr>
      </a:lvl6pPr>
      <a:lvl7pPr marL="3655863" algn="l" defTabSz="1218621" rtl="0" eaLnBrk="1" latinLnBrk="0" hangingPunct="1">
        <a:defRPr sz="2399" kern="1200">
          <a:solidFill>
            <a:schemeClr val="tx1"/>
          </a:solidFill>
          <a:latin typeface="+mn-lt"/>
          <a:ea typeface="+mn-ea"/>
          <a:cs typeface="+mn-cs"/>
        </a:defRPr>
      </a:lvl7pPr>
      <a:lvl8pPr marL="4265173" algn="l" defTabSz="1218621" rtl="0" eaLnBrk="1" latinLnBrk="0" hangingPunct="1">
        <a:defRPr sz="2399" kern="1200">
          <a:solidFill>
            <a:schemeClr val="tx1"/>
          </a:solidFill>
          <a:latin typeface="+mn-lt"/>
          <a:ea typeface="+mn-ea"/>
          <a:cs typeface="+mn-cs"/>
        </a:defRPr>
      </a:lvl8pPr>
      <a:lvl9pPr marL="4874484" algn="l" defTabSz="1218621" rtl="0" eaLnBrk="1" latinLnBrk="0" hangingPunct="1">
        <a:defRPr sz="23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6.svg"/><Relationship Id="rId5" Type="http://schemas.openxmlformats.org/officeDocument/2006/relationships/image" Target="../media/image5.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1.xml"/></Relationships>
</file>

<file path=ppt/slides/_rels/slide11.xml.rels><?xml version="1.0" encoding="UTF-8" standalone="yes"?>
<Relationships xmlns="http://schemas.openxmlformats.org/package/2006/relationships"><Relationship Id="rId3" Type="http://schemas.openxmlformats.org/officeDocument/2006/relationships/image" Target="../media/image1052.png"/><Relationship Id="rId2" Type="http://schemas.openxmlformats.org/officeDocument/2006/relationships/image" Target="../media/image1.png"/><Relationship Id="rId1" Type="http://schemas.openxmlformats.org/officeDocument/2006/relationships/slideLayout" Target="../slideLayouts/slideLayout21.xml"/><Relationship Id="rId4" Type="http://schemas.openxmlformats.org/officeDocument/2006/relationships/image" Target="../media/image1053.png"/></Relationships>
</file>

<file path=ppt/slides/_rels/slide12.xml.rels><?xml version="1.0" encoding="UTF-8" standalone="yes"?>
<Relationships xmlns="http://schemas.openxmlformats.org/package/2006/relationships"><Relationship Id="rId3" Type="http://schemas.openxmlformats.org/officeDocument/2006/relationships/image" Target="../media/image1054.png"/><Relationship Id="rId2" Type="http://schemas.openxmlformats.org/officeDocument/2006/relationships/image" Target="../media/image1.png"/><Relationship Id="rId1" Type="http://schemas.openxmlformats.org/officeDocument/2006/relationships/slideLayout" Target="../slideLayouts/slideLayout21.xml"/><Relationship Id="rId5" Type="http://schemas.openxmlformats.org/officeDocument/2006/relationships/image" Target="../media/image1600.png"/><Relationship Id="rId4" Type="http://schemas.openxmlformats.org/officeDocument/2006/relationships/customXml" Target="../ink/ink1041.xml"/></Relationships>
</file>

<file path=ppt/slides/_rels/slide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1.xml"/></Relationships>
</file>

<file path=ppt/slides/_rels/slide14.xml.rels><?xml version="1.0" encoding="UTF-8" standalone="yes"?>
<Relationships xmlns="http://schemas.openxmlformats.org/package/2006/relationships"><Relationship Id="rId3" Type="http://schemas.openxmlformats.org/officeDocument/2006/relationships/image" Target="../media/image1055.png"/><Relationship Id="rId2" Type="http://schemas.openxmlformats.org/officeDocument/2006/relationships/image" Target="../media/image1.png"/><Relationship Id="rId1" Type="http://schemas.openxmlformats.org/officeDocument/2006/relationships/slideLayout" Target="../slideLayouts/slideLayout21.xml"/></Relationships>
</file>

<file path=ppt/slides/_rels/slide15.xml.rels><?xml version="1.0" encoding="UTF-8" standalone="yes"?>
<Relationships xmlns="http://schemas.openxmlformats.org/package/2006/relationships"><Relationship Id="rId3" Type="http://schemas.openxmlformats.org/officeDocument/2006/relationships/image" Target="../media/image1056.png"/><Relationship Id="rId2" Type="http://schemas.openxmlformats.org/officeDocument/2006/relationships/image" Target="../media/image1.png"/><Relationship Id="rId1" Type="http://schemas.openxmlformats.org/officeDocument/2006/relationships/slideLayout" Target="../slideLayouts/slideLayout21.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57.png"/><Relationship Id="rId1" Type="http://schemas.openxmlformats.org/officeDocument/2006/relationships/slideLayout" Target="../slideLayouts/slideLayout21.xml"/><Relationship Id="rId4" Type="http://schemas.openxmlformats.org/officeDocument/2006/relationships/image" Target="../media/image1058.png"/></Relationships>
</file>

<file path=ppt/slides/_rels/slide17.xml.rels><?xml version="1.0" encoding="UTF-8" standalone="yes"?>
<Relationships xmlns="http://schemas.openxmlformats.org/package/2006/relationships"><Relationship Id="rId3" Type="http://schemas.openxmlformats.org/officeDocument/2006/relationships/image" Target="../media/image1060.png"/><Relationship Id="rId2" Type="http://schemas.openxmlformats.org/officeDocument/2006/relationships/image" Target="../media/image1059.png"/><Relationship Id="rId1" Type="http://schemas.openxmlformats.org/officeDocument/2006/relationships/slideLayout" Target="../slideLayouts/slideLayout23.xml"/></Relationships>
</file>

<file path=ppt/slides/_rels/slide18.xml.rels><?xml version="1.0" encoding="UTF-8" standalone="yes"?>
<Relationships xmlns="http://schemas.openxmlformats.org/package/2006/relationships"><Relationship Id="rId117" Type="http://schemas.openxmlformats.org/officeDocument/2006/relationships/image" Target="../media/image1117.png"/><Relationship Id="rId299" Type="http://schemas.openxmlformats.org/officeDocument/2006/relationships/customXml" Target="../ink/ink1191.xml"/><Relationship Id="rId21" Type="http://schemas.openxmlformats.org/officeDocument/2006/relationships/image" Target="../media/image1069.png"/><Relationship Id="rId63" Type="http://schemas.openxmlformats.org/officeDocument/2006/relationships/image" Target="../media/image1090.png"/><Relationship Id="rId159" Type="http://schemas.openxmlformats.org/officeDocument/2006/relationships/customXml" Target="../ink/ink1121.xml"/><Relationship Id="rId324" Type="http://schemas.openxmlformats.org/officeDocument/2006/relationships/image" Target="../media/image1220.png"/><Relationship Id="rId366" Type="http://schemas.openxmlformats.org/officeDocument/2006/relationships/image" Target="../media/image1241.png"/><Relationship Id="rId170" Type="http://schemas.openxmlformats.org/officeDocument/2006/relationships/image" Target="../media/image1143.png"/><Relationship Id="rId226" Type="http://schemas.openxmlformats.org/officeDocument/2006/relationships/image" Target="../media/image1171.png"/><Relationship Id="rId433" Type="http://schemas.openxmlformats.org/officeDocument/2006/relationships/customXml" Target="../ink/ink1258.xml"/><Relationship Id="rId268" Type="http://schemas.openxmlformats.org/officeDocument/2006/relationships/image" Target="../media/image1192.png"/><Relationship Id="rId475" Type="http://schemas.openxmlformats.org/officeDocument/2006/relationships/customXml" Target="../ink/ink1279.xml"/><Relationship Id="rId32" Type="http://schemas.openxmlformats.org/officeDocument/2006/relationships/customXml" Target="../ink/ink1057.xml"/><Relationship Id="rId74" Type="http://schemas.openxmlformats.org/officeDocument/2006/relationships/customXml" Target="../ink/ink1078.xml"/><Relationship Id="rId128" Type="http://schemas.openxmlformats.org/officeDocument/2006/relationships/image" Target="../media/image1122.png"/><Relationship Id="rId335" Type="http://schemas.openxmlformats.org/officeDocument/2006/relationships/customXml" Target="../ink/ink1209.xml"/><Relationship Id="rId377" Type="http://schemas.openxmlformats.org/officeDocument/2006/relationships/customXml" Target="../ink/ink1230.xml"/><Relationship Id="rId5" Type="http://schemas.openxmlformats.org/officeDocument/2006/relationships/image" Target="../media/image1061.png"/><Relationship Id="rId181" Type="http://schemas.openxmlformats.org/officeDocument/2006/relationships/customXml" Target="../ink/ink1132.xml"/><Relationship Id="rId237" Type="http://schemas.openxmlformats.org/officeDocument/2006/relationships/customXml" Target="../ink/ink1160.xml"/><Relationship Id="rId402" Type="http://schemas.openxmlformats.org/officeDocument/2006/relationships/image" Target="../media/image1259.png"/><Relationship Id="rId279" Type="http://schemas.openxmlformats.org/officeDocument/2006/relationships/customXml" Target="../ink/ink1181.xml"/><Relationship Id="rId444" Type="http://schemas.openxmlformats.org/officeDocument/2006/relationships/image" Target="../media/image1280.png"/><Relationship Id="rId43" Type="http://schemas.openxmlformats.org/officeDocument/2006/relationships/image" Target="../media/image1080.png"/><Relationship Id="rId139" Type="http://schemas.openxmlformats.org/officeDocument/2006/relationships/customXml" Target="../ink/ink1111.xml"/><Relationship Id="rId290" Type="http://schemas.openxmlformats.org/officeDocument/2006/relationships/image" Target="../media/image1203.png"/><Relationship Id="rId304" Type="http://schemas.openxmlformats.org/officeDocument/2006/relationships/image" Target="../media/image1210.png"/><Relationship Id="rId346" Type="http://schemas.openxmlformats.org/officeDocument/2006/relationships/image" Target="../media/image1231.png"/><Relationship Id="rId388" Type="http://schemas.openxmlformats.org/officeDocument/2006/relationships/image" Target="../media/image1252.png"/><Relationship Id="rId85" Type="http://schemas.openxmlformats.org/officeDocument/2006/relationships/image" Target="../media/image1101.png"/><Relationship Id="rId150" Type="http://schemas.openxmlformats.org/officeDocument/2006/relationships/image" Target="../media/image1133.png"/><Relationship Id="rId192" Type="http://schemas.openxmlformats.org/officeDocument/2006/relationships/image" Target="../media/image1154.png"/><Relationship Id="rId206" Type="http://schemas.openxmlformats.org/officeDocument/2006/relationships/image" Target="../media/image1161.png"/><Relationship Id="rId413" Type="http://schemas.openxmlformats.org/officeDocument/2006/relationships/customXml" Target="../ink/ink1248.xml"/><Relationship Id="rId248" Type="http://schemas.openxmlformats.org/officeDocument/2006/relationships/image" Target="../media/image1182.png"/><Relationship Id="rId455" Type="http://schemas.openxmlformats.org/officeDocument/2006/relationships/customXml" Target="../ink/ink1269.xml"/><Relationship Id="rId12" Type="http://schemas.openxmlformats.org/officeDocument/2006/relationships/customXml" Target="../ink/ink1047.xml"/><Relationship Id="rId108" Type="http://schemas.openxmlformats.org/officeDocument/2006/relationships/customXml" Target="../ink/ink1095.xml"/><Relationship Id="rId315" Type="http://schemas.openxmlformats.org/officeDocument/2006/relationships/customXml" Target="../ink/ink1199.xml"/><Relationship Id="rId357" Type="http://schemas.openxmlformats.org/officeDocument/2006/relationships/customXml" Target="../ink/ink1220.xml"/><Relationship Id="rId54" Type="http://schemas.openxmlformats.org/officeDocument/2006/relationships/customXml" Target="../ink/ink1068.xml"/><Relationship Id="rId96" Type="http://schemas.openxmlformats.org/officeDocument/2006/relationships/customXml" Target="../ink/ink1089.xml"/><Relationship Id="rId161" Type="http://schemas.openxmlformats.org/officeDocument/2006/relationships/customXml" Target="../ink/ink1122.xml"/><Relationship Id="rId217" Type="http://schemas.openxmlformats.org/officeDocument/2006/relationships/customXml" Target="../ink/ink1150.xml"/><Relationship Id="rId399" Type="http://schemas.openxmlformats.org/officeDocument/2006/relationships/customXml" Target="../ink/ink1241.xml"/><Relationship Id="rId259" Type="http://schemas.openxmlformats.org/officeDocument/2006/relationships/customXml" Target="../ink/ink1171.xml"/><Relationship Id="rId424" Type="http://schemas.openxmlformats.org/officeDocument/2006/relationships/image" Target="../media/image1270.png"/><Relationship Id="rId466" Type="http://schemas.openxmlformats.org/officeDocument/2006/relationships/image" Target="../media/image1291.png"/><Relationship Id="rId23" Type="http://schemas.openxmlformats.org/officeDocument/2006/relationships/image" Target="../media/image1070.png"/><Relationship Id="rId119" Type="http://schemas.openxmlformats.org/officeDocument/2006/relationships/image" Target="../media/image1118.png"/><Relationship Id="rId270" Type="http://schemas.openxmlformats.org/officeDocument/2006/relationships/image" Target="../media/image1193.png"/><Relationship Id="rId326" Type="http://schemas.openxmlformats.org/officeDocument/2006/relationships/image" Target="../media/image1221.png"/><Relationship Id="rId65" Type="http://schemas.openxmlformats.org/officeDocument/2006/relationships/image" Target="../media/image1091.png"/><Relationship Id="rId130" Type="http://schemas.openxmlformats.org/officeDocument/2006/relationships/image" Target="../media/image1123.png"/><Relationship Id="rId368" Type="http://schemas.openxmlformats.org/officeDocument/2006/relationships/image" Target="../media/image1242.png"/><Relationship Id="rId172" Type="http://schemas.openxmlformats.org/officeDocument/2006/relationships/image" Target="../media/image1144.png"/><Relationship Id="rId228" Type="http://schemas.openxmlformats.org/officeDocument/2006/relationships/image" Target="../media/image1172.png"/><Relationship Id="rId435" Type="http://schemas.openxmlformats.org/officeDocument/2006/relationships/customXml" Target="../ink/ink1259.xml"/><Relationship Id="rId477" Type="http://schemas.openxmlformats.org/officeDocument/2006/relationships/customXml" Target="../ink/ink1280.xml"/><Relationship Id="rId281" Type="http://schemas.openxmlformats.org/officeDocument/2006/relationships/customXml" Target="../ink/ink1182.xml"/><Relationship Id="rId337" Type="http://schemas.openxmlformats.org/officeDocument/2006/relationships/customXml" Target="../ink/ink1210.xml"/><Relationship Id="rId34" Type="http://schemas.openxmlformats.org/officeDocument/2006/relationships/customXml" Target="../ink/ink1058.xml"/><Relationship Id="rId76" Type="http://schemas.openxmlformats.org/officeDocument/2006/relationships/customXml" Target="../ink/ink1079.xml"/><Relationship Id="rId141" Type="http://schemas.openxmlformats.org/officeDocument/2006/relationships/customXml" Target="../ink/ink1112.xml"/><Relationship Id="rId379" Type="http://schemas.openxmlformats.org/officeDocument/2006/relationships/customXml" Target="../ink/ink1231.xml"/><Relationship Id="rId7" Type="http://schemas.openxmlformats.org/officeDocument/2006/relationships/image" Target="../media/image1062.png"/><Relationship Id="rId183" Type="http://schemas.openxmlformats.org/officeDocument/2006/relationships/customXml" Target="../ink/ink1133.xml"/><Relationship Id="rId239" Type="http://schemas.openxmlformats.org/officeDocument/2006/relationships/customXml" Target="../ink/ink1161.xml"/><Relationship Id="rId390" Type="http://schemas.openxmlformats.org/officeDocument/2006/relationships/image" Target="../media/image1253.png"/><Relationship Id="rId404" Type="http://schemas.openxmlformats.org/officeDocument/2006/relationships/image" Target="../media/image1260.png"/><Relationship Id="rId446" Type="http://schemas.openxmlformats.org/officeDocument/2006/relationships/image" Target="../media/image1281.png"/><Relationship Id="rId250" Type="http://schemas.openxmlformats.org/officeDocument/2006/relationships/image" Target="../media/image1183.png"/><Relationship Id="rId292" Type="http://schemas.openxmlformats.org/officeDocument/2006/relationships/image" Target="../media/image1204.png"/><Relationship Id="rId306" Type="http://schemas.openxmlformats.org/officeDocument/2006/relationships/image" Target="../media/image1211.png"/><Relationship Id="rId45" Type="http://schemas.openxmlformats.org/officeDocument/2006/relationships/image" Target="../media/image1081.png"/><Relationship Id="rId87" Type="http://schemas.openxmlformats.org/officeDocument/2006/relationships/image" Target="../media/image1102.png"/><Relationship Id="rId110" Type="http://schemas.openxmlformats.org/officeDocument/2006/relationships/customXml" Target="../ink/ink1096.xml"/><Relationship Id="rId348" Type="http://schemas.openxmlformats.org/officeDocument/2006/relationships/image" Target="../media/image1232.png"/><Relationship Id="rId152" Type="http://schemas.openxmlformats.org/officeDocument/2006/relationships/image" Target="../media/image1134.png"/><Relationship Id="rId194" Type="http://schemas.openxmlformats.org/officeDocument/2006/relationships/image" Target="../media/image1155.png"/><Relationship Id="rId208" Type="http://schemas.openxmlformats.org/officeDocument/2006/relationships/image" Target="../media/image1162.png"/><Relationship Id="rId415" Type="http://schemas.openxmlformats.org/officeDocument/2006/relationships/customXml" Target="../ink/ink1249.xml"/><Relationship Id="rId457" Type="http://schemas.openxmlformats.org/officeDocument/2006/relationships/customXml" Target="../ink/ink1270.xml"/><Relationship Id="rId261" Type="http://schemas.openxmlformats.org/officeDocument/2006/relationships/customXml" Target="../ink/ink1172.xml"/><Relationship Id="rId14" Type="http://schemas.openxmlformats.org/officeDocument/2006/relationships/customXml" Target="../ink/ink1048.xml"/><Relationship Id="rId56" Type="http://schemas.openxmlformats.org/officeDocument/2006/relationships/customXml" Target="../ink/ink1069.xml"/><Relationship Id="rId317" Type="http://schemas.openxmlformats.org/officeDocument/2006/relationships/customXml" Target="../ink/ink1200.xml"/><Relationship Id="rId359" Type="http://schemas.openxmlformats.org/officeDocument/2006/relationships/customXml" Target="../ink/ink1221.xml"/><Relationship Id="rId98" Type="http://schemas.openxmlformats.org/officeDocument/2006/relationships/customXml" Target="../ink/ink1090.xml"/><Relationship Id="rId121" Type="http://schemas.openxmlformats.org/officeDocument/2006/relationships/customXml" Target="../ink/ink1102.xml"/><Relationship Id="rId163" Type="http://schemas.openxmlformats.org/officeDocument/2006/relationships/customXml" Target="../ink/ink1123.xml"/><Relationship Id="rId219" Type="http://schemas.openxmlformats.org/officeDocument/2006/relationships/customXml" Target="../ink/ink1151.xml"/><Relationship Id="rId370" Type="http://schemas.openxmlformats.org/officeDocument/2006/relationships/image" Target="../media/image1243.png"/><Relationship Id="rId426" Type="http://schemas.openxmlformats.org/officeDocument/2006/relationships/image" Target="../media/image1271.png"/><Relationship Id="rId230" Type="http://schemas.openxmlformats.org/officeDocument/2006/relationships/image" Target="../media/image1173.png"/><Relationship Id="rId468" Type="http://schemas.openxmlformats.org/officeDocument/2006/relationships/image" Target="../media/image1292.png"/><Relationship Id="rId25" Type="http://schemas.openxmlformats.org/officeDocument/2006/relationships/image" Target="../media/image1071.png"/><Relationship Id="rId67" Type="http://schemas.openxmlformats.org/officeDocument/2006/relationships/image" Target="../media/image1092.png"/><Relationship Id="rId272" Type="http://schemas.openxmlformats.org/officeDocument/2006/relationships/image" Target="../media/image1194.png"/><Relationship Id="rId328" Type="http://schemas.openxmlformats.org/officeDocument/2006/relationships/image" Target="../media/image1222.png"/><Relationship Id="rId132" Type="http://schemas.openxmlformats.org/officeDocument/2006/relationships/image" Target="../media/image1124.png"/><Relationship Id="rId174" Type="http://schemas.openxmlformats.org/officeDocument/2006/relationships/image" Target="../media/image1145.png"/><Relationship Id="rId381" Type="http://schemas.openxmlformats.org/officeDocument/2006/relationships/customXml" Target="../ink/ink1232.xml"/><Relationship Id="rId241" Type="http://schemas.openxmlformats.org/officeDocument/2006/relationships/customXml" Target="../ink/ink1162.xml"/><Relationship Id="rId437" Type="http://schemas.openxmlformats.org/officeDocument/2006/relationships/customXml" Target="../ink/ink1260.xml"/><Relationship Id="rId479" Type="http://schemas.openxmlformats.org/officeDocument/2006/relationships/customXml" Target="../ink/ink1281.xml"/><Relationship Id="rId36" Type="http://schemas.openxmlformats.org/officeDocument/2006/relationships/customXml" Target="../ink/ink1059.xml"/><Relationship Id="rId283" Type="http://schemas.openxmlformats.org/officeDocument/2006/relationships/customXml" Target="../ink/ink1183.xml"/><Relationship Id="rId339" Type="http://schemas.openxmlformats.org/officeDocument/2006/relationships/customXml" Target="../ink/ink1211.xml"/><Relationship Id="rId78" Type="http://schemas.openxmlformats.org/officeDocument/2006/relationships/customXml" Target="../ink/ink1080.xml"/><Relationship Id="rId101" Type="http://schemas.openxmlformats.org/officeDocument/2006/relationships/image" Target="../media/image1109.png"/><Relationship Id="rId143" Type="http://schemas.openxmlformats.org/officeDocument/2006/relationships/customXml" Target="../ink/ink1113.xml"/><Relationship Id="rId185" Type="http://schemas.openxmlformats.org/officeDocument/2006/relationships/customXml" Target="../ink/ink1134.xml"/><Relationship Id="rId350" Type="http://schemas.openxmlformats.org/officeDocument/2006/relationships/image" Target="../media/image1233.png"/><Relationship Id="rId406" Type="http://schemas.openxmlformats.org/officeDocument/2006/relationships/image" Target="../media/image1261.png"/><Relationship Id="rId9" Type="http://schemas.openxmlformats.org/officeDocument/2006/relationships/image" Target="../media/image1063.png"/><Relationship Id="rId210" Type="http://schemas.openxmlformats.org/officeDocument/2006/relationships/image" Target="../media/image1163.png"/><Relationship Id="rId392" Type="http://schemas.openxmlformats.org/officeDocument/2006/relationships/image" Target="../media/image1254.png"/><Relationship Id="rId448" Type="http://schemas.openxmlformats.org/officeDocument/2006/relationships/image" Target="../media/image1282.png"/><Relationship Id="rId252" Type="http://schemas.openxmlformats.org/officeDocument/2006/relationships/image" Target="../media/image1184.png"/><Relationship Id="rId294" Type="http://schemas.openxmlformats.org/officeDocument/2006/relationships/image" Target="../media/image1205.png"/><Relationship Id="rId308" Type="http://schemas.openxmlformats.org/officeDocument/2006/relationships/image" Target="../media/image1212.png"/><Relationship Id="rId47" Type="http://schemas.openxmlformats.org/officeDocument/2006/relationships/image" Target="../media/image1082.png"/><Relationship Id="rId89" Type="http://schemas.openxmlformats.org/officeDocument/2006/relationships/image" Target="../media/image1103.png"/><Relationship Id="rId112" Type="http://schemas.openxmlformats.org/officeDocument/2006/relationships/customXml" Target="../ink/ink1097.xml"/><Relationship Id="rId154" Type="http://schemas.openxmlformats.org/officeDocument/2006/relationships/image" Target="../media/image1135.png"/><Relationship Id="rId361" Type="http://schemas.openxmlformats.org/officeDocument/2006/relationships/customXml" Target="../ink/ink1222.xml"/><Relationship Id="rId196" Type="http://schemas.openxmlformats.org/officeDocument/2006/relationships/image" Target="../media/image1156.png"/><Relationship Id="rId417" Type="http://schemas.openxmlformats.org/officeDocument/2006/relationships/customXml" Target="../ink/ink1250.xml"/><Relationship Id="rId459" Type="http://schemas.openxmlformats.org/officeDocument/2006/relationships/customXml" Target="../ink/ink1271.xml"/><Relationship Id="rId16" Type="http://schemas.openxmlformats.org/officeDocument/2006/relationships/customXml" Target="../ink/ink1049.xml"/><Relationship Id="rId221" Type="http://schemas.openxmlformats.org/officeDocument/2006/relationships/customXml" Target="../ink/ink1152.xml"/><Relationship Id="rId263" Type="http://schemas.openxmlformats.org/officeDocument/2006/relationships/customXml" Target="../ink/ink1173.xml"/><Relationship Id="rId319" Type="http://schemas.openxmlformats.org/officeDocument/2006/relationships/customXml" Target="../ink/ink1201.xml"/><Relationship Id="rId470" Type="http://schemas.openxmlformats.org/officeDocument/2006/relationships/image" Target="../media/image1293.png"/><Relationship Id="rId58" Type="http://schemas.openxmlformats.org/officeDocument/2006/relationships/customXml" Target="../ink/ink1070.xml"/><Relationship Id="rId123" Type="http://schemas.openxmlformats.org/officeDocument/2006/relationships/customXml" Target="../ink/ink1103.xml"/><Relationship Id="rId330" Type="http://schemas.openxmlformats.org/officeDocument/2006/relationships/image" Target="../media/image1223.png"/><Relationship Id="rId165" Type="http://schemas.openxmlformats.org/officeDocument/2006/relationships/customXml" Target="../ink/ink1124.xml"/><Relationship Id="rId372" Type="http://schemas.openxmlformats.org/officeDocument/2006/relationships/image" Target="../media/image1244.png"/><Relationship Id="rId428" Type="http://schemas.openxmlformats.org/officeDocument/2006/relationships/image" Target="../media/image1272.png"/><Relationship Id="rId232" Type="http://schemas.openxmlformats.org/officeDocument/2006/relationships/image" Target="../media/image1174.png"/><Relationship Id="rId274" Type="http://schemas.openxmlformats.org/officeDocument/2006/relationships/image" Target="../media/image1195.png"/><Relationship Id="rId481" Type="http://schemas.openxmlformats.org/officeDocument/2006/relationships/customXml" Target="../ink/ink1282.xml"/><Relationship Id="rId27" Type="http://schemas.openxmlformats.org/officeDocument/2006/relationships/image" Target="../media/image1072.png"/><Relationship Id="rId69" Type="http://schemas.openxmlformats.org/officeDocument/2006/relationships/image" Target="../media/image1093.png"/><Relationship Id="rId134" Type="http://schemas.openxmlformats.org/officeDocument/2006/relationships/image" Target="../media/image1125.png"/><Relationship Id="rId80" Type="http://schemas.openxmlformats.org/officeDocument/2006/relationships/customXml" Target="../ink/ink1081.xml"/><Relationship Id="rId176" Type="http://schemas.openxmlformats.org/officeDocument/2006/relationships/image" Target="../media/image1146.png"/><Relationship Id="rId341" Type="http://schemas.openxmlformats.org/officeDocument/2006/relationships/customXml" Target="../ink/ink1212.xml"/><Relationship Id="rId383" Type="http://schemas.openxmlformats.org/officeDocument/2006/relationships/customXml" Target="../ink/ink1233.xml"/><Relationship Id="rId439" Type="http://schemas.openxmlformats.org/officeDocument/2006/relationships/customXml" Target="../ink/ink1261.xml"/><Relationship Id="rId201" Type="http://schemas.openxmlformats.org/officeDocument/2006/relationships/customXml" Target="../ink/ink1142.xml"/><Relationship Id="rId243" Type="http://schemas.openxmlformats.org/officeDocument/2006/relationships/customXml" Target="../ink/ink1163.xml"/><Relationship Id="rId285" Type="http://schemas.openxmlformats.org/officeDocument/2006/relationships/customXml" Target="../ink/ink1184.xml"/><Relationship Id="rId450" Type="http://schemas.openxmlformats.org/officeDocument/2006/relationships/image" Target="../media/image1283.png"/><Relationship Id="rId38" Type="http://schemas.openxmlformats.org/officeDocument/2006/relationships/customXml" Target="../ink/ink1060.xml"/><Relationship Id="rId103" Type="http://schemas.openxmlformats.org/officeDocument/2006/relationships/image" Target="../media/image1110.png"/><Relationship Id="rId310" Type="http://schemas.openxmlformats.org/officeDocument/2006/relationships/image" Target="../media/image1213.png"/><Relationship Id="rId91" Type="http://schemas.openxmlformats.org/officeDocument/2006/relationships/image" Target="../media/image1104.png"/><Relationship Id="rId145" Type="http://schemas.openxmlformats.org/officeDocument/2006/relationships/customXml" Target="../ink/ink1114.xml"/><Relationship Id="rId187" Type="http://schemas.openxmlformats.org/officeDocument/2006/relationships/customXml" Target="../ink/ink1135.xml"/><Relationship Id="rId352" Type="http://schemas.openxmlformats.org/officeDocument/2006/relationships/image" Target="../media/image1234.png"/><Relationship Id="rId394" Type="http://schemas.openxmlformats.org/officeDocument/2006/relationships/image" Target="../media/image1255.png"/><Relationship Id="rId408" Type="http://schemas.openxmlformats.org/officeDocument/2006/relationships/image" Target="../media/image1262.png"/><Relationship Id="rId212" Type="http://schemas.openxmlformats.org/officeDocument/2006/relationships/image" Target="../media/image1164.png"/><Relationship Id="rId254" Type="http://schemas.openxmlformats.org/officeDocument/2006/relationships/image" Target="../media/image1185.png"/><Relationship Id="rId49" Type="http://schemas.openxmlformats.org/officeDocument/2006/relationships/image" Target="../media/image1083.png"/><Relationship Id="rId114" Type="http://schemas.openxmlformats.org/officeDocument/2006/relationships/customXml" Target="../ink/ink1098.xml"/><Relationship Id="rId296" Type="http://schemas.openxmlformats.org/officeDocument/2006/relationships/image" Target="../media/image1206.png"/><Relationship Id="rId461" Type="http://schemas.openxmlformats.org/officeDocument/2006/relationships/customXml" Target="../ink/ink1272.xml"/><Relationship Id="rId60" Type="http://schemas.openxmlformats.org/officeDocument/2006/relationships/customXml" Target="../ink/ink1071.xml"/><Relationship Id="rId156" Type="http://schemas.openxmlformats.org/officeDocument/2006/relationships/image" Target="../media/image1136.png"/><Relationship Id="rId198" Type="http://schemas.openxmlformats.org/officeDocument/2006/relationships/image" Target="../media/image1157.png"/><Relationship Id="rId321" Type="http://schemas.openxmlformats.org/officeDocument/2006/relationships/customXml" Target="../ink/ink1202.xml"/><Relationship Id="rId363" Type="http://schemas.openxmlformats.org/officeDocument/2006/relationships/customXml" Target="../ink/ink1223.xml"/><Relationship Id="rId419" Type="http://schemas.openxmlformats.org/officeDocument/2006/relationships/customXml" Target="../ink/ink1251.xml"/><Relationship Id="rId223" Type="http://schemas.openxmlformats.org/officeDocument/2006/relationships/customXml" Target="../ink/ink1153.xml"/><Relationship Id="rId430" Type="http://schemas.openxmlformats.org/officeDocument/2006/relationships/image" Target="../media/image1273.png"/><Relationship Id="rId18" Type="http://schemas.openxmlformats.org/officeDocument/2006/relationships/customXml" Target="../ink/ink1050.xml"/><Relationship Id="rId265" Type="http://schemas.openxmlformats.org/officeDocument/2006/relationships/customXml" Target="../ink/ink1174.xml"/><Relationship Id="rId472" Type="http://schemas.openxmlformats.org/officeDocument/2006/relationships/image" Target="../media/image1294.png"/><Relationship Id="rId125" Type="http://schemas.openxmlformats.org/officeDocument/2006/relationships/customXml" Target="../ink/ink1104.xml"/><Relationship Id="rId167" Type="http://schemas.openxmlformats.org/officeDocument/2006/relationships/customXml" Target="../ink/ink1125.xml"/><Relationship Id="rId332" Type="http://schemas.openxmlformats.org/officeDocument/2006/relationships/image" Target="../media/image1224.png"/><Relationship Id="rId374" Type="http://schemas.openxmlformats.org/officeDocument/2006/relationships/image" Target="../media/image1245.png"/><Relationship Id="rId71" Type="http://schemas.openxmlformats.org/officeDocument/2006/relationships/image" Target="../media/image1094.png"/><Relationship Id="rId234" Type="http://schemas.openxmlformats.org/officeDocument/2006/relationships/image" Target="../media/image1175.png"/><Relationship Id="rId2" Type="http://schemas.openxmlformats.org/officeDocument/2006/relationships/customXml" Target="../ink/ink1042.xml"/><Relationship Id="rId29" Type="http://schemas.openxmlformats.org/officeDocument/2006/relationships/image" Target="../media/image1073.png"/><Relationship Id="rId276" Type="http://schemas.openxmlformats.org/officeDocument/2006/relationships/image" Target="../media/image1196.png"/><Relationship Id="rId441" Type="http://schemas.openxmlformats.org/officeDocument/2006/relationships/customXml" Target="../ink/ink1262.xml"/><Relationship Id="rId40" Type="http://schemas.openxmlformats.org/officeDocument/2006/relationships/customXml" Target="../ink/ink1061.xml"/><Relationship Id="rId136" Type="http://schemas.openxmlformats.org/officeDocument/2006/relationships/image" Target="../media/image1126.png"/><Relationship Id="rId178" Type="http://schemas.openxmlformats.org/officeDocument/2006/relationships/image" Target="../media/image1147.png"/><Relationship Id="rId301" Type="http://schemas.openxmlformats.org/officeDocument/2006/relationships/customXml" Target="../ink/ink1192.xml"/><Relationship Id="rId343" Type="http://schemas.openxmlformats.org/officeDocument/2006/relationships/customXml" Target="../ink/ink1213.xml"/><Relationship Id="rId82" Type="http://schemas.openxmlformats.org/officeDocument/2006/relationships/customXml" Target="../ink/ink1082.xml"/><Relationship Id="rId203" Type="http://schemas.openxmlformats.org/officeDocument/2006/relationships/customXml" Target="../ink/ink1143.xml"/><Relationship Id="rId385" Type="http://schemas.openxmlformats.org/officeDocument/2006/relationships/customXml" Target="../ink/ink1234.xml"/><Relationship Id="rId245" Type="http://schemas.openxmlformats.org/officeDocument/2006/relationships/customXml" Target="../ink/ink1164.xml"/><Relationship Id="rId287" Type="http://schemas.openxmlformats.org/officeDocument/2006/relationships/customXml" Target="../ink/ink1185.xml"/><Relationship Id="rId410" Type="http://schemas.openxmlformats.org/officeDocument/2006/relationships/image" Target="../media/image1263.png"/><Relationship Id="rId452" Type="http://schemas.openxmlformats.org/officeDocument/2006/relationships/image" Target="../media/image1284.png"/><Relationship Id="rId105" Type="http://schemas.openxmlformats.org/officeDocument/2006/relationships/image" Target="../media/image1111.png"/><Relationship Id="rId147" Type="http://schemas.openxmlformats.org/officeDocument/2006/relationships/customXml" Target="../ink/ink1115.xml"/><Relationship Id="rId312" Type="http://schemas.openxmlformats.org/officeDocument/2006/relationships/image" Target="../media/image1214.png"/><Relationship Id="rId354" Type="http://schemas.openxmlformats.org/officeDocument/2006/relationships/image" Target="../media/image1235.png"/><Relationship Id="rId51" Type="http://schemas.openxmlformats.org/officeDocument/2006/relationships/image" Target="../media/image1084.png"/><Relationship Id="rId93" Type="http://schemas.openxmlformats.org/officeDocument/2006/relationships/image" Target="../media/image1105.png"/><Relationship Id="rId189" Type="http://schemas.openxmlformats.org/officeDocument/2006/relationships/customXml" Target="../ink/ink1136.xml"/><Relationship Id="rId396" Type="http://schemas.openxmlformats.org/officeDocument/2006/relationships/image" Target="../media/image1256.png"/><Relationship Id="rId3" Type="http://schemas.openxmlformats.org/officeDocument/2006/relationships/image" Target="../media/image1009.png"/><Relationship Id="rId214" Type="http://schemas.openxmlformats.org/officeDocument/2006/relationships/image" Target="../media/image1165.png"/><Relationship Id="rId235" Type="http://schemas.openxmlformats.org/officeDocument/2006/relationships/customXml" Target="../ink/ink1159.xml"/><Relationship Id="rId256" Type="http://schemas.openxmlformats.org/officeDocument/2006/relationships/image" Target="../media/image1186.png"/><Relationship Id="rId277" Type="http://schemas.openxmlformats.org/officeDocument/2006/relationships/customXml" Target="../ink/ink1180.xml"/><Relationship Id="rId298" Type="http://schemas.openxmlformats.org/officeDocument/2006/relationships/image" Target="../media/image1207.png"/><Relationship Id="rId400" Type="http://schemas.openxmlformats.org/officeDocument/2006/relationships/image" Target="../media/image1258.png"/><Relationship Id="rId421" Type="http://schemas.openxmlformats.org/officeDocument/2006/relationships/customXml" Target="../ink/ink1252.xml"/><Relationship Id="rId442" Type="http://schemas.openxmlformats.org/officeDocument/2006/relationships/image" Target="../media/image1279.png"/><Relationship Id="rId463" Type="http://schemas.openxmlformats.org/officeDocument/2006/relationships/customXml" Target="../ink/ink1273.xml"/><Relationship Id="rId116" Type="http://schemas.openxmlformats.org/officeDocument/2006/relationships/customXml" Target="../ink/ink1099.xml"/><Relationship Id="rId137" Type="http://schemas.openxmlformats.org/officeDocument/2006/relationships/customXml" Target="../ink/ink1110.xml"/><Relationship Id="rId158" Type="http://schemas.openxmlformats.org/officeDocument/2006/relationships/image" Target="../media/image1137.png"/><Relationship Id="rId302" Type="http://schemas.openxmlformats.org/officeDocument/2006/relationships/image" Target="../media/image1209.png"/><Relationship Id="rId323" Type="http://schemas.openxmlformats.org/officeDocument/2006/relationships/customXml" Target="../ink/ink1203.xml"/><Relationship Id="rId344" Type="http://schemas.openxmlformats.org/officeDocument/2006/relationships/image" Target="../media/image1230.png"/><Relationship Id="rId20" Type="http://schemas.openxmlformats.org/officeDocument/2006/relationships/customXml" Target="../ink/ink1051.xml"/><Relationship Id="rId41" Type="http://schemas.openxmlformats.org/officeDocument/2006/relationships/image" Target="../media/image1079.png"/><Relationship Id="rId62" Type="http://schemas.openxmlformats.org/officeDocument/2006/relationships/customXml" Target="../ink/ink1072.xml"/><Relationship Id="rId83" Type="http://schemas.openxmlformats.org/officeDocument/2006/relationships/image" Target="../media/image1100.png"/><Relationship Id="rId179" Type="http://schemas.openxmlformats.org/officeDocument/2006/relationships/customXml" Target="../ink/ink1131.xml"/><Relationship Id="rId365" Type="http://schemas.openxmlformats.org/officeDocument/2006/relationships/customXml" Target="../ink/ink1224.xml"/><Relationship Id="rId386" Type="http://schemas.openxmlformats.org/officeDocument/2006/relationships/image" Target="../media/image1251.png"/><Relationship Id="rId190" Type="http://schemas.openxmlformats.org/officeDocument/2006/relationships/image" Target="../media/image1153.png"/><Relationship Id="rId204" Type="http://schemas.openxmlformats.org/officeDocument/2006/relationships/image" Target="../media/image1160.png"/><Relationship Id="rId225" Type="http://schemas.openxmlformats.org/officeDocument/2006/relationships/customXml" Target="../ink/ink1154.xml"/><Relationship Id="rId246" Type="http://schemas.openxmlformats.org/officeDocument/2006/relationships/image" Target="../media/image1181.png"/><Relationship Id="rId267" Type="http://schemas.openxmlformats.org/officeDocument/2006/relationships/customXml" Target="../ink/ink1175.xml"/><Relationship Id="rId288" Type="http://schemas.openxmlformats.org/officeDocument/2006/relationships/image" Target="../media/image1202.png"/><Relationship Id="rId411" Type="http://schemas.openxmlformats.org/officeDocument/2006/relationships/customXml" Target="../ink/ink1247.xml"/><Relationship Id="rId432" Type="http://schemas.openxmlformats.org/officeDocument/2006/relationships/image" Target="../media/image1274.png"/><Relationship Id="rId453" Type="http://schemas.openxmlformats.org/officeDocument/2006/relationships/customXml" Target="../ink/ink1268.xml"/><Relationship Id="rId474" Type="http://schemas.openxmlformats.org/officeDocument/2006/relationships/image" Target="../media/image1295.png"/><Relationship Id="rId106" Type="http://schemas.openxmlformats.org/officeDocument/2006/relationships/customXml" Target="../ink/ink1094.xml"/><Relationship Id="rId127" Type="http://schemas.openxmlformats.org/officeDocument/2006/relationships/customXml" Target="../ink/ink1105.xml"/><Relationship Id="rId313" Type="http://schemas.openxmlformats.org/officeDocument/2006/relationships/customXml" Target="../ink/ink1198.xml"/><Relationship Id="rId10" Type="http://schemas.openxmlformats.org/officeDocument/2006/relationships/customXml" Target="../ink/ink1046.xml"/><Relationship Id="rId31" Type="http://schemas.openxmlformats.org/officeDocument/2006/relationships/image" Target="../media/image1074.png"/><Relationship Id="rId52" Type="http://schemas.openxmlformats.org/officeDocument/2006/relationships/customXml" Target="../ink/ink1067.xml"/><Relationship Id="rId73" Type="http://schemas.openxmlformats.org/officeDocument/2006/relationships/image" Target="../media/image1095.png"/><Relationship Id="rId94" Type="http://schemas.openxmlformats.org/officeDocument/2006/relationships/customXml" Target="../ink/ink1088.xml"/><Relationship Id="rId148" Type="http://schemas.openxmlformats.org/officeDocument/2006/relationships/image" Target="../media/image1132.png"/><Relationship Id="rId169" Type="http://schemas.openxmlformats.org/officeDocument/2006/relationships/customXml" Target="../ink/ink1126.xml"/><Relationship Id="rId334" Type="http://schemas.openxmlformats.org/officeDocument/2006/relationships/image" Target="../media/image1225.png"/><Relationship Id="rId355" Type="http://schemas.openxmlformats.org/officeDocument/2006/relationships/customXml" Target="../ink/ink1219.xml"/><Relationship Id="rId376" Type="http://schemas.openxmlformats.org/officeDocument/2006/relationships/image" Target="../media/image1246.png"/><Relationship Id="rId397" Type="http://schemas.openxmlformats.org/officeDocument/2006/relationships/customXml" Target="../ink/ink1240.xml"/><Relationship Id="rId4" Type="http://schemas.openxmlformats.org/officeDocument/2006/relationships/customXml" Target="../ink/ink1043.xml"/><Relationship Id="rId180" Type="http://schemas.openxmlformats.org/officeDocument/2006/relationships/image" Target="../media/image1148.png"/><Relationship Id="rId215" Type="http://schemas.openxmlformats.org/officeDocument/2006/relationships/customXml" Target="../ink/ink1149.xml"/><Relationship Id="rId236" Type="http://schemas.openxmlformats.org/officeDocument/2006/relationships/image" Target="../media/image1176.png"/><Relationship Id="rId257" Type="http://schemas.openxmlformats.org/officeDocument/2006/relationships/customXml" Target="../ink/ink1170.xml"/><Relationship Id="rId278" Type="http://schemas.openxmlformats.org/officeDocument/2006/relationships/image" Target="../media/image1197.png"/><Relationship Id="rId401" Type="http://schemas.openxmlformats.org/officeDocument/2006/relationships/customXml" Target="../ink/ink1242.xml"/><Relationship Id="rId422" Type="http://schemas.openxmlformats.org/officeDocument/2006/relationships/image" Target="../media/image1269.png"/><Relationship Id="rId443" Type="http://schemas.openxmlformats.org/officeDocument/2006/relationships/customXml" Target="../ink/ink1263.xml"/><Relationship Id="rId464" Type="http://schemas.openxmlformats.org/officeDocument/2006/relationships/image" Target="../media/image1290.png"/><Relationship Id="rId303" Type="http://schemas.openxmlformats.org/officeDocument/2006/relationships/customXml" Target="../ink/ink1193.xml"/><Relationship Id="rId42" Type="http://schemas.openxmlformats.org/officeDocument/2006/relationships/customXml" Target="../ink/ink1062.xml"/><Relationship Id="rId84" Type="http://schemas.openxmlformats.org/officeDocument/2006/relationships/customXml" Target="../ink/ink1083.xml"/><Relationship Id="rId138" Type="http://schemas.openxmlformats.org/officeDocument/2006/relationships/image" Target="../media/image1127.png"/><Relationship Id="rId345" Type="http://schemas.openxmlformats.org/officeDocument/2006/relationships/customXml" Target="../ink/ink1214.xml"/><Relationship Id="rId387" Type="http://schemas.openxmlformats.org/officeDocument/2006/relationships/customXml" Target="../ink/ink1235.xml"/><Relationship Id="rId191" Type="http://schemas.openxmlformats.org/officeDocument/2006/relationships/customXml" Target="../ink/ink1137.xml"/><Relationship Id="rId205" Type="http://schemas.openxmlformats.org/officeDocument/2006/relationships/customXml" Target="../ink/ink1144.xml"/><Relationship Id="rId247" Type="http://schemas.openxmlformats.org/officeDocument/2006/relationships/customXml" Target="../ink/ink1165.xml"/><Relationship Id="rId412" Type="http://schemas.openxmlformats.org/officeDocument/2006/relationships/image" Target="../media/image1264.png"/><Relationship Id="rId107" Type="http://schemas.openxmlformats.org/officeDocument/2006/relationships/image" Target="../media/image1112.png"/><Relationship Id="rId289" Type="http://schemas.openxmlformats.org/officeDocument/2006/relationships/customXml" Target="../ink/ink1186.xml"/><Relationship Id="rId454" Type="http://schemas.openxmlformats.org/officeDocument/2006/relationships/image" Target="../media/image1285.png"/><Relationship Id="rId11" Type="http://schemas.openxmlformats.org/officeDocument/2006/relationships/image" Target="../media/image1064.png"/><Relationship Id="rId53" Type="http://schemas.openxmlformats.org/officeDocument/2006/relationships/image" Target="../media/image1085.png"/><Relationship Id="rId149" Type="http://schemas.openxmlformats.org/officeDocument/2006/relationships/customXml" Target="../ink/ink1116.xml"/><Relationship Id="rId314" Type="http://schemas.openxmlformats.org/officeDocument/2006/relationships/image" Target="../media/image1215.png"/><Relationship Id="rId356" Type="http://schemas.openxmlformats.org/officeDocument/2006/relationships/image" Target="../media/image1236.png"/><Relationship Id="rId398" Type="http://schemas.openxmlformats.org/officeDocument/2006/relationships/image" Target="../media/image1257.png"/><Relationship Id="rId95" Type="http://schemas.openxmlformats.org/officeDocument/2006/relationships/image" Target="../media/image1106.png"/><Relationship Id="rId160" Type="http://schemas.openxmlformats.org/officeDocument/2006/relationships/image" Target="../media/image1138.png"/><Relationship Id="rId216" Type="http://schemas.openxmlformats.org/officeDocument/2006/relationships/image" Target="../media/image1166.png"/><Relationship Id="rId423" Type="http://schemas.openxmlformats.org/officeDocument/2006/relationships/customXml" Target="../ink/ink1253.xml"/><Relationship Id="rId258" Type="http://schemas.openxmlformats.org/officeDocument/2006/relationships/image" Target="../media/image1187.png"/><Relationship Id="rId465" Type="http://schemas.openxmlformats.org/officeDocument/2006/relationships/customXml" Target="../ink/ink1274.xml"/><Relationship Id="rId22" Type="http://schemas.openxmlformats.org/officeDocument/2006/relationships/customXml" Target="../ink/ink1052.xml"/><Relationship Id="rId64" Type="http://schemas.openxmlformats.org/officeDocument/2006/relationships/customXml" Target="../ink/ink1073.xml"/><Relationship Id="rId118" Type="http://schemas.openxmlformats.org/officeDocument/2006/relationships/customXml" Target="../ink/ink1100.xml"/><Relationship Id="rId325" Type="http://schemas.openxmlformats.org/officeDocument/2006/relationships/customXml" Target="../ink/ink1204.xml"/><Relationship Id="rId367" Type="http://schemas.openxmlformats.org/officeDocument/2006/relationships/customXml" Target="../ink/ink1225.xml"/><Relationship Id="rId171" Type="http://schemas.openxmlformats.org/officeDocument/2006/relationships/customXml" Target="../ink/ink1127.xml"/><Relationship Id="rId227" Type="http://schemas.openxmlformats.org/officeDocument/2006/relationships/customXml" Target="../ink/ink1155.xml"/><Relationship Id="rId269" Type="http://schemas.openxmlformats.org/officeDocument/2006/relationships/customXml" Target="../ink/ink1176.xml"/><Relationship Id="rId434" Type="http://schemas.openxmlformats.org/officeDocument/2006/relationships/image" Target="../media/image1275.png"/><Relationship Id="rId476" Type="http://schemas.openxmlformats.org/officeDocument/2006/relationships/image" Target="../media/image1296.png"/><Relationship Id="rId33" Type="http://schemas.openxmlformats.org/officeDocument/2006/relationships/image" Target="../media/image1075.png"/><Relationship Id="rId129" Type="http://schemas.openxmlformats.org/officeDocument/2006/relationships/customXml" Target="../ink/ink1106.xml"/><Relationship Id="rId280" Type="http://schemas.openxmlformats.org/officeDocument/2006/relationships/image" Target="../media/image1198.png"/><Relationship Id="rId336" Type="http://schemas.openxmlformats.org/officeDocument/2006/relationships/image" Target="../media/image1226.png"/><Relationship Id="rId75" Type="http://schemas.openxmlformats.org/officeDocument/2006/relationships/image" Target="../media/image1096.png"/><Relationship Id="rId140" Type="http://schemas.openxmlformats.org/officeDocument/2006/relationships/image" Target="../media/image1128.png"/><Relationship Id="rId182" Type="http://schemas.openxmlformats.org/officeDocument/2006/relationships/image" Target="../media/image1149.png"/><Relationship Id="rId378" Type="http://schemas.openxmlformats.org/officeDocument/2006/relationships/image" Target="../media/image1247.png"/><Relationship Id="rId403" Type="http://schemas.openxmlformats.org/officeDocument/2006/relationships/customXml" Target="../ink/ink1243.xml"/><Relationship Id="rId6" Type="http://schemas.openxmlformats.org/officeDocument/2006/relationships/customXml" Target="../ink/ink1044.xml"/><Relationship Id="rId238" Type="http://schemas.openxmlformats.org/officeDocument/2006/relationships/image" Target="../media/image1177.png"/><Relationship Id="rId445" Type="http://schemas.openxmlformats.org/officeDocument/2006/relationships/customXml" Target="../ink/ink1264.xml"/><Relationship Id="rId291" Type="http://schemas.openxmlformats.org/officeDocument/2006/relationships/customXml" Target="../ink/ink1187.xml"/><Relationship Id="rId305" Type="http://schemas.openxmlformats.org/officeDocument/2006/relationships/customXml" Target="../ink/ink1194.xml"/><Relationship Id="rId347" Type="http://schemas.openxmlformats.org/officeDocument/2006/relationships/customXml" Target="../ink/ink1215.xml"/><Relationship Id="rId44" Type="http://schemas.openxmlformats.org/officeDocument/2006/relationships/customXml" Target="../ink/ink1063.xml"/><Relationship Id="rId86" Type="http://schemas.openxmlformats.org/officeDocument/2006/relationships/customXml" Target="../ink/ink1084.xml"/><Relationship Id="rId151" Type="http://schemas.openxmlformats.org/officeDocument/2006/relationships/customXml" Target="../ink/ink1117.xml"/><Relationship Id="rId389" Type="http://schemas.openxmlformats.org/officeDocument/2006/relationships/customXml" Target="../ink/ink1236.xml"/><Relationship Id="rId193" Type="http://schemas.openxmlformats.org/officeDocument/2006/relationships/customXml" Target="../ink/ink1138.xml"/><Relationship Id="rId207" Type="http://schemas.openxmlformats.org/officeDocument/2006/relationships/customXml" Target="../ink/ink1145.xml"/><Relationship Id="rId249" Type="http://schemas.openxmlformats.org/officeDocument/2006/relationships/customXml" Target="../ink/ink1166.xml"/><Relationship Id="rId414" Type="http://schemas.openxmlformats.org/officeDocument/2006/relationships/image" Target="../media/image1265.png"/><Relationship Id="rId456" Type="http://schemas.openxmlformats.org/officeDocument/2006/relationships/image" Target="../media/image1286.png"/><Relationship Id="rId13" Type="http://schemas.openxmlformats.org/officeDocument/2006/relationships/image" Target="../media/image1065.png"/><Relationship Id="rId109" Type="http://schemas.openxmlformats.org/officeDocument/2006/relationships/image" Target="../media/image1113.png"/><Relationship Id="rId260" Type="http://schemas.openxmlformats.org/officeDocument/2006/relationships/image" Target="../media/image1188.png"/><Relationship Id="rId316" Type="http://schemas.openxmlformats.org/officeDocument/2006/relationships/image" Target="../media/image1216.png"/><Relationship Id="rId55" Type="http://schemas.openxmlformats.org/officeDocument/2006/relationships/image" Target="../media/image1086.png"/><Relationship Id="rId97" Type="http://schemas.openxmlformats.org/officeDocument/2006/relationships/image" Target="../media/image1107.png"/><Relationship Id="rId120" Type="http://schemas.openxmlformats.org/officeDocument/2006/relationships/customXml" Target="../ink/ink1101.xml"/><Relationship Id="rId358" Type="http://schemas.openxmlformats.org/officeDocument/2006/relationships/image" Target="../media/image1237.png"/><Relationship Id="rId162" Type="http://schemas.openxmlformats.org/officeDocument/2006/relationships/image" Target="../media/image1139.png"/><Relationship Id="rId218" Type="http://schemas.openxmlformats.org/officeDocument/2006/relationships/image" Target="../media/image1167.png"/><Relationship Id="rId425" Type="http://schemas.openxmlformats.org/officeDocument/2006/relationships/customXml" Target="../ink/ink1254.xml"/><Relationship Id="rId467" Type="http://schemas.openxmlformats.org/officeDocument/2006/relationships/customXml" Target="../ink/ink1275.xml"/><Relationship Id="rId271" Type="http://schemas.openxmlformats.org/officeDocument/2006/relationships/customXml" Target="../ink/ink1177.xml"/><Relationship Id="rId24" Type="http://schemas.openxmlformats.org/officeDocument/2006/relationships/customXml" Target="../ink/ink1053.xml"/><Relationship Id="rId66" Type="http://schemas.openxmlformats.org/officeDocument/2006/relationships/customXml" Target="../ink/ink1074.xml"/><Relationship Id="rId131" Type="http://schemas.openxmlformats.org/officeDocument/2006/relationships/customXml" Target="../ink/ink1107.xml"/><Relationship Id="rId327" Type="http://schemas.openxmlformats.org/officeDocument/2006/relationships/customXml" Target="../ink/ink1205.xml"/><Relationship Id="rId369" Type="http://schemas.openxmlformats.org/officeDocument/2006/relationships/customXml" Target="../ink/ink1226.xml"/><Relationship Id="rId173" Type="http://schemas.openxmlformats.org/officeDocument/2006/relationships/customXml" Target="../ink/ink1128.xml"/><Relationship Id="rId229" Type="http://schemas.openxmlformats.org/officeDocument/2006/relationships/customXml" Target="../ink/ink1156.xml"/><Relationship Id="rId380" Type="http://schemas.openxmlformats.org/officeDocument/2006/relationships/image" Target="../media/image1248.png"/><Relationship Id="rId436" Type="http://schemas.openxmlformats.org/officeDocument/2006/relationships/image" Target="../media/image1276.png"/><Relationship Id="rId240" Type="http://schemas.openxmlformats.org/officeDocument/2006/relationships/image" Target="../media/image1178.png"/><Relationship Id="rId478" Type="http://schemas.openxmlformats.org/officeDocument/2006/relationships/image" Target="../media/image1297.png"/><Relationship Id="rId35" Type="http://schemas.openxmlformats.org/officeDocument/2006/relationships/image" Target="../media/image1076.png"/><Relationship Id="rId77" Type="http://schemas.openxmlformats.org/officeDocument/2006/relationships/image" Target="../media/image1097.png"/><Relationship Id="rId100" Type="http://schemas.openxmlformats.org/officeDocument/2006/relationships/customXml" Target="../ink/ink1091.xml"/><Relationship Id="rId282" Type="http://schemas.openxmlformats.org/officeDocument/2006/relationships/image" Target="../media/image1199.png"/><Relationship Id="rId338" Type="http://schemas.openxmlformats.org/officeDocument/2006/relationships/image" Target="../media/image1227.png"/><Relationship Id="rId8" Type="http://schemas.openxmlformats.org/officeDocument/2006/relationships/customXml" Target="../ink/ink1045.xml"/><Relationship Id="rId142" Type="http://schemas.openxmlformats.org/officeDocument/2006/relationships/image" Target="../media/image1129.png"/><Relationship Id="rId184" Type="http://schemas.openxmlformats.org/officeDocument/2006/relationships/image" Target="../media/image1150.png"/><Relationship Id="rId391" Type="http://schemas.openxmlformats.org/officeDocument/2006/relationships/customXml" Target="../ink/ink1237.xml"/><Relationship Id="rId405" Type="http://schemas.openxmlformats.org/officeDocument/2006/relationships/customXml" Target="../ink/ink1244.xml"/><Relationship Id="rId447" Type="http://schemas.openxmlformats.org/officeDocument/2006/relationships/customXml" Target="../ink/ink1265.xml"/><Relationship Id="rId251" Type="http://schemas.openxmlformats.org/officeDocument/2006/relationships/customXml" Target="../ink/ink1167.xml"/><Relationship Id="rId46" Type="http://schemas.openxmlformats.org/officeDocument/2006/relationships/customXml" Target="../ink/ink1064.xml"/><Relationship Id="rId293" Type="http://schemas.openxmlformats.org/officeDocument/2006/relationships/customXml" Target="../ink/ink1188.xml"/><Relationship Id="rId307" Type="http://schemas.openxmlformats.org/officeDocument/2006/relationships/customXml" Target="../ink/ink1195.xml"/><Relationship Id="rId349" Type="http://schemas.openxmlformats.org/officeDocument/2006/relationships/customXml" Target="../ink/ink1216.xml"/><Relationship Id="rId88" Type="http://schemas.openxmlformats.org/officeDocument/2006/relationships/customXml" Target="../ink/ink1085.xml"/><Relationship Id="rId111" Type="http://schemas.openxmlformats.org/officeDocument/2006/relationships/image" Target="../media/image1114.png"/><Relationship Id="rId153" Type="http://schemas.openxmlformats.org/officeDocument/2006/relationships/customXml" Target="../ink/ink1118.xml"/><Relationship Id="rId195" Type="http://schemas.openxmlformats.org/officeDocument/2006/relationships/customXml" Target="../ink/ink1139.xml"/><Relationship Id="rId209" Type="http://schemas.openxmlformats.org/officeDocument/2006/relationships/customXml" Target="../ink/ink1146.xml"/><Relationship Id="rId360" Type="http://schemas.openxmlformats.org/officeDocument/2006/relationships/image" Target="../media/image1238.png"/><Relationship Id="rId416" Type="http://schemas.openxmlformats.org/officeDocument/2006/relationships/image" Target="../media/image1266.png"/><Relationship Id="rId220" Type="http://schemas.openxmlformats.org/officeDocument/2006/relationships/image" Target="../media/image1168.png"/><Relationship Id="rId458" Type="http://schemas.openxmlformats.org/officeDocument/2006/relationships/image" Target="../media/image1287.png"/><Relationship Id="rId15" Type="http://schemas.openxmlformats.org/officeDocument/2006/relationships/image" Target="../media/image1066.png"/><Relationship Id="rId57" Type="http://schemas.openxmlformats.org/officeDocument/2006/relationships/image" Target="../media/image1087.png"/><Relationship Id="rId262" Type="http://schemas.openxmlformats.org/officeDocument/2006/relationships/image" Target="../media/image1189.png"/><Relationship Id="rId318" Type="http://schemas.openxmlformats.org/officeDocument/2006/relationships/image" Target="../media/image1217.png"/><Relationship Id="rId99" Type="http://schemas.openxmlformats.org/officeDocument/2006/relationships/image" Target="../media/image1108.png"/><Relationship Id="rId122" Type="http://schemas.openxmlformats.org/officeDocument/2006/relationships/image" Target="../media/image1119.png"/><Relationship Id="rId164" Type="http://schemas.openxmlformats.org/officeDocument/2006/relationships/image" Target="../media/image1140.png"/><Relationship Id="rId371" Type="http://schemas.openxmlformats.org/officeDocument/2006/relationships/customXml" Target="../ink/ink1227.xml"/><Relationship Id="rId427" Type="http://schemas.openxmlformats.org/officeDocument/2006/relationships/customXml" Target="../ink/ink1255.xml"/><Relationship Id="rId469" Type="http://schemas.openxmlformats.org/officeDocument/2006/relationships/customXml" Target="../ink/ink1276.xml"/><Relationship Id="rId26" Type="http://schemas.openxmlformats.org/officeDocument/2006/relationships/customXml" Target="../ink/ink1054.xml"/><Relationship Id="rId231" Type="http://schemas.openxmlformats.org/officeDocument/2006/relationships/customXml" Target="../ink/ink1157.xml"/><Relationship Id="rId273" Type="http://schemas.openxmlformats.org/officeDocument/2006/relationships/customXml" Target="../ink/ink1178.xml"/><Relationship Id="rId329" Type="http://schemas.openxmlformats.org/officeDocument/2006/relationships/customXml" Target="../ink/ink1206.xml"/><Relationship Id="rId480" Type="http://schemas.openxmlformats.org/officeDocument/2006/relationships/image" Target="../media/image1298.png"/><Relationship Id="rId68" Type="http://schemas.openxmlformats.org/officeDocument/2006/relationships/customXml" Target="../ink/ink1075.xml"/><Relationship Id="rId133" Type="http://schemas.openxmlformats.org/officeDocument/2006/relationships/customXml" Target="../ink/ink1108.xml"/><Relationship Id="rId175" Type="http://schemas.openxmlformats.org/officeDocument/2006/relationships/customXml" Target="../ink/ink1129.xml"/><Relationship Id="rId340" Type="http://schemas.openxmlformats.org/officeDocument/2006/relationships/image" Target="../media/image1228.png"/><Relationship Id="rId200" Type="http://schemas.openxmlformats.org/officeDocument/2006/relationships/image" Target="../media/image1158.png"/><Relationship Id="rId382" Type="http://schemas.openxmlformats.org/officeDocument/2006/relationships/image" Target="../media/image1249.png"/><Relationship Id="rId438" Type="http://schemas.openxmlformats.org/officeDocument/2006/relationships/image" Target="../media/image1277.png"/><Relationship Id="rId242" Type="http://schemas.openxmlformats.org/officeDocument/2006/relationships/image" Target="../media/image1179.png"/><Relationship Id="rId284" Type="http://schemas.openxmlformats.org/officeDocument/2006/relationships/image" Target="../media/image1200.png"/><Relationship Id="rId37" Type="http://schemas.openxmlformats.org/officeDocument/2006/relationships/image" Target="../media/image1077.png"/><Relationship Id="rId79" Type="http://schemas.openxmlformats.org/officeDocument/2006/relationships/image" Target="../media/image1098.png"/><Relationship Id="rId102" Type="http://schemas.openxmlformats.org/officeDocument/2006/relationships/customXml" Target="../ink/ink1092.xml"/><Relationship Id="rId144" Type="http://schemas.openxmlformats.org/officeDocument/2006/relationships/image" Target="../media/image1130.png"/><Relationship Id="rId90" Type="http://schemas.openxmlformats.org/officeDocument/2006/relationships/customXml" Target="../ink/ink1086.xml"/><Relationship Id="rId186" Type="http://schemas.openxmlformats.org/officeDocument/2006/relationships/image" Target="../media/image1151.png"/><Relationship Id="rId351" Type="http://schemas.openxmlformats.org/officeDocument/2006/relationships/customXml" Target="../ink/ink1217.xml"/><Relationship Id="rId393" Type="http://schemas.openxmlformats.org/officeDocument/2006/relationships/customXml" Target="../ink/ink1238.xml"/><Relationship Id="rId407" Type="http://schemas.openxmlformats.org/officeDocument/2006/relationships/customXml" Target="../ink/ink1245.xml"/><Relationship Id="rId449" Type="http://schemas.openxmlformats.org/officeDocument/2006/relationships/customXml" Target="../ink/ink1266.xml"/><Relationship Id="rId211" Type="http://schemas.openxmlformats.org/officeDocument/2006/relationships/customXml" Target="../ink/ink1147.xml"/><Relationship Id="rId253" Type="http://schemas.openxmlformats.org/officeDocument/2006/relationships/customXml" Target="../ink/ink1168.xml"/><Relationship Id="rId295" Type="http://schemas.openxmlformats.org/officeDocument/2006/relationships/customXml" Target="../ink/ink1189.xml"/><Relationship Id="rId309" Type="http://schemas.openxmlformats.org/officeDocument/2006/relationships/customXml" Target="../ink/ink1196.xml"/><Relationship Id="rId460" Type="http://schemas.openxmlformats.org/officeDocument/2006/relationships/image" Target="../media/image1288.png"/><Relationship Id="rId48" Type="http://schemas.openxmlformats.org/officeDocument/2006/relationships/customXml" Target="../ink/ink1065.xml"/><Relationship Id="rId113" Type="http://schemas.openxmlformats.org/officeDocument/2006/relationships/image" Target="../media/image1115.png"/><Relationship Id="rId320" Type="http://schemas.openxmlformats.org/officeDocument/2006/relationships/image" Target="../media/image1218.png"/><Relationship Id="rId155" Type="http://schemas.openxmlformats.org/officeDocument/2006/relationships/customXml" Target="../ink/ink1119.xml"/><Relationship Id="rId197" Type="http://schemas.openxmlformats.org/officeDocument/2006/relationships/customXml" Target="../ink/ink1140.xml"/><Relationship Id="rId362" Type="http://schemas.openxmlformats.org/officeDocument/2006/relationships/image" Target="../media/image1239.png"/><Relationship Id="rId418" Type="http://schemas.openxmlformats.org/officeDocument/2006/relationships/image" Target="../media/image1267.png"/><Relationship Id="rId222" Type="http://schemas.openxmlformats.org/officeDocument/2006/relationships/image" Target="../media/image1169.png"/><Relationship Id="rId264" Type="http://schemas.openxmlformats.org/officeDocument/2006/relationships/image" Target="../media/image1190.png"/><Relationship Id="rId471" Type="http://schemas.openxmlformats.org/officeDocument/2006/relationships/customXml" Target="../ink/ink1277.xml"/><Relationship Id="rId17" Type="http://schemas.openxmlformats.org/officeDocument/2006/relationships/image" Target="../media/image1067.png"/><Relationship Id="rId59" Type="http://schemas.openxmlformats.org/officeDocument/2006/relationships/image" Target="../media/image1088.png"/><Relationship Id="rId124" Type="http://schemas.openxmlformats.org/officeDocument/2006/relationships/image" Target="../media/image1120.png"/><Relationship Id="rId70" Type="http://schemas.openxmlformats.org/officeDocument/2006/relationships/customXml" Target="../ink/ink1076.xml"/><Relationship Id="rId166" Type="http://schemas.openxmlformats.org/officeDocument/2006/relationships/image" Target="../media/image1141.png"/><Relationship Id="rId331" Type="http://schemas.openxmlformats.org/officeDocument/2006/relationships/customXml" Target="../ink/ink1207.xml"/><Relationship Id="rId373" Type="http://schemas.openxmlformats.org/officeDocument/2006/relationships/customXml" Target="../ink/ink1228.xml"/><Relationship Id="rId429" Type="http://schemas.openxmlformats.org/officeDocument/2006/relationships/customXml" Target="../ink/ink1256.xml"/><Relationship Id="rId1" Type="http://schemas.openxmlformats.org/officeDocument/2006/relationships/slideLayout" Target="../slideLayouts/slideLayout23.xml"/><Relationship Id="rId233" Type="http://schemas.openxmlformats.org/officeDocument/2006/relationships/customXml" Target="../ink/ink1158.xml"/><Relationship Id="rId440" Type="http://schemas.openxmlformats.org/officeDocument/2006/relationships/image" Target="../media/image1278.png"/><Relationship Id="rId28" Type="http://schemas.openxmlformats.org/officeDocument/2006/relationships/customXml" Target="../ink/ink1055.xml"/><Relationship Id="rId275" Type="http://schemas.openxmlformats.org/officeDocument/2006/relationships/customXml" Target="../ink/ink1179.xml"/><Relationship Id="rId300" Type="http://schemas.openxmlformats.org/officeDocument/2006/relationships/image" Target="../media/image1208.png"/><Relationship Id="rId482" Type="http://schemas.openxmlformats.org/officeDocument/2006/relationships/image" Target="../media/image1299.png"/><Relationship Id="rId81" Type="http://schemas.openxmlformats.org/officeDocument/2006/relationships/image" Target="../media/image1099.png"/><Relationship Id="rId135" Type="http://schemas.openxmlformats.org/officeDocument/2006/relationships/customXml" Target="../ink/ink1109.xml"/><Relationship Id="rId177" Type="http://schemas.openxmlformats.org/officeDocument/2006/relationships/customXml" Target="../ink/ink1130.xml"/><Relationship Id="rId342" Type="http://schemas.openxmlformats.org/officeDocument/2006/relationships/image" Target="../media/image1229.png"/><Relationship Id="rId384" Type="http://schemas.openxmlformats.org/officeDocument/2006/relationships/image" Target="../media/image1250.png"/><Relationship Id="rId202" Type="http://schemas.openxmlformats.org/officeDocument/2006/relationships/image" Target="../media/image1159.png"/><Relationship Id="rId244" Type="http://schemas.openxmlformats.org/officeDocument/2006/relationships/image" Target="../media/image1180.png"/><Relationship Id="rId39" Type="http://schemas.openxmlformats.org/officeDocument/2006/relationships/image" Target="../media/image1078.png"/><Relationship Id="rId286" Type="http://schemas.openxmlformats.org/officeDocument/2006/relationships/image" Target="../media/image1201.png"/><Relationship Id="rId451" Type="http://schemas.openxmlformats.org/officeDocument/2006/relationships/customXml" Target="../ink/ink1267.xml"/><Relationship Id="rId50" Type="http://schemas.openxmlformats.org/officeDocument/2006/relationships/customXml" Target="../ink/ink1066.xml"/><Relationship Id="rId104" Type="http://schemas.openxmlformats.org/officeDocument/2006/relationships/customXml" Target="../ink/ink1093.xml"/><Relationship Id="rId146" Type="http://schemas.openxmlformats.org/officeDocument/2006/relationships/image" Target="../media/image1131.png"/><Relationship Id="rId188" Type="http://schemas.openxmlformats.org/officeDocument/2006/relationships/image" Target="../media/image1152.png"/><Relationship Id="rId311" Type="http://schemas.openxmlformats.org/officeDocument/2006/relationships/customXml" Target="../ink/ink1197.xml"/><Relationship Id="rId353" Type="http://schemas.openxmlformats.org/officeDocument/2006/relationships/customXml" Target="../ink/ink1218.xml"/><Relationship Id="rId395" Type="http://schemas.openxmlformats.org/officeDocument/2006/relationships/customXml" Target="../ink/ink1239.xml"/><Relationship Id="rId409" Type="http://schemas.openxmlformats.org/officeDocument/2006/relationships/customXml" Target="../ink/ink1246.xml"/><Relationship Id="rId92" Type="http://schemas.openxmlformats.org/officeDocument/2006/relationships/customXml" Target="../ink/ink1087.xml"/><Relationship Id="rId213" Type="http://schemas.openxmlformats.org/officeDocument/2006/relationships/customXml" Target="../ink/ink1148.xml"/><Relationship Id="rId420" Type="http://schemas.openxmlformats.org/officeDocument/2006/relationships/image" Target="../media/image1268.png"/><Relationship Id="rId255" Type="http://schemas.openxmlformats.org/officeDocument/2006/relationships/customXml" Target="../ink/ink1169.xml"/><Relationship Id="rId297" Type="http://schemas.openxmlformats.org/officeDocument/2006/relationships/customXml" Target="../ink/ink1190.xml"/><Relationship Id="rId462" Type="http://schemas.openxmlformats.org/officeDocument/2006/relationships/image" Target="../media/image1289.png"/><Relationship Id="rId115" Type="http://schemas.openxmlformats.org/officeDocument/2006/relationships/image" Target="../media/image1116.png"/><Relationship Id="rId157" Type="http://schemas.openxmlformats.org/officeDocument/2006/relationships/customXml" Target="../ink/ink1120.xml"/><Relationship Id="rId322" Type="http://schemas.openxmlformats.org/officeDocument/2006/relationships/image" Target="../media/image1219.png"/><Relationship Id="rId364" Type="http://schemas.openxmlformats.org/officeDocument/2006/relationships/image" Target="../media/image1240.png"/><Relationship Id="rId61" Type="http://schemas.openxmlformats.org/officeDocument/2006/relationships/image" Target="../media/image1089.png"/><Relationship Id="rId199" Type="http://schemas.openxmlformats.org/officeDocument/2006/relationships/customXml" Target="../ink/ink1141.xml"/><Relationship Id="rId19" Type="http://schemas.openxmlformats.org/officeDocument/2006/relationships/image" Target="../media/image1068.png"/><Relationship Id="rId224" Type="http://schemas.openxmlformats.org/officeDocument/2006/relationships/image" Target="../media/image1170.png"/><Relationship Id="rId266" Type="http://schemas.openxmlformats.org/officeDocument/2006/relationships/image" Target="../media/image1191.png"/><Relationship Id="rId431" Type="http://schemas.openxmlformats.org/officeDocument/2006/relationships/customXml" Target="../ink/ink1257.xml"/><Relationship Id="rId473" Type="http://schemas.openxmlformats.org/officeDocument/2006/relationships/customXml" Target="../ink/ink1278.xml"/><Relationship Id="rId30" Type="http://schemas.openxmlformats.org/officeDocument/2006/relationships/customXml" Target="../ink/ink1056.xml"/><Relationship Id="rId126" Type="http://schemas.openxmlformats.org/officeDocument/2006/relationships/image" Target="../media/image1121.png"/><Relationship Id="rId168" Type="http://schemas.openxmlformats.org/officeDocument/2006/relationships/image" Target="../media/image1142.png"/><Relationship Id="rId333" Type="http://schemas.openxmlformats.org/officeDocument/2006/relationships/customXml" Target="../ink/ink1208.xml"/><Relationship Id="rId72" Type="http://schemas.openxmlformats.org/officeDocument/2006/relationships/customXml" Target="../ink/ink1077.xml"/><Relationship Id="rId375" Type="http://schemas.openxmlformats.org/officeDocument/2006/relationships/customXml" Target="../ink/ink1229.xml"/></Relationships>
</file>

<file path=ppt/slides/_rels/slide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5.xml"/><Relationship Id="rId4" Type="http://schemas.microsoft.com/office/2007/relationships/hdphoto" Target="../media/hdphoto2.wdp"/></Relationships>
</file>

<file path=ppt/slides/_rels/slide20.xml.rels><?xml version="1.0" encoding="UTF-8" standalone="yes"?>
<Relationships xmlns="http://schemas.openxmlformats.org/package/2006/relationships"><Relationship Id="rId3" Type="http://schemas.openxmlformats.org/officeDocument/2006/relationships/hyperlink" Target="https://github.com/soyuztechnologies/BarclaysCorporateTraining/blob/master/Phase%201%20CDS%20and%20RAP%20based%20development/Day%2002/02_Customer.txt" TargetMode="External"/><Relationship Id="rId2" Type="http://schemas.openxmlformats.org/officeDocument/2006/relationships/image" Target="../media/image1.png"/><Relationship Id="rId1" Type="http://schemas.openxmlformats.org/officeDocument/2006/relationships/slideLayout" Target="../slideLayouts/slideLayout21.xml"/><Relationship Id="rId6" Type="http://schemas.openxmlformats.org/officeDocument/2006/relationships/image" Target="../media/image1301.png"/><Relationship Id="rId5" Type="http://schemas.openxmlformats.org/officeDocument/2006/relationships/image" Target="../media/image1300.png"/><Relationship Id="rId4" Type="http://schemas.openxmlformats.org/officeDocument/2006/relationships/hyperlink" Target="https://github.com/soyuztechnologies/BarclaysCorporateTraining/blob/master/Phase%201%20CDS%20and%20RAP%20based%20development/Day%2002/01_Agency.txt" TargetMode="External"/></Relationships>
</file>

<file path=ppt/slides/_rels/slide21.xml.rels><?xml version="1.0" encoding="UTF-8" standalone="yes"?>
<Relationships xmlns="http://schemas.openxmlformats.org/package/2006/relationships"><Relationship Id="rId3" Type="http://schemas.openxmlformats.org/officeDocument/2006/relationships/hyperlink" Target="https://github.com/soyuztechnologies/BarclaysCorporateTraining/blob/master/Phase%201%20CDS%20and%20RAP%20based%20development/Day%2002/03_Travel.txt" TargetMode="External"/><Relationship Id="rId2" Type="http://schemas.openxmlformats.org/officeDocument/2006/relationships/image" Target="../media/image1.png"/><Relationship Id="rId1" Type="http://schemas.openxmlformats.org/officeDocument/2006/relationships/slideLayout" Target="../slideLayouts/slideLayout21.xml"/><Relationship Id="rId4" Type="http://schemas.openxmlformats.org/officeDocument/2006/relationships/image" Target="../media/image1302.png"/></Relationships>
</file>

<file path=ppt/slides/_rels/slide22.xml.rels><?xml version="1.0" encoding="UTF-8" standalone="yes"?>
<Relationships xmlns="http://schemas.openxmlformats.org/package/2006/relationships"><Relationship Id="rId3" Type="http://schemas.openxmlformats.org/officeDocument/2006/relationships/hyperlink" Target="https://github.com/soyuztechnologies/BarclaysCorporateTraining/blob/master/Phase%201%20CDS%20and%20RAP%20based%20development/Day%2002/Service%20Definition.txt" TargetMode="External"/><Relationship Id="rId2" Type="http://schemas.openxmlformats.org/officeDocument/2006/relationships/image" Target="../media/image1.png"/><Relationship Id="rId1" Type="http://schemas.openxmlformats.org/officeDocument/2006/relationships/slideLayout" Target="../slideLayouts/slideLayout21.xml"/><Relationship Id="rId4" Type="http://schemas.openxmlformats.org/officeDocument/2006/relationships/image" Target="../media/image1303.png"/></Relationships>
</file>

<file path=ppt/slides/_rels/slide23.xml.rels><?xml version="1.0" encoding="UTF-8" standalone="yes"?>
<Relationships xmlns="http://schemas.openxmlformats.org/package/2006/relationships"><Relationship Id="rId3" Type="http://schemas.openxmlformats.org/officeDocument/2006/relationships/image" Target="../media/image1304.png"/><Relationship Id="rId2" Type="http://schemas.openxmlformats.org/officeDocument/2006/relationships/image" Target="../media/image1.png"/><Relationship Id="rId1" Type="http://schemas.openxmlformats.org/officeDocument/2006/relationships/slideLayout" Target="../slideLayouts/slideLayout21.xml"/></Relationships>
</file>

<file path=ppt/slides/_rels/slide24.xml.rels><?xml version="1.0" encoding="UTF-8" standalone="yes"?>
<Relationships xmlns="http://schemas.openxmlformats.org/package/2006/relationships"><Relationship Id="rId8" Type="http://schemas.openxmlformats.org/officeDocument/2006/relationships/image" Target="../media/image1310.jpeg"/><Relationship Id="rId3" Type="http://schemas.openxmlformats.org/officeDocument/2006/relationships/image" Target="../media/image1305.png"/><Relationship Id="rId7" Type="http://schemas.openxmlformats.org/officeDocument/2006/relationships/image" Target="../media/image1309.png"/><Relationship Id="rId2" Type="http://schemas.openxmlformats.org/officeDocument/2006/relationships/image" Target="../media/image1059.png"/><Relationship Id="rId1" Type="http://schemas.openxmlformats.org/officeDocument/2006/relationships/slideLayout" Target="../slideLayouts/slideLayout23.xml"/><Relationship Id="rId6" Type="http://schemas.openxmlformats.org/officeDocument/2006/relationships/image" Target="../media/image1308.png"/><Relationship Id="rId5" Type="http://schemas.openxmlformats.org/officeDocument/2006/relationships/image" Target="../media/image1307.png"/><Relationship Id="rId10" Type="http://schemas.openxmlformats.org/officeDocument/2006/relationships/image" Target="../media/image1312.png"/><Relationship Id="rId4" Type="http://schemas.openxmlformats.org/officeDocument/2006/relationships/image" Target="../media/image1306.png"/><Relationship Id="rId9" Type="http://schemas.openxmlformats.org/officeDocument/2006/relationships/image" Target="../media/image1311.jpeg"/></Relationships>
</file>

<file path=ppt/slides/_rels/slide25.xml.rels><?xml version="1.0" encoding="UTF-8" standalone="yes"?>
<Relationships xmlns="http://schemas.openxmlformats.org/package/2006/relationships"><Relationship Id="rId3" Type="http://schemas.openxmlformats.org/officeDocument/2006/relationships/image" Target="../media/image1313.png"/><Relationship Id="rId2" Type="http://schemas.openxmlformats.org/officeDocument/2006/relationships/image" Target="../media/image1059.png"/><Relationship Id="rId1" Type="http://schemas.openxmlformats.org/officeDocument/2006/relationships/slideLayout" Target="../slideLayouts/slideLayout23.xml"/></Relationships>
</file>

<file path=ppt/slides/_rels/slide26.xml.rels><?xml version="1.0" encoding="UTF-8" standalone="yes"?>
<Relationships xmlns="http://schemas.openxmlformats.org/package/2006/relationships"><Relationship Id="rId2" Type="http://schemas.openxmlformats.org/officeDocument/2006/relationships/image" Target="../media/image1059.png"/><Relationship Id="rId1" Type="http://schemas.openxmlformats.org/officeDocument/2006/relationships/slideLayout" Target="../slideLayouts/slideLayout4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8.xml.rels><?xml version="1.0" encoding="UTF-8" standalone="yes"?>
<Relationships xmlns="http://schemas.openxmlformats.org/package/2006/relationships"><Relationship Id="rId3" Type="http://schemas.openxmlformats.org/officeDocument/2006/relationships/image" Target="../media/image1314.emf"/><Relationship Id="rId2" Type="http://schemas.openxmlformats.org/officeDocument/2006/relationships/image" Target="../media/image1059.png"/><Relationship Id="rId1" Type="http://schemas.openxmlformats.org/officeDocument/2006/relationships/slideLayout" Target="../slideLayouts/slideLayout23.xml"/><Relationship Id="rId4" Type="http://schemas.openxmlformats.org/officeDocument/2006/relationships/image" Target="../media/image1315.emf"/></Relationships>
</file>

<file path=ppt/slides/_rels/slide29.xml.rels><?xml version="1.0" encoding="UTF-8" standalone="yes"?>
<Relationships xmlns="http://schemas.openxmlformats.org/package/2006/relationships"><Relationship Id="rId3" Type="http://schemas.openxmlformats.org/officeDocument/2006/relationships/image" Target="../media/image1316.png"/><Relationship Id="rId2" Type="http://schemas.openxmlformats.org/officeDocument/2006/relationships/image" Target="../media/image1059.png"/><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117" Type="http://schemas.openxmlformats.org/officeDocument/2006/relationships/image" Target="../media/image65.png"/><Relationship Id="rId299" Type="http://schemas.openxmlformats.org/officeDocument/2006/relationships/image" Target="../media/image156.png"/><Relationship Id="rId21" Type="http://schemas.openxmlformats.org/officeDocument/2006/relationships/image" Target="../media/image17.png"/><Relationship Id="rId63" Type="http://schemas.openxmlformats.org/officeDocument/2006/relationships/image" Target="../media/image38.png"/><Relationship Id="rId159" Type="http://schemas.openxmlformats.org/officeDocument/2006/relationships/image" Target="../media/image86.png"/><Relationship Id="rId324" Type="http://schemas.openxmlformats.org/officeDocument/2006/relationships/customXml" Target="../ink/ink162.xml"/><Relationship Id="rId170" Type="http://schemas.openxmlformats.org/officeDocument/2006/relationships/customXml" Target="../ink/ink85.xml"/><Relationship Id="rId226" Type="http://schemas.openxmlformats.org/officeDocument/2006/relationships/customXml" Target="../ink/ink113.xml"/><Relationship Id="rId268" Type="http://schemas.openxmlformats.org/officeDocument/2006/relationships/customXml" Target="../ink/ink134.xml"/><Relationship Id="rId32" Type="http://schemas.openxmlformats.org/officeDocument/2006/relationships/customXml" Target="../ink/ink16.xml"/><Relationship Id="rId74" Type="http://schemas.openxmlformats.org/officeDocument/2006/relationships/customXml" Target="../ink/ink37.xml"/><Relationship Id="rId128" Type="http://schemas.openxmlformats.org/officeDocument/2006/relationships/customXml" Target="../ink/ink64.xml"/><Relationship Id="rId335" Type="http://schemas.openxmlformats.org/officeDocument/2006/relationships/image" Target="../media/image174.png"/><Relationship Id="rId5" Type="http://schemas.openxmlformats.org/officeDocument/2006/relationships/image" Target="../media/image9.png"/><Relationship Id="rId181" Type="http://schemas.openxmlformats.org/officeDocument/2006/relationships/image" Target="../media/image97.png"/><Relationship Id="rId237" Type="http://schemas.openxmlformats.org/officeDocument/2006/relationships/image" Target="../media/image125.png"/><Relationship Id="rId279" Type="http://schemas.openxmlformats.org/officeDocument/2006/relationships/image" Target="../media/image146.png"/><Relationship Id="rId43" Type="http://schemas.openxmlformats.org/officeDocument/2006/relationships/image" Target="../media/image28.png"/><Relationship Id="rId139" Type="http://schemas.openxmlformats.org/officeDocument/2006/relationships/image" Target="../media/image76.png"/><Relationship Id="rId290" Type="http://schemas.openxmlformats.org/officeDocument/2006/relationships/customXml" Target="../ink/ink145.xml"/><Relationship Id="rId304" Type="http://schemas.openxmlformats.org/officeDocument/2006/relationships/customXml" Target="../ink/ink152.xml"/><Relationship Id="rId346" Type="http://schemas.openxmlformats.org/officeDocument/2006/relationships/customXml" Target="../ink/ink173.xml"/><Relationship Id="rId85" Type="http://schemas.openxmlformats.org/officeDocument/2006/relationships/image" Target="../media/image49.png"/><Relationship Id="rId150" Type="http://schemas.openxmlformats.org/officeDocument/2006/relationships/customXml" Target="../ink/ink75.xml"/><Relationship Id="rId192" Type="http://schemas.openxmlformats.org/officeDocument/2006/relationships/customXml" Target="../ink/ink96.xml"/><Relationship Id="rId206" Type="http://schemas.openxmlformats.org/officeDocument/2006/relationships/customXml" Target="../ink/ink103.xml"/><Relationship Id="rId248" Type="http://schemas.openxmlformats.org/officeDocument/2006/relationships/customXml" Target="../ink/ink124.xml"/><Relationship Id="rId12" Type="http://schemas.openxmlformats.org/officeDocument/2006/relationships/customXml" Target="../ink/ink6.xml"/><Relationship Id="rId108" Type="http://schemas.openxmlformats.org/officeDocument/2006/relationships/customXml" Target="../ink/ink54.xml"/><Relationship Id="rId315" Type="http://schemas.openxmlformats.org/officeDocument/2006/relationships/image" Target="../media/image164.png"/><Relationship Id="rId357" Type="http://schemas.openxmlformats.org/officeDocument/2006/relationships/image" Target="../media/image185.png"/><Relationship Id="rId54" Type="http://schemas.openxmlformats.org/officeDocument/2006/relationships/customXml" Target="../ink/ink27.xml"/><Relationship Id="rId96" Type="http://schemas.openxmlformats.org/officeDocument/2006/relationships/customXml" Target="../ink/ink48.xml"/><Relationship Id="rId161" Type="http://schemas.openxmlformats.org/officeDocument/2006/relationships/image" Target="../media/image87.png"/><Relationship Id="rId217" Type="http://schemas.openxmlformats.org/officeDocument/2006/relationships/image" Target="../media/image115.png"/><Relationship Id="rId259" Type="http://schemas.openxmlformats.org/officeDocument/2006/relationships/image" Target="../media/image136.png"/><Relationship Id="rId23" Type="http://schemas.openxmlformats.org/officeDocument/2006/relationships/image" Target="../media/image18.png"/><Relationship Id="rId119" Type="http://schemas.openxmlformats.org/officeDocument/2006/relationships/image" Target="../media/image66.png"/><Relationship Id="rId270" Type="http://schemas.openxmlformats.org/officeDocument/2006/relationships/customXml" Target="../ink/ink135.xml"/><Relationship Id="rId326" Type="http://schemas.openxmlformats.org/officeDocument/2006/relationships/customXml" Target="../ink/ink163.xml"/><Relationship Id="rId65" Type="http://schemas.openxmlformats.org/officeDocument/2006/relationships/image" Target="../media/image39.png"/><Relationship Id="rId130" Type="http://schemas.openxmlformats.org/officeDocument/2006/relationships/customXml" Target="../ink/ink65.xml"/><Relationship Id="rId172" Type="http://schemas.openxmlformats.org/officeDocument/2006/relationships/customXml" Target="../ink/ink86.xml"/><Relationship Id="rId228" Type="http://schemas.openxmlformats.org/officeDocument/2006/relationships/customXml" Target="../ink/ink114.xml"/><Relationship Id="rId281" Type="http://schemas.openxmlformats.org/officeDocument/2006/relationships/image" Target="../media/image147.png"/><Relationship Id="rId337" Type="http://schemas.openxmlformats.org/officeDocument/2006/relationships/image" Target="../media/image175.png"/><Relationship Id="rId34" Type="http://schemas.openxmlformats.org/officeDocument/2006/relationships/customXml" Target="../ink/ink17.xml"/><Relationship Id="rId76" Type="http://schemas.openxmlformats.org/officeDocument/2006/relationships/customXml" Target="../ink/ink38.xml"/><Relationship Id="rId141" Type="http://schemas.openxmlformats.org/officeDocument/2006/relationships/image" Target="../media/image77.png"/><Relationship Id="rId7" Type="http://schemas.openxmlformats.org/officeDocument/2006/relationships/image" Target="../media/image10.png"/><Relationship Id="rId183" Type="http://schemas.openxmlformats.org/officeDocument/2006/relationships/image" Target="../media/image98.png"/><Relationship Id="rId239" Type="http://schemas.openxmlformats.org/officeDocument/2006/relationships/image" Target="../media/image126.png"/><Relationship Id="rId250" Type="http://schemas.openxmlformats.org/officeDocument/2006/relationships/customXml" Target="../ink/ink125.xml"/><Relationship Id="rId292" Type="http://schemas.openxmlformats.org/officeDocument/2006/relationships/customXml" Target="../ink/ink146.xml"/><Relationship Id="rId306" Type="http://schemas.openxmlformats.org/officeDocument/2006/relationships/customXml" Target="../ink/ink153.xml"/><Relationship Id="rId45" Type="http://schemas.openxmlformats.org/officeDocument/2006/relationships/image" Target="../media/image29.png"/><Relationship Id="rId87" Type="http://schemas.openxmlformats.org/officeDocument/2006/relationships/image" Target="../media/image50.png"/><Relationship Id="rId110" Type="http://schemas.openxmlformats.org/officeDocument/2006/relationships/customXml" Target="../ink/ink55.xml"/><Relationship Id="rId348" Type="http://schemas.openxmlformats.org/officeDocument/2006/relationships/customXml" Target="../ink/ink174.xml"/><Relationship Id="rId152" Type="http://schemas.openxmlformats.org/officeDocument/2006/relationships/customXml" Target="../ink/ink76.xml"/><Relationship Id="rId194" Type="http://schemas.openxmlformats.org/officeDocument/2006/relationships/customXml" Target="../ink/ink97.xml"/><Relationship Id="rId208" Type="http://schemas.openxmlformats.org/officeDocument/2006/relationships/customXml" Target="../ink/ink104.xml"/><Relationship Id="rId261" Type="http://schemas.openxmlformats.org/officeDocument/2006/relationships/image" Target="../media/image137.png"/><Relationship Id="rId14" Type="http://schemas.openxmlformats.org/officeDocument/2006/relationships/customXml" Target="../ink/ink7.xml"/><Relationship Id="rId56" Type="http://schemas.openxmlformats.org/officeDocument/2006/relationships/customXml" Target="../ink/ink28.xml"/><Relationship Id="rId317" Type="http://schemas.openxmlformats.org/officeDocument/2006/relationships/image" Target="../media/image165.png"/><Relationship Id="rId359" Type="http://schemas.openxmlformats.org/officeDocument/2006/relationships/image" Target="../media/image186.png"/><Relationship Id="rId98" Type="http://schemas.openxmlformats.org/officeDocument/2006/relationships/customXml" Target="../ink/ink49.xml"/><Relationship Id="rId121" Type="http://schemas.openxmlformats.org/officeDocument/2006/relationships/image" Target="../media/image67.png"/><Relationship Id="rId163" Type="http://schemas.openxmlformats.org/officeDocument/2006/relationships/image" Target="../media/image88.png"/><Relationship Id="rId219" Type="http://schemas.openxmlformats.org/officeDocument/2006/relationships/image" Target="../media/image116.png"/><Relationship Id="rId230" Type="http://schemas.openxmlformats.org/officeDocument/2006/relationships/customXml" Target="../ink/ink115.xml"/><Relationship Id="rId25" Type="http://schemas.openxmlformats.org/officeDocument/2006/relationships/image" Target="../media/image19.png"/><Relationship Id="rId67" Type="http://schemas.openxmlformats.org/officeDocument/2006/relationships/image" Target="../media/image40.png"/><Relationship Id="rId272" Type="http://schemas.openxmlformats.org/officeDocument/2006/relationships/customXml" Target="../ink/ink136.xml"/><Relationship Id="rId328" Type="http://schemas.openxmlformats.org/officeDocument/2006/relationships/customXml" Target="../ink/ink164.xml"/><Relationship Id="rId88" Type="http://schemas.openxmlformats.org/officeDocument/2006/relationships/customXml" Target="../ink/ink44.xml"/><Relationship Id="rId111" Type="http://schemas.openxmlformats.org/officeDocument/2006/relationships/image" Target="../media/image62.png"/><Relationship Id="rId132" Type="http://schemas.openxmlformats.org/officeDocument/2006/relationships/customXml" Target="../ink/ink66.xml"/><Relationship Id="rId153" Type="http://schemas.openxmlformats.org/officeDocument/2006/relationships/image" Target="../media/image83.png"/><Relationship Id="rId174" Type="http://schemas.openxmlformats.org/officeDocument/2006/relationships/customXml" Target="../ink/ink87.xml"/><Relationship Id="rId195" Type="http://schemas.openxmlformats.org/officeDocument/2006/relationships/image" Target="../media/image104.png"/><Relationship Id="rId209" Type="http://schemas.openxmlformats.org/officeDocument/2006/relationships/image" Target="../media/image111.png"/><Relationship Id="rId360" Type="http://schemas.openxmlformats.org/officeDocument/2006/relationships/customXml" Target="../ink/ink180.xml"/><Relationship Id="rId220" Type="http://schemas.openxmlformats.org/officeDocument/2006/relationships/customXml" Target="../ink/ink110.xml"/><Relationship Id="rId241" Type="http://schemas.openxmlformats.org/officeDocument/2006/relationships/image" Target="../media/image127.png"/><Relationship Id="rId15" Type="http://schemas.openxmlformats.org/officeDocument/2006/relationships/image" Target="../media/image14.png"/><Relationship Id="rId36" Type="http://schemas.openxmlformats.org/officeDocument/2006/relationships/customXml" Target="../ink/ink18.xml"/><Relationship Id="rId57" Type="http://schemas.openxmlformats.org/officeDocument/2006/relationships/image" Target="../media/image35.png"/><Relationship Id="rId262" Type="http://schemas.openxmlformats.org/officeDocument/2006/relationships/customXml" Target="../ink/ink131.xml"/><Relationship Id="rId283" Type="http://schemas.openxmlformats.org/officeDocument/2006/relationships/image" Target="../media/image148.png"/><Relationship Id="rId318" Type="http://schemas.openxmlformats.org/officeDocument/2006/relationships/customXml" Target="../ink/ink159.xml"/><Relationship Id="rId339" Type="http://schemas.openxmlformats.org/officeDocument/2006/relationships/image" Target="../media/image176.png"/><Relationship Id="rId78" Type="http://schemas.openxmlformats.org/officeDocument/2006/relationships/customXml" Target="../ink/ink39.xml"/><Relationship Id="rId99" Type="http://schemas.openxmlformats.org/officeDocument/2006/relationships/image" Target="../media/image56.png"/><Relationship Id="rId101" Type="http://schemas.openxmlformats.org/officeDocument/2006/relationships/image" Target="../media/image57.png"/><Relationship Id="rId122" Type="http://schemas.openxmlformats.org/officeDocument/2006/relationships/customXml" Target="../ink/ink61.xml"/><Relationship Id="rId143" Type="http://schemas.openxmlformats.org/officeDocument/2006/relationships/image" Target="../media/image78.png"/><Relationship Id="rId164" Type="http://schemas.openxmlformats.org/officeDocument/2006/relationships/customXml" Target="../ink/ink82.xml"/><Relationship Id="rId185" Type="http://schemas.openxmlformats.org/officeDocument/2006/relationships/image" Target="../media/image99.png"/><Relationship Id="rId350" Type="http://schemas.openxmlformats.org/officeDocument/2006/relationships/customXml" Target="../ink/ink175.xml"/><Relationship Id="rId9" Type="http://schemas.openxmlformats.org/officeDocument/2006/relationships/image" Target="../media/image11.png"/><Relationship Id="rId210" Type="http://schemas.openxmlformats.org/officeDocument/2006/relationships/customXml" Target="../ink/ink105.xml"/><Relationship Id="rId26" Type="http://schemas.openxmlformats.org/officeDocument/2006/relationships/customXml" Target="../ink/ink13.xml"/><Relationship Id="rId231" Type="http://schemas.openxmlformats.org/officeDocument/2006/relationships/image" Target="../media/image122.png"/><Relationship Id="rId252" Type="http://schemas.openxmlformats.org/officeDocument/2006/relationships/customXml" Target="../ink/ink126.xml"/><Relationship Id="rId273" Type="http://schemas.openxmlformats.org/officeDocument/2006/relationships/image" Target="../media/image143.png"/><Relationship Id="rId294" Type="http://schemas.openxmlformats.org/officeDocument/2006/relationships/customXml" Target="../ink/ink147.xml"/><Relationship Id="rId308" Type="http://schemas.openxmlformats.org/officeDocument/2006/relationships/customXml" Target="../ink/ink154.xml"/><Relationship Id="rId329" Type="http://schemas.openxmlformats.org/officeDocument/2006/relationships/image" Target="../media/image171.png"/><Relationship Id="rId47" Type="http://schemas.openxmlformats.org/officeDocument/2006/relationships/image" Target="../media/image30.png"/><Relationship Id="rId68" Type="http://schemas.openxmlformats.org/officeDocument/2006/relationships/customXml" Target="../ink/ink34.xml"/><Relationship Id="rId89" Type="http://schemas.openxmlformats.org/officeDocument/2006/relationships/image" Target="../media/image51.png"/><Relationship Id="rId112" Type="http://schemas.openxmlformats.org/officeDocument/2006/relationships/customXml" Target="../ink/ink56.xml"/><Relationship Id="rId133" Type="http://schemas.openxmlformats.org/officeDocument/2006/relationships/image" Target="../media/image73.png"/><Relationship Id="rId154" Type="http://schemas.openxmlformats.org/officeDocument/2006/relationships/customXml" Target="../ink/ink77.xml"/><Relationship Id="rId175" Type="http://schemas.openxmlformats.org/officeDocument/2006/relationships/image" Target="../media/image94.png"/><Relationship Id="rId340" Type="http://schemas.openxmlformats.org/officeDocument/2006/relationships/customXml" Target="../ink/ink170.xml"/><Relationship Id="rId361" Type="http://schemas.openxmlformats.org/officeDocument/2006/relationships/image" Target="../media/image187.png"/><Relationship Id="rId196" Type="http://schemas.openxmlformats.org/officeDocument/2006/relationships/customXml" Target="../ink/ink98.xml"/><Relationship Id="rId200" Type="http://schemas.openxmlformats.org/officeDocument/2006/relationships/customXml" Target="../ink/ink100.xml"/><Relationship Id="rId16" Type="http://schemas.openxmlformats.org/officeDocument/2006/relationships/customXml" Target="../ink/ink8.xml"/><Relationship Id="rId221" Type="http://schemas.openxmlformats.org/officeDocument/2006/relationships/image" Target="../media/image117.png"/><Relationship Id="rId242" Type="http://schemas.openxmlformats.org/officeDocument/2006/relationships/customXml" Target="../ink/ink121.xml"/><Relationship Id="rId263" Type="http://schemas.openxmlformats.org/officeDocument/2006/relationships/image" Target="../media/image138.png"/><Relationship Id="rId284" Type="http://schemas.openxmlformats.org/officeDocument/2006/relationships/customXml" Target="../ink/ink142.xml"/><Relationship Id="rId319" Type="http://schemas.openxmlformats.org/officeDocument/2006/relationships/image" Target="../media/image166.png"/><Relationship Id="rId37" Type="http://schemas.openxmlformats.org/officeDocument/2006/relationships/image" Target="../media/image25.png"/><Relationship Id="rId58" Type="http://schemas.openxmlformats.org/officeDocument/2006/relationships/customXml" Target="../ink/ink29.xml"/><Relationship Id="rId79" Type="http://schemas.openxmlformats.org/officeDocument/2006/relationships/image" Target="../media/image46.png"/><Relationship Id="rId102" Type="http://schemas.openxmlformats.org/officeDocument/2006/relationships/customXml" Target="../ink/ink51.xml"/><Relationship Id="rId123" Type="http://schemas.openxmlformats.org/officeDocument/2006/relationships/image" Target="../media/image68.png"/><Relationship Id="rId144" Type="http://schemas.openxmlformats.org/officeDocument/2006/relationships/customXml" Target="../ink/ink72.xml"/><Relationship Id="rId330" Type="http://schemas.openxmlformats.org/officeDocument/2006/relationships/customXml" Target="../ink/ink165.xml"/><Relationship Id="rId90" Type="http://schemas.openxmlformats.org/officeDocument/2006/relationships/customXml" Target="../ink/ink45.xml"/><Relationship Id="rId165" Type="http://schemas.openxmlformats.org/officeDocument/2006/relationships/image" Target="../media/image89.png"/><Relationship Id="rId186" Type="http://schemas.openxmlformats.org/officeDocument/2006/relationships/customXml" Target="../ink/ink93.xml"/><Relationship Id="rId351" Type="http://schemas.openxmlformats.org/officeDocument/2006/relationships/image" Target="../media/image182.png"/><Relationship Id="rId211" Type="http://schemas.openxmlformats.org/officeDocument/2006/relationships/image" Target="../media/image112.png"/><Relationship Id="rId232" Type="http://schemas.openxmlformats.org/officeDocument/2006/relationships/customXml" Target="../ink/ink116.xml"/><Relationship Id="rId253" Type="http://schemas.openxmlformats.org/officeDocument/2006/relationships/image" Target="../media/image133.png"/><Relationship Id="rId274" Type="http://schemas.openxmlformats.org/officeDocument/2006/relationships/customXml" Target="../ink/ink137.xml"/><Relationship Id="rId295" Type="http://schemas.openxmlformats.org/officeDocument/2006/relationships/image" Target="../media/image154.png"/><Relationship Id="rId309" Type="http://schemas.openxmlformats.org/officeDocument/2006/relationships/image" Target="../media/image161.png"/><Relationship Id="rId27" Type="http://schemas.openxmlformats.org/officeDocument/2006/relationships/image" Target="../media/image20.png"/><Relationship Id="rId48" Type="http://schemas.openxmlformats.org/officeDocument/2006/relationships/customXml" Target="../ink/ink24.xml"/><Relationship Id="rId69" Type="http://schemas.openxmlformats.org/officeDocument/2006/relationships/image" Target="../media/image41.png"/><Relationship Id="rId113" Type="http://schemas.openxmlformats.org/officeDocument/2006/relationships/image" Target="../media/image63.png"/><Relationship Id="rId134" Type="http://schemas.openxmlformats.org/officeDocument/2006/relationships/customXml" Target="../ink/ink67.xml"/><Relationship Id="rId320" Type="http://schemas.openxmlformats.org/officeDocument/2006/relationships/customXml" Target="../ink/ink160.xml"/><Relationship Id="rId80" Type="http://schemas.openxmlformats.org/officeDocument/2006/relationships/customXml" Target="../ink/ink40.xml"/><Relationship Id="rId155" Type="http://schemas.openxmlformats.org/officeDocument/2006/relationships/image" Target="../media/image84.png"/><Relationship Id="rId176" Type="http://schemas.openxmlformats.org/officeDocument/2006/relationships/customXml" Target="../ink/ink88.xml"/><Relationship Id="rId197" Type="http://schemas.openxmlformats.org/officeDocument/2006/relationships/image" Target="../media/image105.png"/><Relationship Id="rId341" Type="http://schemas.openxmlformats.org/officeDocument/2006/relationships/image" Target="../media/image177.png"/><Relationship Id="rId362" Type="http://schemas.openxmlformats.org/officeDocument/2006/relationships/customXml" Target="../ink/ink181.xml"/><Relationship Id="rId201" Type="http://schemas.openxmlformats.org/officeDocument/2006/relationships/image" Target="../media/image107.png"/><Relationship Id="rId222" Type="http://schemas.openxmlformats.org/officeDocument/2006/relationships/customXml" Target="../ink/ink111.xml"/><Relationship Id="rId243" Type="http://schemas.openxmlformats.org/officeDocument/2006/relationships/image" Target="../media/image128.png"/><Relationship Id="rId264" Type="http://schemas.openxmlformats.org/officeDocument/2006/relationships/customXml" Target="../ink/ink132.xml"/><Relationship Id="rId285" Type="http://schemas.openxmlformats.org/officeDocument/2006/relationships/image" Target="../media/image149.png"/><Relationship Id="rId17" Type="http://schemas.openxmlformats.org/officeDocument/2006/relationships/image" Target="../media/image15.png"/><Relationship Id="rId38" Type="http://schemas.openxmlformats.org/officeDocument/2006/relationships/customXml" Target="../ink/ink19.xml"/><Relationship Id="rId59" Type="http://schemas.openxmlformats.org/officeDocument/2006/relationships/image" Target="../media/image36.png"/><Relationship Id="rId103" Type="http://schemas.openxmlformats.org/officeDocument/2006/relationships/image" Target="../media/image58.png"/><Relationship Id="rId124" Type="http://schemas.openxmlformats.org/officeDocument/2006/relationships/customXml" Target="../ink/ink62.xml"/><Relationship Id="rId310" Type="http://schemas.openxmlformats.org/officeDocument/2006/relationships/customXml" Target="../ink/ink155.xml"/><Relationship Id="rId70" Type="http://schemas.openxmlformats.org/officeDocument/2006/relationships/customXml" Target="../ink/ink35.xml"/><Relationship Id="rId91" Type="http://schemas.openxmlformats.org/officeDocument/2006/relationships/image" Target="../media/image52.png"/><Relationship Id="rId145" Type="http://schemas.openxmlformats.org/officeDocument/2006/relationships/image" Target="../media/image79.png"/><Relationship Id="rId166" Type="http://schemas.openxmlformats.org/officeDocument/2006/relationships/customXml" Target="../ink/ink83.xml"/><Relationship Id="rId187" Type="http://schemas.openxmlformats.org/officeDocument/2006/relationships/image" Target="../media/image100.png"/><Relationship Id="rId331" Type="http://schemas.openxmlformats.org/officeDocument/2006/relationships/image" Target="../media/image172.png"/><Relationship Id="rId352" Type="http://schemas.openxmlformats.org/officeDocument/2006/relationships/customXml" Target="../ink/ink176.xml"/><Relationship Id="rId1" Type="http://schemas.openxmlformats.org/officeDocument/2006/relationships/slideLayout" Target="../slideLayouts/slideLayout5.xml"/><Relationship Id="rId212" Type="http://schemas.openxmlformats.org/officeDocument/2006/relationships/customXml" Target="../ink/ink106.xml"/><Relationship Id="rId233" Type="http://schemas.openxmlformats.org/officeDocument/2006/relationships/image" Target="../media/image123.png"/><Relationship Id="rId254" Type="http://schemas.openxmlformats.org/officeDocument/2006/relationships/customXml" Target="../ink/ink127.xml"/><Relationship Id="rId28" Type="http://schemas.openxmlformats.org/officeDocument/2006/relationships/customXml" Target="../ink/ink14.xml"/><Relationship Id="rId49" Type="http://schemas.openxmlformats.org/officeDocument/2006/relationships/image" Target="../media/image31.png"/><Relationship Id="rId114" Type="http://schemas.openxmlformats.org/officeDocument/2006/relationships/customXml" Target="../ink/ink57.xml"/><Relationship Id="rId275" Type="http://schemas.openxmlformats.org/officeDocument/2006/relationships/image" Target="../media/image144.png"/><Relationship Id="rId296" Type="http://schemas.openxmlformats.org/officeDocument/2006/relationships/customXml" Target="../ink/ink148.xml"/><Relationship Id="rId300" Type="http://schemas.openxmlformats.org/officeDocument/2006/relationships/customXml" Target="../ink/ink150.xml"/><Relationship Id="rId60" Type="http://schemas.openxmlformats.org/officeDocument/2006/relationships/customXml" Target="../ink/ink30.xml"/><Relationship Id="rId81" Type="http://schemas.openxmlformats.org/officeDocument/2006/relationships/image" Target="../media/image47.png"/><Relationship Id="rId135" Type="http://schemas.openxmlformats.org/officeDocument/2006/relationships/image" Target="../media/image74.png"/><Relationship Id="rId156" Type="http://schemas.openxmlformats.org/officeDocument/2006/relationships/customXml" Target="../ink/ink78.xml"/><Relationship Id="rId177" Type="http://schemas.openxmlformats.org/officeDocument/2006/relationships/image" Target="../media/image95.png"/><Relationship Id="rId198" Type="http://schemas.openxmlformats.org/officeDocument/2006/relationships/customXml" Target="../ink/ink99.xml"/><Relationship Id="rId321" Type="http://schemas.openxmlformats.org/officeDocument/2006/relationships/image" Target="../media/image167.png"/><Relationship Id="rId342" Type="http://schemas.openxmlformats.org/officeDocument/2006/relationships/customXml" Target="../ink/ink171.xml"/><Relationship Id="rId363" Type="http://schemas.openxmlformats.org/officeDocument/2006/relationships/image" Target="../media/image188.png"/><Relationship Id="rId202" Type="http://schemas.openxmlformats.org/officeDocument/2006/relationships/customXml" Target="../ink/ink101.xml"/><Relationship Id="rId223" Type="http://schemas.openxmlformats.org/officeDocument/2006/relationships/image" Target="../media/image118.png"/><Relationship Id="rId244" Type="http://schemas.openxmlformats.org/officeDocument/2006/relationships/customXml" Target="../ink/ink122.xml"/><Relationship Id="rId18" Type="http://schemas.openxmlformats.org/officeDocument/2006/relationships/customXml" Target="../ink/ink9.xml"/><Relationship Id="rId39" Type="http://schemas.openxmlformats.org/officeDocument/2006/relationships/image" Target="../media/image26.png"/><Relationship Id="rId265" Type="http://schemas.openxmlformats.org/officeDocument/2006/relationships/image" Target="../media/image139.png"/><Relationship Id="rId286" Type="http://schemas.openxmlformats.org/officeDocument/2006/relationships/customXml" Target="../ink/ink143.xml"/><Relationship Id="rId50" Type="http://schemas.openxmlformats.org/officeDocument/2006/relationships/customXml" Target="../ink/ink25.xml"/><Relationship Id="rId104" Type="http://schemas.openxmlformats.org/officeDocument/2006/relationships/customXml" Target="../ink/ink52.xml"/><Relationship Id="rId125" Type="http://schemas.openxmlformats.org/officeDocument/2006/relationships/image" Target="../media/image69.png"/><Relationship Id="rId146" Type="http://schemas.openxmlformats.org/officeDocument/2006/relationships/customXml" Target="../ink/ink73.xml"/><Relationship Id="rId167" Type="http://schemas.openxmlformats.org/officeDocument/2006/relationships/image" Target="../media/image90.png"/><Relationship Id="rId188" Type="http://schemas.openxmlformats.org/officeDocument/2006/relationships/customXml" Target="../ink/ink94.xml"/><Relationship Id="rId311" Type="http://schemas.openxmlformats.org/officeDocument/2006/relationships/image" Target="../media/image162.png"/><Relationship Id="rId332" Type="http://schemas.openxmlformats.org/officeDocument/2006/relationships/customXml" Target="../ink/ink166.xml"/><Relationship Id="rId353" Type="http://schemas.openxmlformats.org/officeDocument/2006/relationships/image" Target="../media/image183.png"/><Relationship Id="rId71" Type="http://schemas.openxmlformats.org/officeDocument/2006/relationships/image" Target="../media/image42.png"/><Relationship Id="rId92" Type="http://schemas.openxmlformats.org/officeDocument/2006/relationships/customXml" Target="../ink/ink46.xml"/><Relationship Id="rId213" Type="http://schemas.openxmlformats.org/officeDocument/2006/relationships/image" Target="../media/image113.png"/><Relationship Id="rId234" Type="http://schemas.openxmlformats.org/officeDocument/2006/relationships/customXml" Target="../ink/ink117.xml"/><Relationship Id="rId2" Type="http://schemas.openxmlformats.org/officeDocument/2006/relationships/customXml" Target="../ink/ink1.xml"/><Relationship Id="rId29" Type="http://schemas.openxmlformats.org/officeDocument/2006/relationships/image" Target="../media/image21.png"/><Relationship Id="rId255" Type="http://schemas.openxmlformats.org/officeDocument/2006/relationships/image" Target="../media/image134.png"/><Relationship Id="rId276" Type="http://schemas.openxmlformats.org/officeDocument/2006/relationships/customXml" Target="../ink/ink138.xml"/><Relationship Id="rId297" Type="http://schemas.openxmlformats.org/officeDocument/2006/relationships/image" Target="../media/image155.png"/><Relationship Id="rId40" Type="http://schemas.openxmlformats.org/officeDocument/2006/relationships/customXml" Target="../ink/ink20.xml"/><Relationship Id="rId115" Type="http://schemas.openxmlformats.org/officeDocument/2006/relationships/image" Target="../media/image64.png"/><Relationship Id="rId136" Type="http://schemas.openxmlformats.org/officeDocument/2006/relationships/customXml" Target="../ink/ink68.xml"/><Relationship Id="rId157" Type="http://schemas.openxmlformats.org/officeDocument/2006/relationships/image" Target="../media/image85.png"/><Relationship Id="rId178" Type="http://schemas.openxmlformats.org/officeDocument/2006/relationships/customXml" Target="../ink/ink89.xml"/><Relationship Id="rId301" Type="http://schemas.openxmlformats.org/officeDocument/2006/relationships/image" Target="../media/image157.png"/><Relationship Id="rId322" Type="http://schemas.openxmlformats.org/officeDocument/2006/relationships/customXml" Target="../ink/ink161.xml"/><Relationship Id="rId343" Type="http://schemas.openxmlformats.org/officeDocument/2006/relationships/image" Target="../media/image178.png"/><Relationship Id="rId61" Type="http://schemas.openxmlformats.org/officeDocument/2006/relationships/image" Target="../media/image37.png"/><Relationship Id="rId82" Type="http://schemas.openxmlformats.org/officeDocument/2006/relationships/customXml" Target="../ink/ink41.xml"/><Relationship Id="rId199" Type="http://schemas.openxmlformats.org/officeDocument/2006/relationships/image" Target="../media/image106.png"/><Relationship Id="rId203" Type="http://schemas.openxmlformats.org/officeDocument/2006/relationships/image" Target="../media/image108.png"/><Relationship Id="rId19" Type="http://schemas.openxmlformats.org/officeDocument/2006/relationships/image" Target="../media/image16.png"/><Relationship Id="rId224" Type="http://schemas.openxmlformats.org/officeDocument/2006/relationships/customXml" Target="../ink/ink112.xml"/><Relationship Id="rId245" Type="http://schemas.openxmlformats.org/officeDocument/2006/relationships/image" Target="../media/image129.png"/><Relationship Id="rId266" Type="http://schemas.openxmlformats.org/officeDocument/2006/relationships/customXml" Target="../ink/ink133.xml"/><Relationship Id="rId287" Type="http://schemas.openxmlformats.org/officeDocument/2006/relationships/image" Target="../media/image150.png"/><Relationship Id="rId30" Type="http://schemas.openxmlformats.org/officeDocument/2006/relationships/customXml" Target="../ink/ink15.xml"/><Relationship Id="rId105" Type="http://schemas.openxmlformats.org/officeDocument/2006/relationships/image" Target="../media/image59.png"/><Relationship Id="rId126" Type="http://schemas.openxmlformats.org/officeDocument/2006/relationships/customXml" Target="../ink/ink63.xml"/><Relationship Id="rId147" Type="http://schemas.openxmlformats.org/officeDocument/2006/relationships/image" Target="../media/image80.png"/><Relationship Id="rId168" Type="http://schemas.openxmlformats.org/officeDocument/2006/relationships/customXml" Target="../ink/ink84.xml"/><Relationship Id="rId312" Type="http://schemas.openxmlformats.org/officeDocument/2006/relationships/customXml" Target="../ink/ink156.xml"/><Relationship Id="rId333" Type="http://schemas.openxmlformats.org/officeDocument/2006/relationships/image" Target="../media/image173.png"/><Relationship Id="rId354" Type="http://schemas.openxmlformats.org/officeDocument/2006/relationships/customXml" Target="../ink/ink177.xml"/><Relationship Id="rId51" Type="http://schemas.openxmlformats.org/officeDocument/2006/relationships/image" Target="../media/image32.png"/><Relationship Id="rId72" Type="http://schemas.openxmlformats.org/officeDocument/2006/relationships/customXml" Target="../ink/ink36.xml"/><Relationship Id="rId93" Type="http://schemas.openxmlformats.org/officeDocument/2006/relationships/image" Target="../media/image53.png"/><Relationship Id="rId189" Type="http://schemas.openxmlformats.org/officeDocument/2006/relationships/image" Target="../media/image101.png"/><Relationship Id="rId3" Type="http://schemas.openxmlformats.org/officeDocument/2006/relationships/image" Target="../media/image8.png"/><Relationship Id="rId214" Type="http://schemas.openxmlformats.org/officeDocument/2006/relationships/customXml" Target="../ink/ink107.xml"/><Relationship Id="rId235" Type="http://schemas.openxmlformats.org/officeDocument/2006/relationships/image" Target="../media/image124.png"/><Relationship Id="rId256" Type="http://schemas.openxmlformats.org/officeDocument/2006/relationships/customXml" Target="../ink/ink128.xml"/><Relationship Id="rId277" Type="http://schemas.openxmlformats.org/officeDocument/2006/relationships/image" Target="../media/image145.png"/><Relationship Id="rId298" Type="http://schemas.openxmlformats.org/officeDocument/2006/relationships/customXml" Target="../ink/ink149.xml"/><Relationship Id="rId116" Type="http://schemas.openxmlformats.org/officeDocument/2006/relationships/customXml" Target="../ink/ink58.xml"/><Relationship Id="rId137" Type="http://schemas.openxmlformats.org/officeDocument/2006/relationships/image" Target="../media/image75.png"/><Relationship Id="rId158" Type="http://schemas.openxmlformats.org/officeDocument/2006/relationships/customXml" Target="../ink/ink79.xml"/><Relationship Id="rId302" Type="http://schemas.openxmlformats.org/officeDocument/2006/relationships/customXml" Target="../ink/ink151.xml"/><Relationship Id="rId323" Type="http://schemas.openxmlformats.org/officeDocument/2006/relationships/image" Target="../media/image168.png"/><Relationship Id="rId344" Type="http://schemas.openxmlformats.org/officeDocument/2006/relationships/customXml" Target="../ink/ink172.xml"/><Relationship Id="rId20" Type="http://schemas.openxmlformats.org/officeDocument/2006/relationships/customXml" Target="../ink/ink10.xml"/><Relationship Id="rId41" Type="http://schemas.openxmlformats.org/officeDocument/2006/relationships/image" Target="../media/image27.png"/><Relationship Id="rId62" Type="http://schemas.openxmlformats.org/officeDocument/2006/relationships/customXml" Target="../ink/ink31.xml"/><Relationship Id="rId83" Type="http://schemas.openxmlformats.org/officeDocument/2006/relationships/image" Target="../media/image48.png"/><Relationship Id="rId179" Type="http://schemas.openxmlformats.org/officeDocument/2006/relationships/image" Target="../media/image96.png"/><Relationship Id="rId190" Type="http://schemas.openxmlformats.org/officeDocument/2006/relationships/customXml" Target="../ink/ink95.xml"/><Relationship Id="rId204" Type="http://schemas.openxmlformats.org/officeDocument/2006/relationships/customXml" Target="../ink/ink102.xml"/><Relationship Id="rId225" Type="http://schemas.openxmlformats.org/officeDocument/2006/relationships/image" Target="../media/image119.png"/><Relationship Id="rId246" Type="http://schemas.openxmlformats.org/officeDocument/2006/relationships/customXml" Target="../ink/ink123.xml"/><Relationship Id="rId267" Type="http://schemas.openxmlformats.org/officeDocument/2006/relationships/image" Target="../media/image140.png"/><Relationship Id="rId288" Type="http://schemas.openxmlformats.org/officeDocument/2006/relationships/customXml" Target="../ink/ink144.xml"/><Relationship Id="rId106" Type="http://schemas.openxmlformats.org/officeDocument/2006/relationships/customXml" Target="../ink/ink53.xml"/><Relationship Id="rId127" Type="http://schemas.openxmlformats.org/officeDocument/2006/relationships/image" Target="../media/image70.png"/><Relationship Id="rId313" Type="http://schemas.openxmlformats.org/officeDocument/2006/relationships/image" Target="../media/image163.png"/><Relationship Id="rId10" Type="http://schemas.openxmlformats.org/officeDocument/2006/relationships/customXml" Target="../ink/ink5.xml"/><Relationship Id="rId31" Type="http://schemas.openxmlformats.org/officeDocument/2006/relationships/image" Target="../media/image22.png"/><Relationship Id="rId52" Type="http://schemas.openxmlformats.org/officeDocument/2006/relationships/customXml" Target="../ink/ink26.xml"/><Relationship Id="rId73" Type="http://schemas.openxmlformats.org/officeDocument/2006/relationships/image" Target="../media/image43.png"/><Relationship Id="rId94" Type="http://schemas.openxmlformats.org/officeDocument/2006/relationships/customXml" Target="../ink/ink47.xml"/><Relationship Id="rId148" Type="http://schemas.openxmlformats.org/officeDocument/2006/relationships/customXml" Target="../ink/ink74.xml"/><Relationship Id="rId169" Type="http://schemas.openxmlformats.org/officeDocument/2006/relationships/image" Target="../media/image91.png"/><Relationship Id="rId334" Type="http://schemas.openxmlformats.org/officeDocument/2006/relationships/customXml" Target="../ink/ink167.xml"/><Relationship Id="rId355" Type="http://schemas.openxmlformats.org/officeDocument/2006/relationships/image" Target="../media/image184.png"/><Relationship Id="rId4" Type="http://schemas.openxmlformats.org/officeDocument/2006/relationships/customXml" Target="../ink/ink2.xml"/><Relationship Id="rId180" Type="http://schemas.openxmlformats.org/officeDocument/2006/relationships/customXml" Target="../ink/ink90.xml"/><Relationship Id="rId215" Type="http://schemas.openxmlformats.org/officeDocument/2006/relationships/image" Target="../media/image114.png"/><Relationship Id="rId236" Type="http://schemas.openxmlformats.org/officeDocument/2006/relationships/customXml" Target="../ink/ink118.xml"/><Relationship Id="rId257" Type="http://schemas.openxmlformats.org/officeDocument/2006/relationships/image" Target="../media/image135.png"/><Relationship Id="rId278" Type="http://schemas.openxmlformats.org/officeDocument/2006/relationships/customXml" Target="../ink/ink139.xml"/><Relationship Id="rId303" Type="http://schemas.openxmlformats.org/officeDocument/2006/relationships/image" Target="../media/image158.png"/><Relationship Id="rId42" Type="http://schemas.openxmlformats.org/officeDocument/2006/relationships/customXml" Target="../ink/ink21.xml"/><Relationship Id="rId84" Type="http://schemas.openxmlformats.org/officeDocument/2006/relationships/customXml" Target="../ink/ink42.xml"/><Relationship Id="rId138" Type="http://schemas.openxmlformats.org/officeDocument/2006/relationships/customXml" Target="../ink/ink69.xml"/><Relationship Id="rId345" Type="http://schemas.openxmlformats.org/officeDocument/2006/relationships/image" Target="../media/image179.png"/><Relationship Id="rId191" Type="http://schemas.openxmlformats.org/officeDocument/2006/relationships/image" Target="../media/image102.png"/><Relationship Id="rId205" Type="http://schemas.openxmlformats.org/officeDocument/2006/relationships/image" Target="../media/image109.png"/><Relationship Id="rId247" Type="http://schemas.openxmlformats.org/officeDocument/2006/relationships/image" Target="../media/image130.png"/><Relationship Id="rId107" Type="http://schemas.openxmlformats.org/officeDocument/2006/relationships/image" Target="../media/image60.png"/><Relationship Id="rId289" Type="http://schemas.openxmlformats.org/officeDocument/2006/relationships/image" Target="../media/image151.png"/><Relationship Id="rId11" Type="http://schemas.openxmlformats.org/officeDocument/2006/relationships/image" Target="../media/image12.png"/><Relationship Id="rId53" Type="http://schemas.openxmlformats.org/officeDocument/2006/relationships/image" Target="../media/image33.png"/><Relationship Id="rId149" Type="http://schemas.openxmlformats.org/officeDocument/2006/relationships/image" Target="../media/image81.png"/><Relationship Id="rId314" Type="http://schemas.openxmlformats.org/officeDocument/2006/relationships/customXml" Target="../ink/ink157.xml"/><Relationship Id="rId356" Type="http://schemas.openxmlformats.org/officeDocument/2006/relationships/customXml" Target="../ink/ink178.xml"/><Relationship Id="rId95" Type="http://schemas.openxmlformats.org/officeDocument/2006/relationships/image" Target="../media/image54.png"/><Relationship Id="rId160" Type="http://schemas.openxmlformats.org/officeDocument/2006/relationships/customXml" Target="../ink/ink80.xml"/><Relationship Id="rId216" Type="http://schemas.openxmlformats.org/officeDocument/2006/relationships/customXml" Target="../ink/ink108.xml"/><Relationship Id="rId258" Type="http://schemas.openxmlformats.org/officeDocument/2006/relationships/customXml" Target="../ink/ink129.xml"/><Relationship Id="rId22" Type="http://schemas.openxmlformats.org/officeDocument/2006/relationships/customXml" Target="../ink/ink11.xml"/><Relationship Id="rId64" Type="http://schemas.openxmlformats.org/officeDocument/2006/relationships/customXml" Target="../ink/ink32.xml"/><Relationship Id="rId118" Type="http://schemas.openxmlformats.org/officeDocument/2006/relationships/customXml" Target="../ink/ink59.xml"/><Relationship Id="rId325" Type="http://schemas.openxmlformats.org/officeDocument/2006/relationships/image" Target="../media/image169.png"/><Relationship Id="rId171" Type="http://schemas.openxmlformats.org/officeDocument/2006/relationships/image" Target="../media/image92.png"/><Relationship Id="rId227" Type="http://schemas.openxmlformats.org/officeDocument/2006/relationships/image" Target="../media/image120.png"/><Relationship Id="rId269" Type="http://schemas.openxmlformats.org/officeDocument/2006/relationships/image" Target="../media/image141.png"/><Relationship Id="rId33" Type="http://schemas.openxmlformats.org/officeDocument/2006/relationships/image" Target="../media/image23.png"/><Relationship Id="rId129" Type="http://schemas.openxmlformats.org/officeDocument/2006/relationships/image" Target="../media/image71.png"/><Relationship Id="rId280" Type="http://schemas.openxmlformats.org/officeDocument/2006/relationships/customXml" Target="../ink/ink140.xml"/><Relationship Id="rId336" Type="http://schemas.openxmlformats.org/officeDocument/2006/relationships/customXml" Target="../ink/ink168.xml"/><Relationship Id="rId75" Type="http://schemas.openxmlformats.org/officeDocument/2006/relationships/image" Target="../media/image44.png"/><Relationship Id="rId140" Type="http://schemas.openxmlformats.org/officeDocument/2006/relationships/customXml" Target="../ink/ink70.xml"/><Relationship Id="rId182" Type="http://schemas.openxmlformats.org/officeDocument/2006/relationships/customXml" Target="../ink/ink91.xml"/><Relationship Id="rId6" Type="http://schemas.openxmlformats.org/officeDocument/2006/relationships/customXml" Target="../ink/ink3.xml"/><Relationship Id="rId238" Type="http://schemas.openxmlformats.org/officeDocument/2006/relationships/customXml" Target="../ink/ink119.xml"/><Relationship Id="rId291" Type="http://schemas.openxmlformats.org/officeDocument/2006/relationships/image" Target="../media/image152.png"/><Relationship Id="rId305" Type="http://schemas.openxmlformats.org/officeDocument/2006/relationships/image" Target="../media/image159.png"/><Relationship Id="rId347" Type="http://schemas.openxmlformats.org/officeDocument/2006/relationships/image" Target="../media/image180.png"/><Relationship Id="rId44" Type="http://schemas.openxmlformats.org/officeDocument/2006/relationships/customXml" Target="../ink/ink22.xml"/><Relationship Id="rId86" Type="http://schemas.openxmlformats.org/officeDocument/2006/relationships/customXml" Target="../ink/ink43.xml"/><Relationship Id="rId151" Type="http://schemas.openxmlformats.org/officeDocument/2006/relationships/image" Target="../media/image82.png"/><Relationship Id="rId193" Type="http://schemas.openxmlformats.org/officeDocument/2006/relationships/image" Target="../media/image103.png"/><Relationship Id="rId207" Type="http://schemas.openxmlformats.org/officeDocument/2006/relationships/image" Target="../media/image110.png"/><Relationship Id="rId249" Type="http://schemas.openxmlformats.org/officeDocument/2006/relationships/image" Target="../media/image131.png"/><Relationship Id="rId13" Type="http://schemas.openxmlformats.org/officeDocument/2006/relationships/image" Target="../media/image13.png"/><Relationship Id="rId109" Type="http://schemas.openxmlformats.org/officeDocument/2006/relationships/image" Target="../media/image61.png"/><Relationship Id="rId260" Type="http://schemas.openxmlformats.org/officeDocument/2006/relationships/customXml" Target="../ink/ink130.xml"/><Relationship Id="rId316" Type="http://schemas.openxmlformats.org/officeDocument/2006/relationships/customXml" Target="../ink/ink158.xml"/><Relationship Id="rId55" Type="http://schemas.openxmlformats.org/officeDocument/2006/relationships/image" Target="../media/image34.png"/><Relationship Id="rId97" Type="http://schemas.openxmlformats.org/officeDocument/2006/relationships/image" Target="../media/image55.png"/><Relationship Id="rId120" Type="http://schemas.openxmlformats.org/officeDocument/2006/relationships/customXml" Target="../ink/ink60.xml"/><Relationship Id="rId358" Type="http://schemas.openxmlformats.org/officeDocument/2006/relationships/customXml" Target="../ink/ink179.xml"/><Relationship Id="rId162" Type="http://schemas.openxmlformats.org/officeDocument/2006/relationships/customXml" Target="../ink/ink81.xml"/><Relationship Id="rId218" Type="http://schemas.openxmlformats.org/officeDocument/2006/relationships/customXml" Target="../ink/ink109.xml"/><Relationship Id="rId271" Type="http://schemas.openxmlformats.org/officeDocument/2006/relationships/image" Target="../media/image142.png"/><Relationship Id="rId24" Type="http://schemas.openxmlformats.org/officeDocument/2006/relationships/customXml" Target="../ink/ink12.xml"/><Relationship Id="rId66" Type="http://schemas.openxmlformats.org/officeDocument/2006/relationships/customXml" Target="../ink/ink33.xml"/><Relationship Id="rId131" Type="http://schemas.openxmlformats.org/officeDocument/2006/relationships/image" Target="../media/image72.png"/><Relationship Id="rId327" Type="http://schemas.openxmlformats.org/officeDocument/2006/relationships/image" Target="../media/image170.png"/><Relationship Id="rId173" Type="http://schemas.openxmlformats.org/officeDocument/2006/relationships/image" Target="../media/image93.png"/><Relationship Id="rId229" Type="http://schemas.openxmlformats.org/officeDocument/2006/relationships/image" Target="../media/image121.png"/><Relationship Id="rId240" Type="http://schemas.openxmlformats.org/officeDocument/2006/relationships/customXml" Target="../ink/ink120.xml"/><Relationship Id="rId35" Type="http://schemas.openxmlformats.org/officeDocument/2006/relationships/image" Target="../media/image24.png"/><Relationship Id="rId77" Type="http://schemas.openxmlformats.org/officeDocument/2006/relationships/image" Target="../media/image45.png"/><Relationship Id="rId100" Type="http://schemas.openxmlformats.org/officeDocument/2006/relationships/customXml" Target="../ink/ink50.xml"/><Relationship Id="rId282" Type="http://schemas.openxmlformats.org/officeDocument/2006/relationships/customXml" Target="../ink/ink141.xml"/><Relationship Id="rId338" Type="http://schemas.openxmlformats.org/officeDocument/2006/relationships/customXml" Target="../ink/ink169.xml"/><Relationship Id="rId8" Type="http://schemas.openxmlformats.org/officeDocument/2006/relationships/customXml" Target="../ink/ink4.xml"/><Relationship Id="rId142" Type="http://schemas.openxmlformats.org/officeDocument/2006/relationships/customXml" Target="../ink/ink71.xml"/><Relationship Id="rId184" Type="http://schemas.openxmlformats.org/officeDocument/2006/relationships/customXml" Target="../ink/ink92.xml"/><Relationship Id="rId251" Type="http://schemas.openxmlformats.org/officeDocument/2006/relationships/image" Target="../media/image132.png"/><Relationship Id="rId46" Type="http://schemas.openxmlformats.org/officeDocument/2006/relationships/customXml" Target="../ink/ink23.xml"/><Relationship Id="rId293" Type="http://schemas.openxmlformats.org/officeDocument/2006/relationships/image" Target="../media/image153.png"/><Relationship Id="rId307" Type="http://schemas.openxmlformats.org/officeDocument/2006/relationships/image" Target="../media/image160.png"/><Relationship Id="rId349" Type="http://schemas.openxmlformats.org/officeDocument/2006/relationships/image" Target="../media/image181.png"/></Relationships>
</file>

<file path=ppt/slides/_rels/slide30.xml.rels><?xml version="1.0" encoding="UTF-8" standalone="yes"?>
<Relationships xmlns="http://schemas.openxmlformats.org/package/2006/relationships"><Relationship Id="rId3" Type="http://schemas.openxmlformats.org/officeDocument/2006/relationships/hyperlink" Target="https://github.com/soyuztechnologies/BarclaysCorporateTraining/blob/master/Phase%201%20CDS%20and%20RAP%20based%20development/Day%2002/04_Metadata_Extension.txt" TargetMode="External"/><Relationship Id="rId2" Type="http://schemas.openxmlformats.org/officeDocument/2006/relationships/image" Target="../media/image1.png"/><Relationship Id="rId1" Type="http://schemas.openxmlformats.org/officeDocument/2006/relationships/slideLayout" Target="../slideLayouts/slideLayout21.xml"/><Relationship Id="rId4" Type="http://schemas.openxmlformats.org/officeDocument/2006/relationships/hyperlink" Target="https://help.sap.com/viewer/923180ddb98240829d935862025004d6/Cloud/en-US/f6cb3e3402694f5585068e5e5161a7c1.html"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1317.png"/><Relationship Id="rId2" Type="http://schemas.openxmlformats.org/officeDocument/2006/relationships/image" Target="../media/image1.png"/><Relationship Id="rId1" Type="http://schemas.openxmlformats.org/officeDocument/2006/relationships/slideLayout" Target="../slideLayouts/slideLayout21.xml"/><Relationship Id="rId4" Type="http://schemas.openxmlformats.org/officeDocument/2006/relationships/hyperlink" Target="https://github.com/soyuztechnologies/BarclaysCorporateTraining/blob/master/Phase%201%20CDS%20and%20RAP%20based%20development/Day%2002/05_Final_CDS_Annotations.txt"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131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319.png"/><Relationship Id="rId2" Type="http://schemas.openxmlformats.org/officeDocument/2006/relationships/image" Target="../media/image1059.png"/><Relationship Id="rId1" Type="http://schemas.openxmlformats.org/officeDocument/2006/relationships/slideLayout" Target="../slideLayouts/slideLayout41.xml"/></Relationships>
</file>

<file path=ppt/slides/_rels/slide34.xml.rels><?xml version="1.0" encoding="UTF-8" standalone="yes"?>
<Relationships xmlns="http://schemas.openxmlformats.org/package/2006/relationships"><Relationship Id="rId3" Type="http://schemas.openxmlformats.org/officeDocument/2006/relationships/image" Target="../media/image131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320.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1321.png"/><Relationship Id="rId2" Type="http://schemas.openxmlformats.org/officeDocument/2006/relationships/notesSlide" Target="../notesSlides/notesSlide6.xml"/><Relationship Id="rId1" Type="http://schemas.openxmlformats.org/officeDocument/2006/relationships/slideLayout" Target="../slideLayouts/slideLayout13.xml"/><Relationship Id="rId5" Type="http://schemas.openxmlformats.org/officeDocument/2006/relationships/image" Target="../media/image1.png"/><Relationship Id="rId4" Type="http://schemas.microsoft.com/office/2007/relationships/hdphoto" Target="../media/hdphoto4.wdp"/></Relationships>
</file>

<file path=ppt/slides/_rels/slide4.xml.rels><?xml version="1.0" encoding="UTF-8" standalone="yes"?>
<Relationships xmlns="http://schemas.openxmlformats.org/package/2006/relationships"><Relationship Id="rId117" Type="http://schemas.openxmlformats.org/officeDocument/2006/relationships/image" Target="../media/image246.png"/><Relationship Id="rId21" Type="http://schemas.openxmlformats.org/officeDocument/2006/relationships/image" Target="../media/image198.png"/><Relationship Id="rId324" Type="http://schemas.openxmlformats.org/officeDocument/2006/relationships/customXml" Target="../ink/ink343.xml"/><Relationship Id="rId531" Type="http://schemas.openxmlformats.org/officeDocument/2006/relationships/image" Target="../media/image453.png"/><Relationship Id="rId170" Type="http://schemas.openxmlformats.org/officeDocument/2006/relationships/customXml" Target="../ink/ink266.xml"/><Relationship Id="rId268" Type="http://schemas.openxmlformats.org/officeDocument/2006/relationships/customXml" Target="../ink/ink315.xml"/><Relationship Id="rId475" Type="http://schemas.openxmlformats.org/officeDocument/2006/relationships/image" Target="../media/image425.png"/><Relationship Id="rId32" Type="http://schemas.openxmlformats.org/officeDocument/2006/relationships/customXml" Target="../ink/ink197.xml"/><Relationship Id="rId128" Type="http://schemas.openxmlformats.org/officeDocument/2006/relationships/customXml" Target="../ink/ink245.xml"/><Relationship Id="rId335" Type="http://schemas.openxmlformats.org/officeDocument/2006/relationships/image" Target="../media/image355.png"/><Relationship Id="rId542" Type="http://schemas.openxmlformats.org/officeDocument/2006/relationships/customXml" Target="../ink/ink452.xml"/><Relationship Id="rId181" Type="http://schemas.openxmlformats.org/officeDocument/2006/relationships/image" Target="../media/image278.png"/><Relationship Id="rId402" Type="http://schemas.openxmlformats.org/officeDocument/2006/relationships/customXml" Target="../ink/ink382.xml"/><Relationship Id="rId279" Type="http://schemas.openxmlformats.org/officeDocument/2006/relationships/image" Target="../media/image327.png"/><Relationship Id="rId486" Type="http://schemas.openxmlformats.org/officeDocument/2006/relationships/customXml" Target="../ink/ink424.xml"/><Relationship Id="rId43" Type="http://schemas.openxmlformats.org/officeDocument/2006/relationships/image" Target="../media/image209.png"/><Relationship Id="rId139" Type="http://schemas.openxmlformats.org/officeDocument/2006/relationships/image" Target="../media/image257.png"/><Relationship Id="rId346" Type="http://schemas.openxmlformats.org/officeDocument/2006/relationships/customXml" Target="../ink/ink354.xml"/><Relationship Id="rId553" Type="http://schemas.openxmlformats.org/officeDocument/2006/relationships/image" Target="../media/image464.png"/><Relationship Id="rId192" Type="http://schemas.openxmlformats.org/officeDocument/2006/relationships/customXml" Target="../ink/ink277.xml"/><Relationship Id="rId206" Type="http://schemas.openxmlformats.org/officeDocument/2006/relationships/customXml" Target="../ink/ink284.xml"/><Relationship Id="rId413" Type="http://schemas.openxmlformats.org/officeDocument/2006/relationships/image" Target="../media/image394.png"/><Relationship Id="rId497" Type="http://schemas.openxmlformats.org/officeDocument/2006/relationships/image" Target="../media/image436.png"/><Relationship Id="rId357" Type="http://schemas.openxmlformats.org/officeDocument/2006/relationships/image" Target="../media/image366.png"/><Relationship Id="rId54" Type="http://schemas.openxmlformats.org/officeDocument/2006/relationships/customXml" Target="../ink/ink208.xml"/><Relationship Id="rId217" Type="http://schemas.openxmlformats.org/officeDocument/2006/relationships/image" Target="../media/image296.png"/><Relationship Id="rId564" Type="http://schemas.openxmlformats.org/officeDocument/2006/relationships/customXml" Target="../ink/ink463.xml"/><Relationship Id="rId424" Type="http://schemas.openxmlformats.org/officeDocument/2006/relationships/customXml" Target="../ink/ink393.xml"/><Relationship Id="rId270" Type="http://schemas.openxmlformats.org/officeDocument/2006/relationships/customXml" Target="../ink/ink316.xml"/><Relationship Id="rId65" Type="http://schemas.openxmlformats.org/officeDocument/2006/relationships/image" Target="../media/image220.png"/><Relationship Id="rId130" Type="http://schemas.openxmlformats.org/officeDocument/2006/relationships/customXml" Target="../ink/ink246.xml"/><Relationship Id="rId368" Type="http://schemas.openxmlformats.org/officeDocument/2006/relationships/customXml" Target="../ink/ink365.xml"/><Relationship Id="rId172" Type="http://schemas.openxmlformats.org/officeDocument/2006/relationships/customXml" Target="../ink/ink267.xml"/><Relationship Id="rId228" Type="http://schemas.openxmlformats.org/officeDocument/2006/relationships/customXml" Target="../ink/ink295.xml"/><Relationship Id="rId435" Type="http://schemas.openxmlformats.org/officeDocument/2006/relationships/image" Target="../media/image405.png"/><Relationship Id="rId477" Type="http://schemas.openxmlformats.org/officeDocument/2006/relationships/image" Target="../media/image426.png"/><Relationship Id="rId281" Type="http://schemas.openxmlformats.org/officeDocument/2006/relationships/image" Target="../media/image328.png"/><Relationship Id="rId337" Type="http://schemas.openxmlformats.org/officeDocument/2006/relationships/image" Target="../media/image356.png"/><Relationship Id="rId502" Type="http://schemas.openxmlformats.org/officeDocument/2006/relationships/customXml" Target="../ink/ink432.xml"/><Relationship Id="rId34" Type="http://schemas.openxmlformats.org/officeDocument/2006/relationships/customXml" Target="../ink/ink198.xml"/><Relationship Id="rId76" Type="http://schemas.openxmlformats.org/officeDocument/2006/relationships/customXml" Target="../ink/ink219.xml"/><Relationship Id="rId141" Type="http://schemas.openxmlformats.org/officeDocument/2006/relationships/image" Target="../media/image258.png"/><Relationship Id="rId379" Type="http://schemas.openxmlformats.org/officeDocument/2006/relationships/image" Target="../media/image377.png"/><Relationship Id="rId544" Type="http://schemas.openxmlformats.org/officeDocument/2006/relationships/customXml" Target="../ink/ink453.xml"/><Relationship Id="rId7" Type="http://schemas.openxmlformats.org/officeDocument/2006/relationships/image" Target="../media/image191.png"/><Relationship Id="rId183" Type="http://schemas.openxmlformats.org/officeDocument/2006/relationships/image" Target="../media/image279.png"/><Relationship Id="rId239" Type="http://schemas.openxmlformats.org/officeDocument/2006/relationships/image" Target="../media/image307.png"/><Relationship Id="rId390" Type="http://schemas.openxmlformats.org/officeDocument/2006/relationships/customXml" Target="../ink/ink376.xml"/><Relationship Id="rId404" Type="http://schemas.openxmlformats.org/officeDocument/2006/relationships/customXml" Target="../ink/ink383.xml"/><Relationship Id="rId446" Type="http://schemas.openxmlformats.org/officeDocument/2006/relationships/customXml" Target="../ink/ink404.xml"/><Relationship Id="rId250" Type="http://schemas.openxmlformats.org/officeDocument/2006/relationships/customXml" Target="../ink/ink306.xml"/><Relationship Id="rId292" Type="http://schemas.openxmlformats.org/officeDocument/2006/relationships/customXml" Target="../ink/ink327.xml"/><Relationship Id="rId306" Type="http://schemas.openxmlformats.org/officeDocument/2006/relationships/customXml" Target="../ink/ink334.xml"/><Relationship Id="rId488" Type="http://schemas.openxmlformats.org/officeDocument/2006/relationships/customXml" Target="../ink/ink425.xml"/><Relationship Id="rId45" Type="http://schemas.openxmlformats.org/officeDocument/2006/relationships/image" Target="../media/image210.png"/><Relationship Id="rId87" Type="http://schemas.openxmlformats.org/officeDocument/2006/relationships/image" Target="../media/image231.png"/><Relationship Id="rId110" Type="http://schemas.openxmlformats.org/officeDocument/2006/relationships/customXml" Target="../ink/ink236.xml"/><Relationship Id="rId348" Type="http://schemas.openxmlformats.org/officeDocument/2006/relationships/customXml" Target="../ink/ink355.xml"/><Relationship Id="rId513" Type="http://schemas.openxmlformats.org/officeDocument/2006/relationships/image" Target="../media/image444.png"/><Relationship Id="rId555" Type="http://schemas.openxmlformats.org/officeDocument/2006/relationships/image" Target="../media/image465.png"/><Relationship Id="rId152" Type="http://schemas.openxmlformats.org/officeDocument/2006/relationships/customXml" Target="../ink/ink257.xml"/><Relationship Id="rId194" Type="http://schemas.openxmlformats.org/officeDocument/2006/relationships/customXml" Target="../ink/ink278.xml"/><Relationship Id="rId208" Type="http://schemas.openxmlformats.org/officeDocument/2006/relationships/customXml" Target="../ink/ink285.xml"/><Relationship Id="rId415" Type="http://schemas.openxmlformats.org/officeDocument/2006/relationships/image" Target="../media/image395.png"/><Relationship Id="rId457" Type="http://schemas.openxmlformats.org/officeDocument/2006/relationships/image" Target="../media/image416.png"/><Relationship Id="rId261" Type="http://schemas.openxmlformats.org/officeDocument/2006/relationships/image" Target="../media/image318.png"/><Relationship Id="rId499" Type="http://schemas.openxmlformats.org/officeDocument/2006/relationships/image" Target="../media/image437.png"/><Relationship Id="rId14" Type="http://schemas.openxmlformats.org/officeDocument/2006/relationships/customXml" Target="../ink/ink188.xml"/><Relationship Id="rId56" Type="http://schemas.openxmlformats.org/officeDocument/2006/relationships/customXml" Target="../ink/ink209.xml"/><Relationship Id="rId317" Type="http://schemas.openxmlformats.org/officeDocument/2006/relationships/image" Target="../media/image346.png"/><Relationship Id="rId359" Type="http://schemas.openxmlformats.org/officeDocument/2006/relationships/image" Target="../media/image367.png"/><Relationship Id="rId524" Type="http://schemas.openxmlformats.org/officeDocument/2006/relationships/customXml" Target="../ink/ink443.xml"/><Relationship Id="rId566" Type="http://schemas.openxmlformats.org/officeDocument/2006/relationships/customXml" Target="../ink/ink464.xml"/><Relationship Id="rId98" Type="http://schemas.openxmlformats.org/officeDocument/2006/relationships/customXml" Target="../ink/ink230.xml"/><Relationship Id="rId121" Type="http://schemas.openxmlformats.org/officeDocument/2006/relationships/image" Target="../media/image248.png"/><Relationship Id="rId163" Type="http://schemas.openxmlformats.org/officeDocument/2006/relationships/image" Target="../media/image269.png"/><Relationship Id="rId219" Type="http://schemas.openxmlformats.org/officeDocument/2006/relationships/image" Target="../media/image297.png"/><Relationship Id="rId370" Type="http://schemas.openxmlformats.org/officeDocument/2006/relationships/customXml" Target="../ink/ink366.xml"/><Relationship Id="rId426" Type="http://schemas.openxmlformats.org/officeDocument/2006/relationships/customXml" Target="../ink/ink394.xml"/><Relationship Id="rId230" Type="http://schemas.openxmlformats.org/officeDocument/2006/relationships/customXml" Target="../ink/ink296.xml"/><Relationship Id="rId468" Type="http://schemas.openxmlformats.org/officeDocument/2006/relationships/customXml" Target="../ink/ink415.xml"/><Relationship Id="rId25" Type="http://schemas.openxmlformats.org/officeDocument/2006/relationships/image" Target="../media/image200.png"/><Relationship Id="rId67" Type="http://schemas.openxmlformats.org/officeDocument/2006/relationships/image" Target="../media/image221.png"/><Relationship Id="rId272" Type="http://schemas.openxmlformats.org/officeDocument/2006/relationships/customXml" Target="../ink/ink317.xml"/><Relationship Id="rId328" Type="http://schemas.openxmlformats.org/officeDocument/2006/relationships/customXml" Target="../ink/ink345.xml"/><Relationship Id="rId535" Type="http://schemas.openxmlformats.org/officeDocument/2006/relationships/image" Target="../media/image455.png"/><Relationship Id="rId132" Type="http://schemas.openxmlformats.org/officeDocument/2006/relationships/customXml" Target="../ink/ink247.xml"/><Relationship Id="rId174" Type="http://schemas.openxmlformats.org/officeDocument/2006/relationships/customXml" Target="../ink/ink268.xml"/><Relationship Id="rId381" Type="http://schemas.openxmlformats.org/officeDocument/2006/relationships/image" Target="../media/image378.png"/><Relationship Id="rId241" Type="http://schemas.openxmlformats.org/officeDocument/2006/relationships/image" Target="../media/image308.png"/><Relationship Id="rId437" Type="http://schemas.openxmlformats.org/officeDocument/2006/relationships/image" Target="../media/image406.png"/><Relationship Id="rId479" Type="http://schemas.openxmlformats.org/officeDocument/2006/relationships/image" Target="../media/image427.png"/><Relationship Id="rId36" Type="http://schemas.openxmlformats.org/officeDocument/2006/relationships/customXml" Target="../ink/ink199.xml"/><Relationship Id="rId283" Type="http://schemas.openxmlformats.org/officeDocument/2006/relationships/image" Target="../media/image329.png"/><Relationship Id="rId339" Type="http://schemas.openxmlformats.org/officeDocument/2006/relationships/image" Target="../media/image357.png"/><Relationship Id="rId490" Type="http://schemas.openxmlformats.org/officeDocument/2006/relationships/customXml" Target="../ink/ink426.xml"/><Relationship Id="rId504" Type="http://schemas.openxmlformats.org/officeDocument/2006/relationships/customXml" Target="../ink/ink433.xml"/><Relationship Id="rId546" Type="http://schemas.openxmlformats.org/officeDocument/2006/relationships/customXml" Target="../ink/ink454.xml"/><Relationship Id="rId78" Type="http://schemas.openxmlformats.org/officeDocument/2006/relationships/customXml" Target="../ink/ink220.xml"/><Relationship Id="rId101" Type="http://schemas.openxmlformats.org/officeDocument/2006/relationships/image" Target="../media/image238.png"/><Relationship Id="rId143" Type="http://schemas.openxmlformats.org/officeDocument/2006/relationships/image" Target="../media/image259.png"/><Relationship Id="rId185" Type="http://schemas.openxmlformats.org/officeDocument/2006/relationships/image" Target="../media/image280.png"/><Relationship Id="rId350" Type="http://schemas.openxmlformats.org/officeDocument/2006/relationships/customXml" Target="../ink/ink356.xml"/><Relationship Id="rId406" Type="http://schemas.openxmlformats.org/officeDocument/2006/relationships/customXml" Target="../ink/ink384.xml"/><Relationship Id="rId9" Type="http://schemas.openxmlformats.org/officeDocument/2006/relationships/image" Target="../media/image192.png"/><Relationship Id="rId210" Type="http://schemas.openxmlformats.org/officeDocument/2006/relationships/customXml" Target="../ink/ink286.xml"/><Relationship Id="rId392" Type="http://schemas.openxmlformats.org/officeDocument/2006/relationships/customXml" Target="../ink/ink377.xml"/><Relationship Id="rId448" Type="http://schemas.openxmlformats.org/officeDocument/2006/relationships/customXml" Target="../ink/ink405.xml"/><Relationship Id="rId252" Type="http://schemas.openxmlformats.org/officeDocument/2006/relationships/customXml" Target="../ink/ink307.xml"/><Relationship Id="rId294" Type="http://schemas.openxmlformats.org/officeDocument/2006/relationships/customXml" Target="../ink/ink328.xml"/><Relationship Id="rId308" Type="http://schemas.openxmlformats.org/officeDocument/2006/relationships/customXml" Target="../ink/ink335.xml"/><Relationship Id="rId515" Type="http://schemas.openxmlformats.org/officeDocument/2006/relationships/image" Target="../media/image445.png"/><Relationship Id="rId47" Type="http://schemas.openxmlformats.org/officeDocument/2006/relationships/image" Target="../media/image211.png"/><Relationship Id="rId89" Type="http://schemas.openxmlformats.org/officeDocument/2006/relationships/image" Target="../media/image232.png"/><Relationship Id="rId112" Type="http://schemas.openxmlformats.org/officeDocument/2006/relationships/customXml" Target="../ink/ink237.xml"/><Relationship Id="rId154" Type="http://schemas.openxmlformats.org/officeDocument/2006/relationships/customXml" Target="../ink/ink258.xml"/><Relationship Id="rId361" Type="http://schemas.openxmlformats.org/officeDocument/2006/relationships/image" Target="../media/image368.png"/><Relationship Id="rId557" Type="http://schemas.openxmlformats.org/officeDocument/2006/relationships/image" Target="../media/image466.png"/><Relationship Id="rId196" Type="http://schemas.openxmlformats.org/officeDocument/2006/relationships/customXml" Target="../ink/ink279.xml"/><Relationship Id="rId417" Type="http://schemas.openxmlformats.org/officeDocument/2006/relationships/image" Target="../media/image396.png"/><Relationship Id="rId459" Type="http://schemas.openxmlformats.org/officeDocument/2006/relationships/image" Target="../media/image417.png"/><Relationship Id="rId16" Type="http://schemas.openxmlformats.org/officeDocument/2006/relationships/customXml" Target="../ink/ink189.xml"/><Relationship Id="rId221" Type="http://schemas.openxmlformats.org/officeDocument/2006/relationships/image" Target="../media/image298.png"/><Relationship Id="rId263" Type="http://schemas.openxmlformats.org/officeDocument/2006/relationships/image" Target="../media/image319.png"/><Relationship Id="rId319" Type="http://schemas.openxmlformats.org/officeDocument/2006/relationships/image" Target="../media/image347.png"/><Relationship Id="rId470" Type="http://schemas.openxmlformats.org/officeDocument/2006/relationships/customXml" Target="../ink/ink416.xml"/><Relationship Id="rId526" Type="http://schemas.openxmlformats.org/officeDocument/2006/relationships/customXml" Target="../ink/ink444.xml"/><Relationship Id="rId58" Type="http://schemas.openxmlformats.org/officeDocument/2006/relationships/customXml" Target="../ink/ink210.xml"/><Relationship Id="rId123" Type="http://schemas.openxmlformats.org/officeDocument/2006/relationships/image" Target="../media/image249.png"/><Relationship Id="rId330" Type="http://schemas.openxmlformats.org/officeDocument/2006/relationships/customXml" Target="../ink/ink346.xml"/><Relationship Id="rId165" Type="http://schemas.openxmlformats.org/officeDocument/2006/relationships/image" Target="../media/image270.png"/><Relationship Id="rId372" Type="http://schemas.openxmlformats.org/officeDocument/2006/relationships/customXml" Target="../ink/ink367.xml"/><Relationship Id="rId428" Type="http://schemas.openxmlformats.org/officeDocument/2006/relationships/customXml" Target="../ink/ink395.xml"/><Relationship Id="rId232" Type="http://schemas.openxmlformats.org/officeDocument/2006/relationships/customXml" Target="../ink/ink297.xml"/><Relationship Id="rId274" Type="http://schemas.openxmlformats.org/officeDocument/2006/relationships/customXml" Target="../ink/ink318.xml"/><Relationship Id="rId481" Type="http://schemas.openxmlformats.org/officeDocument/2006/relationships/image" Target="../media/image428.png"/><Relationship Id="rId27" Type="http://schemas.openxmlformats.org/officeDocument/2006/relationships/image" Target="../media/image201.png"/><Relationship Id="rId69" Type="http://schemas.openxmlformats.org/officeDocument/2006/relationships/image" Target="../media/image222.png"/><Relationship Id="rId134" Type="http://schemas.openxmlformats.org/officeDocument/2006/relationships/customXml" Target="../ink/ink248.xml"/><Relationship Id="rId537" Type="http://schemas.openxmlformats.org/officeDocument/2006/relationships/image" Target="../media/image456.png"/><Relationship Id="rId80" Type="http://schemas.openxmlformats.org/officeDocument/2006/relationships/customXml" Target="../ink/ink221.xml"/><Relationship Id="rId176" Type="http://schemas.openxmlformats.org/officeDocument/2006/relationships/customXml" Target="../ink/ink269.xml"/><Relationship Id="rId341" Type="http://schemas.openxmlformats.org/officeDocument/2006/relationships/image" Target="../media/image358.png"/><Relationship Id="rId383" Type="http://schemas.openxmlformats.org/officeDocument/2006/relationships/image" Target="../media/image379.png"/><Relationship Id="rId439" Type="http://schemas.openxmlformats.org/officeDocument/2006/relationships/image" Target="../media/image407.png"/><Relationship Id="rId201" Type="http://schemas.openxmlformats.org/officeDocument/2006/relationships/image" Target="../media/image288.png"/><Relationship Id="rId243" Type="http://schemas.openxmlformats.org/officeDocument/2006/relationships/image" Target="../media/image309.png"/><Relationship Id="rId285" Type="http://schemas.openxmlformats.org/officeDocument/2006/relationships/image" Target="../media/image330.png"/><Relationship Id="rId450" Type="http://schemas.openxmlformats.org/officeDocument/2006/relationships/customXml" Target="../ink/ink406.xml"/><Relationship Id="rId506" Type="http://schemas.openxmlformats.org/officeDocument/2006/relationships/customXml" Target="../ink/ink434.xml"/><Relationship Id="rId38" Type="http://schemas.openxmlformats.org/officeDocument/2006/relationships/customXml" Target="../ink/ink200.xml"/><Relationship Id="rId103" Type="http://schemas.openxmlformats.org/officeDocument/2006/relationships/image" Target="../media/image239.png"/><Relationship Id="rId310" Type="http://schemas.openxmlformats.org/officeDocument/2006/relationships/customXml" Target="../ink/ink336.xml"/><Relationship Id="rId492" Type="http://schemas.openxmlformats.org/officeDocument/2006/relationships/customXml" Target="../ink/ink427.xml"/><Relationship Id="rId548" Type="http://schemas.openxmlformats.org/officeDocument/2006/relationships/customXml" Target="../ink/ink455.xml"/><Relationship Id="rId91" Type="http://schemas.openxmlformats.org/officeDocument/2006/relationships/image" Target="../media/image233.png"/><Relationship Id="rId145" Type="http://schemas.openxmlformats.org/officeDocument/2006/relationships/image" Target="../media/image260.png"/><Relationship Id="rId187" Type="http://schemas.openxmlformats.org/officeDocument/2006/relationships/image" Target="../media/image281.png"/><Relationship Id="rId352" Type="http://schemas.openxmlformats.org/officeDocument/2006/relationships/customXml" Target="../ink/ink357.xml"/><Relationship Id="rId394" Type="http://schemas.openxmlformats.org/officeDocument/2006/relationships/customXml" Target="../ink/ink378.xml"/><Relationship Id="rId408" Type="http://schemas.openxmlformats.org/officeDocument/2006/relationships/customXml" Target="../ink/ink385.xml"/><Relationship Id="rId212" Type="http://schemas.openxmlformats.org/officeDocument/2006/relationships/customXml" Target="../ink/ink287.xml"/><Relationship Id="rId254" Type="http://schemas.openxmlformats.org/officeDocument/2006/relationships/customXml" Target="../ink/ink308.xml"/><Relationship Id="rId49" Type="http://schemas.openxmlformats.org/officeDocument/2006/relationships/image" Target="../media/image212.png"/><Relationship Id="rId114" Type="http://schemas.openxmlformats.org/officeDocument/2006/relationships/customXml" Target="../ink/ink238.xml"/><Relationship Id="rId296" Type="http://schemas.openxmlformats.org/officeDocument/2006/relationships/customXml" Target="../ink/ink329.xml"/><Relationship Id="rId461" Type="http://schemas.openxmlformats.org/officeDocument/2006/relationships/image" Target="../media/image418.png"/><Relationship Id="rId517" Type="http://schemas.openxmlformats.org/officeDocument/2006/relationships/image" Target="../media/image446.png"/><Relationship Id="rId559" Type="http://schemas.openxmlformats.org/officeDocument/2006/relationships/image" Target="../media/image467.png"/><Relationship Id="rId60" Type="http://schemas.openxmlformats.org/officeDocument/2006/relationships/customXml" Target="../ink/ink211.xml"/><Relationship Id="rId156" Type="http://schemas.openxmlformats.org/officeDocument/2006/relationships/customXml" Target="../ink/ink259.xml"/><Relationship Id="rId198" Type="http://schemas.openxmlformats.org/officeDocument/2006/relationships/customXml" Target="../ink/ink280.xml"/><Relationship Id="rId321" Type="http://schemas.openxmlformats.org/officeDocument/2006/relationships/image" Target="../media/image348.png"/><Relationship Id="rId363" Type="http://schemas.openxmlformats.org/officeDocument/2006/relationships/image" Target="../media/image369.png"/><Relationship Id="rId419" Type="http://schemas.openxmlformats.org/officeDocument/2006/relationships/image" Target="../media/image397.png"/><Relationship Id="rId223" Type="http://schemas.openxmlformats.org/officeDocument/2006/relationships/image" Target="../media/image299.png"/><Relationship Id="rId430" Type="http://schemas.openxmlformats.org/officeDocument/2006/relationships/customXml" Target="../ink/ink396.xml"/><Relationship Id="rId18" Type="http://schemas.openxmlformats.org/officeDocument/2006/relationships/customXml" Target="../ink/ink190.xml"/><Relationship Id="rId265" Type="http://schemas.openxmlformats.org/officeDocument/2006/relationships/image" Target="../media/image320.png"/><Relationship Id="rId472" Type="http://schemas.openxmlformats.org/officeDocument/2006/relationships/customXml" Target="../ink/ink417.xml"/><Relationship Id="rId528" Type="http://schemas.openxmlformats.org/officeDocument/2006/relationships/customXml" Target="../ink/ink445.xml"/><Relationship Id="rId125" Type="http://schemas.openxmlformats.org/officeDocument/2006/relationships/image" Target="../media/image250.png"/><Relationship Id="rId167" Type="http://schemas.openxmlformats.org/officeDocument/2006/relationships/image" Target="../media/image271.png"/><Relationship Id="rId332" Type="http://schemas.openxmlformats.org/officeDocument/2006/relationships/customXml" Target="../ink/ink347.xml"/><Relationship Id="rId374" Type="http://schemas.openxmlformats.org/officeDocument/2006/relationships/customXml" Target="../ink/ink368.xml"/><Relationship Id="rId71" Type="http://schemas.openxmlformats.org/officeDocument/2006/relationships/image" Target="../media/image223.png"/><Relationship Id="rId234" Type="http://schemas.openxmlformats.org/officeDocument/2006/relationships/customXml" Target="../ink/ink298.xml"/><Relationship Id="rId2" Type="http://schemas.openxmlformats.org/officeDocument/2006/relationships/customXml" Target="../ink/ink182.xml"/><Relationship Id="rId29" Type="http://schemas.openxmlformats.org/officeDocument/2006/relationships/image" Target="../media/image202.png"/><Relationship Id="rId276" Type="http://schemas.openxmlformats.org/officeDocument/2006/relationships/customXml" Target="../ink/ink319.xml"/><Relationship Id="rId441" Type="http://schemas.openxmlformats.org/officeDocument/2006/relationships/image" Target="../media/image408.png"/><Relationship Id="rId483" Type="http://schemas.openxmlformats.org/officeDocument/2006/relationships/image" Target="../media/image429.png"/><Relationship Id="rId539" Type="http://schemas.openxmlformats.org/officeDocument/2006/relationships/image" Target="../media/image457.png"/><Relationship Id="rId40" Type="http://schemas.openxmlformats.org/officeDocument/2006/relationships/customXml" Target="../ink/ink201.xml"/><Relationship Id="rId136" Type="http://schemas.openxmlformats.org/officeDocument/2006/relationships/customXml" Target="../ink/ink249.xml"/><Relationship Id="rId178" Type="http://schemas.openxmlformats.org/officeDocument/2006/relationships/customXml" Target="../ink/ink270.xml"/><Relationship Id="rId301" Type="http://schemas.openxmlformats.org/officeDocument/2006/relationships/image" Target="../media/image338.png"/><Relationship Id="rId343" Type="http://schemas.openxmlformats.org/officeDocument/2006/relationships/image" Target="../media/image359.png"/><Relationship Id="rId550" Type="http://schemas.openxmlformats.org/officeDocument/2006/relationships/customXml" Target="../ink/ink456.xml"/><Relationship Id="rId82" Type="http://schemas.openxmlformats.org/officeDocument/2006/relationships/customXml" Target="../ink/ink222.xml"/><Relationship Id="rId203" Type="http://schemas.openxmlformats.org/officeDocument/2006/relationships/image" Target="../media/image289.png"/><Relationship Id="rId385" Type="http://schemas.openxmlformats.org/officeDocument/2006/relationships/image" Target="../media/image380.png"/><Relationship Id="rId245" Type="http://schemas.openxmlformats.org/officeDocument/2006/relationships/image" Target="../media/image310.png"/><Relationship Id="rId287" Type="http://schemas.openxmlformats.org/officeDocument/2006/relationships/image" Target="../media/image331.png"/><Relationship Id="rId410" Type="http://schemas.openxmlformats.org/officeDocument/2006/relationships/customXml" Target="../ink/ink386.xml"/><Relationship Id="rId452" Type="http://schemas.openxmlformats.org/officeDocument/2006/relationships/customXml" Target="../ink/ink407.xml"/><Relationship Id="rId494" Type="http://schemas.openxmlformats.org/officeDocument/2006/relationships/customXml" Target="../ink/ink428.xml"/><Relationship Id="rId508" Type="http://schemas.openxmlformats.org/officeDocument/2006/relationships/customXml" Target="../ink/ink435.xml"/><Relationship Id="rId105" Type="http://schemas.openxmlformats.org/officeDocument/2006/relationships/image" Target="../media/image240.png"/><Relationship Id="rId147" Type="http://schemas.openxmlformats.org/officeDocument/2006/relationships/image" Target="../media/image261.png"/><Relationship Id="rId312" Type="http://schemas.openxmlformats.org/officeDocument/2006/relationships/customXml" Target="../ink/ink337.xml"/><Relationship Id="rId354" Type="http://schemas.openxmlformats.org/officeDocument/2006/relationships/customXml" Target="../ink/ink358.xml"/><Relationship Id="rId51" Type="http://schemas.openxmlformats.org/officeDocument/2006/relationships/image" Target="../media/image213.png"/><Relationship Id="rId93" Type="http://schemas.openxmlformats.org/officeDocument/2006/relationships/image" Target="../media/image234.png"/><Relationship Id="rId189" Type="http://schemas.openxmlformats.org/officeDocument/2006/relationships/image" Target="../media/image282.png"/><Relationship Id="rId396" Type="http://schemas.openxmlformats.org/officeDocument/2006/relationships/customXml" Target="../ink/ink379.xml"/><Relationship Id="rId561" Type="http://schemas.openxmlformats.org/officeDocument/2006/relationships/image" Target="../media/image468.png"/><Relationship Id="rId214" Type="http://schemas.openxmlformats.org/officeDocument/2006/relationships/customXml" Target="../ink/ink288.xml"/><Relationship Id="rId256" Type="http://schemas.openxmlformats.org/officeDocument/2006/relationships/customXml" Target="../ink/ink309.xml"/><Relationship Id="rId298" Type="http://schemas.openxmlformats.org/officeDocument/2006/relationships/customXml" Target="../ink/ink330.xml"/><Relationship Id="rId421" Type="http://schemas.openxmlformats.org/officeDocument/2006/relationships/image" Target="../media/image398.png"/><Relationship Id="rId463" Type="http://schemas.openxmlformats.org/officeDocument/2006/relationships/image" Target="../media/image419.png"/><Relationship Id="rId519" Type="http://schemas.openxmlformats.org/officeDocument/2006/relationships/image" Target="../media/image447.png"/><Relationship Id="rId116" Type="http://schemas.openxmlformats.org/officeDocument/2006/relationships/customXml" Target="../ink/ink239.xml"/><Relationship Id="rId158" Type="http://schemas.openxmlformats.org/officeDocument/2006/relationships/customXml" Target="../ink/ink260.xml"/><Relationship Id="rId323" Type="http://schemas.openxmlformats.org/officeDocument/2006/relationships/image" Target="../media/image349.png"/><Relationship Id="rId530" Type="http://schemas.openxmlformats.org/officeDocument/2006/relationships/customXml" Target="../ink/ink446.xml"/><Relationship Id="rId20" Type="http://schemas.openxmlformats.org/officeDocument/2006/relationships/customXml" Target="../ink/ink191.xml"/><Relationship Id="rId62" Type="http://schemas.openxmlformats.org/officeDocument/2006/relationships/customXml" Target="../ink/ink212.xml"/><Relationship Id="rId365" Type="http://schemas.openxmlformats.org/officeDocument/2006/relationships/image" Target="../media/image370.png"/><Relationship Id="rId225" Type="http://schemas.openxmlformats.org/officeDocument/2006/relationships/image" Target="../media/image300.png"/><Relationship Id="rId267" Type="http://schemas.openxmlformats.org/officeDocument/2006/relationships/image" Target="../media/image321.png"/><Relationship Id="rId432" Type="http://schemas.openxmlformats.org/officeDocument/2006/relationships/customXml" Target="../ink/ink397.xml"/><Relationship Id="rId474" Type="http://schemas.openxmlformats.org/officeDocument/2006/relationships/customXml" Target="../ink/ink418.xml"/><Relationship Id="rId127" Type="http://schemas.openxmlformats.org/officeDocument/2006/relationships/image" Target="../media/image251.png"/><Relationship Id="rId31" Type="http://schemas.openxmlformats.org/officeDocument/2006/relationships/image" Target="../media/image203.png"/><Relationship Id="rId73" Type="http://schemas.openxmlformats.org/officeDocument/2006/relationships/image" Target="../media/image224.png"/><Relationship Id="rId169" Type="http://schemas.openxmlformats.org/officeDocument/2006/relationships/image" Target="../media/image272.png"/><Relationship Id="rId334" Type="http://schemas.openxmlformats.org/officeDocument/2006/relationships/customXml" Target="../ink/ink348.xml"/><Relationship Id="rId376" Type="http://schemas.openxmlformats.org/officeDocument/2006/relationships/customXml" Target="../ink/ink369.xml"/><Relationship Id="rId541" Type="http://schemas.openxmlformats.org/officeDocument/2006/relationships/image" Target="../media/image458.png"/><Relationship Id="rId4" Type="http://schemas.openxmlformats.org/officeDocument/2006/relationships/customXml" Target="../ink/ink183.xml"/><Relationship Id="rId180" Type="http://schemas.openxmlformats.org/officeDocument/2006/relationships/customXml" Target="../ink/ink271.xml"/><Relationship Id="rId236" Type="http://schemas.openxmlformats.org/officeDocument/2006/relationships/customXml" Target="../ink/ink299.xml"/><Relationship Id="rId278" Type="http://schemas.openxmlformats.org/officeDocument/2006/relationships/customXml" Target="../ink/ink320.xml"/><Relationship Id="rId401" Type="http://schemas.openxmlformats.org/officeDocument/2006/relationships/image" Target="../media/image388.png"/><Relationship Id="rId443" Type="http://schemas.openxmlformats.org/officeDocument/2006/relationships/image" Target="../media/image409.png"/><Relationship Id="rId303" Type="http://schemas.openxmlformats.org/officeDocument/2006/relationships/image" Target="../media/image339.png"/><Relationship Id="rId485" Type="http://schemas.openxmlformats.org/officeDocument/2006/relationships/image" Target="../media/image430.png"/><Relationship Id="rId42" Type="http://schemas.openxmlformats.org/officeDocument/2006/relationships/customXml" Target="../ink/ink202.xml"/><Relationship Id="rId84" Type="http://schemas.openxmlformats.org/officeDocument/2006/relationships/customXml" Target="../ink/ink223.xml"/><Relationship Id="rId138" Type="http://schemas.openxmlformats.org/officeDocument/2006/relationships/customXml" Target="../ink/ink250.xml"/><Relationship Id="rId345" Type="http://schemas.openxmlformats.org/officeDocument/2006/relationships/image" Target="../media/image360.png"/><Relationship Id="rId387" Type="http://schemas.openxmlformats.org/officeDocument/2006/relationships/image" Target="../media/image381.png"/><Relationship Id="rId510" Type="http://schemas.openxmlformats.org/officeDocument/2006/relationships/customXml" Target="../ink/ink436.xml"/><Relationship Id="rId552" Type="http://schemas.openxmlformats.org/officeDocument/2006/relationships/customXml" Target="../ink/ink457.xml"/><Relationship Id="rId191" Type="http://schemas.openxmlformats.org/officeDocument/2006/relationships/image" Target="../media/image283.png"/><Relationship Id="rId205" Type="http://schemas.openxmlformats.org/officeDocument/2006/relationships/image" Target="../media/image290.png"/><Relationship Id="rId247" Type="http://schemas.openxmlformats.org/officeDocument/2006/relationships/image" Target="../media/image311.png"/><Relationship Id="rId412" Type="http://schemas.openxmlformats.org/officeDocument/2006/relationships/customXml" Target="../ink/ink387.xml"/><Relationship Id="rId107" Type="http://schemas.openxmlformats.org/officeDocument/2006/relationships/image" Target="../media/image241.png"/><Relationship Id="rId289" Type="http://schemas.openxmlformats.org/officeDocument/2006/relationships/image" Target="../media/image332.png"/><Relationship Id="rId454" Type="http://schemas.openxmlformats.org/officeDocument/2006/relationships/customXml" Target="../ink/ink408.xml"/><Relationship Id="rId496" Type="http://schemas.openxmlformats.org/officeDocument/2006/relationships/customXml" Target="../ink/ink429.xml"/><Relationship Id="rId11" Type="http://schemas.openxmlformats.org/officeDocument/2006/relationships/image" Target="../media/image193.png"/><Relationship Id="rId53" Type="http://schemas.openxmlformats.org/officeDocument/2006/relationships/image" Target="../media/image214.png"/><Relationship Id="rId149" Type="http://schemas.openxmlformats.org/officeDocument/2006/relationships/image" Target="../media/image262.png"/><Relationship Id="rId314" Type="http://schemas.openxmlformats.org/officeDocument/2006/relationships/customXml" Target="../ink/ink338.xml"/><Relationship Id="rId356" Type="http://schemas.openxmlformats.org/officeDocument/2006/relationships/customXml" Target="../ink/ink359.xml"/><Relationship Id="rId398" Type="http://schemas.openxmlformats.org/officeDocument/2006/relationships/customXml" Target="../ink/ink380.xml"/><Relationship Id="rId521" Type="http://schemas.openxmlformats.org/officeDocument/2006/relationships/image" Target="../media/image448.png"/><Relationship Id="rId563" Type="http://schemas.openxmlformats.org/officeDocument/2006/relationships/image" Target="../media/image469.png"/><Relationship Id="rId95" Type="http://schemas.openxmlformats.org/officeDocument/2006/relationships/image" Target="../media/image235.png"/><Relationship Id="rId160" Type="http://schemas.openxmlformats.org/officeDocument/2006/relationships/customXml" Target="../ink/ink261.xml"/><Relationship Id="rId216" Type="http://schemas.openxmlformats.org/officeDocument/2006/relationships/customXml" Target="../ink/ink289.xml"/><Relationship Id="rId423" Type="http://schemas.openxmlformats.org/officeDocument/2006/relationships/image" Target="../media/image399.png"/><Relationship Id="rId258" Type="http://schemas.openxmlformats.org/officeDocument/2006/relationships/customXml" Target="../ink/ink310.xml"/><Relationship Id="rId465" Type="http://schemas.openxmlformats.org/officeDocument/2006/relationships/image" Target="../media/image420.png"/><Relationship Id="rId22" Type="http://schemas.openxmlformats.org/officeDocument/2006/relationships/customXml" Target="../ink/ink192.xml"/><Relationship Id="rId64" Type="http://schemas.openxmlformats.org/officeDocument/2006/relationships/customXml" Target="../ink/ink213.xml"/><Relationship Id="rId118" Type="http://schemas.openxmlformats.org/officeDocument/2006/relationships/customXml" Target="../ink/ink240.xml"/><Relationship Id="rId325" Type="http://schemas.openxmlformats.org/officeDocument/2006/relationships/image" Target="../media/image350.png"/><Relationship Id="rId367" Type="http://schemas.openxmlformats.org/officeDocument/2006/relationships/image" Target="../media/image371.png"/><Relationship Id="rId532" Type="http://schemas.openxmlformats.org/officeDocument/2006/relationships/customXml" Target="../ink/ink447.xml"/><Relationship Id="rId171" Type="http://schemas.openxmlformats.org/officeDocument/2006/relationships/image" Target="../media/image273.png"/><Relationship Id="rId227" Type="http://schemas.openxmlformats.org/officeDocument/2006/relationships/image" Target="../media/image301.png"/><Relationship Id="rId269" Type="http://schemas.openxmlformats.org/officeDocument/2006/relationships/image" Target="../media/image322.png"/><Relationship Id="rId434" Type="http://schemas.openxmlformats.org/officeDocument/2006/relationships/customXml" Target="../ink/ink398.xml"/><Relationship Id="rId476" Type="http://schemas.openxmlformats.org/officeDocument/2006/relationships/customXml" Target="../ink/ink419.xml"/><Relationship Id="rId33" Type="http://schemas.openxmlformats.org/officeDocument/2006/relationships/image" Target="../media/image204.png"/><Relationship Id="rId129" Type="http://schemas.openxmlformats.org/officeDocument/2006/relationships/image" Target="../media/image252.png"/><Relationship Id="rId280" Type="http://schemas.openxmlformats.org/officeDocument/2006/relationships/customXml" Target="../ink/ink321.xml"/><Relationship Id="rId336" Type="http://schemas.openxmlformats.org/officeDocument/2006/relationships/customXml" Target="../ink/ink349.xml"/><Relationship Id="rId501" Type="http://schemas.openxmlformats.org/officeDocument/2006/relationships/image" Target="../media/image438.png"/><Relationship Id="rId543" Type="http://schemas.openxmlformats.org/officeDocument/2006/relationships/image" Target="../media/image459.png"/><Relationship Id="rId75" Type="http://schemas.openxmlformats.org/officeDocument/2006/relationships/image" Target="../media/image225.png"/><Relationship Id="rId140" Type="http://schemas.openxmlformats.org/officeDocument/2006/relationships/customXml" Target="../ink/ink251.xml"/><Relationship Id="rId182" Type="http://schemas.openxmlformats.org/officeDocument/2006/relationships/customXml" Target="../ink/ink272.xml"/><Relationship Id="rId378" Type="http://schemas.openxmlformats.org/officeDocument/2006/relationships/customXml" Target="../ink/ink370.xml"/><Relationship Id="rId403" Type="http://schemas.openxmlformats.org/officeDocument/2006/relationships/image" Target="../media/image389.png"/><Relationship Id="rId6" Type="http://schemas.openxmlformats.org/officeDocument/2006/relationships/customXml" Target="../ink/ink184.xml"/><Relationship Id="rId238" Type="http://schemas.openxmlformats.org/officeDocument/2006/relationships/customXml" Target="../ink/ink300.xml"/><Relationship Id="rId445" Type="http://schemas.openxmlformats.org/officeDocument/2006/relationships/image" Target="../media/image410.png"/><Relationship Id="rId487" Type="http://schemas.openxmlformats.org/officeDocument/2006/relationships/image" Target="../media/image431.png"/><Relationship Id="rId291" Type="http://schemas.openxmlformats.org/officeDocument/2006/relationships/image" Target="../media/image333.png"/><Relationship Id="rId305" Type="http://schemas.openxmlformats.org/officeDocument/2006/relationships/image" Target="../media/image340.png"/><Relationship Id="rId347" Type="http://schemas.openxmlformats.org/officeDocument/2006/relationships/image" Target="../media/image361.png"/><Relationship Id="rId512" Type="http://schemas.openxmlformats.org/officeDocument/2006/relationships/customXml" Target="../ink/ink437.xml"/><Relationship Id="rId44" Type="http://schemas.openxmlformats.org/officeDocument/2006/relationships/customXml" Target="../ink/ink203.xml"/><Relationship Id="rId86" Type="http://schemas.openxmlformats.org/officeDocument/2006/relationships/customXml" Target="../ink/ink224.xml"/><Relationship Id="rId151" Type="http://schemas.openxmlformats.org/officeDocument/2006/relationships/image" Target="../media/image263.png"/><Relationship Id="rId389" Type="http://schemas.openxmlformats.org/officeDocument/2006/relationships/image" Target="../media/image382.png"/><Relationship Id="rId554" Type="http://schemas.openxmlformats.org/officeDocument/2006/relationships/customXml" Target="../ink/ink458.xml"/><Relationship Id="rId193" Type="http://schemas.openxmlformats.org/officeDocument/2006/relationships/image" Target="../media/image284.png"/><Relationship Id="rId207" Type="http://schemas.openxmlformats.org/officeDocument/2006/relationships/image" Target="../media/image291.png"/><Relationship Id="rId249" Type="http://schemas.openxmlformats.org/officeDocument/2006/relationships/image" Target="../media/image312.png"/><Relationship Id="rId414" Type="http://schemas.openxmlformats.org/officeDocument/2006/relationships/customXml" Target="../ink/ink388.xml"/><Relationship Id="rId456" Type="http://schemas.openxmlformats.org/officeDocument/2006/relationships/customXml" Target="../ink/ink409.xml"/><Relationship Id="rId498" Type="http://schemas.openxmlformats.org/officeDocument/2006/relationships/customXml" Target="../ink/ink430.xml"/><Relationship Id="rId13" Type="http://schemas.openxmlformats.org/officeDocument/2006/relationships/image" Target="../media/image194.png"/><Relationship Id="rId109" Type="http://schemas.openxmlformats.org/officeDocument/2006/relationships/image" Target="../media/image242.png"/><Relationship Id="rId260" Type="http://schemas.openxmlformats.org/officeDocument/2006/relationships/customXml" Target="../ink/ink311.xml"/><Relationship Id="rId316" Type="http://schemas.openxmlformats.org/officeDocument/2006/relationships/customXml" Target="../ink/ink339.xml"/><Relationship Id="rId523" Type="http://schemas.openxmlformats.org/officeDocument/2006/relationships/image" Target="../media/image449.png"/><Relationship Id="rId55" Type="http://schemas.openxmlformats.org/officeDocument/2006/relationships/image" Target="../media/image215.png"/><Relationship Id="rId97" Type="http://schemas.openxmlformats.org/officeDocument/2006/relationships/image" Target="../media/image236.png"/><Relationship Id="rId120" Type="http://schemas.openxmlformats.org/officeDocument/2006/relationships/customXml" Target="../ink/ink241.xml"/><Relationship Id="rId358" Type="http://schemas.openxmlformats.org/officeDocument/2006/relationships/customXml" Target="../ink/ink360.xml"/><Relationship Id="rId565" Type="http://schemas.openxmlformats.org/officeDocument/2006/relationships/image" Target="../media/image470.png"/><Relationship Id="rId162" Type="http://schemas.openxmlformats.org/officeDocument/2006/relationships/customXml" Target="../ink/ink262.xml"/><Relationship Id="rId218" Type="http://schemas.openxmlformats.org/officeDocument/2006/relationships/customXml" Target="../ink/ink290.xml"/><Relationship Id="rId425" Type="http://schemas.openxmlformats.org/officeDocument/2006/relationships/image" Target="../media/image400.png"/><Relationship Id="rId467" Type="http://schemas.openxmlformats.org/officeDocument/2006/relationships/image" Target="../media/image421.png"/><Relationship Id="rId271" Type="http://schemas.openxmlformats.org/officeDocument/2006/relationships/image" Target="../media/image323.png"/><Relationship Id="rId24" Type="http://schemas.openxmlformats.org/officeDocument/2006/relationships/customXml" Target="../ink/ink193.xml"/><Relationship Id="rId66" Type="http://schemas.openxmlformats.org/officeDocument/2006/relationships/customXml" Target="../ink/ink214.xml"/><Relationship Id="rId131" Type="http://schemas.openxmlformats.org/officeDocument/2006/relationships/image" Target="../media/image253.png"/><Relationship Id="rId327" Type="http://schemas.openxmlformats.org/officeDocument/2006/relationships/image" Target="../media/image351.png"/><Relationship Id="rId369" Type="http://schemas.openxmlformats.org/officeDocument/2006/relationships/image" Target="../media/image372.png"/><Relationship Id="rId534" Type="http://schemas.openxmlformats.org/officeDocument/2006/relationships/customXml" Target="../ink/ink448.xml"/><Relationship Id="rId173" Type="http://schemas.openxmlformats.org/officeDocument/2006/relationships/image" Target="../media/image274.png"/><Relationship Id="rId229" Type="http://schemas.openxmlformats.org/officeDocument/2006/relationships/image" Target="../media/image302.png"/><Relationship Id="rId380" Type="http://schemas.openxmlformats.org/officeDocument/2006/relationships/customXml" Target="../ink/ink371.xml"/><Relationship Id="rId436" Type="http://schemas.openxmlformats.org/officeDocument/2006/relationships/customXml" Target="../ink/ink399.xml"/><Relationship Id="rId240" Type="http://schemas.openxmlformats.org/officeDocument/2006/relationships/customXml" Target="../ink/ink301.xml"/><Relationship Id="rId478" Type="http://schemas.openxmlformats.org/officeDocument/2006/relationships/customXml" Target="../ink/ink420.xml"/><Relationship Id="rId35" Type="http://schemas.openxmlformats.org/officeDocument/2006/relationships/image" Target="../media/image205.png"/><Relationship Id="rId77" Type="http://schemas.openxmlformats.org/officeDocument/2006/relationships/image" Target="../media/image226.png"/><Relationship Id="rId100" Type="http://schemas.openxmlformats.org/officeDocument/2006/relationships/customXml" Target="../ink/ink231.xml"/><Relationship Id="rId282" Type="http://schemas.openxmlformats.org/officeDocument/2006/relationships/customXml" Target="../ink/ink322.xml"/><Relationship Id="rId338" Type="http://schemas.openxmlformats.org/officeDocument/2006/relationships/customXml" Target="../ink/ink350.xml"/><Relationship Id="rId503" Type="http://schemas.openxmlformats.org/officeDocument/2006/relationships/image" Target="../media/image439.png"/><Relationship Id="rId545" Type="http://schemas.openxmlformats.org/officeDocument/2006/relationships/image" Target="../media/image460.png"/><Relationship Id="rId8" Type="http://schemas.openxmlformats.org/officeDocument/2006/relationships/customXml" Target="../ink/ink185.xml"/><Relationship Id="rId142" Type="http://schemas.openxmlformats.org/officeDocument/2006/relationships/customXml" Target="../ink/ink252.xml"/><Relationship Id="rId184" Type="http://schemas.openxmlformats.org/officeDocument/2006/relationships/customXml" Target="../ink/ink273.xml"/><Relationship Id="rId391" Type="http://schemas.openxmlformats.org/officeDocument/2006/relationships/image" Target="../media/image383.png"/><Relationship Id="rId405" Type="http://schemas.openxmlformats.org/officeDocument/2006/relationships/image" Target="../media/image390.png"/><Relationship Id="rId447" Type="http://schemas.openxmlformats.org/officeDocument/2006/relationships/image" Target="../media/image411.png"/><Relationship Id="rId251" Type="http://schemas.openxmlformats.org/officeDocument/2006/relationships/image" Target="../media/image313.png"/><Relationship Id="rId489" Type="http://schemas.openxmlformats.org/officeDocument/2006/relationships/image" Target="../media/image432.png"/><Relationship Id="rId46" Type="http://schemas.openxmlformats.org/officeDocument/2006/relationships/customXml" Target="../ink/ink204.xml"/><Relationship Id="rId293" Type="http://schemas.openxmlformats.org/officeDocument/2006/relationships/image" Target="../media/image334.png"/><Relationship Id="rId307" Type="http://schemas.openxmlformats.org/officeDocument/2006/relationships/image" Target="../media/image341.png"/><Relationship Id="rId349" Type="http://schemas.openxmlformats.org/officeDocument/2006/relationships/image" Target="../media/image362.png"/><Relationship Id="rId514" Type="http://schemas.openxmlformats.org/officeDocument/2006/relationships/customXml" Target="../ink/ink438.xml"/><Relationship Id="rId556" Type="http://schemas.openxmlformats.org/officeDocument/2006/relationships/customXml" Target="../ink/ink459.xml"/><Relationship Id="rId88" Type="http://schemas.openxmlformats.org/officeDocument/2006/relationships/customXml" Target="../ink/ink225.xml"/><Relationship Id="rId111" Type="http://schemas.openxmlformats.org/officeDocument/2006/relationships/image" Target="../media/image243.png"/><Relationship Id="rId153" Type="http://schemas.openxmlformats.org/officeDocument/2006/relationships/image" Target="../media/image264.png"/><Relationship Id="rId195" Type="http://schemas.openxmlformats.org/officeDocument/2006/relationships/image" Target="../media/image285.png"/><Relationship Id="rId209" Type="http://schemas.openxmlformats.org/officeDocument/2006/relationships/image" Target="../media/image292.png"/><Relationship Id="rId360" Type="http://schemas.openxmlformats.org/officeDocument/2006/relationships/customXml" Target="../ink/ink361.xml"/><Relationship Id="rId416" Type="http://schemas.openxmlformats.org/officeDocument/2006/relationships/customXml" Target="../ink/ink389.xml"/><Relationship Id="rId220" Type="http://schemas.openxmlformats.org/officeDocument/2006/relationships/customXml" Target="../ink/ink291.xml"/><Relationship Id="rId458" Type="http://schemas.openxmlformats.org/officeDocument/2006/relationships/customXml" Target="../ink/ink410.xml"/><Relationship Id="rId15" Type="http://schemas.openxmlformats.org/officeDocument/2006/relationships/image" Target="../media/image195.png"/><Relationship Id="rId57" Type="http://schemas.openxmlformats.org/officeDocument/2006/relationships/image" Target="../media/image216.png"/><Relationship Id="rId262" Type="http://schemas.openxmlformats.org/officeDocument/2006/relationships/customXml" Target="../ink/ink312.xml"/><Relationship Id="rId318" Type="http://schemas.openxmlformats.org/officeDocument/2006/relationships/customXml" Target="../ink/ink340.xml"/><Relationship Id="rId525" Type="http://schemas.openxmlformats.org/officeDocument/2006/relationships/image" Target="../media/image450.png"/><Relationship Id="rId567" Type="http://schemas.openxmlformats.org/officeDocument/2006/relationships/image" Target="../media/image471.png"/><Relationship Id="rId99" Type="http://schemas.openxmlformats.org/officeDocument/2006/relationships/image" Target="../media/image237.png"/><Relationship Id="rId122" Type="http://schemas.openxmlformats.org/officeDocument/2006/relationships/customXml" Target="../ink/ink242.xml"/><Relationship Id="rId164" Type="http://schemas.openxmlformats.org/officeDocument/2006/relationships/customXml" Target="../ink/ink263.xml"/><Relationship Id="rId371" Type="http://schemas.openxmlformats.org/officeDocument/2006/relationships/image" Target="../media/image373.png"/><Relationship Id="rId427" Type="http://schemas.openxmlformats.org/officeDocument/2006/relationships/image" Target="../media/image401.png"/><Relationship Id="rId469" Type="http://schemas.openxmlformats.org/officeDocument/2006/relationships/image" Target="../media/image422.png"/><Relationship Id="rId26" Type="http://schemas.openxmlformats.org/officeDocument/2006/relationships/customXml" Target="../ink/ink194.xml"/><Relationship Id="rId231" Type="http://schemas.openxmlformats.org/officeDocument/2006/relationships/image" Target="../media/image303.png"/><Relationship Id="rId273" Type="http://schemas.openxmlformats.org/officeDocument/2006/relationships/image" Target="../media/image324.png"/><Relationship Id="rId329" Type="http://schemas.openxmlformats.org/officeDocument/2006/relationships/image" Target="../media/image352.png"/><Relationship Id="rId480" Type="http://schemas.openxmlformats.org/officeDocument/2006/relationships/customXml" Target="../ink/ink421.xml"/><Relationship Id="rId536" Type="http://schemas.openxmlformats.org/officeDocument/2006/relationships/customXml" Target="../ink/ink449.xml"/><Relationship Id="rId68" Type="http://schemas.openxmlformats.org/officeDocument/2006/relationships/customXml" Target="../ink/ink215.xml"/><Relationship Id="rId133" Type="http://schemas.openxmlformats.org/officeDocument/2006/relationships/image" Target="../media/image254.png"/><Relationship Id="rId175" Type="http://schemas.openxmlformats.org/officeDocument/2006/relationships/image" Target="../media/image275.png"/><Relationship Id="rId340" Type="http://schemas.openxmlformats.org/officeDocument/2006/relationships/customXml" Target="../ink/ink351.xml"/><Relationship Id="rId200" Type="http://schemas.openxmlformats.org/officeDocument/2006/relationships/customXml" Target="../ink/ink281.xml"/><Relationship Id="rId382" Type="http://schemas.openxmlformats.org/officeDocument/2006/relationships/customXml" Target="../ink/ink372.xml"/><Relationship Id="rId438" Type="http://schemas.openxmlformats.org/officeDocument/2006/relationships/customXml" Target="../ink/ink400.xml"/><Relationship Id="rId242" Type="http://schemas.openxmlformats.org/officeDocument/2006/relationships/customXml" Target="../ink/ink302.xml"/><Relationship Id="rId284" Type="http://schemas.openxmlformats.org/officeDocument/2006/relationships/customXml" Target="../ink/ink323.xml"/><Relationship Id="rId491" Type="http://schemas.openxmlformats.org/officeDocument/2006/relationships/image" Target="../media/image433.png"/><Relationship Id="rId505" Type="http://schemas.openxmlformats.org/officeDocument/2006/relationships/image" Target="../media/image440.png"/><Relationship Id="rId37" Type="http://schemas.openxmlformats.org/officeDocument/2006/relationships/image" Target="../media/image206.png"/><Relationship Id="rId79" Type="http://schemas.openxmlformats.org/officeDocument/2006/relationships/image" Target="../media/image227.png"/><Relationship Id="rId102" Type="http://schemas.openxmlformats.org/officeDocument/2006/relationships/customXml" Target="../ink/ink232.xml"/><Relationship Id="rId144" Type="http://schemas.openxmlformats.org/officeDocument/2006/relationships/customXml" Target="../ink/ink253.xml"/><Relationship Id="rId547" Type="http://schemas.openxmlformats.org/officeDocument/2006/relationships/image" Target="../media/image461.png"/><Relationship Id="rId90" Type="http://schemas.openxmlformats.org/officeDocument/2006/relationships/customXml" Target="../ink/ink226.xml"/><Relationship Id="rId186" Type="http://schemas.openxmlformats.org/officeDocument/2006/relationships/customXml" Target="../ink/ink274.xml"/><Relationship Id="rId351" Type="http://schemas.openxmlformats.org/officeDocument/2006/relationships/image" Target="../media/image363.png"/><Relationship Id="rId393" Type="http://schemas.openxmlformats.org/officeDocument/2006/relationships/image" Target="../media/image384.png"/><Relationship Id="rId407" Type="http://schemas.openxmlformats.org/officeDocument/2006/relationships/image" Target="../media/image391.png"/><Relationship Id="rId449" Type="http://schemas.openxmlformats.org/officeDocument/2006/relationships/image" Target="../media/image412.png"/><Relationship Id="rId211" Type="http://schemas.openxmlformats.org/officeDocument/2006/relationships/image" Target="../media/image293.png"/><Relationship Id="rId253" Type="http://schemas.openxmlformats.org/officeDocument/2006/relationships/image" Target="../media/image314.png"/><Relationship Id="rId295" Type="http://schemas.openxmlformats.org/officeDocument/2006/relationships/image" Target="../media/image335.png"/><Relationship Id="rId309" Type="http://schemas.openxmlformats.org/officeDocument/2006/relationships/image" Target="../media/image342.png"/><Relationship Id="rId460" Type="http://schemas.openxmlformats.org/officeDocument/2006/relationships/customXml" Target="../ink/ink411.xml"/><Relationship Id="rId516" Type="http://schemas.openxmlformats.org/officeDocument/2006/relationships/customXml" Target="../ink/ink439.xml"/><Relationship Id="rId48" Type="http://schemas.openxmlformats.org/officeDocument/2006/relationships/customXml" Target="../ink/ink205.xml"/><Relationship Id="rId113" Type="http://schemas.openxmlformats.org/officeDocument/2006/relationships/image" Target="../media/image244.png"/><Relationship Id="rId320" Type="http://schemas.openxmlformats.org/officeDocument/2006/relationships/customXml" Target="../ink/ink341.xml"/><Relationship Id="rId558" Type="http://schemas.openxmlformats.org/officeDocument/2006/relationships/customXml" Target="../ink/ink460.xml"/><Relationship Id="rId155" Type="http://schemas.openxmlformats.org/officeDocument/2006/relationships/image" Target="../media/image265.png"/><Relationship Id="rId197" Type="http://schemas.openxmlformats.org/officeDocument/2006/relationships/image" Target="../media/image286.png"/><Relationship Id="rId362" Type="http://schemas.openxmlformats.org/officeDocument/2006/relationships/customXml" Target="../ink/ink362.xml"/><Relationship Id="rId418" Type="http://schemas.openxmlformats.org/officeDocument/2006/relationships/customXml" Target="../ink/ink390.xml"/><Relationship Id="rId222" Type="http://schemas.openxmlformats.org/officeDocument/2006/relationships/customXml" Target="../ink/ink292.xml"/><Relationship Id="rId264" Type="http://schemas.openxmlformats.org/officeDocument/2006/relationships/customXml" Target="../ink/ink313.xml"/><Relationship Id="rId471" Type="http://schemas.openxmlformats.org/officeDocument/2006/relationships/image" Target="../media/image423.png"/><Relationship Id="rId17" Type="http://schemas.openxmlformats.org/officeDocument/2006/relationships/image" Target="../media/image196.png"/><Relationship Id="rId59" Type="http://schemas.openxmlformats.org/officeDocument/2006/relationships/image" Target="../media/image217.png"/><Relationship Id="rId124" Type="http://schemas.openxmlformats.org/officeDocument/2006/relationships/customXml" Target="../ink/ink243.xml"/><Relationship Id="rId527" Type="http://schemas.openxmlformats.org/officeDocument/2006/relationships/image" Target="../media/image451.png"/><Relationship Id="rId70" Type="http://schemas.openxmlformats.org/officeDocument/2006/relationships/customXml" Target="../ink/ink216.xml"/><Relationship Id="rId166" Type="http://schemas.openxmlformats.org/officeDocument/2006/relationships/customXml" Target="../ink/ink264.xml"/><Relationship Id="rId331" Type="http://schemas.openxmlformats.org/officeDocument/2006/relationships/image" Target="../media/image353.png"/><Relationship Id="rId373" Type="http://schemas.openxmlformats.org/officeDocument/2006/relationships/image" Target="../media/image374.png"/><Relationship Id="rId429" Type="http://schemas.openxmlformats.org/officeDocument/2006/relationships/image" Target="../media/image402.png"/><Relationship Id="rId1" Type="http://schemas.openxmlformats.org/officeDocument/2006/relationships/slideLayout" Target="../slideLayouts/slideLayout5.xml"/><Relationship Id="rId233" Type="http://schemas.openxmlformats.org/officeDocument/2006/relationships/image" Target="../media/image304.png"/><Relationship Id="rId440" Type="http://schemas.openxmlformats.org/officeDocument/2006/relationships/customXml" Target="../ink/ink401.xml"/><Relationship Id="rId28" Type="http://schemas.openxmlformats.org/officeDocument/2006/relationships/customXml" Target="../ink/ink195.xml"/><Relationship Id="rId275" Type="http://schemas.openxmlformats.org/officeDocument/2006/relationships/image" Target="../media/image325.png"/><Relationship Id="rId300" Type="http://schemas.openxmlformats.org/officeDocument/2006/relationships/customXml" Target="../ink/ink331.xml"/><Relationship Id="rId482" Type="http://schemas.openxmlformats.org/officeDocument/2006/relationships/customXml" Target="../ink/ink422.xml"/><Relationship Id="rId538" Type="http://schemas.openxmlformats.org/officeDocument/2006/relationships/customXml" Target="../ink/ink450.xml"/><Relationship Id="rId81" Type="http://schemas.openxmlformats.org/officeDocument/2006/relationships/image" Target="../media/image228.png"/><Relationship Id="rId135" Type="http://schemas.openxmlformats.org/officeDocument/2006/relationships/image" Target="../media/image255.png"/><Relationship Id="rId177" Type="http://schemas.openxmlformats.org/officeDocument/2006/relationships/image" Target="../media/image276.png"/><Relationship Id="rId342" Type="http://schemas.openxmlformats.org/officeDocument/2006/relationships/customXml" Target="../ink/ink352.xml"/><Relationship Id="rId384" Type="http://schemas.openxmlformats.org/officeDocument/2006/relationships/customXml" Target="../ink/ink373.xml"/><Relationship Id="rId202" Type="http://schemas.openxmlformats.org/officeDocument/2006/relationships/customXml" Target="../ink/ink282.xml"/><Relationship Id="rId244" Type="http://schemas.openxmlformats.org/officeDocument/2006/relationships/customXml" Target="../ink/ink303.xml"/><Relationship Id="rId39" Type="http://schemas.openxmlformats.org/officeDocument/2006/relationships/image" Target="../media/image207.png"/><Relationship Id="rId286" Type="http://schemas.openxmlformats.org/officeDocument/2006/relationships/customXml" Target="../ink/ink324.xml"/><Relationship Id="rId451" Type="http://schemas.openxmlformats.org/officeDocument/2006/relationships/image" Target="../media/image413.png"/><Relationship Id="rId493" Type="http://schemas.openxmlformats.org/officeDocument/2006/relationships/image" Target="../media/image434.png"/><Relationship Id="rId507" Type="http://schemas.openxmlformats.org/officeDocument/2006/relationships/image" Target="../media/image441.png"/><Relationship Id="rId549" Type="http://schemas.openxmlformats.org/officeDocument/2006/relationships/image" Target="../media/image462.png"/><Relationship Id="rId50" Type="http://schemas.openxmlformats.org/officeDocument/2006/relationships/customXml" Target="../ink/ink206.xml"/><Relationship Id="rId104" Type="http://schemas.openxmlformats.org/officeDocument/2006/relationships/customXml" Target="../ink/ink233.xml"/><Relationship Id="rId146" Type="http://schemas.openxmlformats.org/officeDocument/2006/relationships/customXml" Target="../ink/ink254.xml"/><Relationship Id="rId188" Type="http://schemas.openxmlformats.org/officeDocument/2006/relationships/customXml" Target="../ink/ink275.xml"/><Relationship Id="rId311" Type="http://schemas.openxmlformats.org/officeDocument/2006/relationships/image" Target="../media/image343.png"/><Relationship Id="rId353" Type="http://schemas.openxmlformats.org/officeDocument/2006/relationships/image" Target="../media/image364.png"/><Relationship Id="rId395" Type="http://schemas.openxmlformats.org/officeDocument/2006/relationships/image" Target="../media/image385.png"/><Relationship Id="rId409" Type="http://schemas.openxmlformats.org/officeDocument/2006/relationships/image" Target="../media/image392.png"/><Relationship Id="rId560" Type="http://schemas.openxmlformats.org/officeDocument/2006/relationships/customXml" Target="../ink/ink461.xml"/><Relationship Id="rId92" Type="http://schemas.openxmlformats.org/officeDocument/2006/relationships/customXml" Target="../ink/ink227.xml"/><Relationship Id="rId213" Type="http://schemas.openxmlformats.org/officeDocument/2006/relationships/image" Target="../media/image294.png"/><Relationship Id="rId420" Type="http://schemas.openxmlformats.org/officeDocument/2006/relationships/customXml" Target="../ink/ink391.xml"/><Relationship Id="rId255" Type="http://schemas.openxmlformats.org/officeDocument/2006/relationships/image" Target="../media/image315.png"/><Relationship Id="rId297" Type="http://schemas.openxmlformats.org/officeDocument/2006/relationships/image" Target="../media/image336.png"/><Relationship Id="rId462" Type="http://schemas.openxmlformats.org/officeDocument/2006/relationships/customXml" Target="../ink/ink412.xml"/><Relationship Id="rId518" Type="http://schemas.openxmlformats.org/officeDocument/2006/relationships/customXml" Target="../ink/ink440.xml"/><Relationship Id="rId115" Type="http://schemas.openxmlformats.org/officeDocument/2006/relationships/image" Target="../media/image245.png"/><Relationship Id="rId157" Type="http://schemas.openxmlformats.org/officeDocument/2006/relationships/image" Target="../media/image266.png"/><Relationship Id="rId322" Type="http://schemas.openxmlformats.org/officeDocument/2006/relationships/customXml" Target="../ink/ink342.xml"/><Relationship Id="rId364" Type="http://schemas.openxmlformats.org/officeDocument/2006/relationships/customXml" Target="../ink/ink363.xml"/><Relationship Id="rId61" Type="http://schemas.openxmlformats.org/officeDocument/2006/relationships/image" Target="../media/image218.png"/><Relationship Id="rId199" Type="http://schemas.openxmlformats.org/officeDocument/2006/relationships/image" Target="../media/image287.png"/><Relationship Id="rId19" Type="http://schemas.openxmlformats.org/officeDocument/2006/relationships/image" Target="../media/image197.png"/><Relationship Id="rId224" Type="http://schemas.openxmlformats.org/officeDocument/2006/relationships/customXml" Target="../ink/ink293.xml"/><Relationship Id="rId266" Type="http://schemas.openxmlformats.org/officeDocument/2006/relationships/customXml" Target="../ink/ink314.xml"/><Relationship Id="rId431" Type="http://schemas.openxmlformats.org/officeDocument/2006/relationships/image" Target="../media/image403.png"/><Relationship Id="rId473" Type="http://schemas.openxmlformats.org/officeDocument/2006/relationships/image" Target="../media/image424.png"/><Relationship Id="rId529" Type="http://schemas.openxmlformats.org/officeDocument/2006/relationships/image" Target="../media/image452.png"/><Relationship Id="rId30" Type="http://schemas.openxmlformats.org/officeDocument/2006/relationships/customXml" Target="../ink/ink196.xml"/><Relationship Id="rId126" Type="http://schemas.openxmlformats.org/officeDocument/2006/relationships/customXml" Target="../ink/ink244.xml"/><Relationship Id="rId168" Type="http://schemas.openxmlformats.org/officeDocument/2006/relationships/customXml" Target="../ink/ink265.xml"/><Relationship Id="rId333" Type="http://schemas.openxmlformats.org/officeDocument/2006/relationships/image" Target="../media/image354.png"/><Relationship Id="rId540" Type="http://schemas.openxmlformats.org/officeDocument/2006/relationships/customXml" Target="../ink/ink451.xml"/><Relationship Id="rId72" Type="http://schemas.openxmlformats.org/officeDocument/2006/relationships/customXml" Target="../ink/ink217.xml"/><Relationship Id="rId375" Type="http://schemas.openxmlformats.org/officeDocument/2006/relationships/image" Target="../media/image375.png"/><Relationship Id="rId3" Type="http://schemas.openxmlformats.org/officeDocument/2006/relationships/image" Target="../media/image189.png"/><Relationship Id="rId235" Type="http://schemas.openxmlformats.org/officeDocument/2006/relationships/image" Target="../media/image305.png"/><Relationship Id="rId277" Type="http://schemas.openxmlformats.org/officeDocument/2006/relationships/image" Target="../media/image326.png"/><Relationship Id="rId400" Type="http://schemas.openxmlformats.org/officeDocument/2006/relationships/customXml" Target="../ink/ink381.xml"/><Relationship Id="rId442" Type="http://schemas.openxmlformats.org/officeDocument/2006/relationships/customXml" Target="../ink/ink402.xml"/><Relationship Id="rId484" Type="http://schemas.openxmlformats.org/officeDocument/2006/relationships/customXml" Target="../ink/ink423.xml"/><Relationship Id="rId137" Type="http://schemas.openxmlformats.org/officeDocument/2006/relationships/image" Target="../media/image256.png"/><Relationship Id="rId302" Type="http://schemas.openxmlformats.org/officeDocument/2006/relationships/customXml" Target="../ink/ink332.xml"/><Relationship Id="rId344" Type="http://schemas.openxmlformats.org/officeDocument/2006/relationships/customXml" Target="../ink/ink353.xml"/><Relationship Id="rId41" Type="http://schemas.openxmlformats.org/officeDocument/2006/relationships/image" Target="../media/image208.png"/><Relationship Id="rId83" Type="http://schemas.openxmlformats.org/officeDocument/2006/relationships/image" Target="../media/image229.png"/><Relationship Id="rId179" Type="http://schemas.openxmlformats.org/officeDocument/2006/relationships/image" Target="../media/image277.png"/><Relationship Id="rId386" Type="http://schemas.openxmlformats.org/officeDocument/2006/relationships/customXml" Target="../ink/ink374.xml"/><Relationship Id="rId551" Type="http://schemas.openxmlformats.org/officeDocument/2006/relationships/image" Target="../media/image463.png"/><Relationship Id="rId190" Type="http://schemas.openxmlformats.org/officeDocument/2006/relationships/customXml" Target="../ink/ink276.xml"/><Relationship Id="rId204" Type="http://schemas.openxmlformats.org/officeDocument/2006/relationships/customXml" Target="../ink/ink283.xml"/><Relationship Id="rId246" Type="http://schemas.openxmlformats.org/officeDocument/2006/relationships/customXml" Target="../ink/ink304.xml"/><Relationship Id="rId288" Type="http://schemas.openxmlformats.org/officeDocument/2006/relationships/customXml" Target="../ink/ink325.xml"/><Relationship Id="rId411" Type="http://schemas.openxmlformats.org/officeDocument/2006/relationships/image" Target="../media/image393.png"/><Relationship Id="rId453" Type="http://schemas.openxmlformats.org/officeDocument/2006/relationships/image" Target="../media/image414.png"/><Relationship Id="rId509" Type="http://schemas.openxmlformats.org/officeDocument/2006/relationships/image" Target="../media/image442.png"/><Relationship Id="rId106" Type="http://schemas.openxmlformats.org/officeDocument/2006/relationships/customXml" Target="../ink/ink234.xml"/><Relationship Id="rId313" Type="http://schemas.openxmlformats.org/officeDocument/2006/relationships/image" Target="../media/image344.png"/><Relationship Id="rId495" Type="http://schemas.openxmlformats.org/officeDocument/2006/relationships/image" Target="../media/image435.png"/><Relationship Id="rId10" Type="http://schemas.openxmlformats.org/officeDocument/2006/relationships/customXml" Target="../ink/ink186.xml"/><Relationship Id="rId52" Type="http://schemas.openxmlformats.org/officeDocument/2006/relationships/customXml" Target="../ink/ink207.xml"/><Relationship Id="rId94" Type="http://schemas.openxmlformats.org/officeDocument/2006/relationships/customXml" Target="../ink/ink228.xml"/><Relationship Id="rId148" Type="http://schemas.openxmlformats.org/officeDocument/2006/relationships/customXml" Target="../ink/ink255.xml"/><Relationship Id="rId355" Type="http://schemas.openxmlformats.org/officeDocument/2006/relationships/image" Target="../media/image365.png"/><Relationship Id="rId397" Type="http://schemas.openxmlformats.org/officeDocument/2006/relationships/image" Target="../media/image386.png"/><Relationship Id="rId520" Type="http://schemas.openxmlformats.org/officeDocument/2006/relationships/customXml" Target="../ink/ink441.xml"/><Relationship Id="rId562" Type="http://schemas.openxmlformats.org/officeDocument/2006/relationships/customXml" Target="../ink/ink462.xml"/><Relationship Id="rId215" Type="http://schemas.openxmlformats.org/officeDocument/2006/relationships/image" Target="../media/image295.png"/><Relationship Id="rId257" Type="http://schemas.openxmlformats.org/officeDocument/2006/relationships/image" Target="../media/image316.png"/><Relationship Id="rId422" Type="http://schemas.openxmlformats.org/officeDocument/2006/relationships/customXml" Target="../ink/ink392.xml"/><Relationship Id="rId464" Type="http://schemas.openxmlformats.org/officeDocument/2006/relationships/customXml" Target="../ink/ink413.xml"/><Relationship Id="rId299" Type="http://schemas.openxmlformats.org/officeDocument/2006/relationships/image" Target="../media/image337.png"/><Relationship Id="rId63" Type="http://schemas.openxmlformats.org/officeDocument/2006/relationships/image" Target="../media/image219.png"/><Relationship Id="rId159" Type="http://schemas.openxmlformats.org/officeDocument/2006/relationships/image" Target="../media/image267.png"/><Relationship Id="rId366" Type="http://schemas.openxmlformats.org/officeDocument/2006/relationships/customXml" Target="../ink/ink364.xml"/><Relationship Id="rId226" Type="http://schemas.openxmlformats.org/officeDocument/2006/relationships/customXml" Target="../ink/ink294.xml"/><Relationship Id="rId433" Type="http://schemas.openxmlformats.org/officeDocument/2006/relationships/image" Target="../media/image404.png"/><Relationship Id="rId74" Type="http://schemas.openxmlformats.org/officeDocument/2006/relationships/customXml" Target="../ink/ink218.xml"/><Relationship Id="rId377" Type="http://schemas.openxmlformats.org/officeDocument/2006/relationships/image" Target="../media/image376.png"/><Relationship Id="rId500" Type="http://schemas.openxmlformats.org/officeDocument/2006/relationships/customXml" Target="../ink/ink431.xml"/><Relationship Id="rId5" Type="http://schemas.openxmlformats.org/officeDocument/2006/relationships/image" Target="../media/image190.png"/><Relationship Id="rId237" Type="http://schemas.openxmlformats.org/officeDocument/2006/relationships/image" Target="../media/image306.png"/><Relationship Id="rId444" Type="http://schemas.openxmlformats.org/officeDocument/2006/relationships/customXml" Target="../ink/ink403.xml"/><Relationship Id="rId290" Type="http://schemas.openxmlformats.org/officeDocument/2006/relationships/customXml" Target="../ink/ink326.xml"/><Relationship Id="rId304" Type="http://schemas.openxmlformats.org/officeDocument/2006/relationships/customXml" Target="../ink/ink333.xml"/><Relationship Id="rId388" Type="http://schemas.openxmlformats.org/officeDocument/2006/relationships/customXml" Target="../ink/ink375.xml"/><Relationship Id="rId511" Type="http://schemas.openxmlformats.org/officeDocument/2006/relationships/image" Target="../media/image443.png"/><Relationship Id="rId85" Type="http://schemas.openxmlformats.org/officeDocument/2006/relationships/image" Target="../media/image230.png"/><Relationship Id="rId150" Type="http://schemas.openxmlformats.org/officeDocument/2006/relationships/customXml" Target="../ink/ink256.xml"/><Relationship Id="rId248" Type="http://schemas.openxmlformats.org/officeDocument/2006/relationships/customXml" Target="../ink/ink305.xml"/><Relationship Id="rId455" Type="http://schemas.openxmlformats.org/officeDocument/2006/relationships/image" Target="../media/image415.png"/><Relationship Id="rId12" Type="http://schemas.openxmlformats.org/officeDocument/2006/relationships/customXml" Target="../ink/ink187.xml"/><Relationship Id="rId108" Type="http://schemas.openxmlformats.org/officeDocument/2006/relationships/customXml" Target="../ink/ink235.xml"/><Relationship Id="rId315" Type="http://schemas.openxmlformats.org/officeDocument/2006/relationships/image" Target="../media/image345.png"/><Relationship Id="rId522" Type="http://schemas.openxmlformats.org/officeDocument/2006/relationships/customXml" Target="../ink/ink442.xml"/><Relationship Id="rId96" Type="http://schemas.openxmlformats.org/officeDocument/2006/relationships/customXml" Target="../ink/ink229.xml"/><Relationship Id="rId161" Type="http://schemas.openxmlformats.org/officeDocument/2006/relationships/image" Target="../media/image268.png"/><Relationship Id="rId399" Type="http://schemas.openxmlformats.org/officeDocument/2006/relationships/image" Target="../media/image387.png"/><Relationship Id="rId259" Type="http://schemas.openxmlformats.org/officeDocument/2006/relationships/image" Target="../media/image317.png"/><Relationship Id="rId466" Type="http://schemas.openxmlformats.org/officeDocument/2006/relationships/customXml" Target="../ink/ink414.xml"/><Relationship Id="rId23" Type="http://schemas.openxmlformats.org/officeDocument/2006/relationships/image" Target="../media/image199.png"/><Relationship Id="rId119" Type="http://schemas.openxmlformats.org/officeDocument/2006/relationships/image" Target="../media/image247.png"/><Relationship Id="rId326" Type="http://schemas.openxmlformats.org/officeDocument/2006/relationships/customXml" Target="../ink/ink344.xml"/><Relationship Id="rId533" Type="http://schemas.openxmlformats.org/officeDocument/2006/relationships/image" Target="../media/image454.png"/></Relationships>
</file>

<file path=ppt/slides/_rels/slide5.xml.rels><?xml version="1.0" encoding="UTF-8" standalone="yes"?>
<Relationships xmlns="http://schemas.openxmlformats.org/package/2006/relationships"><Relationship Id="rId117" Type="http://schemas.openxmlformats.org/officeDocument/2006/relationships/image" Target="../media/image529.png"/><Relationship Id="rId299" Type="http://schemas.openxmlformats.org/officeDocument/2006/relationships/image" Target="../media/image620.png"/><Relationship Id="rId21" Type="http://schemas.openxmlformats.org/officeDocument/2006/relationships/image" Target="../media/image481.png"/><Relationship Id="rId63" Type="http://schemas.openxmlformats.org/officeDocument/2006/relationships/image" Target="../media/image502.png"/><Relationship Id="rId159" Type="http://schemas.openxmlformats.org/officeDocument/2006/relationships/image" Target="../media/image550.png"/><Relationship Id="rId324" Type="http://schemas.openxmlformats.org/officeDocument/2006/relationships/customXml" Target="../ink/ink626.xml"/><Relationship Id="rId366" Type="http://schemas.openxmlformats.org/officeDocument/2006/relationships/customXml" Target="../ink/ink647.xml"/><Relationship Id="rId170" Type="http://schemas.openxmlformats.org/officeDocument/2006/relationships/customXml" Target="../ink/ink549.xml"/><Relationship Id="rId226" Type="http://schemas.openxmlformats.org/officeDocument/2006/relationships/customXml" Target="../ink/ink577.xml"/><Relationship Id="rId433" Type="http://schemas.openxmlformats.org/officeDocument/2006/relationships/image" Target="../media/image687.png"/><Relationship Id="rId268" Type="http://schemas.openxmlformats.org/officeDocument/2006/relationships/customXml" Target="../ink/ink598.xml"/><Relationship Id="rId475" Type="http://schemas.openxmlformats.org/officeDocument/2006/relationships/image" Target="../media/image708.png"/><Relationship Id="rId32" Type="http://schemas.openxmlformats.org/officeDocument/2006/relationships/customXml" Target="../ink/ink480.xml"/><Relationship Id="rId74" Type="http://schemas.openxmlformats.org/officeDocument/2006/relationships/customXml" Target="../ink/ink501.xml"/><Relationship Id="rId128" Type="http://schemas.openxmlformats.org/officeDocument/2006/relationships/customXml" Target="../ink/ink528.xml"/><Relationship Id="rId335" Type="http://schemas.openxmlformats.org/officeDocument/2006/relationships/image" Target="../media/image638.png"/><Relationship Id="rId377" Type="http://schemas.openxmlformats.org/officeDocument/2006/relationships/image" Target="../media/image659.png"/><Relationship Id="rId5" Type="http://schemas.openxmlformats.org/officeDocument/2006/relationships/image" Target="../media/image473.png"/><Relationship Id="rId181" Type="http://schemas.openxmlformats.org/officeDocument/2006/relationships/image" Target="../media/image561.png"/><Relationship Id="rId237" Type="http://schemas.openxmlformats.org/officeDocument/2006/relationships/image" Target="../media/image589.png"/><Relationship Id="rId402" Type="http://schemas.openxmlformats.org/officeDocument/2006/relationships/customXml" Target="../ink/ink665.xml"/><Relationship Id="rId279" Type="http://schemas.openxmlformats.org/officeDocument/2006/relationships/image" Target="../media/image610.png"/><Relationship Id="rId444" Type="http://schemas.openxmlformats.org/officeDocument/2006/relationships/customXml" Target="../ink/ink686.xml"/><Relationship Id="rId486" Type="http://schemas.openxmlformats.org/officeDocument/2006/relationships/customXml" Target="../ink/ink707.xml"/><Relationship Id="rId43" Type="http://schemas.openxmlformats.org/officeDocument/2006/relationships/image" Target="../media/image492.png"/><Relationship Id="rId139" Type="http://schemas.openxmlformats.org/officeDocument/2006/relationships/image" Target="../media/image540.png"/><Relationship Id="rId290" Type="http://schemas.openxmlformats.org/officeDocument/2006/relationships/customXml" Target="../ink/ink609.xml"/><Relationship Id="rId304" Type="http://schemas.openxmlformats.org/officeDocument/2006/relationships/customXml" Target="../ink/ink616.xml"/><Relationship Id="rId346" Type="http://schemas.openxmlformats.org/officeDocument/2006/relationships/customXml" Target="../ink/ink637.xml"/><Relationship Id="rId388" Type="http://schemas.openxmlformats.org/officeDocument/2006/relationships/customXml" Target="../ink/ink658.xml"/><Relationship Id="rId85" Type="http://schemas.openxmlformats.org/officeDocument/2006/relationships/image" Target="../media/image513.png"/><Relationship Id="rId150" Type="http://schemas.openxmlformats.org/officeDocument/2006/relationships/customXml" Target="../ink/ink539.xml"/><Relationship Id="rId192" Type="http://schemas.openxmlformats.org/officeDocument/2006/relationships/customXml" Target="../ink/ink560.xml"/><Relationship Id="rId206" Type="http://schemas.openxmlformats.org/officeDocument/2006/relationships/customXml" Target="../ink/ink567.xml"/><Relationship Id="rId413" Type="http://schemas.openxmlformats.org/officeDocument/2006/relationships/image" Target="../media/image677.png"/><Relationship Id="rId248" Type="http://schemas.openxmlformats.org/officeDocument/2006/relationships/customXml" Target="../ink/ink588.xml"/><Relationship Id="rId455" Type="http://schemas.openxmlformats.org/officeDocument/2006/relationships/image" Target="../media/image698.png"/><Relationship Id="rId497" Type="http://schemas.openxmlformats.org/officeDocument/2006/relationships/image" Target="../media/image719.png"/><Relationship Id="rId12" Type="http://schemas.openxmlformats.org/officeDocument/2006/relationships/customXml" Target="../ink/ink470.xml"/><Relationship Id="rId108" Type="http://schemas.openxmlformats.org/officeDocument/2006/relationships/customXml" Target="../ink/ink518.xml"/><Relationship Id="rId315" Type="http://schemas.openxmlformats.org/officeDocument/2006/relationships/image" Target="../media/image628.png"/><Relationship Id="rId357" Type="http://schemas.openxmlformats.org/officeDocument/2006/relationships/image" Target="../media/image649.png"/><Relationship Id="rId54" Type="http://schemas.openxmlformats.org/officeDocument/2006/relationships/customXml" Target="../ink/ink491.xml"/><Relationship Id="rId96" Type="http://schemas.openxmlformats.org/officeDocument/2006/relationships/customXml" Target="../ink/ink512.xml"/><Relationship Id="rId161" Type="http://schemas.openxmlformats.org/officeDocument/2006/relationships/image" Target="../media/image551.png"/><Relationship Id="rId217" Type="http://schemas.openxmlformats.org/officeDocument/2006/relationships/image" Target="../media/image579.png"/><Relationship Id="rId399" Type="http://schemas.openxmlformats.org/officeDocument/2006/relationships/image" Target="../media/image670.png"/><Relationship Id="rId259" Type="http://schemas.openxmlformats.org/officeDocument/2006/relationships/image" Target="../media/image600.png"/><Relationship Id="rId424" Type="http://schemas.openxmlformats.org/officeDocument/2006/relationships/customXml" Target="../ink/ink676.xml"/><Relationship Id="rId466" Type="http://schemas.openxmlformats.org/officeDocument/2006/relationships/customXml" Target="../ink/ink697.xml"/><Relationship Id="rId23" Type="http://schemas.openxmlformats.org/officeDocument/2006/relationships/image" Target="../media/image482.png"/><Relationship Id="rId119" Type="http://schemas.openxmlformats.org/officeDocument/2006/relationships/image" Target="../media/image530.png"/><Relationship Id="rId270" Type="http://schemas.openxmlformats.org/officeDocument/2006/relationships/customXml" Target="../ink/ink599.xml"/><Relationship Id="rId326" Type="http://schemas.openxmlformats.org/officeDocument/2006/relationships/customXml" Target="../ink/ink627.xml"/><Relationship Id="rId65" Type="http://schemas.openxmlformats.org/officeDocument/2006/relationships/image" Target="../media/image503.png"/><Relationship Id="rId130" Type="http://schemas.openxmlformats.org/officeDocument/2006/relationships/customXml" Target="../ink/ink529.xml"/><Relationship Id="rId368" Type="http://schemas.openxmlformats.org/officeDocument/2006/relationships/customXml" Target="../ink/ink648.xml"/><Relationship Id="rId172" Type="http://schemas.openxmlformats.org/officeDocument/2006/relationships/customXml" Target="../ink/ink550.xml"/><Relationship Id="rId228" Type="http://schemas.openxmlformats.org/officeDocument/2006/relationships/customXml" Target="../ink/ink578.xml"/><Relationship Id="rId435" Type="http://schemas.openxmlformats.org/officeDocument/2006/relationships/image" Target="../media/image688.png"/><Relationship Id="rId477" Type="http://schemas.openxmlformats.org/officeDocument/2006/relationships/image" Target="../media/image709.png"/><Relationship Id="rId281" Type="http://schemas.openxmlformats.org/officeDocument/2006/relationships/image" Target="../media/image611.png"/><Relationship Id="rId337" Type="http://schemas.openxmlformats.org/officeDocument/2006/relationships/image" Target="../media/image639.png"/><Relationship Id="rId34" Type="http://schemas.openxmlformats.org/officeDocument/2006/relationships/customXml" Target="../ink/ink481.xml"/><Relationship Id="rId76" Type="http://schemas.openxmlformats.org/officeDocument/2006/relationships/customXml" Target="../ink/ink502.xml"/><Relationship Id="rId141" Type="http://schemas.openxmlformats.org/officeDocument/2006/relationships/image" Target="../media/image541.png"/><Relationship Id="rId379" Type="http://schemas.openxmlformats.org/officeDocument/2006/relationships/image" Target="../media/image660.png"/><Relationship Id="rId7" Type="http://schemas.openxmlformats.org/officeDocument/2006/relationships/image" Target="../media/image474.png"/><Relationship Id="rId183" Type="http://schemas.openxmlformats.org/officeDocument/2006/relationships/image" Target="../media/image562.png"/><Relationship Id="rId239" Type="http://schemas.openxmlformats.org/officeDocument/2006/relationships/image" Target="../media/image590.png"/><Relationship Id="rId390" Type="http://schemas.openxmlformats.org/officeDocument/2006/relationships/customXml" Target="../ink/ink659.xml"/><Relationship Id="rId404" Type="http://schemas.openxmlformats.org/officeDocument/2006/relationships/customXml" Target="../ink/ink666.xml"/><Relationship Id="rId446" Type="http://schemas.openxmlformats.org/officeDocument/2006/relationships/customXml" Target="../ink/ink687.xml"/><Relationship Id="rId250" Type="http://schemas.openxmlformats.org/officeDocument/2006/relationships/customXml" Target="../ink/ink589.xml"/><Relationship Id="rId292" Type="http://schemas.openxmlformats.org/officeDocument/2006/relationships/customXml" Target="../ink/ink610.xml"/><Relationship Id="rId306" Type="http://schemas.openxmlformats.org/officeDocument/2006/relationships/customXml" Target="../ink/ink617.xml"/><Relationship Id="rId488" Type="http://schemas.openxmlformats.org/officeDocument/2006/relationships/customXml" Target="../ink/ink708.xml"/><Relationship Id="rId45" Type="http://schemas.openxmlformats.org/officeDocument/2006/relationships/image" Target="../media/image493.png"/><Relationship Id="rId87" Type="http://schemas.openxmlformats.org/officeDocument/2006/relationships/image" Target="../media/image514.png"/><Relationship Id="rId110" Type="http://schemas.openxmlformats.org/officeDocument/2006/relationships/customXml" Target="../ink/ink519.xml"/><Relationship Id="rId348" Type="http://schemas.openxmlformats.org/officeDocument/2006/relationships/customXml" Target="../ink/ink638.xml"/><Relationship Id="rId152" Type="http://schemas.openxmlformats.org/officeDocument/2006/relationships/customXml" Target="../ink/ink540.xml"/><Relationship Id="rId194" Type="http://schemas.openxmlformats.org/officeDocument/2006/relationships/customXml" Target="../ink/ink561.xml"/><Relationship Id="rId208" Type="http://schemas.openxmlformats.org/officeDocument/2006/relationships/customXml" Target="../ink/ink568.xml"/><Relationship Id="rId415" Type="http://schemas.openxmlformats.org/officeDocument/2006/relationships/image" Target="../media/image678.png"/><Relationship Id="rId457" Type="http://schemas.openxmlformats.org/officeDocument/2006/relationships/image" Target="../media/image699.png"/><Relationship Id="rId261" Type="http://schemas.openxmlformats.org/officeDocument/2006/relationships/image" Target="../media/image601.png"/><Relationship Id="rId499" Type="http://schemas.openxmlformats.org/officeDocument/2006/relationships/image" Target="../media/image720.png"/><Relationship Id="rId14" Type="http://schemas.openxmlformats.org/officeDocument/2006/relationships/customXml" Target="../ink/ink471.xml"/><Relationship Id="rId56" Type="http://schemas.openxmlformats.org/officeDocument/2006/relationships/customXml" Target="../ink/ink492.xml"/><Relationship Id="rId317" Type="http://schemas.openxmlformats.org/officeDocument/2006/relationships/image" Target="../media/image629.png"/><Relationship Id="rId359" Type="http://schemas.openxmlformats.org/officeDocument/2006/relationships/image" Target="../media/image650.png"/><Relationship Id="rId98" Type="http://schemas.openxmlformats.org/officeDocument/2006/relationships/customXml" Target="../ink/ink513.xml"/><Relationship Id="rId121" Type="http://schemas.openxmlformats.org/officeDocument/2006/relationships/image" Target="../media/image531.png"/><Relationship Id="rId163" Type="http://schemas.openxmlformats.org/officeDocument/2006/relationships/image" Target="../media/image552.png"/><Relationship Id="rId219" Type="http://schemas.openxmlformats.org/officeDocument/2006/relationships/image" Target="../media/image580.png"/><Relationship Id="rId370" Type="http://schemas.openxmlformats.org/officeDocument/2006/relationships/customXml" Target="../ink/ink649.xml"/><Relationship Id="rId426" Type="http://schemas.openxmlformats.org/officeDocument/2006/relationships/customXml" Target="../ink/ink677.xml"/><Relationship Id="rId230" Type="http://schemas.openxmlformats.org/officeDocument/2006/relationships/customXml" Target="../ink/ink579.xml"/><Relationship Id="rId468" Type="http://schemas.openxmlformats.org/officeDocument/2006/relationships/customXml" Target="../ink/ink698.xml"/><Relationship Id="rId25" Type="http://schemas.openxmlformats.org/officeDocument/2006/relationships/image" Target="../media/image483.png"/><Relationship Id="rId67" Type="http://schemas.openxmlformats.org/officeDocument/2006/relationships/image" Target="../media/image504.png"/><Relationship Id="rId272" Type="http://schemas.openxmlformats.org/officeDocument/2006/relationships/customXml" Target="../ink/ink600.xml"/><Relationship Id="rId328" Type="http://schemas.openxmlformats.org/officeDocument/2006/relationships/customXml" Target="../ink/ink628.xml"/><Relationship Id="rId132" Type="http://schemas.openxmlformats.org/officeDocument/2006/relationships/customXml" Target="../ink/ink530.xml"/><Relationship Id="rId174" Type="http://schemas.openxmlformats.org/officeDocument/2006/relationships/customXml" Target="../ink/ink551.xml"/><Relationship Id="rId381" Type="http://schemas.openxmlformats.org/officeDocument/2006/relationships/image" Target="../media/image661.png"/><Relationship Id="rId241" Type="http://schemas.openxmlformats.org/officeDocument/2006/relationships/image" Target="../media/image591.png"/><Relationship Id="rId437" Type="http://schemas.openxmlformats.org/officeDocument/2006/relationships/image" Target="../media/image689.png"/><Relationship Id="rId479" Type="http://schemas.openxmlformats.org/officeDocument/2006/relationships/image" Target="../media/image710.png"/><Relationship Id="rId36" Type="http://schemas.openxmlformats.org/officeDocument/2006/relationships/customXml" Target="../ink/ink482.xml"/><Relationship Id="rId283" Type="http://schemas.openxmlformats.org/officeDocument/2006/relationships/image" Target="../media/image612.png"/><Relationship Id="rId339" Type="http://schemas.openxmlformats.org/officeDocument/2006/relationships/image" Target="../media/image640.png"/><Relationship Id="rId490" Type="http://schemas.openxmlformats.org/officeDocument/2006/relationships/customXml" Target="../ink/ink709.xml"/><Relationship Id="rId78" Type="http://schemas.openxmlformats.org/officeDocument/2006/relationships/customXml" Target="../ink/ink503.xml"/><Relationship Id="rId101" Type="http://schemas.openxmlformats.org/officeDocument/2006/relationships/image" Target="../media/image521.png"/><Relationship Id="rId143" Type="http://schemas.openxmlformats.org/officeDocument/2006/relationships/image" Target="../media/image542.png"/><Relationship Id="rId185" Type="http://schemas.openxmlformats.org/officeDocument/2006/relationships/image" Target="../media/image563.png"/><Relationship Id="rId350" Type="http://schemas.openxmlformats.org/officeDocument/2006/relationships/customXml" Target="../ink/ink639.xml"/><Relationship Id="rId406" Type="http://schemas.openxmlformats.org/officeDocument/2006/relationships/customXml" Target="../ink/ink667.xml"/><Relationship Id="rId9" Type="http://schemas.openxmlformats.org/officeDocument/2006/relationships/image" Target="../media/image475.png"/><Relationship Id="rId210" Type="http://schemas.openxmlformats.org/officeDocument/2006/relationships/customXml" Target="../ink/ink569.xml"/><Relationship Id="rId392" Type="http://schemas.openxmlformats.org/officeDocument/2006/relationships/customXml" Target="../ink/ink660.xml"/><Relationship Id="rId448" Type="http://schemas.openxmlformats.org/officeDocument/2006/relationships/customXml" Target="../ink/ink688.xml"/><Relationship Id="rId252" Type="http://schemas.openxmlformats.org/officeDocument/2006/relationships/customXml" Target="../ink/ink590.xml"/><Relationship Id="rId294" Type="http://schemas.openxmlformats.org/officeDocument/2006/relationships/customXml" Target="../ink/ink611.xml"/><Relationship Id="rId308" Type="http://schemas.openxmlformats.org/officeDocument/2006/relationships/customXml" Target="../ink/ink618.xml"/><Relationship Id="rId47" Type="http://schemas.openxmlformats.org/officeDocument/2006/relationships/image" Target="../media/image494.png"/><Relationship Id="rId89" Type="http://schemas.openxmlformats.org/officeDocument/2006/relationships/image" Target="../media/image515.png"/><Relationship Id="rId112" Type="http://schemas.openxmlformats.org/officeDocument/2006/relationships/customXml" Target="../ink/ink520.xml"/><Relationship Id="rId154" Type="http://schemas.openxmlformats.org/officeDocument/2006/relationships/customXml" Target="../ink/ink541.xml"/><Relationship Id="rId361" Type="http://schemas.openxmlformats.org/officeDocument/2006/relationships/image" Target="../media/image651.png"/><Relationship Id="rId196" Type="http://schemas.openxmlformats.org/officeDocument/2006/relationships/customXml" Target="../ink/ink562.xml"/><Relationship Id="rId417" Type="http://schemas.openxmlformats.org/officeDocument/2006/relationships/image" Target="../media/image679.png"/><Relationship Id="rId459" Type="http://schemas.openxmlformats.org/officeDocument/2006/relationships/image" Target="../media/image700.png"/><Relationship Id="rId16" Type="http://schemas.openxmlformats.org/officeDocument/2006/relationships/customXml" Target="../ink/ink472.xml"/><Relationship Id="rId221" Type="http://schemas.openxmlformats.org/officeDocument/2006/relationships/image" Target="../media/image581.png"/><Relationship Id="rId263" Type="http://schemas.openxmlformats.org/officeDocument/2006/relationships/image" Target="../media/image602.png"/><Relationship Id="rId319" Type="http://schemas.openxmlformats.org/officeDocument/2006/relationships/image" Target="../media/image630.png"/><Relationship Id="rId470" Type="http://schemas.openxmlformats.org/officeDocument/2006/relationships/customXml" Target="../ink/ink699.xml"/><Relationship Id="rId58" Type="http://schemas.openxmlformats.org/officeDocument/2006/relationships/customXml" Target="../ink/ink493.xml"/><Relationship Id="rId123" Type="http://schemas.openxmlformats.org/officeDocument/2006/relationships/image" Target="../media/image532.png"/><Relationship Id="rId330" Type="http://schemas.openxmlformats.org/officeDocument/2006/relationships/customXml" Target="../ink/ink629.xml"/><Relationship Id="rId165" Type="http://schemas.openxmlformats.org/officeDocument/2006/relationships/image" Target="../media/image553.png"/><Relationship Id="rId372" Type="http://schemas.openxmlformats.org/officeDocument/2006/relationships/customXml" Target="../ink/ink650.xml"/><Relationship Id="rId428" Type="http://schemas.openxmlformats.org/officeDocument/2006/relationships/customXml" Target="../ink/ink678.xml"/><Relationship Id="rId232" Type="http://schemas.openxmlformats.org/officeDocument/2006/relationships/customXml" Target="../ink/ink580.xml"/><Relationship Id="rId274" Type="http://schemas.openxmlformats.org/officeDocument/2006/relationships/customXml" Target="../ink/ink601.xml"/><Relationship Id="rId481" Type="http://schemas.openxmlformats.org/officeDocument/2006/relationships/image" Target="../media/image711.png"/><Relationship Id="rId27" Type="http://schemas.openxmlformats.org/officeDocument/2006/relationships/image" Target="../media/image484.png"/><Relationship Id="rId69" Type="http://schemas.openxmlformats.org/officeDocument/2006/relationships/image" Target="../media/image505.png"/><Relationship Id="rId134" Type="http://schemas.openxmlformats.org/officeDocument/2006/relationships/customXml" Target="../ink/ink531.xml"/><Relationship Id="rId80" Type="http://schemas.openxmlformats.org/officeDocument/2006/relationships/customXml" Target="../ink/ink504.xml"/><Relationship Id="rId176" Type="http://schemas.openxmlformats.org/officeDocument/2006/relationships/customXml" Target="../ink/ink552.xml"/><Relationship Id="rId341" Type="http://schemas.openxmlformats.org/officeDocument/2006/relationships/image" Target="../media/image641.png"/><Relationship Id="rId383" Type="http://schemas.openxmlformats.org/officeDocument/2006/relationships/image" Target="../media/image662.png"/><Relationship Id="rId439" Type="http://schemas.openxmlformats.org/officeDocument/2006/relationships/image" Target="../media/image690.png"/><Relationship Id="rId201" Type="http://schemas.openxmlformats.org/officeDocument/2006/relationships/image" Target="../media/image571.png"/><Relationship Id="rId243" Type="http://schemas.openxmlformats.org/officeDocument/2006/relationships/image" Target="../media/image592.png"/><Relationship Id="rId285" Type="http://schemas.openxmlformats.org/officeDocument/2006/relationships/image" Target="../media/image613.png"/><Relationship Id="rId450" Type="http://schemas.openxmlformats.org/officeDocument/2006/relationships/customXml" Target="../ink/ink689.xml"/><Relationship Id="rId38" Type="http://schemas.openxmlformats.org/officeDocument/2006/relationships/customXml" Target="../ink/ink483.xml"/><Relationship Id="rId103" Type="http://schemas.openxmlformats.org/officeDocument/2006/relationships/image" Target="../media/image522.png"/><Relationship Id="rId310" Type="http://schemas.openxmlformats.org/officeDocument/2006/relationships/customXml" Target="../ink/ink619.xml"/><Relationship Id="rId492" Type="http://schemas.openxmlformats.org/officeDocument/2006/relationships/customXml" Target="../ink/ink710.xml"/><Relationship Id="rId91" Type="http://schemas.openxmlformats.org/officeDocument/2006/relationships/image" Target="../media/image516.png"/><Relationship Id="rId145" Type="http://schemas.openxmlformats.org/officeDocument/2006/relationships/image" Target="../media/image543.png"/><Relationship Id="rId187" Type="http://schemas.openxmlformats.org/officeDocument/2006/relationships/image" Target="../media/image564.png"/><Relationship Id="rId352" Type="http://schemas.openxmlformats.org/officeDocument/2006/relationships/customXml" Target="../ink/ink640.xml"/><Relationship Id="rId394" Type="http://schemas.openxmlformats.org/officeDocument/2006/relationships/customXml" Target="../ink/ink661.xml"/><Relationship Id="rId408" Type="http://schemas.openxmlformats.org/officeDocument/2006/relationships/customXml" Target="../ink/ink668.xml"/><Relationship Id="rId212" Type="http://schemas.openxmlformats.org/officeDocument/2006/relationships/customXml" Target="../ink/ink570.xml"/><Relationship Id="rId254" Type="http://schemas.openxmlformats.org/officeDocument/2006/relationships/customXml" Target="../ink/ink591.xml"/><Relationship Id="rId49" Type="http://schemas.openxmlformats.org/officeDocument/2006/relationships/image" Target="../media/image495.png"/><Relationship Id="rId114" Type="http://schemas.openxmlformats.org/officeDocument/2006/relationships/customXml" Target="../ink/ink521.xml"/><Relationship Id="rId296" Type="http://schemas.openxmlformats.org/officeDocument/2006/relationships/customXml" Target="../ink/ink612.xml"/><Relationship Id="rId461" Type="http://schemas.openxmlformats.org/officeDocument/2006/relationships/image" Target="../media/image701.png"/><Relationship Id="rId60" Type="http://schemas.openxmlformats.org/officeDocument/2006/relationships/customXml" Target="../ink/ink494.xml"/><Relationship Id="rId156" Type="http://schemas.openxmlformats.org/officeDocument/2006/relationships/customXml" Target="../ink/ink542.xml"/><Relationship Id="rId198" Type="http://schemas.openxmlformats.org/officeDocument/2006/relationships/customXml" Target="../ink/ink563.xml"/><Relationship Id="rId321" Type="http://schemas.openxmlformats.org/officeDocument/2006/relationships/image" Target="../media/image631.png"/><Relationship Id="rId363" Type="http://schemas.openxmlformats.org/officeDocument/2006/relationships/image" Target="../media/image652.png"/><Relationship Id="rId419" Type="http://schemas.openxmlformats.org/officeDocument/2006/relationships/image" Target="../media/image680.png"/><Relationship Id="rId223" Type="http://schemas.openxmlformats.org/officeDocument/2006/relationships/image" Target="../media/image582.png"/><Relationship Id="rId430" Type="http://schemas.openxmlformats.org/officeDocument/2006/relationships/customXml" Target="../ink/ink679.xml"/><Relationship Id="rId18" Type="http://schemas.openxmlformats.org/officeDocument/2006/relationships/customXml" Target="../ink/ink473.xml"/><Relationship Id="rId265" Type="http://schemas.openxmlformats.org/officeDocument/2006/relationships/image" Target="../media/image603.png"/><Relationship Id="rId472" Type="http://schemas.openxmlformats.org/officeDocument/2006/relationships/customXml" Target="../ink/ink700.xml"/><Relationship Id="rId125" Type="http://schemas.openxmlformats.org/officeDocument/2006/relationships/image" Target="../media/image533.png"/><Relationship Id="rId167" Type="http://schemas.openxmlformats.org/officeDocument/2006/relationships/image" Target="../media/image554.png"/><Relationship Id="rId332" Type="http://schemas.openxmlformats.org/officeDocument/2006/relationships/customXml" Target="../ink/ink630.xml"/><Relationship Id="rId374" Type="http://schemas.openxmlformats.org/officeDocument/2006/relationships/customXml" Target="../ink/ink651.xml"/><Relationship Id="rId71" Type="http://schemas.openxmlformats.org/officeDocument/2006/relationships/image" Target="../media/image506.png"/><Relationship Id="rId234" Type="http://schemas.openxmlformats.org/officeDocument/2006/relationships/customXml" Target="../ink/ink581.xml"/><Relationship Id="rId2" Type="http://schemas.openxmlformats.org/officeDocument/2006/relationships/customXml" Target="../ink/ink465.xml"/><Relationship Id="rId29" Type="http://schemas.openxmlformats.org/officeDocument/2006/relationships/image" Target="../media/image485.png"/><Relationship Id="rId276" Type="http://schemas.openxmlformats.org/officeDocument/2006/relationships/customXml" Target="../ink/ink602.xml"/><Relationship Id="rId441" Type="http://schemas.openxmlformats.org/officeDocument/2006/relationships/image" Target="../media/image691.png"/><Relationship Id="rId483" Type="http://schemas.openxmlformats.org/officeDocument/2006/relationships/image" Target="../media/image712.png"/><Relationship Id="rId40" Type="http://schemas.openxmlformats.org/officeDocument/2006/relationships/customXml" Target="../ink/ink484.xml"/><Relationship Id="rId136" Type="http://schemas.openxmlformats.org/officeDocument/2006/relationships/customXml" Target="../ink/ink532.xml"/><Relationship Id="rId178" Type="http://schemas.openxmlformats.org/officeDocument/2006/relationships/customXml" Target="../ink/ink553.xml"/><Relationship Id="rId301" Type="http://schemas.openxmlformats.org/officeDocument/2006/relationships/image" Target="../media/image621.png"/><Relationship Id="rId343" Type="http://schemas.openxmlformats.org/officeDocument/2006/relationships/image" Target="../media/image642.png"/><Relationship Id="rId82" Type="http://schemas.openxmlformats.org/officeDocument/2006/relationships/customXml" Target="../ink/ink505.xml"/><Relationship Id="rId203" Type="http://schemas.openxmlformats.org/officeDocument/2006/relationships/image" Target="../media/image572.png"/><Relationship Id="rId385" Type="http://schemas.openxmlformats.org/officeDocument/2006/relationships/image" Target="../media/image663.png"/><Relationship Id="rId245" Type="http://schemas.openxmlformats.org/officeDocument/2006/relationships/image" Target="../media/image593.png"/><Relationship Id="rId287" Type="http://schemas.openxmlformats.org/officeDocument/2006/relationships/image" Target="../media/image614.png"/><Relationship Id="rId410" Type="http://schemas.openxmlformats.org/officeDocument/2006/relationships/customXml" Target="../ink/ink669.xml"/><Relationship Id="rId452" Type="http://schemas.openxmlformats.org/officeDocument/2006/relationships/customXml" Target="../ink/ink690.xml"/><Relationship Id="rId494" Type="http://schemas.openxmlformats.org/officeDocument/2006/relationships/customXml" Target="../ink/ink711.xml"/><Relationship Id="rId105" Type="http://schemas.openxmlformats.org/officeDocument/2006/relationships/image" Target="../media/image523.png"/><Relationship Id="rId147" Type="http://schemas.openxmlformats.org/officeDocument/2006/relationships/image" Target="../media/image544.png"/><Relationship Id="rId312" Type="http://schemas.openxmlformats.org/officeDocument/2006/relationships/customXml" Target="../ink/ink620.xml"/><Relationship Id="rId354" Type="http://schemas.openxmlformats.org/officeDocument/2006/relationships/customXml" Target="../ink/ink641.xml"/><Relationship Id="rId51" Type="http://schemas.openxmlformats.org/officeDocument/2006/relationships/image" Target="../media/image496.png"/><Relationship Id="rId93" Type="http://schemas.openxmlformats.org/officeDocument/2006/relationships/image" Target="../media/image517.png"/><Relationship Id="rId189" Type="http://schemas.openxmlformats.org/officeDocument/2006/relationships/image" Target="../media/image565.png"/><Relationship Id="rId396" Type="http://schemas.openxmlformats.org/officeDocument/2006/relationships/customXml" Target="../ink/ink662.xml"/><Relationship Id="rId214" Type="http://schemas.openxmlformats.org/officeDocument/2006/relationships/customXml" Target="../ink/ink571.xml"/><Relationship Id="rId256" Type="http://schemas.openxmlformats.org/officeDocument/2006/relationships/customXml" Target="../ink/ink592.xml"/><Relationship Id="rId298" Type="http://schemas.openxmlformats.org/officeDocument/2006/relationships/customXml" Target="../ink/ink613.xml"/><Relationship Id="rId421" Type="http://schemas.openxmlformats.org/officeDocument/2006/relationships/image" Target="../media/image681.png"/><Relationship Id="rId463" Type="http://schemas.openxmlformats.org/officeDocument/2006/relationships/image" Target="../media/image702.png"/><Relationship Id="rId116" Type="http://schemas.openxmlformats.org/officeDocument/2006/relationships/customXml" Target="../ink/ink522.xml"/><Relationship Id="rId158" Type="http://schemas.openxmlformats.org/officeDocument/2006/relationships/customXml" Target="../ink/ink543.xml"/><Relationship Id="rId323" Type="http://schemas.openxmlformats.org/officeDocument/2006/relationships/image" Target="../media/image632.png"/><Relationship Id="rId20" Type="http://schemas.openxmlformats.org/officeDocument/2006/relationships/customXml" Target="../ink/ink474.xml"/><Relationship Id="rId62" Type="http://schemas.openxmlformats.org/officeDocument/2006/relationships/customXml" Target="../ink/ink495.xml"/><Relationship Id="rId365" Type="http://schemas.openxmlformats.org/officeDocument/2006/relationships/image" Target="../media/image653.png"/><Relationship Id="rId225" Type="http://schemas.openxmlformats.org/officeDocument/2006/relationships/image" Target="../media/image583.png"/><Relationship Id="rId267" Type="http://schemas.openxmlformats.org/officeDocument/2006/relationships/image" Target="../media/image604.png"/><Relationship Id="rId432" Type="http://schemas.openxmlformats.org/officeDocument/2006/relationships/customXml" Target="../ink/ink680.xml"/><Relationship Id="rId474" Type="http://schemas.openxmlformats.org/officeDocument/2006/relationships/customXml" Target="../ink/ink701.xml"/><Relationship Id="rId106" Type="http://schemas.openxmlformats.org/officeDocument/2006/relationships/customXml" Target="../ink/ink517.xml"/><Relationship Id="rId127" Type="http://schemas.openxmlformats.org/officeDocument/2006/relationships/image" Target="../media/image534.png"/><Relationship Id="rId313" Type="http://schemas.openxmlformats.org/officeDocument/2006/relationships/image" Target="../media/image627.png"/><Relationship Id="rId495" Type="http://schemas.openxmlformats.org/officeDocument/2006/relationships/image" Target="../media/image718.png"/><Relationship Id="rId10" Type="http://schemas.openxmlformats.org/officeDocument/2006/relationships/customXml" Target="../ink/ink469.xml"/><Relationship Id="rId31" Type="http://schemas.openxmlformats.org/officeDocument/2006/relationships/image" Target="../media/image486.png"/><Relationship Id="rId52" Type="http://schemas.openxmlformats.org/officeDocument/2006/relationships/customXml" Target="../ink/ink490.xml"/><Relationship Id="rId73" Type="http://schemas.openxmlformats.org/officeDocument/2006/relationships/image" Target="../media/image507.png"/><Relationship Id="rId94" Type="http://schemas.openxmlformats.org/officeDocument/2006/relationships/customXml" Target="../ink/ink511.xml"/><Relationship Id="rId148" Type="http://schemas.openxmlformats.org/officeDocument/2006/relationships/customXml" Target="../ink/ink538.xml"/><Relationship Id="rId169" Type="http://schemas.openxmlformats.org/officeDocument/2006/relationships/image" Target="../media/image555.png"/><Relationship Id="rId334" Type="http://schemas.openxmlformats.org/officeDocument/2006/relationships/customXml" Target="../ink/ink631.xml"/><Relationship Id="rId355" Type="http://schemas.openxmlformats.org/officeDocument/2006/relationships/image" Target="../media/image648.png"/><Relationship Id="rId376" Type="http://schemas.openxmlformats.org/officeDocument/2006/relationships/customXml" Target="../ink/ink652.xml"/><Relationship Id="rId397" Type="http://schemas.openxmlformats.org/officeDocument/2006/relationships/image" Target="../media/image669.png"/><Relationship Id="rId4" Type="http://schemas.openxmlformats.org/officeDocument/2006/relationships/customXml" Target="../ink/ink466.xml"/><Relationship Id="rId180" Type="http://schemas.openxmlformats.org/officeDocument/2006/relationships/customXml" Target="../ink/ink554.xml"/><Relationship Id="rId215" Type="http://schemas.openxmlformats.org/officeDocument/2006/relationships/image" Target="../media/image578.png"/><Relationship Id="rId236" Type="http://schemas.openxmlformats.org/officeDocument/2006/relationships/customXml" Target="../ink/ink582.xml"/><Relationship Id="rId257" Type="http://schemas.openxmlformats.org/officeDocument/2006/relationships/image" Target="../media/image599.png"/><Relationship Id="rId278" Type="http://schemas.openxmlformats.org/officeDocument/2006/relationships/customXml" Target="../ink/ink603.xml"/><Relationship Id="rId401" Type="http://schemas.openxmlformats.org/officeDocument/2006/relationships/image" Target="../media/image671.png"/><Relationship Id="rId422" Type="http://schemas.openxmlformats.org/officeDocument/2006/relationships/customXml" Target="../ink/ink675.xml"/><Relationship Id="rId443" Type="http://schemas.openxmlformats.org/officeDocument/2006/relationships/image" Target="../media/image692.png"/><Relationship Id="rId464" Type="http://schemas.openxmlformats.org/officeDocument/2006/relationships/customXml" Target="../ink/ink696.xml"/><Relationship Id="rId303" Type="http://schemas.openxmlformats.org/officeDocument/2006/relationships/image" Target="../media/image622.png"/><Relationship Id="rId485" Type="http://schemas.openxmlformats.org/officeDocument/2006/relationships/image" Target="../media/image713.png"/><Relationship Id="rId42" Type="http://schemas.openxmlformats.org/officeDocument/2006/relationships/customXml" Target="../ink/ink485.xml"/><Relationship Id="rId84" Type="http://schemas.openxmlformats.org/officeDocument/2006/relationships/customXml" Target="../ink/ink506.xml"/><Relationship Id="rId138" Type="http://schemas.openxmlformats.org/officeDocument/2006/relationships/customXml" Target="../ink/ink533.xml"/><Relationship Id="rId345" Type="http://schemas.openxmlformats.org/officeDocument/2006/relationships/image" Target="../media/image643.png"/><Relationship Id="rId387" Type="http://schemas.openxmlformats.org/officeDocument/2006/relationships/image" Target="../media/image664.png"/><Relationship Id="rId191" Type="http://schemas.openxmlformats.org/officeDocument/2006/relationships/image" Target="../media/image566.png"/><Relationship Id="rId205" Type="http://schemas.openxmlformats.org/officeDocument/2006/relationships/image" Target="../media/image573.png"/><Relationship Id="rId247" Type="http://schemas.openxmlformats.org/officeDocument/2006/relationships/image" Target="../media/image594.png"/><Relationship Id="rId412" Type="http://schemas.openxmlformats.org/officeDocument/2006/relationships/customXml" Target="../ink/ink670.xml"/><Relationship Id="rId107" Type="http://schemas.openxmlformats.org/officeDocument/2006/relationships/image" Target="../media/image524.png"/><Relationship Id="rId289" Type="http://schemas.openxmlformats.org/officeDocument/2006/relationships/image" Target="../media/image615.png"/><Relationship Id="rId454" Type="http://schemas.openxmlformats.org/officeDocument/2006/relationships/customXml" Target="../ink/ink691.xml"/><Relationship Id="rId496" Type="http://schemas.openxmlformats.org/officeDocument/2006/relationships/customXml" Target="../ink/ink712.xml"/><Relationship Id="rId11" Type="http://schemas.openxmlformats.org/officeDocument/2006/relationships/image" Target="../media/image476.png"/><Relationship Id="rId53" Type="http://schemas.openxmlformats.org/officeDocument/2006/relationships/image" Target="../media/image497.png"/><Relationship Id="rId149" Type="http://schemas.openxmlformats.org/officeDocument/2006/relationships/image" Target="../media/image545.png"/><Relationship Id="rId314" Type="http://schemas.openxmlformats.org/officeDocument/2006/relationships/customXml" Target="../ink/ink621.xml"/><Relationship Id="rId356" Type="http://schemas.openxmlformats.org/officeDocument/2006/relationships/customXml" Target="../ink/ink642.xml"/><Relationship Id="rId398" Type="http://schemas.openxmlformats.org/officeDocument/2006/relationships/customXml" Target="../ink/ink663.xml"/><Relationship Id="rId95" Type="http://schemas.openxmlformats.org/officeDocument/2006/relationships/image" Target="../media/image518.png"/><Relationship Id="rId160" Type="http://schemas.openxmlformats.org/officeDocument/2006/relationships/customXml" Target="../ink/ink544.xml"/><Relationship Id="rId216" Type="http://schemas.openxmlformats.org/officeDocument/2006/relationships/customXml" Target="../ink/ink572.xml"/><Relationship Id="rId423" Type="http://schemas.openxmlformats.org/officeDocument/2006/relationships/image" Target="../media/image682.png"/><Relationship Id="rId258" Type="http://schemas.openxmlformats.org/officeDocument/2006/relationships/customXml" Target="../ink/ink593.xml"/><Relationship Id="rId465" Type="http://schemas.openxmlformats.org/officeDocument/2006/relationships/image" Target="../media/image703.png"/><Relationship Id="rId22" Type="http://schemas.openxmlformats.org/officeDocument/2006/relationships/customXml" Target="../ink/ink475.xml"/><Relationship Id="rId64" Type="http://schemas.openxmlformats.org/officeDocument/2006/relationships/customXml" Target="../ink/ink496.xml"/><Relationship Id="rId118" Type="http://schemas.openxmlformats.org/officeDocument/2006/relationships/customXml" Target="../ink/ink523.xml"/><Relationship Id="rId325" Type="http://schemas.openxmlformats.org/officeDocument/2006/relationships/image" Target="../media/image633.png"/><Relationship Id="rId367" Type="http://schemas.openxmlformats.org/officeDocument/2006/relationships/image" Target="../media/image654.png"/><Relationship Id="rId171" Type="http://schemas.openxmlformats.org/officeDocument/2006/relationships/image" Target="../media/image556.png"/><Relationship Id="rId227" Type="http://schemas.openxmlformats.org/officeDocument/2006/relationships/image" Target="../media/image584.png"/><Relationship Id="rId269" Type="http://schemas.openxmlformats.org/officeDocument/2006/relationships/image" Target="../media/image605.png"/><Relationship Id="rId434" Type="http://schemas.openxmlformats.org/officeDocument/2006/relationships/customXml" Target="../ink/ink681.xml"/><Relationship Id="rId476" Type="http://schemas.openxmlformats.org/officeDocument/2006/relationships/customXml" Target="../ink/ink702.xml"/><Relationship Id="rId33" Type="http://schemas.openxmlformats.org/officeDocument/2006/relationships/image" Target="../media/image487.png"/><Relationship Id="rId129" Type="http://schemas.openxmlformats.org/officeDocument/2006/relationships/image" Target="../media/image535.png"/><Relationship Id="rId280" Type="http://schemas.openxmlformats.org/officeDocument/2006/relationships/customXml" Target="../ink/ink604.xml"/><Relationship Id="rId336" Type="http://schemas.openxmlformats.org/officeDocument/2006/relationships/customXml" Target="../ink/ink632.xml"/><Relationship Id="rId75" Type="http://schemas.openxmlformats.org/officeDocument/2006/relationships/image" Target="../media/image508.png"/><Relationship Id="rId140" Type="http://schemas.openxmlformats.org/officeDocument/2006/relationships/customXml" Target="../ink/ink534.xml"/><Relationship Id="rId182" Type="http://schemas.openxmlformats.org/officeDocument/2006/relationships/customXml" Target="../ink/ink555.xml"/><Relationship Id="rId378" Type="http://schemas.openxmlformats.org/officeDocument/2006/relationships/customXml" Target="../ink/ink653.xml"/><Relationship Id="rId403" Type="http://schemas.openxmlformats.org/officeDocument/2006/relationships/image" Target="../media/image672.png"/><Relationship Id="rId6" Type="http://schemas.openxmlformats.org/officeDocument/2006/relationships/customXml" Target="../ink/ink467.xml"/><Relationship Id="rId238" Type="http://schemas.openxmlformats.org/officeDocument/2006/relationships/customXml" Target="../ink/ink583.xml"/><Relationship Id="rId445" Type="http://schemas.openxmlformats.org/officeDocument/2006/relationships/image" Target="../media/image693.png"/><Relationship Id="rId487" Type="http://schemas.openxmlformats.org/officeDocument/2006/relationships/image" Target="../media/image714.png"/><Relationship Id="rId291" Type="http://schemas.openxmlformats.org/officeDocument/2006/relationships/image" Target="../media/image616.png"/><Relationship Id="rId305" Type="http://schemas.openxmlformats.org/officeDocument/2006/relationships/image" Target="../media/image623.png"/><Relationship Id="rId347" Type="http://schemas.openxmlformats.org/officeDocument/2006/relationships/image" Target="../media/image644.png"/><Relationship Id="rId44" Type="http://schemas.openxmlformats.org/officeDocument/2006/relationships/customXml" Target="../ink/ink486.xml"/><Relationship Id="rId86" Type="http://schemas.openxmlformats.org/officeDocument/2006/relationships/customXml" Target="../ink/ink507.xml"/><Relationship Id="rId151" Type="http://schemas.openxmlformats.org/officeDocument/2006/relationships/image" Target="../media/image546.png"/><Relationship Id="rId389" Type="http://schemas.openxmlformats.org/officeDocument/2006/relationships/image" Target="../media/image665.png"/><Relationship Id="rId193" Type="http://schemas.openxmlformats.org/officeDocument/2006/relationships/image" Target="../media/image567.png"/><Relationship Id="rId207" Type="http://schemas.openxmlformats.org/officeDocument/2006/relationships/image" Target="../media/image574.png"/><Relationship Id="rId249" Type="http://schemas.openxmlformats.org/officeDocument/2006/relationships/image" Target="../media/image595.png"/><Relationship Id="rId414" Type="http://schemas.openxmlformats.org/officeDocument/2006/relationships/customXml" Target="../ink/ink671.xml"/><Relationship Id="rId456" Type="http://schemas.openxmlformats.org/officeDocument/2006/relationships/customXml" Target="../ink/ink692.xml"/><Relationship Id="rId498" Type="http://schemas.openxmlformats.org/officeDocument/2006/relationships/customXml" Target="../ink/ink713.xml"/><Relationship Id="rId13" Type="http://schemas.openxmlformats.org/officeDocument/2006/relationships/image" Target="../media/image477.png"/><Relationship Id="rId109" Type="http://schemas.openxmlformats.org/officeDocument/2006/relationships/image" Target="../media/image525.png"/><Relationship Id="rId260" Type="http://schemas.openxmlformats.org/officeDocument/2006/relationships/customXml" Target="../ink/ink594.xml"/><Relationship Id="rId316" Type="http://schemas.openxmlformats.org/officeDocument/2006/relationships/customXml" Target="../ink/ink622.xml"/><Relationship Id="rId55" Type="http://schemas.openxmlformats.org/officeDocument/2006/relationships/image" Target="../media/image498.png"/><Relationship Id="rId97" Type="http://schemas.openxmlformats.org/officeDocument/2006/relationships/image" Target="../media/image519.png"/><Relationship Id="rId120" Type="http://schemas.openxmlformats.org/officeDocument/2006/relationships/customXml" Target="../ink/ink524.xml"/><Relationship Id="rId358" Type="http://schemas.openxmlformats.org/officeDocument/2006/relationships/customXml" Target="../ink/ink643.xml"/><Relationship Id="rId162" Type="http://schemas.openxmlformats.org/officeDocument/2006/relationships/customXml" Target="../ink/ink545.xml"/><Relationship Id="rId218" Type="http://schemas.openxmlformats.org/officeDocument/2006/relationships/customXml" Target="../ink/ink573.xml"/><Relationship Id="rId425" Type="http://schemas.openxmlformats.org/officeDocument/2006/relationships/image" Target="../media/image683.png"/><Relationship Id="rId467" Type="http://schemas.openxmlformats.org/officeDocument/2006/relationships/image" Target="../media/image704.png"/><Relationship Id="rId271" Type="http://schemas.openxmlformats.org/officeDocument/2006/relationships/image" Target="../media/image606.png"/><Relationship Id="rId24" Type="http://schemas.openxmlformats.org/officeDocument/2006/relationships/customXml" Target="../ink/ink476.xml"/><Relationship Id="rId66" Type="http://schemas.openxmlformats.org/officeDocument/2006/relationships/customXml" Target="../ink/ink497.xml"/><Relationship Id="rId131" Type="http://schemas.openxmlformats.org/officeDocument/2006/relationships/image" Target="../media/image536.png"/><Relationship Id="rId327" Type="http://schemas.openxmlformats.org/officeDocument/2006/relationships/image" Target="../media/image634.png"/><Relationship Id="rId369" Type="http://schemas.openxmlformats.org/officeDocument/2006/relationships/image" Target="../media/image655.png"/><Relationship Id="rId173" Type="http://schemas.openxmlformats.org/officeDocument/2006/relationships/image" Target="../media/image557.png"/><Relationship Id="rId229" Type="http://schemas.openxmlformats.org/officeDocument/2006/relationships/image" Target="../media/image585.png"/><Relationship Id="rId380" Type="http://schemas.openxmlformats.org/officeDocument/2006/relationships/customXml" Target="../ink/ink654.xml"/><Relationship Id="rId436" Type="http://schemas.openxmlformats.org/officeDocument/2006/relationships/customXml" Target="../ink/ink682.xml"/><Relationship Id="rId240" Type="http://schemas.openxmlformats.org/officeDocument/2006/relationships/customXml" Target="../ink/ink584.xml"/><Relationship Id="rId478" Type="http://schemas.openxmlformats.org/officeDocument/2006/relationships/customXml" Target="../ink/ink703.xml"/><Relationship Id="rId35" Type="http://schemas.openxmlformats.org/officeDocument/2006/relationships/image" Target="../media/image488.png"/><Relationship Id="rId77" Type="http://schemas.openxmlformats.org/officeDocument/2006/relationships/image" Target="../media/image509.png"/><Relationship Id="rId100" Type="http://schemas.openxmlformats.org/officeDocument/2006/relationships/customXml" Target="../ink/ink514.xml"/><Relationship Id="rId282" Type="http://schemas.openxmlformats.org/officeDocument/2006/relationships/customXml" Target="../ink/ink605.xml"/><Relationship Id="rId338" Type="http://schemas.openxmlformats.org/officeDocument/2006/relationships/customXml" Target="../ink/ink633.xml"/><Relationship Id="rId8" Type="http://schemas.openxmlformats.org/officeDocument/2006/relationships/customXml" Target="../ink/ink468.xml"/><Relationship Id="rId142" Type="http://schemas.openxmlformats.org/officeDocument/2006/relationships/customXml" Target="../ink/ink535.xml"/><Relationship Id="rId184" Type="http://schemas.openxmlformats.org/officeDocument/2006/relationships/customXml" Target="../ink/ink556.xml"/><Relationship Id="rId391" Type="http://schemas.openxmlformats.org/officeDocument/2006/relationships/image" Target="../media/image666.png"/><Relationship Id="rId405" Type="http://schemas.openxmlformats.org/officeDocument/2006/relationships/image" Target="../media/image673.png"/><Relationship Id="rId447" Type="http://schemas.openxmlformats.org/officeDocument/2006/relationships/image" Target="../media/image694.png"/><Relationship Id="rId251" Type="http://schemas.openxmlformats.org/officeDocument/2006/relationships/image" Target="../media/image596.png"/><Relationship Id="rId489" Type="http://schemas.openxmlformats.org/officeDocument/2006/relationships/image" Target="../media/image715.png"/><Relationship Id="rId46" Type="http://schemas.openxmlformats.org/officeDocument/2006/relationships/customXml" Target="../ink/ink487.xml"/><Relationship Id="rId293" Type="http://schemas.openxmlformats.org/officeDocument/2006/relationships/image" Target="../media/image617.png"/><Relationship Id="rId307" Type="http://schemas.openxmlformats.org/officeDocument/2006/relationships/image" Target="../media/image624.png"/><Relationship Id="rId349" Type="http://schemas.openxmlformats.org/officeDocument/2006/relationships/image" Target="../media/image645.png"/><Relationship Id="rId88" Type="http://schemas.openxmlformats.org/officeDocument/2006/relationships/customXml" Target="../ink/ink508.xml"/><Relationship Id="rId111" Type="http://schemas.openxmlformats.org/officeDocument/2006/relationships/image" Target="../media/image526.png"/><Relationship Id="rId153" Type="http://schemas.openxmlformats.org/officeDocument/2006/relationships/image" Target="../media/image547.png"/><Relationship Id="rId195" Type="http://schemas.openxmlformats.org/officeDocument/2006/relationships/image" Target="../media/image568.png"/><Relationship Id="rId209" Type="http://schemas.openxmlformats.org/officeDocument/2006/relationships/image" Target="../media/image575.png"/><Relationship Id="rId360" Type="http://schemas.openxmlformats.org/officeDocument/2006/relationships/customXml" Target="../ink/ink644.xml"/><Relationship Id="rId416" Type="http://schemas.openxmlformats.org/officeDocument/2006/relationships/customXml" Target="../ink/ink672.xml"/><Relationship Id="rId220" Type="http://schemas.openxmlformats.org/officeDocument/2006/relationships/customXml" Target="../ink/ink574.xml"/><Relationship Id="rId458" Type="http://schemas.openxmlformats.org/officeDocument/2006/relationships/customXml" Target="../ink/ink693.xml"/><Relationship Id="rId15" Type="http://schemas.openxmlformats.org/officeDocument/2006/relationships/image" Target="../media/image478.png"/><Relationship Id="rId57" Type="http://schemas.openxmlformats.org/officeDocument/2006/relationships/image" Target="../media/image499.png"/><Relationship Id="rId262" Type="http://schemas.openxmlformats.org/officeDocument/2006/relationships/customXml" Target="../ink/ink595.xml"/><Relationship Id="rId318" Type="http://schemas.openxmlformats.org/officeDocument/2006/relationships/customXml" Target="../ink/ink623.xml"/><Relationship Id="rId99" Type="http://schemas.openxmlformats.org/officeDocument/2006/relationships/image" Target="../media/image520.png"/><Relationship Id="rId122" Type="http://schemas.openxmlformats.org/officeDocument/2006/relationships/customXml" Target="../ink/ink525.xml"/><Relationship Id="rId164" Type="http://schemas.openxmlformats.org/officeDocument/2006/relationships/customXml" Target="../ink/ink546.xml"/><Relationship Id="rId371" Type="http://schemas.openxmlformats.org/officeDocument/2006/relationships/image" Target="../media/image656.png"/><Relationship Id="rId427" Type="http://schemas.openxmlformats.org/officeDocument/2006/relationships/image" Target="../media/image684.png"/><Relationship Id="rId469" Type="http://schemas.openxmlformats.org/officeDocument/2006/relationships/image" Target="../media/image705.png"/><Relationship Id="rId26" Type="http://schemas.openxmlformats.org/officeDocument/2006/relationships/customXml" Target="../ink/ink477.xml"/><Relationship Id="rId231" Type="http://schemas.openxmlformats.org/officeDocument/2006/relationships/image" Target="../media/image586.png"/><Relationship Id="rId273" Type="http://schemas.openxmlformats.org/officeDocument/2006/relationships/image" Target="../media/image607.png"/><Relationship Id="rId329" Type="http://schemas.openxmlformats.org/officeDocument/2006/relationships/image" Target="../media/image635.png"/><Relationship Id="rId480" Type="http://schemas.openxmlformats.org/officeDocument/2006/relationships/customXml" Target="../ink/ink704.xml"/><Relationship Id="rId68" Type="http://schemas.openxmlformats.org/officeDocument/2006/relationships/customXml" Target="../ink/ink498.xml"/><Relationship Id="rId133" Type="http://schemas.openxmlformats.org/officeDocument/2006/relationships/image" Target="../media/image537.png"/><Relationship Id="rId175" Type="http://schemas.openxmlformats.org/officeDocument/2006/relationships/image" Target="../media/image558.png"/><Relationship Id="rId340" Type="http://schemas.openxmlformats.org/officeDocument/2006/relationships/customXml" Target="../ink/ink634.xml"/><Relationship Id="rId200" Type="http://schemas.openxmlformats.org/officeDocument/2006/relationships/customXml" Target="../ink/ink564.xml"/><Relationship Id="rId382" Type="http://schemas.openxmlformats.org/officeDocument/2006/relationships/customXml" Target="../ink/ink655.xml"/><Relationship Id="rId438" Type="http://schemas.openxmlformats.org/officeDocument/2006/relationships/customXml" Target="../ink/ink683.xml"/><Relationship Id="rId242" Type="http://schemas.openxmlformats.org/officeDocument/2006/relationships/customXml" Target="../ink/ink585.xml"/><Relationship Id="rId284" Type="http://schemas.openxmlformats.org/officeDocument/2006/relationships/customXml" Target="../ink/ink606.xml"/><Relationship Id="rId491" Type="http://schemas.openxmlformats.org/officeDocument/2006/relationships/image" Target="../media/image716.png"/><Relationship Id="rId37" Type="http://schemas.openxmlformats.org/officeDocument/2006/relationships/image" Target="../media/image489.png"/><Relationship Id="rId79" Type="http://schemas.openxmlformats.org/officeDocument/2006/relationships/image" Target="../media/image510.png"/><Relationship Id="rId102" Type="http://schemas.openxmlformats.org/officeDocument/2006/relationships/customXml" Target="../ink/ink515.xml"/><Relationship Id="rId144" Type="http://schemas.openxmlformats.org/officeDocument/2006/relationships/customXml" Target="../ink/ink536.xml"/><Relationship Id="rId90" Type="http://schemas.openxmlformats.org/officeDocument/2006/relationships/customXml" Target="../ink/ink509.xml"/><Relationship Id="rId186" Type="http://schemas.openxmlformats.org/officeDocument/2006/relationships/customXml" Target="../ink/ink557.xml"/><Relationship Id="rId351" Type="http://schemas.openxmlformats.org/officeDocument/2006/relationships/image" Target="../media/image646.png"/><Relationship Id="rId393" Type="http://schemas.openxmlformats.org/officeDocument/2006/relationships/image" Target="../media/image667.png"/><Relationship Id="rId407" Type="http://schemas.openxmlformats.org/officeDocument/2006/relationships/image" Target="../media/image674.png"/><Relationship Id="rId449" Type="http://schemas.openxmlformats.org/officeDocument/2006/relationships/image" Target="../media/image695.png"/><Relationship Id="rId211" Type="http://schemas.openxmlformats.org/officeDocument/2006/relationships/image" Target="../media/image576.png"/><Relationship Id="rId253" Type="http://schemas.openxmlformats.org/officeDocument/2006/relationships/image" Target="../media/image597.png"/><Relationship Id="rId295" Type="http://schemas.openxmlformats.org/officeDocument/2006/relationships/image" Target="../media/image618.png"/><Relationship Id="rId309" Type="http://schemas.openxmlformats.org/officeDocument/2006/relationships/image" Target="../media/image625.png"/><Relationship Id="rId460" Type="http://schemas.openxmlformats.org/officeDocument/2006/relationships/customXml" Target="../ink/ink694.xml"/><Relationship Id="rId48" Type="http://schemas.openxmlformats.org/officeDocument/2006/relationships/customXml" Target="../ink/ink488.xml"/><Relationship Id="rId113" Type="http://schemas.openxmlformats.org/officeDocument/2006/relationships/image" Target="../media/image527.png"/><Relationship Id="rId320" Type="http://schemas.openxmlformats.org/officeDocument/2006/relationships/customXml" Target="../ink/ink624.xml"/><Relationship Id="rId155" Type="http://schemas.openxmlformats.org/officeDocument/2006/relationships/image" Target="../media/image548.png"/><Relationship Id="rId197" Type="http://schemas.openxmlformats.org/officeDocument/2006/relationships/image" Target="../media/image569.png"/><Relationship Id="rId362" Type="http://schemas.openxmlformats.org/officeDocument/2006/relationships/customXml" Target="../ink/ink645.xml"/><Relationship Id="rId418" Type="http://schemas.openxmlformats.org/officeDocument/2006/relationships/customXml" Target="../ink/ink673.xml"/><Relationship Id="rId222" Type="http://schemas.openxmlformats.org/officeDocument/2006/relationships/customXml" Target="../ink/ink575.xml"/><Relationship Id="rId264" Type="http://schemas.openxmlformats.org/officeDocument/2006/relationships/customXml" Target="../ink/ink596.xml"/><Relationship Id="rId471" Type="http://schemas.openxmlformats.org/officeDocument/2006/relationships/image" Target="../media/image706.png"/><Relationship Id="rId17" Type="http://schemas.openxmlformats.org/officeDocument/2006/relationships/image" Target="../media/image479.png"/><Relationship Id="rId59" Type="http://schemas.openxmlformats.org/officeDocument/2006/relationships/image" Target="../media/image500.png"/><Relationship Id="rId124" Type="http://schemas.openxmlformats.org/officeDocument/2006/relationships/customXml" Target="../ink/ink526.xml"/><Relationship Id="rId70" Type="http://schemas.openxmlformats.org/officeDocument/2006/relationships/customXml" Target="../ink/ink499.xml"/><Relationship Id="rId166" Type="http://schemas.openxmlformats.org/officeDocument/2006/relationships/customXml" Target="../ink/ink547.xml"/><Relationship Id="rId331" Type="http://schemas.openxmlformats.org/officeDocument/2006/relationships/image" Target="../media/image636.png"/><Relationship Id="rId373" Type="http://schemas.openxmlformats.org/officeDocument/2006/relationships/image" Target="../media/image657.png"/><Relationship Id="rId429" Type="http://schemas.openxmlformats.org/officeDocument/2006/relationships/image" Target="../media/image685.png"/><Relationship Id="rId1" Type="http://schemas.openxmlformats.org/officeDocument/2006/relationships/slideLayout" Target="../slideLayouts/slideLayout5.xml"/><Relationship Id="rId233" Type="http://schemas.openxmlformats.org/officeDocument/2006/relationships/image" Target="../media/image587.png"/><Relationship Id="rId440" Type="http://schemas.openxmlformats.org/officeDocument/2006/relationships/customXml" Target="../ink/ink684.xml"/><Relationship Id="rId28" Type="http://schemas.openxmlformats.org/officeDocument/2006/relationships/customXml" Target="../ink/ink478.xml"/><Relationship Id="rId275" Type="http://schemas.openxmlformats.org/officeDocument/2006/relationships/image" Target="../media/image608.png"/><Relationship Id="rId300" Type="http://schemas.openxmlformats.org/officeDocument/2006/relationships/customXml" Target="../ink/ink614.xml"/><Relationship Id="rId482" Type="http://schemas.openxmlformats.org/officeDocument/2006/relationships/customXml" Target="../ink/ink705.xml"/><Relationship Id="rId81" Type="http://schemas.openxmlformats.org/officeDocument/2006/relationships/image" Target="../media/image511.png"/><Relationship Id="rId135" Type="http://schemas.openxmlformats.org/officeDocument/2006/relationships/image" Target="../media/image538.png"/><Relationship Id="rId177" Type="http://schemas.openxmlformats.org/officeDocument/2006/relationships/image" Target="../media/image559.png"/><Relationship Id="rId342" Type="http://schemas.openxmlformats.org/officeDocument/2006/relationships/customXml" Target="../ink/ink635.xml"/><Relationship Id="rId384" Type="http://schemas.openxmlformats.org/officeDocument/2006/relationships/customXml" Target="../ink/ink656.xml"/><Relationship Id="rId202" Type="http://schemas.openxmlformats.org/officeDocument/2006/relationships/customXml" Target="../ink/ink565.xml"/><Relationship Id="rId244" Type="http://schemas.openxmlformats.org/officeDocument/2006/relationships/customXml" Target="../ink/ink586.xml"/><Relationship Id="rId39" Type="http://schemas.openxmlformats.org/officeDocument/2006/relationships/image" Target="../media/image490.png"/><Relationship Id="rId286" Type="http://schemas.openxmlformats.org/officeDocument/2006/relationships/customXml" Target="../ink/ink607.xml"/><Relationship Id="rId451" Type="http://schemas.openxmlformats.org/officeDocument/2006/relationships/image" Target="../media/image696.png"/><Relationship Id="rId493" Type="http://schemas.openxmlformats.org/officeDocument/2006/relationships/image" Target="../media/image717.png"/><Relationship Id="rId50" Type="http://schemas.openxmlformats.org/officeDocument/2006/relationships/customXml" Target="../ink/ink489.xml"/><Relationship Id="rId104" Type="http://schemas.openxmlformats.org/officeDocument/2006/relationships/customXml" Target="../ink/ink516.xml"/><Relationship Id="rId146" Type="http://schemas.openxmlformats.org/officeDocument/2006/relationships/customXml" Target="../ink/ink537.xml"/><Relationship Id="rId188" Type="http://schemas.openxmlformats.org/officeDocument/2006/relationships/customXml" Target="../ink/ink558.xml"/><Relationship Id="rId311" Type="http://schemas.openxmlformats.org/officeDocument/2006/relationships/image" Target="../media/image626.png"/><Relationship Id="rId353" Type="http://schemas.openxmlformats.org/officeDocument/2006/relationships/image" Target="../media/image647.png"/><Relationship Id="rId395" Type="http://schemas.openxmlformats.org/officeDocument/2006/relationships/image" Target="../media/image668.png"/><Relationship Id="rId409" Type="http://schemas.openxmlformats.org/officeDocument/2006/relationships/image" Target="../media/image675.png"/><Relationship Id="rId92" Type="http://schemas.openxmlformats.org/officeDocument/2006/relationships/customXml" Target="../ink/ink510.xml"/><Relationship Id="rId213" Type="http://schemas.openxmlformats.org/officeDocument/2006/relationships/image" Target="../media/image577.png"/><Relationship Id="rId420" Type="http://schemas.openxmlformats.org/officeDocument/2006/relationships/customXml" Target="../ink/ink674.xml"/><Relationship Id="rId255" Type="http://schemas.openxmlformats.org/officeDocument/2006/relationships/image" Target="../media/image598.png"/><Relationship Id="rId297" Type="http://schemas.openxmlformats.org/officeDocument/2006/relationships/image" Target="../media/image619.png"/><Relationship Id="rId462" Type="http://schemas.openxmlformats.org/officeDocument/2006/relationships/customXml" Target="../ink/ink695.xml"/><Relationship Id="rId115" Type="http://schemas.openxmlformats.org/officeDocument/2006/relationships/image" Target="../media/image528.png"/><Relationship Id="rId157" Type="http://schemas.openxmlformats.org/officeDocument/2006/relationships/image" Target="../media/image549.png"/><Relationship Id="rId322" Type="http://schemas.openxmlformats.org/officeDocument/2006/relationships/customXml" Target="../ink/ink625.xml"/><Relationship Id="rId364" Type="http://schemas.openxmlformats.org/officeDocument/2006/relationships/customXml" Target="../ink/ink646.xml"/><Relationship Id="rId61" Type="http://schemas.openxmlformats.org/officeDocument/2006/relationships/image" Target="../media/image501.png"/><Relationship Id="rId199" Type="http://schemas.openxmlformats.org/officeDocument/2006/relationships/image" Target="../media/image570.png"/><Relationship Id="rId19" Type="http://schemas.openxmlformats.org/officeDocument/2006/relationships/image" Target="../media/image480.png"/><Relationship Id="rId224" Type="http://schemas.openxmlformats.org/officeDocument/2006/relationships/customXml" Target="../ink/ink576.xml"/><Relationship Id="rId266" Type="http://schemas.openxmlformats.org/officeDocument/2006/relationships/customXml" Target="../ink/ink597.xml"/><Relationship Id="rId431" Type="http://schemas.openxmlformats.org/officeDocument/2006/relationships/image" Target="../media/image686.png"/><Relationship Id="rId473" Type="http://schemas.openxmlformats.org/officeDocument/2006/relationships/image" Target="../media/image707.png"/><Relationship Id="rId30" Type="http://schemas.openxmlformats.org/officeDocument/2006/relationships/customXml" Target="../ink/ink479.xml"/><Relationship Id="rId126" Type="http://schemas.openxmlformats.org/officeDocument/2006/relationships/customXml" Target="../ink/ink527.xml"/><Relationship Id="rId168" Type="http://schemas.openxmlformats.org/officeDocument/2006/relationships/customXml" Target="../ink/ink548.xml"/><Relationship Id="rId333" Type="http://schemas.openxmlformats.org/officeDocument/2006/relationships/image" Target="../media/image637.png"/><Relationship Id="rId72" Type="http://schemas.openxmlformats.org/officeDocument/2006/relationships/customXml" Target="../ink/ink500.xml"/><Relationship Id="rId375" Type="http://schemas.openxmlformats.org/officeDocument/2006/relationships/image" Target="../media/image658.png"/><Relationship Id="rId3" Type="http://schemas.openxmlformats.org/officeDocument/2006/relationships/image" Target="../media/image472.png"/><Relationship Id="rId235" Type="http://schemas.openxmlformats.org/officeDocument/2006/relationships/image" Target="../media/image588.png"/><Relationship Id="rId277" Type="http://schemas.openxmlformats.org/officeDocument/2006/relationships/image" Target="../media/image609.png"/><Relationship Id="rId400" Type="http://schemas.openxmlformats.org/officeDocument/2006/relationships/customXml" Target="../ink/ink664.xml"/><Relationship Id="rId442" Type="http://schemas.openxmlformats.org/officeDocument/2006/relationships/customXml" Target="../ink/ink685.xml"/><Relationship Id="rId484" Type="http://schemas.openxmlformats.org/officeDocument/2006/relationships/customXml" Target="../ink/ink706.xml"/><Relationship Id="rId137" Type="http://schemas.openxmlformats.org/officeDocument/2006/relationships/image" Target="../media/image539.png"/><Relationship Id="rId302" Type="http://schemas.openxmlformats.org/officeDocument/2006/relationships/customXml" Target="../ink/ink615.xml"/><Relationship Id="rId344" Type="http://schemas.openxmlformats.org/officeDocument/2006/relationships/customXml" Target="../ink/ink636.xml"/><Relationship Id="rId41" Type="http://schemas.openxmlformats.org/officeDocument/2006/relationships/image" Target="../media/image491.png"/><Relationship Id="rId83" Type="http://schemas.openxmlformats.org/officeDocument/2006/relationships/image" Target="../media/image512.png"/><Relationship Id="rId179" Type="http://schemas.openxmlformats.org/officeDocument/2006/relationships/image" Target="../media/image560.png"/><Relationship Id="rId386" Type="http://schemas.openxmlformats.org/officeDocument/2006/relationships/customXml" Target="../ink/ink657.xml"/><Relationship Id="rId190" Type="http://schemas.openxmlformats.org/officeDocument/2006/relationships/customXml" Target="../ink/ink559.xml"/><Relationship Id="rId204" Type="http://schemas.openxmlformats.org/officeDocument/2006/relationships/customXml" Target="../ink/ink566.xml"/><Relationship Id="rId246" Type="http://schemas.openxmlformats.org/officeDocument/2006/relationships/customXml" Target="../ink/ink587.xml"/><Relationship Id="rId288" Type="http://schemas.openxmlformats.org/officeDocument/2006/relationships/customXml" Target="../ink/ink608.xml"/><Relationship Id="rId411" Type="http://schemas.openxmlformats.org/officeDocument/2006/relationships/image" Target="../media/image676.png"/><Relationship Id="rId453" Type="http://schemas.openxmlformats.org/officeDocument/2006/relationships/image" Target="../media/image697.png"/></Relationships>
</file>

<file path=ppt/slides/_rels/slide6.xml.rels><?xml version="1.0" encoding="UTF-8" standalone="yes"?>
<Relationships xmlns="http://schemas.openxmlformats.org/package/2006/relationships"><Relationship Id="rId117" Type="http://schemas.openxmlformats.org/officeDocument/2006/relationships/image" Target="../media/image778.png"/><Relationship Id="rId21" Type="http://schemas.openxmlformats.org/officeDocument/2006/relationships/image" Target="../media/image730.png"/><Relationship Id="rId324" Type="http://schemas.openxmlformats.org/officeDocument/2006/relationships/customXml" Target="../ink/ink875.xml"/><Relationship Id="rId531" Type="http://schemas.openxmlformats.org/officeDocument/2006/relationships/image" Target="../media/image985.png"/><Relationship Id="rId629" Type="http://schemas.openxmlformats.org/officeDocument/2006/relationships/image" Target="../media/image1034.png"/><Relationship Id="rId170" Type="http://schemas.openxmlformats.org/officeDocument/2006/relationships/customXml" Target="../ink/ink798.xml"/><Relationship Id="rId268" Type="http://schemas.openxmlformats.org/officeDocument/2006/relationships/customXml" Target="../ink/ink847.xml"/><Relationship Id="rId475" Type="http://schemas.openxmlformats.org/officeDocument/2006/relationships/image" Target="../media/image957.png"/><Relationship Id="rId32" Type="http://schemas.openxmlformats.org/officeDocument/2006/relationships/customXml" Target="../ink/ink729.xml"/><Relationship Id="rId128" Type="http://schemas.openxmlformats.org/officeDocument/2006/relationships/customXml" Target="../ink/ink777.xml"/><Relationship Id="rId335" Type="http://schemas.openxmlformats.org/officeDocument/2006/relationships/image" Target="../media/image887.png"/><Relationship Id="rId542" Type="http://schemas.openxmlformats.org/officeDocument/2006/relationships/customXml" Target="../ink/ink984.xml"/><Relationship Id="rId181" Type="http://schemas.openxmlformats.org/officeDocument/2006/relationships/image" Target="../media/image810.png"/><Relationship Id="rId402" Type="http://schemas.openxmlformats.org/officeDocument/2006/relationships/customXml" Target="../ink/ink914.xml"/><Relationship Id="rId279" Type="http://schemas.openxmlformats.org/officeDocument/2006/relationships/image" Target="../media/image859.png"/><Relationship Id="rId486" Type="http://schemas.openxmlformats.org/officeDocument/2006/relationships/customXml" Target="../ink/ink956.xml"/><Relationship Id="rId43" Type="http://schemas.openxmlformats.org/officeDocument/2006/relationships/image" Target="../media/image741.png"/><Relationship Id="rId139" Type="http://schemas.openxmlformats.org/officeDocument/2006/relationships/image" Target="../media/image789.png"/><Relationship Id="rId346" Type="http://schemas.openxmlformats.org/officeDocument/2006/relationships/customXml" Target="../ink/ink886.xml"/><Relationship Id="rId553" Type="http://schemas.openxmlformats.org/officeDocument/2006/relationships/image" Target="../media/image996.png"/><Relationship Id="rId192" Type="http://schemas.openxmlformats.org/officeDocument/2006/relationships/customXml" Target="../ink/ink809.xml"/><Relationship Id="rId206" Type="http://schemas.openxmlformats.org/officeDocument/2006/relationships/customXml" Target="../ink/ink816.xml"/><Relationship Id="rId413" Type="http://schemas.openxmlformats.org/officeDocument/2006/relationships/image" Target="../media/image926.png"/><Relationship Id="rId497" Type="http://schemas.openxmlformats.org/officeDocument/2006/relationships/image" Target="../media/image968.png"/><Relationship Id="rId620" Type="http://schemas.openxmlformats.org/officeDocument/2006/relationships/customXml" Target="../ink/ink1023.xml"/><Relationship Id="rId357" Type="http://schemas.openxmlformats.org/officeDocument/2006/relationships/image" Target="../media/image898.png"/><Relationship Id="rId54" Type="http://schemas.openxmlformats.org/officeDocument/2006/relationships/customXml" Target="../ink/ink740.xml"/><Relationship Id="rId217" Type="http://schemas.openxmlformats.org/officeDocument/2006/relationships/image" Target="../media/image828.png"/><Relationship Id="rId564" Type="http://schemas.openxmlformats.org/officeDocument/2006/relationships/customXml" Target="../ink/ink995.xml"/><Relationship Id="rId424" Type="http://schemas.openxmlformats.org/officeDocument/2006/relationships/customXml" Target="../ink/ink925.xml"/><Relationship Id="rId631" Type="http://schemas.openxmlformats.org/officeDocument/2006/relationships/customXml" Target="../ink/ink1029.xml"/><Relationship Id="rId270" Type="http://schemas.openxmlformats.org/officeDocument/2006/relationships/customXml" Target="../ink/ink848.xml"/><Relationship Id="rId65" Type="http://schemas.openxmlformats.org/officeDocument/2006/relationships/image" Target="../media/image752.png"/><Relationship Id="rId130" Type="http://schemas.openxmlformats.org/officeDocument/2006/relationships/customXml" Target="../ink/ink778.xml"/><Relationship Id="rId368" Type="http://schemas.openxmlformats.org/officeDocument/2006/relationships/customXml" Target="../ink/ink897.xml"/><Relationship Id="rId575" Type="http://schemas.openxmlformats.org/officeDocument/2006/relationships/image" Target="../media/image1007.png"/><Relationship Id="rId228" Type="http://schemas.openxmlformats.org/officeDocument/2006/relationships/customXml" Target="../ink/ink827.xml"/><Relationship Id="rId435" Type="http://schemas.openxmlformats.org/officeDocument/2006/relationships/image" Target="../media/image937.png"/><Relationship Id="rId642" Type="http://schemas.openxmlformats.org/officeDocument/2006/relationships/image" Target="../media/image1040.png"/><Relationship Id="rId281" Type="http://schemas.openxmlformats.org/officeDocument/2006/relationships/image" Target="../media/image860.png"/><Relationship Id="rId502" Type="http://schemas.openxmlformats.org/officeDocument/2006/relationships/customXml" Target="../ink/ink964.xml"/><Relationship Id="rId76" Type="http://schemas.openxmlformats.org/officeDocument/2006/relationships/customXml" Target="../ink/ink751.xml"/><Relationship Id="rId141" Type="http://schemas.openxmlformats.org/officeDocument/2006/relationships/image" Target="../media/image790.png"/><Relationship Id="rId379" Type="http://schemas.openxmlformats.org/officeDocument/2006/relationships/image" Target="../media/image909.png"/><Relationship Id="rId586" Type="http://schemas.openxmlformats.org/officeDocument/2006/relationships/customXml" Target="../ink/ink1006.xml"/><Relationship Id="rId7" Type="http://schemas.openxmlformats.org/officeDocument/2006/relationships/image" Target="../media/image723.png"/><Relationship Id="rId239" Type="http://schemas.openxmlformats.org/officeDocument/2006/relationships/image" Target="../media/image839.png"/><Relationship Id="rId446" Type="http://schemas.openxmlformats.org/officeDocument/2006/relationships/customXml" Target="../ink/ink936.xml"/><Relationship Id="rId653" Type="http://schemas.openxmlformats.org/officeDocument/2006/relationships/customXml" Target="../ink/ink1040.xml"/><Relationship Id="rId292" Type="http://schemas.openxmlformats.org/officeDocument/2006/relationships/customXml" Target="../ink/ink859.xml"/><Relationship Id="rId306" Type="http://schemas.openxmlformats.org/officeDocument/2006/relationships/customXml" Target="../ink/ink866.xml"/><Relationship Id="rId87" Type="http://schemas.openxmlformats.org/officeDocument/2006/relationships/image" Target="../media/image763.png"/><Relationship Id="rId513" Type="http://schemas.openxmlformats.org/officeDocument/2006/relationships/image" Target="../media/image976.png"/><Relationship Id="rId597" Type="http://schemas.openxmlformats.org/officeDocument/2006/relationships/image" Target="../media/image1018.png"/><Relationship Id="rId152" Type="http://schemas.openxmlformats.org/officeDocument/2006/relationships/customXml" Target="../ink/ink789.xml"/><Relationship Id="rId457" Type="http://schemas.openxmlformats.org/officeDocument/2006/relationships/image" Target="../media/image948.png"/><Relationship Id="rId14" Type="http://schemas.openxmlformats.org/officeDocument/2006/relationships/customXml" Target="../ink/ink720.xml"/><Relationship Id="rId317" Type="http://schemas.openxmlformats.org/officeDocument/2006/relationships/image" Target="../media/image878.png"/><Relationship Id="rId524" Type="http://schemas.openxmlformats.org/officeDocument/2006/relationships/customXml" Target="../ink/ink975.xml"/><Relationship Id="rId98" Type="http://schemas.openxmlformats.org/officeDocument/2006/relationships/customXml" Target="../ink/ink762.xml"/><Relationship Id="rId163" Type="http://schemas.openxmlformats.org/officeDocument/2006/relationships/image" Target="../media/image801.png"/><Relationship Id="rId370" Type="http://schemas.openxmlformats.org/officeDocument/2006/relationships/customXml" Target="../ink/ink898.xml"/><Relationship Id="rId230" Type="http://schemas.openxmlformats.org/officeDocument/2006/relationships/customXml" Target="../ink/ink828.xml"/><Relationship Id="rId468" Type="http://schemas.openxmlformats.org/officeDocument/2006/relationships/customXml" Target="../ink/ink947.xml"/><Relationship Id="rId25" Type="http://schemas.openxmlformats.org/officeDocument/2006/relationships/image" Target="../media/image732.png"/><Relationship Id="rId328" Type="http://schemas.openxmlformats.org/officeDocument/2006/relationships/customXml" Target="../ink/ink877.xml"/><Relationship Id="rId535" Type="http://schemas.openxmlformats.org/officeDocument/2006/relationships/image" Target="../media/image987.png"/><Relationship Id="rId174" Type="http://schemas.openxmlformats.org/officeDocument/2006/relationships/customXml" Target="../ink/ink800.xml"/><Relationship Id="rId381" Type="http://schemas.openxmlformats.org/officeDocument/2006/relationships/image" Target="../media/image910.png"/><Relationship Id="rId602" Type="http://schemas.openxmlformats.org/officeDocument/2006/relationships/customXml" Target="../ink/ink1014.xml"/><Relationship Id="rId241" Type="http://schemas.openxmlformats.org/officeDocument/2006/relationships/image" Target="../media/image840.png"/><Relationship Id="rId479" Type="http://schemas.openxmlformats.org/officeDocument/2006/relationships/image" Target="../media/image959.png"/><Relationship Id="rId36" Type="http://schemas.openxmlformats.org/officeDocument/2006/relationships/customXml" Target="../ink/ink731.xml"/><Relationship Id="rId339" Type="http://schemas.openxmlformats.org/officeDocument/2006/relationships/image" Target="../media/image889.png"/><Relationship Id="rId546" Type="http://schemas.openxmlformats.org/officeDocument/2006/relationships/customXml" Target="../ink/ink986.xml"/><Relationship Id="rId101" Type="http://schemas.openxmlformats.org/officeDocument/2006/relationships/image" Target="../media/image770.png"/><Relationship Id="rId185" Type="http://schemas.openxmlformats.org/officeDocument/2006/relationships/image" Target="../media/image812.png"/><Relationship Id="rId406" Type="http://schemas.openxmlformats.org/officeDocument/2006/relationships/customXml" Target="../ink/ink916.xml"/><Relationship Id="rId392" Type="http://schemas.openxmlformats.org/officeDocument/2006/relationships/customXml" Target="../ink/ink909.xml"/><Relationship Id="rId613" Type="http://schemas.openxmlformats.org/officeDocument/2006/relationships/image" Target="../media/image1026.png"/><Relationship Id="rId252" Type="http://schemas.openxmlformats.org/officeDocument/2006/relationships/customXml" Target="../ink/ink839.xml"/><Relationship Id="rId47" Type="http://schemas.openxmlformats.org/officeDocument/2006/relationships/image" Target="../media/image743.png"/><Relationship Id="rId112" Type="http://schemas.openxmlformats.org/officeDocument/2006/relationships/customXml" Target="../ink/ink769.xml"/><Relationship Id="rId557" Type="http://schemas.openxmlformats.org/officeDocument/2006/relationships/image" Target="../media/image998.png"/><Relationship Id="rId196" Type="http://schemas.openxmlformats.org/officeDocument/2006/relationships/customXml" Target="../ink/ink811.xml"/><Relationship Id="rId417" Type="http://schemas.openxmlformats.org/officeDocument/2006/relationships/image" Target="../media/image928.png"/><Relationship Id="rId624" Type="http://schemas.openxmlformats.org/officeDocument/2006/relationships/customXml" Target="../ink/ink1025.xml"/><Relationship Id="rId263" Type="http://schemas.openxmlformats.org/officeDocument/2006/relationships/image" Target="../media/image851.png"/><Relationship Id="rId470" Type="http://schemas.openxmlformats.org/officeDocument/2006/relationships/customXml" Target="../ink/ink948.xml"/><Relationship Id="rId58" Type="http://schemas.openxmlformats.org/officeDocument/2006/relationships/customXml" Target="../ink/ink742.xml"/><Relationship Id="rId123" Type="http://schemas.openxmlformats.org/officeDocument/2006/relationships/image" Target="../media/image781.png"/><Relationship Id="rId330" Type="http://schemas.openxmlformats.org/officeDocument/2006/relationships/customXml" Target="../ink/ink878.xml"/><Relationship Id="rId568" Type="http://schemas.openxmlformats.org/officeDocument/2006/relationships/customXml" Target="../ink/ink997.xml"/><Relationship Id="rId165" Type="http://schemas.openxmlformats.org/officeDocument/2006/relationships/image" Target="../media/image802.png"/><Relationship Id="rId372" Type="http://schemas.openxmlformats.org/officeDocument/2006/relationships/customXml" Target="../ink/ink899.xml"/><Relationship Id="rId428" Type="http://schemas.openxmlformats.org/officeDocument/2006/relationships/customXml" Target="../ink/ink927.xml"/><Relationship Id="rId635" Type="http://schemas.openxmlformats.org/officeDocument/2006/relationships/customXml" Target="../ink/ink1031.xml"/><Relationship Id="rId232" Type="http://schemas.openxmlformats.org/officeDocument/2006/relationships/customXml" Target="../ink/ink829.xml"/><Relationship Id="rId274" Type="http://schemas.openxmlformats.org/officeDocument/2006/relationships/customXml" Target="../ink/ink850.xml"/><Relationship Id="rId481" Type="http://schemas.openxmlformats.org/officeDocument/2006/relationships/image" Target="../media/image960.png"/><Relationship Id="rId27" Type="http://schemas.openxmlformats.org/officeDocument/2006/relationships/image" Target="../media/image733.png"/><Relationship Id="rId69" Type="http://schemas.openxmlformats.org/officeDocument/2006/relationships/image" Target="../media/image754.png"/><Relationship Id="rId134" Type="http://schemas.openxmlformats.org/officeDocument/2006/relationships/customXml" Target="../ink/ink780.xml"/><Relationship Id="rId537" Type="http://schemas.openxmlformats.org/officeDocument/2006/relationships/image" Target="../media/image988.png"/><Relationship Id="rId579" Type="http://schemas.openxmlformats.org/officeDocument/2006/relationships/image" Target="../media/image1009.png"/><Relationship Id="rId80" Type="http://schemas.openxmlformats.org/officeDocument/2006/relationships/customXml" Target="../ink/ink753.xml"/><Relationship Id="rId176" Type="http://schemas.openxmlformats.org/officeDocument/2006/relationships/customXml" Target="../ink/ink801.xml"/><Relationship Id="rId341" Type="http://schemas.openxmlformats.org/officeDocument/2006/relationships/image" Target="../media/image890.png"/><Relationship Id="rId383" Type="http://schemas.openxmlformats.org/officeDocument/2006/relationships/image" Target="../media/image911.png"/><Relationship Id="rId439" Type="http://schemas.openxmlformats.org/officeDocument/2006/relationships/image" Target="../media/image939.png"/><Relationship Id="rId590" Type="http://schemas.openxmlformats.org/officeDocument/2006/relationships/customXml" Target="../ink/ink1008.xml"/><Relationship Id="rId604" Type="http://schemas.openxmlformats.org/officeDocument/2006/relationships/customXml" Target="../ink/ink1015.xml"/><Relationship Id="rId646" Type="http://schemas.openxmlformats.org/officeDocument/2006/relationships/image" Target="../media/image1042.png"/><Relationship Id="rId201" Type="http://schemas.openxmlformats.org/officeDocument/2006/relationships/image" Target="../media/image820.png"/><Relationship Id="rId243" Type="http://schemas.openxmlformats.org/officeDocument/2006/relationships/image" Target="../media/image841.png"/><Relationship Id="rId285" Type="http://schemas.openxmlformats.org/officeDocument/2006/relationships/image" Target="../media/image862.png"/><Relationship Id="rId450" Type="http://schemas.openxmlformats.org/officeDocument/2006/relationships/customXml" Target="../ink/ink938.xml"/><Relationship Id="rId506" Type="http://schemas.openxmlformats.org/officeDocument/2006/relationships/customXml" Target="../ink/ink966.xml"/><Relationship Id="rId38" Type="http://schemas.openxmlformats.org/officeDocument/2006/relationships/customXml" Target="../ink/ink732.xml"/><Relationship Id="rId103" Type="http://schemas.openxmlformats.org/officeDocument/2006/relationships/image" Target="../media/image771.png"/><Relationship Id="rId310" Type="http://schemas.openxmlformats.org/officeDocument/2006/relationships/customXml" Target="../ink/ink868.xml"/><Relationship Id="rId492" Type="http://schemas.openxmlformats.org/officeDocument/2006/relationships/customXml" Target="../ink/ink959.xml"/><Relationship Id="rId548" Type="http://schemas.openxmlformats.org/officeDocument/2006/relationships/customXml" Target="../ink/ink987.xml"/><Relationship Id="rId91" Type="http://schemas.openxmlformats.org/officeDocument/2006/relationships/image" Target="../media/image765.png"/><Relationship Id="rId145" Type="http://schemas.openxmlformats.org/officeDocument/2006/relationships/image" Target="../media/image792.png"/><Relationship Id="rId187" Type="http://schemas.openxmlformats.org/officeDocument/2006/relationships/image" Target="../media/image813.png"/><Relationship Id="rId352" Type="http://schemas.openxmlformats.org/officeDocument/2006/relationships/customXml" Target="../ink/ink889.xml"/><Relationship Id="rId394" Type="http://schemas.openxmlformats.org/officeDocument/2006/relationships/customXml" Target="../ink/ink910.xml"/><Relationship Id="rId408" Type="http://schemas.openxmlformats.org/officeDocument/2006/relationships/customXml" Target="../ink/ink917.xml"/><Relationship Id="rId615" Type="http://schemas.openxmlformats.org/officeDocument/2006/relationships/image" Target="../media/image1027.png"/><Relationship Id="rId212" Type="http://schemas.openxmlformats.org/officeDocument/2006/relationships/customXml" Target="../ink/ink819.xml"/><Relationship Id="rId254" Type="http://schemas.openxmlformats.org/officeDocument/2006/relationships/customXml" Target="../ink/ink840.xml"/><Relationship Id="rId49" Type="http://schemas.openxmlformats.org/officeDocument/2006/relationships/image" Target="../media/image744.png"/><Relationship Id="rId114" Type="http://schemas.openxmlformats.org/officeDocument/2006/relationships/customXml" Target="../ink/ink770.xml"/><Relationship Id="rId296" Type="http://schemas.openxmlformats.org/officeDocument/2006/relationships/customXml" Target="../ink/ink861.xml"/><Relationship Id="rId461" Type="http://schemas.openxmlformats.org/officeDocument/2006/relationships/image" Target="../media/image950.png"/><Relationship Id="rId517" Type="http://schemas.openxmlformats.org/officeDocument/2006/relationships/image" Target="../media/image978.png"/><Relationship Id="rId559" Type="http://schemas.openxmlformats.org/officeDocument/2006/relationships/image" Target="../media/image999.png"/><Relationship Id="rId60" Type="http://schemas.openxmlformats.org/officeDocument/2006/relationships/customXml" Target="../ink/ink743.xml"/><Relationship Id="rId156" Type="http://schemas.openxmlformats.org/officeDocument/2006/relationships/customXml" Target="../ink/ink791.xml"/><Relationship Id="rId198" Type="http://schemas.openxmlformats.org/officeDocument/2006/relationships/customXml" Target="../ink/ink812.xml"/><Relationship Id="rId321" Type="http://schemas.openxmlformats.org/officeDocument/2006/relationships/image" Target="../media/image880.png"/><Relationship Id="rId363" Type="http://schemas.openxmlformats.org/officeDocument/2006/relationships/image" Target="../media/image901.png"/><Relationship Id="rId419" Type="http://schemas.openxmlformats.org/officeDocument/2006/relationships/image" Target="../media/image929.png"/><Relationship Id="rId570" Type="http://schemas.openxmlformats.org/officeDocument/2006/relationships/customXml" Target="../ink/ink998.xml"/><Relationship Id="rId626" Type="http://schemas.openxmlformats.org/officeDocument/2006/relationships/customXml" Target="../ink/ink1026.xml"/><Relationship Id="rId223" Type="http://schemas.openxmlformats.org/officeDocument/2006/relationships/image" Target="../media/image831.png"/><Relationship Id="rId430" Type="http://schemas.openxmlformats.org/officeDocument/2006/relationships/customXml" Target="../ink/ink928.xml"/><Relationship Id="rId18" Type="http://schemas.openxmlformats.org/officeDocument/2006/relationships/customXml" Target="../ink/ink722.xml"/><Relationship Id="rId265" Type="http://schemas.openxmlformats.org/officeDocument/2006/relationships/image" Target="../media/image852.png"/><Relationship Id="rId472" Type="http://schemas.openxmlformats.org/officeDocument/2006/relationships/customXml" Target="../ink/ink949.xml"/><Relationship Id="rId528" Type="http://schemas.openxmlformats.org/officeDocument/2006/relationships/customXml" Target="../ink/ink977.xml"/><Relationship Id="rId125" Type="http://schemas.openxmlformats.org/officeDocument/2006/relationships/image" Target="../media/image782.png"/><Relationship Id="rId167" Type="http://schemas.openxmlformats.org/officeDocument/2006/relationships/image" Target="../media/image803.png"/><Relationship Id="rId332" Type="http://schemas.openxmlformats.org/officeDocument/2006/relationships/customXml" Target="../ink/ink879.xml"/><Relationship Id="rId374" Type="http://schemas.openxmlformats.org/officeDocument/2006/relationships/customXml" Target="../ink/ink900.xml"/><Relationship Id="rId581" Type="http://schemas.openxmlformats.org/officeDocument/2006/relationships/image" Target="../media/image1010.png"/><Relationship Id="rId71" Type="http://schemas.openxmlformats.org/officeDocument/2006/relationships/image" Target="../media/image755.png"/><Relationship Id="rId234" Type="http://schemas.openxmlformats.org/officeDocument/2006/relationships/customXml" Target="../ink/ink830.xml"/><Relationship Id="rId637" Type="http://schemas.openxmlformats.org/officeDocument/2006/relationships/customXml" Target="../ink/ink1032.xml"/><Relationship Id="rId2" Type="http://schemas.openxmlformats.org/officeDocument/2006/relationships/customXml" Target="../ink/ink714.xml"/><Relationship Id="rId29" Type="http://schemas.openxmlformats.org/officeDocument/2006/relationships/image" Target="../media/image734.png"/><Relationship Id="rId276" Type="http://schemas.openxmlformats.org/officeDocument/2006/relationships/customXml" Target="../ink/ink851.xml"/><Relationship Id="rId441" Type="http://schemas.openxmlformats.org/officeDocument/2006/relationships/image" Target="../media/image940.png"/><Relationship Id="rId483" Type="http://schemas.openxmlformats.org/officeDocument/2006/relationships/image" Target="../media/image961.png"/><Relationship Id="rId539" Type="http://schemas.openxmlformats.org/officeDocument/2006/relationships/image" Target="../media/image989.png"/><Relationship Id="rId40" Type="http://schemas.openxmlformats.org/officeDocument/2006/relationships/customXml" Target="../ink/ink733.xml"/><Relationship Id="rId136" Type="http://schemas.openxmlformats.org/officeDocument/2006/relationships/customXml" Target="../ink/ink781.xml"/><Relationship Id="rId178" Type="http://schemas.openxmlformats.org/officeDocument/2006/relationships/customXml" Target="../ink/ink802.xml"/><Relationship Id="rId301" Type="http://schemas.openxmlformats.org/officeDocument/2006/relationships/image" Target="../media/image870.png"/><Relationship Id="rId343" Type="http://schemas.openxmlformats.org/officeDocument/2006/relationships/image" Target="../media/image891.png"/><Relationship Id="rId550" Type="http://schemas.openxmlformats.org/officeDocument/2006/relationships/customXml" Target="../ink/ink988.xml"/><Relationship Id="rId82" Type="http://schemas.openxmlformats.org/officeDocument/2006/relationships/customXml" Target="../ink/ink754.xml"/><Relationship Id="rId203" Type="http://schemas.openxmlformats.org/officeDocument/2006/relationships/image" Target="../media/image821.png"/><Relationship Id="rId385" Type="http://schemas.openxmlformats.org/officeDocument/2006/relationships/image" Target="../media/image912.png"/><Relationship Id="rId592" Type="http://schemas.openxmlformats.org/officeDocument/2006/relationships/customXml" Target="../ink/ink1009.xml"/><Relationship Id="rId606" Type="http://schemas.openxmlformats.org/officeDocument/2006/relationships/customXml" Target="../ink/ink1016.xml"/><Relationship Id="rId648" Type="http://schemas.openxmlformats.org/officeDocument/2006/relationships/image" Target="../media/image1043.png"/><Relationship Id="rId245" Type="http://schemas.openxmlformats.org/officeDocument/2006/relationships/image" Target="../media/image842.png"/><Relationship Id="rId287" Type="http://schemas.openxmlformats.org/officeDocument/2006/relationships/image" Target="../media/image863.png"/><Relationship Id="rId410" Type="http://schemas.openxmlformats.org/officeDocument/2006/relationships/customXml" Target="../ink/ink918.xml"/><Relationship Id="rId452" Type="http://schemas.openxmlformats.org/officeDocument/2006/relationships/customXml" Target="../ink/ink939.xml"/><Relationship Id="rId494" Type="http://schemas.openxmlformats.org/officeDocument/2006/relationships/customXml" Target="../ink/ink960.xml"/><Relationship Id="rId508" Type="http://schemas.openxmlformats.org/officeDocument/2006/relationships/customXml" Target="../ink/ink967.xml"/><Relationship Id="rId105" Type="http://schemas.openxmlformats.org/officeDocument/2006/relationships/image" Target="../media/image772.png"/><Relationship Id="rId147" Type="http://schemas.openxmlformats.org/officeDocument/2006/relationships/image" Target="../media/image793.png"/><Relationship Id="rId312" Type="http://schemas.openxmlformats.org/officeDocument/2006/relationships/customXml" Target="../ink/ink869.xml"/><Relationship Id="rId354" Type="http://schemas.openxmlformats.org/officeDocument/2006/relationships/customXml" Target="../ink/ink890.xml"/><Relationship Id="rId51" Type="http://schemas.openxmlformats.org/officeDocument/2006/relationships/image" Target="../media/image745.png"/><Relationship Id="rId93" Type="http://schemas.openxmlformats.org/officeDocument/2006/relationships/image" Target="../media/image766.png"/><Relationship Id="rId189" Type="http://schemas.openxmlformats.org/officeDocument/2006/relationships/image" Target="../media/image814.png"/><Relationship Id="rId396" Type="http://schemas.openxmlformats.org/officeDocument/2006/relationships/customXml" Target="../ink/ink911.xml"/><Relationship Id="rId561" Type="http://schemas.openxmlformats.org/officeDocument/2006/relationships/image" Target="../media/image1000.png"/><Relationship Id="rId617" Type="http://schemas.openxmlformats.org/officeDocument/2006/relationships/image" Target="../media/image1028.png"/><Relationship Id="rId214" Type="http://schemas.openxmlformats.org/officeDocument/2006/relationships/customXml" Target="../ink/ink820.xml"/><Relationship Id="rId256" Type="http://schemas.openxmlformats.org/officeDocument/2006/relationships/customXml" Target="../ink/ink841.xml"/><Relationship Id="rId298" Type="http://schemas.openxmlformats.org/officeDocument/2006/relationships/customXml" Target="../ink/ink862.xml"/><Relationship Id="rId421" Type="http://schemas.openxmlformats.org/officeDocument/2006/relationships/image" Target="../media/image930.png"/><Relationship Id="rId463" Type="http://schemas.openxmlformats.org/officeDocument/2006/relationships/image" Target="../media/image951.png"/><Relationship Id="rId519" Type="http://schemas.openxmlformats.org/officeDocument/2006/relationships/image" Target="../media/image979.png"/><Relationship Id="rId116" Type="http://schemas.openxmlformats.org/officeDocument/2006/relationships/customXml" Target="../ink/ink771.xml"/><Relationship Id="rId158" Type="http://schemas.openxmlformats.org/officeDocument/2006/relationships/customXml" Target="../ink/ink792.xml"/><Relationship Id="rId323" Type="http://schemas.openxmlformats.org/officeDocument/2006/relationships/image" Target="../media/image881.png"/><Relationship Id="rId530" Type="http://schemas.openxmlformats.org/officeDocument/2006/relationships/customXml" Target="../ink/ink978.xml"/><Relationship Id="rId20" Type="http://schemas.openxmlformats.org/officeDocument/2006/relationships/customXml" Target="../ink/ink723.xml"/><Relationship Id="rId62" Type="http://schemas.openxmlformats.org/officeDocument/2006/relationships/customXml" Target="../ink/ink744.xml"/><Relationship Id="rId365" Type="http://schemas.openxmlformats.org/officeDocument/2006/relationships/image" Target="../media/image902.png"/><Relationship Id="rId572" Type="http://schemas.openxmlformats.org/officeDocument/2006/relationships/customXml" Target="../ink/ink999.xml"/><Relationship Id="rId628" Type="http://schemas.openxmlformats.org/officeDocument/2006/relationships/customXml" Target="../ink/ink1027.xml"/><Relationship Id="rId225" Type="http://schemas.openxmlformats.org/officeDocument/2006/relationships/image" Target="../media/image832.png"/><Relationship Id="rId267" Type="http://schemas.openxmlformats.org/officeDocument/2006/relationships/image" Target="../media/image853.png"/><Relationship Id="rId432" Type="http://schemas.openxmlformats.org/officeDocument/2006/relationships/customXml" Target="../ink/ink929.xml"/><Relationship Id="rId474" Type="http://schemas.openxmlformats.org/officeDocument/2006/relationships/customXml" Target="../ink/ink950.xml"/><Relationship Id="rId127" Type="http://schemas.openxmlformats.org/officeDocument/2006/relationships/image" Target="../media/image783.png"/><Relationship Id="rId31" Type="http://schemas.openxmlformats.org/officeDocument/2006/relationships/image" Target="../media/image735.png"/><Relationship Id="rId73" Type="http://schemas.openxmlformats.org/officeDocument/2006/relationships/image" Target="../media/image756.png"/><Relationship Id="rId169" Type="http://schemas.openxmlformats.org/officeDocument/2006/relationships/image" Target="../media/image804.png"/><Relationship Id="rId334" Type="http://schemas.openxmlformats.org/officeDocument/2006/relationships/customXml" Target="../ink/ink880.xml"/><Relationship Id="rId376" Type="http://schemas.openxmlformats.org/officeDocument/2006/relationships/customXml" Target="../ink/ink901.xml"/><Relationship Id="rId541" Type="http://schemas.openxmlformats.org/officeDocument/2006/relationships/image" Target="../media/image990.png"/><Relationship Id="rId583" Type="http://schemas.openxmlformats.org/officeDocument/2006/relationships/image" Target="../media/image1011.png"/><Relationship Id="rId639" Type="http://schemas.openxmlformats.org/officeDocument/2006/relationships/customXml" Target="../ink/ink1033.xml"/><Relationship Id="rId4" Type="http://schemas.openxmlformats.org/officeDocument/2006/relationships/customXml" Target="../ink/ink715.xml"/><Relationship Id="rId180" Type="http://schemas.openxmlformats.org/officeDocument/2006/relationships/customXml" Target="../ink/ink803.xml"/><Relationship Id="rId236" Type="http://schemas.openxmlformats.org/officeDocument/2006/relationships/customXml" Target="../ink/ink831.xml"/><Relationship Id="rId278" Type="http://schemas.openxmlformats.org/officeDocument/2006/relationships/customXml" Target="../ink/ink852.xml"/><Relationship Id="rId401" Type="http://schemas.openxmlformats.org/officeDocument/2006/relationships/image" Target="../media/image920.png"/><Relationship Id="rId443" Type="http://schemas.openxmlformats.org/officeDocument/2006/relationships/image" Target="../media/image941.png"/><Relationship Id="rId650" Type="http://schemas.openxmlformats.org/officeDocument/2006/relationships/image" Target="../media/image1044.png"/><Relationship Id="rId303" Type="http://schemas.openxmlformats.org/officeDocument/2006/relationships/image" Target="../media/image871.png"/><Relationship Id="rId485" Type="http://schemas.openxmlformats.org/officeDocument/2006/relationships/image" Target="../media/image962.png"/><Relationship Id="rId42" Type="http://schemas.openxmlformats.org/officeDocument/2006/relationships/customXml" Target="../ink/ink734.xml"/><Relationship Id="rId84" Type="http://schemas.openxmlformats.org/officeDocument/2006/relationships/customXml" Target="../ink/ink755.xml"/><Relationship Id="rId138" Type="http://schemas.openxmlformats.org/officeDocument/2006/relationships/customXml" Target="../ink/ink782.xml"/><Relationship Id="rId345" Type="http://schemas.openxmlformats.org/officeDocument/2006/relationships/image" Target="../media/image892.png"/><Relationship Id="rId387" Type="http://schemas.openxmlformats.org/officeDocument/2006/relationships/image" Target="../media/image913.png"/><Relationship Id="rId510" Type="http://schemas.openxmlformats.org/officeDocument/2006/relationships/customXml" Target="../ink/ink968.xml"/><Relationship Id="rId552" Type="http://schemas.openxmlformats.org/officeDocument/2006/relationships/customXml" Target="../ink/ink989.xml"/><Relationship Id="rId594" Type="http://schemas.openxmlformats.org/officeDocument/2006/relationships/customXml" Target="../ink/ink1010.xml"/><Relationship Id="rId608" Type="http://schemas.openxmlformats.org/officeDocument/2006/relationships/customXml" Target="../ink/ink1017.xml"/><Relationship Id="rId191" Type="http://schemas.openxmlformats.org/officeDocument/2006/relationships/image" Target="../media/image815.png"/><Relationship Id="rId205" Type="http://schemas.openxmlformats.org/officeDocument/2006/relationships/image" Target="../media/image822.png"/><Relationship Id="rId247" Type="http://schemas.openxmlformats.org/officeDocument/2006/relationships/image" Target="../media/image843.png"/><Relationship Id="rId412" Type="http://schemas.openxmlformats.org/officeDocument/2006/relationships/customXml" Target="../ink/ink919.xml"/><Relationship Id="rId107" Type="http://schemas.openxmlformats.org/officeDocument/2006/relationships/image" Target="../media/image773.png"/><Relationship Id="rId289" Type="http://schemas.openxmlformats.org/officeDocument/2006/relationships/image" Target="../media/image864.png"/><Relationship Id="rId454" Type="http://schemas.openxmlformats.org/officeDocument/2006/relationships/customXml" Target="../ink/ink940.xml"/><Relationship Id="rId496" Type="http://schemas.openxmlformats.org/officeDocument/2006/relationships/customXml" Target="../ink/ink961.xml"/><Relationship Id="rId11" Type="http://schemas.openxmlformats.org/officeDocument/2006/relationships/image" Target="../media/image725.png"/><Relationship Id="rId53" Type="http://schemas.openxmlformats.org/officeDocument/2006/relationships/image" Target="../media/image746.png"/><Relationship Id="rId149" Type="http://schemas.openxmlformats.org/officeDocument/2006/relationships/image" Target="../media/image794.png"/><Relationship Id="rId314" Type="http://schemas.openxmlformats.org/officeDocument/2006/relationships/customXml" Target="../ink/ink870.xml"/><Relationship Id="rId356" Type="http://schemas.openxmlformats.org/officeDocument/2006/relationships/customXml" Target="../ink/ink891.xml"/><Relationship Id="rId398" Type="http://schemas.openxmlformats.org/officeDocument/2006/relationships/customXml" Target="../ink/ink912.xml"/><Relationship Id="rId521" Type="http://schemas.openxmlformats.org/officeDocument/2006/relationships/image" Target="../media/image980.png"/><Relationship Id="rId563" Type="http://schemas.openxmlformats.org/officeDocument/2006/relationships/image" Target="../media/image1001.png"/><Relationship Id="rId619" Type="http://schemas.openxmlformats.org/officeDocument/2006/relationships/image" Target="../media/image1029.png"/><Relationship Id="rId95" Type="http://schemas.openxmlformats.org/officeDocument/2006/relationships/image" Target="../media/image767.png"/><Relationship Id="rId160" Type="http://schemas.openxmlformats.org/officeDocument/2006/relationships/customXml" Target="../ink/ink793.xml"/><Relationship Id="rId216" Type="http://schemas.openxmlformats.org/officeDocument/2006/relationships/customXml" Target="../ink/ink821.xml"/><Relationship Id="rId423" Type="http://schemas.openxmlformats.org/officeDocument/2006/relationships/image" Target="../media/image931.png"/><Relationship Id="rId258" Type="http://schemas.openxmlformats.org/officeDocument/2006/relationships/customXml" Target="../ink/ink842.xml"/><Relationship Id="rId465" Type="http://schemas.openxmlformats.org/officeDocument/2006/relationships/image" Target="../media/image952.png"/><Relationship Id="rId630" Type="http://schemas.openxmlformats.org/officeDocument/2006/relationships/customXml" Target="../ink/ink1028.xml"/><Relationship Id="rId22" Type="http://schemas.openxmlformats.org/officeDocument/2006/relationships/customXml" Target="../ink/ink724.xml"/><Relationship Id="rId64" Type="http://schemas.openxmlformats.org/officeDocument/2006/relationships/customXml" Target="../ink/ink745.xml"/><Relationship Id="rId118" Type="http://schemas.openxmlformats.org/officeDocument/2006/relationships/customXml" Target="../ink/ink772.xml"/><Relationship Id="rId325" Type="http://schemas.openxmlformats.org/officeDocument/2006/relationships/image" Target="../media/image882.png"/><Relationship Id="rId367" Type="http://schemas.openxmlformats.org/officeDocument/2006/relationships/image" Target="../media/image903.png"/><Relationship Id="rId532" Type="http://schemas.openxmlformats.org/officeDocument/2006/relationships/customXml" Target="../ink/ink979.xml"/><Relationship Id="rId574" Type="http://schemas.openxmlformats.org/officeDocument/2006/relationships/customXml" Target="../ink/ink1000.xml"/><Relationship Id="rId171" Type="http://schemas.openxmlformats.org/officeDocument/2006/relationships/image" Target="../media/image805.png"/><Relationship Id="rId227" Type="http://schemas.openxmlformats.org/officeDocument/2006/relationships/image" Target="../media/image833.png"/><Relationship Id="rId269" Type="http://schemas.openxmlformats.org/officeDocument/2006/relationships/image" Target="../media/image854.png"/><Relationship Id="rId434" Type="http://schemas.openxmlformats.org/officeDocument/2006/relationships/customXml" Target="../ink/ink930.xml"/><Relationship Id="rId476" Type="http://schemas.openxmlformats.org/officeDocument/2006/relationships/customXml" Target="../ink/ink951.xml"/><Relationship Id="rId641" Type="http://schemas.openxmlformats.org/officeDocument/2006/relationships/customXml" Target="../ink/ink1034.xml"/><Relationship Id="rId33" Type="http://schemas.openxmlformats.org/officeDocument/2006/relationships/image" Target="../media/image736.png"/><Relationship Id="rId129" Type="http://schemas.openxmlformats.org/officeDocument/2006/relationships/image" Target="../media/image784.png"/><Relationship Id="rId280" Type="http://schemas.openxmlformats.org/officeDocument/2006/relationships/customXml" Target="../ink/ink853.xml"/><Relationship Id="rId336" Type="http://schemas.openxmlformats.org/officeDocument/2006/relationships/customXml" Target="../ink/ink881.xml"/><Relationship Id="rId501" Type="http://schemas.openxmlformats.org/officeDocument/2006/relationships/image" Target="../media/image970.png"/><Relationship Id="rId543" Type="http://schemas.openxmlformats.org/officeDocument/2006/relationships/image" Target="../media/image991.png"/><Relationship Id="rId75" Type="http://schemas.openxmlformats.org/officeDocument/2006/relationships/image" Target="../media/image757.png"/><Relationship Id="rId140" Type="http://schemas.openxmlformats.org/officeDocument/2006/relationships/customXml" Target="../ink/ink783.xml"/><Relationship Id="rId182" Type="http://schemas.openxmlformats.org/officeDocument/2006/relationships/customXml" Target="../ink/ink804.xml"/><Relationship Id="rId378" Type="http://schemas.openxmlformats.org/officeDocument/2006/relationships/customXml" Target="../ink/ink902.xml"/><Relationship Id="rId403" Type="http://schemas.openxmlformats.org/officeDocument/2006/relationships/image" Target="../media/image921.png"/><Relationship Id="rId585" Type="http://schemas.openxmlformats.org/officeDocument/2006/relationships/image" Target="../media/image1012.png"/><Relationship Id="rId6" Type="http://schemas.openxmlformats.org/officeDocument/2006/relationships/customXml" Target="../ink/ink716.xml"/><Relationship Id="rId238" Type="http://schemas.openxmlformats.org/officeDocument/2006/relationships/customXml" Target="../ink/ink832.xml"/><Relationship Id="rId445" Type="http://schemas.openxmlformats.org/officeDocument/2006/relationships/image" Target="../media/image942.png"/><Relationship Id="rId487" Type="http://schemas.openxmlformats.org/officeDocument/2006/relationships/image" Target="../media/image963.png"/><Relationship Id="rId610" Type="http://schemas.openxmlformats.org/officeDocument/2006/relationships/customXml" Target="../ink/ink1018.xml"/><Relationship Id="rId652" Type="http://schemas.openxmlformats.org/officeDocument/2006/relationships/image" Target="../media/image1045.png"/><Relationship Id="rId291" Type="http://schemas.openxmlformats.org/officeDocument/2006/relationships/image" Target="../media/image865.png"/><Relationship Id="rId305" Type="http://schemas.openxmlformats.org/officeDocument/2006/relationships/image" Target="../media/image872.png"/><Relationship Id="rId347" Type="http://schemas.openxmlformats.org/officeDocument/2006/relationships/image" Target="../media/image893.png"/><Relationship Id="rId512" Type="http://schemas.openxmlformats.org/officeDocument/2006/relationships/customXml" Target="../ink/ink969.xml"/><Relationship Id="rId44" Type="http://schemas.openxmlformats.org/officeDocument/2006/relationships/customXml" Target="../ink/ink735.xml"/><Relationship Id="rId86" Type="http://schemas.openxmlformats.org/officeDocument/2006/relationships/customXml" Target="../ink/ink756.xml"/><Relationship Id="rId151" Type="http://schemas.openxmlformats.org/officeDocument/2006/relationships/image" Target="../media/image795.png"/><Relationship Id="rId389" Type="http://schemas.openxmlformats.org/officeDocument/2006/relationships/image" Target="../media/image914.png"/><Relationship Id="rId554" Type="http://schemas.openxmlformats.org/officeDocument/2006/relationships/customXml" Target="../ink/ink990.xml"/><Relationship Id="rId596" Type="http://schemas.openxmlformats.org/officeDocument/2006/relationships/customXml" Target="../ink/ink1011.xml"/><Relationship Id="rId193" Type="http://schemas.openxmlformats.org/officeDocument/2006/relationships/image" Target="../media/image816.png"/><Relationship Id="rId207" Type="http://schemas.openxmlformats.org/officeDocument/2006/relationships/image" Target="../media/image823.png"/><Relationship Id="rId249" Type="http://schemas.openxmlformats.org/officeDocument/2006/relationships/image" Target="../media/image844.png"/><Relationship Id="rId414" Type="http://schemas.openxmlformats.org/officeDocument/2006/relationships/customXml" Target="../ink/ink920.xml"/><Relationship Id="rId456" Type="http://schemas.openxmlformats.org/officeDocument/2006/relationships/customXml" Target="../ink/ink941.xml"/><Relationship Id="rId498" Type="http://schemas.openxmlformats.org/officeDocument/2006/relationships/customXml" Target="../ink/ink962.xml"/><Relationship Id="rId621" Type="http://schemas.openxmlformats.org/officeDocument/2006/relationships/image" Target="../media/image1030.png"/><Relationship Id="rId13" Type="http://schemas.openxmlformats.org/officeDocument/2006/relationships/image" Target="../media/image726.png"/><Relationship Id="rId109" Type="http://schemas.openxmlformats.org/officeDocument/2006/relationships/image" Target="../media/image774.png"/><Relationship Id="rId260" Type="http://schemas.openxmlformats.org/officeDocument/2006/relationships/customXml" Target="../ink/ink843.xml"/><Relationship Id="rId316" Type="http://schemas.openxmlformats.org/officeDocument/2006/relationships/customXml" Target="../ink/ink871.xml"/><Relationship Id="rId523" Type="http://schemas.openxmlformats.org/officeDocument/2006/relationships/image" Target="../media/image981.png"/><Relationship Id="rId55" Type="http://schemas.openxmlformats.org/officeDocument/2006/relationships/image" Target="../media/image747.png"/><Relationship Id="rId97" Type="http://schemas.openxmlformats.org/officeDocument/2006/relationships/image" Target="../media/image768.png"/><Relationship Id="rId120" Type="http://schemas.openxmlformats.org/officeDocument/2006/relationships/customXml" Target="../ink/ink773.xml"/><Relationship Id="rId358" Type="http://schemas.openxmlformats.org/officeDocument/2006/relationships/customXml" Target="../ink/ink892.xml"/><Relationship Id="rId565" Type="http://schemas.openxmlformats.org/officeDocument/2006/relationships/image" Target="../media/image1002.png"/><Relationship Id="rId162" Type="http://schemas.openxmlformats.org/officeDocument/2006/relationships/customXml" Target="../ink/ink794.xml"/><Relationship Id="rId218" Type="http://schemas.openxmlformats.org/officeDocument/2006/relationships/customXml" Target="../ink/ink822.xml"/><Relationship Id="rId425" Type="http://schemas.openxmlformats.org/officeDocument/2006/relationships/image" Target="../media/image932.png"/><Relationship Id="rId467" Type="http://schemas.openxmlformats.org/officeDocument/2006/relationships/image" Target="../media/image953.png"/><Relationship Id="rId632" Type="http://schemas.openxmlformats.org/officeDocument/2006/relationships/image" Target="../media/image1035.png"/><Relationship Id="rId271" Type="http://schemas.openxmlformats.org/officeDocument/2006/relationships/image" Target="../media/image855.png"/><Relationship Id="rId24" Type="http://schemas.openxmlformats.org/officeDocument/2006/relationships/customXml" Target="../ink/ink725.xml"/><Relationship Id="rId66" Type="http://schemas.openxmlformats.org/officeDocument/2006/relationships/customXml" Target="../ink/ink746.xml"/><Relationship Id="rId131" Type="http://schemas.openxmlformats.org/officeDocument/2006/relationships/image" Target="../media/image785.png"/><Relationship Id="rId327" Type="http://schemas.openxmlformats.org/officeDocument/2006/relationships/image" Target="../media/image883.png"/><Relationship Id="rId369" Type="http://schemas.openxmlformats.org/officeDocument/2006/relationships/image" Target="../media/image904.png"/><Relationship Id="rId534" Type="http://schemas.openxmlformats.org/officeDocument/2006/relationships/customXml" Target="../ink/ink980.xml"/><Relationship Id="rId576" Type="http://schemas.openxmlformats.org/officeDocument/2006/relationships/customXml" Target="../ink/ink1001.xml"/><Relationship Id="rId173" Type="http://schemas.openxmlformats.org/officeDocument/2006/relationships/image" Target="../media/image806.png"/><Relationship Id="rId229" Type="http://schemas.openxmlformats.org/officeDocument/2006/relationships/image" Target="../media/image834.png"/><Relationship Id="rId380" Type="http://schemas.openxmlformats.org/officeDocument/2006/relationships/customXml" Target="../ink/ink903.xml"/><Relationship Id="rId436" Type="http://schemas.openxmlformats.org/officeDocument/2006/relationships/customXml" Target="../ink/ink931.xml"/><Relationship Id="rId601" Type="http://schemas.openxmlformats.org/officeDocument/2006/relationships/image" Target="../media/image1020.png"/><Relationship Id="rId643" Type="http://schemas.openxmlformats.org/officeDocument/2006/relationships/customXml" Target="../ink/ink1035.xml"/><Relationship Id="rId240" Type="http://schemas.openxmlformats.org/officeDocument/2006/relationships/customXml" Target="../ink/ink833.xml"/><Relationship Id="rId478" Type="http://schemas.openxmlformats.org/officeDocument/2006/relationships/customXml" Target="../ink/ink952.xml"/><Relationship Id="rId35" Type="http://schemas.openxmlformats.org/officeDocument/2006/relationships/image" Target="../media/image737.png"/><Relationship Id="rId77" Type="http://schemas.openxmlformats.org/officeDocument/2006/relationships/image" Target="../media/image758.png"/><Relationship Id="rId100" Type="http://schemas.openxmlformats.org/officeDocument/2006/relationships/customXml" Target="../ink/ink763.xml"/><Relationship Id="rId282" Type="http://schemas.openxmlformats.org/officeDocument/2006/relationships/customXml" Target="../ink/ink854.xml"/><Relationship Id="rId338" Type="http://schemas.openxmlformats.org/officeDocument/2006/relationships/customXml" Target="../ink/ink882.xml"/><Relationship Id="rId503" Type="http://schemas.openxmlformats.org/officeDocument/2006/relationships/image" Target="../media/image971.png"/><Relationship Id="rId545" Type="http://schemas.openxmlformats.org/officeDocument/2006/relationships/image" Target="../media/image992.png"/><Relationship Id="rId587" Type="http://schemas.openxmlformats.org/officeDocument/2006/relationships/image" Target="../media/image1013.png"/><Relationship Id="rId8" Type="http://schemas.openxmlformats.org/officeDocument/2006/relationships/customXml" Target="../ink/ink717.xml"/><Relationship Id="rId142" Type="http://schemas.openxmlformats.org/officeDocument/2006/relationships/customXml" Target="../ink/ink784.xml"/><Relationship Id="rId184" Type="http://schemas.openxmlformats.org/officeDocument/2006/relationships/customXml" Target="../ink/ink805.xml"/><Relationship Id="rId391" Type="http://schemas.openxmlformats.org/officeDocument/2006/relationships/image" Target="../media/image915.png"/><Relationship Id="rId405" Type="http://schemas.openxmlformats.org/officeDocument/2006/relationships/image" Target="../media/image922.png"/><Relationship Id="rId447" Type="http://schemas.openxmlformats.org/officeDocument/2006/relationships/image" Target="../media/image943.png"/><Relationship Id="rId612" Type="http://schemas.openxmlformats.org/officeDocument/2006/relationships/customXml" Target="../ink/ink1019.xml"/><Relationship Id="rId251" Type="http://schemas.openxmlformats.org/officeDocument/2006/relationships/image" Target="../media/image845.png"/><Relationship Id="rId489" Type="http://schemas.openxmlformats.org/officeDocument/2006/relationships/image" Target="../media/image964.png"/><Relationship Id="rId654" Type="http://schemas.openxmlformats.org/officeDocument/2006/relationships/image" Target="../media/image1046.png"/><Relationship Id="rId46" Type="http://schemas.openxmlformats.org/officeDocument/2006/relationships/customXml" Target="../ink/ink736.xml"/><Relationship Id="rId293" Type="http://schemas.openxmlformats.org/officeDocument/2006/relationships/image" Target="../media/image866.png"/><Relationship Id="rId307" Type="http://schemas.openxmlformats.org/officeDocument/2006/relationships/image" Target="../media/image873.png"/><Relationship Id="rId349" Type="http://schemas.openxmlformats.org/officeDocument/2006/relationships/image" Target="../media/image894.png"/><Relationship Id="rId514" Type="http://schemas.openxmlformats.org/officeDocument/2006/relationships/customXml" Target="../ink/ink970.xml"/><Relationship Id="rId556" Type="http://schemas.openxmlformats.org/officeDocument/2006/relationships/customXml" Target="../ink/ink991.xml"/><Relationship Id="rId88" Type="http://schemas.openxmlformats.org/officeDocument/2006/relationships/customXml" Target="../ink/ink757.xml"/><Relationship Id="rId111" Type="http://schemas.openxmlformats.org/officeDocument/2006/relationships/image" Target="../media/image775.png"/><Relationship Id="rId153" Type="http://schemas.openxmlformats.org/officeDocument/2006/relationships/image" Target="../media/image796.png"/><Relationship Id="rId195" Type="http://schemas.openxmlformats.org/officeDocument/2006/relationships/image" Target="../media/image817.png"/><Relationship Id="rId209" Type="http://schemas.openxmlformats.org/officeDocument/2006/relationships/image" Target="../media/image824.png"/><Relationship Id="rId360" Type="http://schemas.openxmlformats.org/officeDocument/2006/relationships/customXml" Target="../ink/ink893.xml"/><Relationship Id="rId416" Type="http://schemas.openxmlformats.org/officeDocument/2006/relationships/customXml" Target="../ink/ink921.xml"/><Relationship Id="rId598" Type="http://schemas.openxmlformats.org/officeDocument/2006/relationships/customXml" Target="../ink/ink1012.xml"/><Relationship Id="rId220" Type="http://schemas.openxmlformats.org/officeDocument/2006/relationships/customXml" Target="../ink/ink823.xml"/><Relationship Id="rId458" Type="http://schemas.openxmlformats.org/officeDocument/2006/relationships/customXml" Target="../ink/ink942.xml"/><Relationship Id="rId623" Type="http://schemas.openxmlformats.org/officeDocument/2006/relationships/image" Target="../media/image1031.png"/><Relationship Id="rId15" Type="http://schemas.openxmlformats.org/officeDocument/2006/relationships/image" Target="../media/image727.png"/><Relationship Id="rId57" Type="http://schemas.openxmlformats.org/officeDocument/2006/relationships/image" Target="../media/image748.png"/><Relationship Id="rId262" Type="http://schemas.openxmlformats.org/officeDocument/2006/relationships/customXml" Target="../ink/ink844.xml"/><Relationship Id="rId318" Type="http://schemas.openxmlformats.org/officeDocument/2006/relationships/customXml" Target="../ink/ink872.xml"/><Relationship Id="rId525" Type="http://schemas.openxmlformats.org/officeDocument/2006/relationships/image" Target="../media/image982.png"/><Relationship Id="rId567" Type="http://schemas.openxmlformats.org/officeDocument/2006/relationships/image" Target="../media/image1003.png"/><Relationship Id="rId99" Type="http://schemas.openxmlformats.org/officeDocument/2006/relationships/image" Target="../media/image769.png"/><Relationship Id="rId122" Type="http://schemas.openxmlformats.org/officeDocument/2006/relationships/customXml" Target="../ink/ink774.xml"/><Relationship Id="rId164" Type="http://schemas.openxmlformats.org/officeDocument/2006/relationships/customXml" Target="../ink/ink795.xml"/><Relationship Id="rId371" Type="http://schemas.openxmlformats.org/officeDocument/2006/relationships/image" Target="../media/image905.png"/><Relationship Id="rId427" Type="http://schemas.openxmlformats.org/officeDocument/2006/relationships/image" Target="../media/image933.png"/><Relationship Id="rId469" Type="http://schemas.openxmlformats.org/officeDocument/2006/relationships/image" Target="../media/image954.png"/><Relationship Id="rId634" Type="http://schemas.openxmlformats.org/officeDocument/2006/relationships/image" Target="../media/image1036.png"/><Relationship Id="rId26" Type="http://schemas.openxmlformats.org/officeDocument/2006/relationships/customXml" Target="../ink/ink726.xml"/><Relationship Id="rId231" Type="http://schemas.openxmlformats.org/officeDocument/2006/relationships/image" Target="../media/image835.png"/><Relationship Id="rId273" Type="http://schemas.openxmlformats.org/officeDocument/2006/relationships/image" Target="../media/image856.png"/><Relationship Id="rId329" Type="http://schemas.openxmlformats.org/officeDocument/2006/relationships/image" Target="../media/image884.png"/><Relationship Id="rId480" Type="http://schemas.openxmlformats.org/officeDocument/2006/relationships/customXml" Target="../ink/ink953.xml"/><Relationship Id="rId536" Type="http://schemas.openxmlformats.org/officeDocument/2006/relationships/customXml" Target="../ink/ink981.xml"/><Relationship Id="rId68" Type="http://schemas.openxmlformats.org/officeDocument/2006/relationships/customXml" Target="../ink/ink747.xml"/><Relationship Id="rId133" Type="http://schemas.openxmlformats.org/officeDocument/2006/relationships/image" Target="../media/image786.png"/><Relationship Id="rId175" Type="http://schemas.openxmlformats.org/officeDocument/2006/relationships/image" Target="../media/image807.png"/><Relationship Id="rId340" Type="http://schemas.openxmlformats.org/officeDocument/2006/relationships/customXml" Target="../ink/ink883.xml"/><Relationship Id="rId578" Type="http://schemas.openxmlformats.org/officeDocument/2006/relationships/customXml" Target="../ink/ink1002.xml"/><Relationship Id="rId200" Type="http://schemas.openxmlformats.org/officeDocument/2006/relationships/customXml" Target="../ink/ink813.xml"/><Relationship Id="rId382" Type="http://schemas.openxmlformats.org/officeDocument/2006/relationships/customXml" Target="../ink/ink904.xml"/><Relationship Id="rId438" Type="http://schemas.openxmlformats.org/officeDocument/2006/relationships/customXml" Target="../ink/ink932.xml"/><Relationship Id="rId603" Type="http://schemas.openxmlformats.org/officeDocument/2006/relationships/image" Target="../media/image1021.png"/><Relationship Id="rId645" Type="http://schemas.openxmlformats.org/officeDocument/2006/relationships/customXml" Target="../ink/ink1036.xml"/><Relationship Id="rId242" Type="http://schemas.openxmlformats.org/officeDocument/2006/relationships/customXml" Target="../ink/ink834.xml"/><Relationship Id="rId284" Type="http://schemas.openxmlformats.org/officeDocument/2006/relationships/customXml" Target="../ink/ink855.xml"/><Relationship Id="rId491" Type="http://schemas.openxmlformats.org/officeDocument/2006/relationships/image" Target="../media/image965.png"/><Relationship Id="rId505" Type="http://schemas.openxmlformats.org/officeDocument/2006/relationships/image" Target="../media/image972.png"/><Relationship Id="rId37" Type="http://schemas.openxmlformats.org/officeDocument/2006/relationships/image" Target="../media/image738.png"/><Relationship Id="rId79" Type="http://schemas.openxmlformats.org/officeDocument/2006/relationships/image" Target="../media/image759.png"/><Relationship Id="rId102" Type="http://schemas.openxmlformats.org/officeDocument/2006/relationships/customXml" Target="../ink/ink764.xml"/><Relationship Id="rId144" Type="http://schemas.openxmlformats.org/officeDocument/2006/relationships/customXml" Target="../ink/ink785.xml"/><Relationship Id="rId547" Type="http://schemas.openxmlformats.org/officeDocument/2006/relationships/image" Target="../media/image993.png"/><Relationship Id="rId589" Type="http://schemas.openxmlformats.org/officeDocument/2006/relationships/image" Target="../media/image1014.png"/><Relationship Id="rId90" Type="http://schemas.openxmlformats.org/officeDocument/2006/relationships/customXml" Target="../ink/ink758.xml"/><Relationship Id="rId186" Type="http://schemas.openxmlformats.org/officeDocument/2006/relationships/customXml" Target="../ink/ink806.xml"/><Relationship Id="rId351" Type="http://schemas.openxmlformats.org/officeDocument/2006/relationships/image" Target="../media/image895.png"/><Relationship Id="rId393" Type="http://schemas.openxmlformats.org/officeDocument/2006/relationships/image" Target="../media/image916.png"/><Relationship Id="rId407" Type="http://schemas.openxmlformats.org/officeDocument/2006/relationships/image" Target="../media/image923.png"/><Relationship Id="rId449" Type="http://schemas.openxmlformats.org/officeDocument/2006/relationships/image" Target="../media/image944.png"/><Relationship Id="rId614" Type="http://schemas.openxmlformats.org/officeDocument/2006/relationships/customXml" Target="../ink/ink1020.xml"/><Relationship Id="rId211" Type="http://schemas.openxmlformats.org/officeDocument/2006/relationships/image" Target="../media/image825.png"/><Relationship Id="rId253" Type="http://schemas.openxmlformats.org/officeDocument/2006/relationships/image" Target="../media/image846.png"/><Relationship Id="rId295" Type="http://schemas.openxmlformats.org/officeDocument/2006/relationships/image" Target="../media/image867.png"/><Relationship Id="rId309" Type="http://schemas.openxmlformats.org/officeDocument/2006/relationships/image" Target="../media/image874.png"/><Relationship Id="rId460" Type="http://schemas.openxmlformats.org/officeDocument/2006/relationships/customXml" Target="../ink/ink943.xml"/><Relationship Id="rId516" Type="http://schemas.openxmlformats.org/officeDocument/2006/relationships/customXml" Target="../ink/ink971.xml"/><Relationship Id="rId48" Type="http://schemas.openxmlformats.org/officeDocument/2006/relationships/customXml" Target="../ink/ink737.xml"/><Relationship Id="rId113" Type="http://schemas.openxmlformats.org/officeDocument/2006/relationships/image" Target="../media/image776.png"/><Relationship Id="rId320" Type="http://schemas.openxmlformats.org/officeDocument/2006/relationships/customXml" Target="../ink/ink873.xml"/><Relationship Id="rId558" Type="http://schemas.openxmlformats.org/officeDocument/2006/relationships/customXml" Target="../ink/ink992.xml"/><Relationship Id="rId155" Type="http://schemas.openxmlformats.org/officeDocument/2006/relationships/image" Target="../media/image797.png"/><Relationship Id="rId197" Type="http://schemas.openxmlformats.org/officeDocument/2006/relationships/image" Target="../media/image818.png"/><Relationship Id="rId362" Type="http://schemas.openxmlformats.org/officeDocument/2006/relationships/customXml" Target="../ink/ink894.xml"/><Relationship Id="rId418" Type="http://schemas.openxmlformats.org/officeDocument/2006/relationships/customXml" Target="../ink/ink922.xml"/><Relationship Id="rId625" Type="http://schemas.openxmlformats.org/officeDocument/2006/relationships/image" Target="../media/image1032.png"/><Relationship Id="rId222" Type="http://schemas.openxmlformats.org/officeDocument/2006/relationships/customXml" Target="../ink/ink824.xml"/><Relationship Id="rId264" Type="http://schemas.openxmlformats.org/officeDocument/2006/relationships/customXml" Target="../ink/ink845.xml"/><Relationship Id="rId471" Type="http://schemas.openxmlformats.org/officeDocument/2006/relationships/image" Target="../media/image955.png"/><Relationship Id="rId17" Type="http://schemas.openxmlformats.org/officeDocument/2006/relationships/image" Target="../media/image728.png"/><Relationship Id="rId59" Type="http://schemas.openxmlformats.org/officeDocument/2006/relationships/image" Target="../media/image749.png"/><Relationship Id="rId124" Type="http://schemas.openxmlformats.org/officeDocument/2006/relationships/customXml" Target="../ink/ink775.xml"/><Relationship Id="rId527" Type="http://schemas.openxmlformats.org/officeDocument/2006/relationships/image" Target="../media/image983.png"/><Relationship Id="rId569" Type="http://schemas.openxmlformats.org/officeDocument/2006/relationships/image" Target="../media/image1004.png"/><Relationship Id="rId70" Type="http://schemas.openxmlformats.org/officeDocument/2006/relationships/customXml" Target="../ink/ink748.xml"/><Relationship Id="rId166" Type="http://schemas.openxmlformats.org/officeDocument/2006/relationships/customXml" Target="../ink/ink796.xml"/><Relationship Id="rId331" Type="http://schemas.openxmlformats.org/officeDocument/2006/relationships/image" Target="../media/image885.png"/><Relationship Id="rId373" Type="http://schemas.openxmlformats.org/officeDocument/2006/relationships/image" Target="../media/image906.png"/><Relationship Id="rId429" Type="http://schemas.openxmlformats.org/officeDocument/2006/relationships/image" Target="../media/image934.png"/><Relationship Id="rId580" Type="http://schemas.openxmlformats.org/officeDocument/2006/relationships/customXml" Target="../ink/ink1003.xml"/><Relationship Id="rId636" Type="http://schemas.openxmlformats.org/officeDocument/2006/relationships/image" Target="../media/image1037.png"/><Relationship Id="rId1" Type="http://schemas.openxmlformats.org/officeDocument/2006/relationships/slideLayout" Target="../slideLayouts/slideLayout5.xml"/><Relationship Id="rId233" Type="http://schemas.openxmlformats.org/officeDocument/2006/relationships/image" Target="../media/image836.png"/><Relationship Id="rId440" Type="http://schemas.openxmlformats.org/officeDocument/2006/relationships/customXml" Target="../ink/ink933.xml"/><Relationship Id="rId28" Type="http://schemas.openxmlformats.org/officeDocument/2006/relationships/customXml" Target="../ink/ink727.xml"/><Relationship Id="rId275" Type="http://schemas.openxmlformats.org/officeDocument/2006/relationships/image" Target="../media/image857.png"/><Relationship Id="rId300" Type="http://schemas.openxmlformats.org/officeDocument/2006/relationships/customXml" Target="../ink/ink863.xml"/><Relationship Id="rId482" Type="http://schemas.openxmlformats.org/officeDocument/2006/relationships/customXml" Target="../ink/ink954.xml"/><Relationship Id="rId538" Type="http://schemas.openxmlformats.org/officeDocument/2006/relationships/customXml" Target="../ink/ink982.xml"/><Relationship Id="rId81" Type="http://schemas.openxmlformats.org/officeDocument/2006/relationships/image" Target="../media/image760.png"/><Relationship Id="rId135" Type="http://schemas.openxmlformats.org/officeDocument/2006/relationships/image" Target="../media/image787.png"/><Relationship Id="rId177" Type="http://schemas.openxmlformats.org/officeDocument/2006/relationships/image" Target="../media/image808.png"/><Relationship Id="rId342" Type="http://schemas.openxmlformats.org/officeDocument/2006/relationships/customXml" Target="../ink/ink884.xml"/><Relationship Id="rId384" Type="http://schemas.openxmlformats.org/officeDocument/2006/relationships/customXml" Target="../ink/ink905.xml"/><Relationship Id="rId591" Type="http://schemas.openxmlformats.org/officeDocument/2006/relationships/image" Target="../media/image1015.png"/><Relationship Id="rId605" Type="http://schemas.openxmlformats.org/officeDocument/2006/relationships/image" Target="../media/image1022.png"/><Relationship Id="rId202" Type="http://schemas.openxmlformats.org/officeDocument/2006/relationships/customXml" Target="../ink/ink814.xml"/><Relationship Id="rId244" Type="http://schemas.openxmlformats.org/officeDocument/2006/relationships/customXml" Target="../ink/ink835.xml"/><Relationship Id="rId647" Type="http://schemas.openxmlformats.org/officeDocument/2006/relationships/customXml" Target="../ink/ink1037.xml"/><Relationship Id="rId39" Type="http://schemas.openxmlformats.org/officeDocument/2006/relationships/image" Target="../media/image739.png"/><Relationship Id="rId286" Type="http://schemas.openxmlformats.org/officeDocument/2006/relationships/customXml" Target="../ink/ink856.xml"/><Relationship Id="rId451" Type="http://schemas.openxmlformats.org/officeDocument/2006/relationships/image" Target="../media/image945.png"/><Relationship Id="rId493" Type="http://schemas.openxmlformats.org/officeDocument/2006/relationships/image" Target="../media/image966.png"/><Relationship Id="rId507" Type="http://schemas.openxmlformats.org/officeDocument/2006/relationships/image" Target="../media/image973.png"/><Relationship Id="rId549" Type="http://schemas.openxmlformats.org/officeDocument/2006/relationships/image" Target="../media/image994.png"/><Relationship Id="rId50" Type="http://schemas.openxmlformats.org/officeDocument/2006/relationships/customXml" Target="../ink/ink738.xml"/><Relationship Id="rId104" Type="http://schemas.openxmlformats.org/officeDocument/2006/relationships/customXml" Target="../ink/ink765.xml"/><Relationship Id="rId146" Type="http://schemas.openxmlformats.org/officeDocument/2006/relationships/customXml" Target="../ink/ink786.xml"/><Relationship Id="rId188" Type="http://schemas.openxmlformats.org/officeDocument/2006/relationships/customXml" Target="../ink/ink807.xml"/><Relationship Id="rId311" Type="http://schemas.openxmlformats.org/officeDocument/2006/relationships/image" Target="../media/image875.png"/><Relationship Id="rId353" Type="http://schemas.openxmlformats.org/officeDocument/2006/relationships/image" Target="../media/image896.png"/><Relationship Id="rId395" Type="http://schemas.openxmlformats.org/officeDocument/2006/relationships/image" Target="../media/image917.png"/><Relationship Id="rId409" Type="http://schemas.openxmlformats.org/officeDocument/2006/relationships/image" Target="../media/image924.png"/><Relationship Id="rId560" Type="http://schemas.openxmlformats.org/officeDocument/2006/relationships/customXml" Target="../ink/ink993.xml"/><Relationship Id="rId92" Type="http://schemas.openxmlformats.org/officeDocument/2006/relationships/customXml" Target="../ink/ink759.xml"/><Relationship Id="rId213" Type="http://schemas.openxmlformats.org/officeDocument/2006/relationships/image" Target="../media/image826.png"/><Relationship Id="rId420" Type="http://schemas.openxmlformats.org/officeDocument/2006/relationships/customXml" Target="../ink/ink923.xml"/><Relationship Id="rId616" Type="http://schemas.openxmlformats.org/officeDocument/2006/relationships/customXml" Target="../ink/ink1021.xml"/><Relationship Id="rId255" Type="http://schemas.openxmlformats.org/officeDocument/2006/relationships/image" Target="../media/image847.png"/><Relationship Id="rId297" Type="http://schemas.openxmlformats.org/officeDocument/2006/relationships/image" Target="../media/image868.png"/><Relationship Id="rId462" Type="http://schemas.openxmlformats.org/officeDocument/2006/relationships/customXml" Target="../ink/ink944.xml"/><Relationship Id="rId518" Type="http://schemas.openxmlformats.org/officeDocument/2006/relationships/customXml" Target="../ink/ink972.xml"/><Relationship Id="rId115" Type="http://schemas.openxmlformats.org/officeDocument/2006/relationships/image" Target="../media/image777.png"/><Relationship Id="rId157" Type="http://schemas.openxmlformats.org/officeDocument/2006/relationships/image" Target="../media/image798.png"/><Relationship Id="rId322" Type="http://schemas.openxmlformats.org/officeDocument/2006/relationships/customXml" Target="../ink/ink874.xml"/><Relationship Id="rId364" Type="http://schemas.openxmlformats.org/officeDocument/2006/relationships/customXml" Target="../ink/ink895.xml"/><Relationship Id="rId61" Type="http://schemas.openxmlformats.org/officeDocument/2006/relationships/image" Target="../media/image750.png"/><Relationship Id="rId199" Type="http://schemas.openxmlformats.org/officeDocument/2006/relationships/image" Target="../media/image819.png"/><Relationship Id="rId571" Type="http://schemas.openxmlformats.org/officeDocument/2006/relationships/image" Target="../media/image1005.png"/><Relationship Id="rId627" Type="http://schemas.openxmlformats.org/officeDocument/2006/relationships/image" Target="../media/image1033.png"/><Relationship Id="rId19" Type="http://schemas.openxmlformats.org/officeDocument/2006/relationships/image" Target="../media/image729.png"/><Relationship Id="rId224" Type="http://schemas.openxmlformats.org/officeDocument/2006/relationships/customXml" Target="../ink/ink825.xml"/><Relationship Id="rId266" Type="http://schemas.openxmlformats.org/officeDocument/2006/relationships/customXml" Target="../ink/ink846.xml"/><Relationship Id="rId431" Type="http://schemas.openxmlformats.org/officeDocument/2006/relationships/image" Target="../media/image935.png"/><Relationship Id="rId473" Type="http://schemas.openxmlformats.org/officeDocument/2006/relationships/image" Target="../media/image956.png"/><Relationship Id="rId529" Type="http://schemas.openxmlformats.org/officeDocument/2006/relationships/image" Target="../media/image984.png"/><Relationship Id="rId30" Type="http://schemas.openxmlformats.org/officeDocument/2006/relationships/customXml" Target="../ink/ink728.xml"/><Relationship Id="rId126" Type="http://schemas.openxmlformats.org/officeDocument/2006/relationships/customXml" Target="../ink/ink776.xml"/><Relationship Id="rId168" Type="http://schemas.openxmlformats.org/officeDocument/2006/relationships/customXml" Target="../ink/ink797.xml"/><Relationship Id="rId333" Type="http://schemas.openxmlformats.org/officeDocument/2006/relationships/image" Target="../media/image886.png"/><Relationship Id="rId540" Type="http://schemas.openxmlformats.org/officeDocument/2006/relationships/customXml" Target="../ink/ink983.xml"/><Relationship Id="rId72" Type="http://schemas.openxmlformats.org/officeDocument/2006/relationships/customXml" Target="../ink/ink749.xml"/><Relationship Id="rId375" Type="http://schemas.openxmlformats.org/officeDocument/2006/relationships/image" Target="../media/image907.png"/><Relationship Id="rId582" Type="http://schemas.openxmlformats.org/officeDocument/2006/relationships/customXml" Target="../ink/ink1004.xml"/><Relationship Id="rId638" Type="http://schemas.openxmlformats.org/officeDocument/2006/relationships/image" Target="../media/image1038.png"/><Relationship Id="rId3" Type="http://schemas.openxmlformats.org/officeDocument/2006/relationships/image" Target="../media/image721.png"/><Relationship Id="rId235" Type="http://schemas.openxmlformats.org/officeDocument/2006/relationships/image" Target="../media/image837.png"/><Relationship Id="rId277" Type="http://schemas.openxmlformats.org/officeDocument/2006/relationships/image" Target="../media/image858.png"/><Relationship Id="rId400" Type="http://schemas.openxmlformats.org/officeDocument/2006/relationships/customXml" Target="../ink/ink913.xml"/><Relationship Id="rId442" Type="http://schemas.openxmlformats.org/officeDocument/2006/relationships/customXml" Target="../ink/ink934.xml"/><Relationship Id="rId484" Type="http://schemas.openxmlformats.org/officeDocument/2006/relationships/customXml" Target="../ink/ink955.xml"/><Relationship Id="rId137" Type="http://schemas.openxmlformats.org/officeDocument/2006/relationships/image" Target="../media/image788.png"/><Relationship Id="rId302" Type="http://schemas.openxmlformats.org/officeDocument/2006/relationships/customXml" Target="../ink/ink864.xml"/><Relationship Id="rId344" Type="http://schemas.openxmlformats.org/officeDocument/2006/relationships/customXml" Target="../ink/ink885.xml"/><Relationship Id="rId41" Type="http://schemas.openxmlformats.org/officeDocument/2006/relationships/image" Target="../media/image740.png"/><Relationship Id="rId83" Type="http://schemas.openxmlformats.org/officeDocument/2006/relationships/image" Target="../media/image761.png"/><Relationship Id="rId179" Type="http://schemas.openxmlformats.org/officeDocument/2006/relationships/image" Target="../media/image809.png"/><Relationship Id="rId386" Type="http://schemas.openxmlformats.org/officeDocument/2006/relationships/customXml" Target="../ink/ink906.xml"/><Relationship Id="rId551" Type="http://schemas.openxmlformats.org/officeDocument/2006/relationships/image" Target="../media/image995.png"/><Relationship Id="rId593" Type="http://schemas.openxmlformats.org/officeDocument/2006/relationships/image" Target="../media/image1016.png"/><Relationship Id="rId607" Type="http://schemas.openxmlformats.org/officeDocument/2006/relationships/image" Target="../media/image1023.png"/><Relationship Id="rId649" Type="http://schemas.openxmlformats.org/officeDocument/2006/relationships/customXml" Target="../ink/ink1038.xml"/><Relationship Id="rId190" Type="http://schemas.openxmlformats.org/officeDocument/2006/relationships/customXml" Target="../ink/ink808.xml"/><Relationship Id="rId204" Type="http://schemas.openxmlformats.org/officeDocument/2006/relationships/customXml" Target="../ink/ink815.xml"/><Relationship Id="rId246" Type="http://schemas.openxmlformats.org/officeDocument/2006/relationships/customXml" Target="../ink/ink836.xml"/><Relationship Id="rId288" Type="http://schemas.openxmlformats.org/officeDocument/2006/relationships/customXml" Target="../ink/ink857.xml"/><Relationship Id="rId411" Type="http://schemas.openxmlformats.org/officeDocument/2006/relationships/image" Target="../media/image925.png"/><Relationship Id="rId453" Type="http://schemas.openxmlformats.org/officeDocument/2006/relationships/image" Target="../media/image946.png"/><Relationship Id="rId509" Type="http://schemas.openxmlformats.org/officeDocument/2006/relationships/image" Target="../media/image974.png"/><Relationship Id="rId106" Type="http://schemas.openxmlformats.org/officeDocument/2006/relationships/customXml" Target="../ink/ink766.xml"/><Relationship Id="rId313" Type="http://schemas.openxmlformats.org/officeDocument/2006/relationships/image" Target="../media/image876.png"/><Relationship Id="rId495" Type="http://schemas.openxmlformats.org/officeDocument/2006/relationships/image" Target="../media/image967.png"/><Relationship Id="rId10" Type="http://schemas.openxmlformats.org/officeDocument/2006/relationships/customXml" Target="../ink/ink718.xml"/><Relationship Id="rId52" Type="http://schemas.openxmlformats.org/officeDocument/2006/relationships/customXml" Target="../ink/ink739.xml"/><Relationship Id="rId94" Type="http://schemas.openxmlformats.org/officeDocument/2006/relationships/customXml" Target="../ink/ink760.xml"/><Relationship Id="rId148" Type="http://schemas.openxmlformats.org/officeDocument/2006/relationships/customXml" Target="../ink/ink787.xml"/><Relationship Id="rId355" Type="http://schemas.openxmlformats.org/officeDocument/2006/relationships/image" Target="../media/image897.png"/><Relationship Id="rId397" Type="http://schemas.openxmlformats.org/officeDocument/2006/relationships/image" Target="../media/image918.png"/><Relationship Id="rId520" Type="http://schemas.openxmlformats.org/officeDocument/2006/relationships/customXml" Target="../ink/ink973.xml"/><Relationship Id="rId562" Type="http://schemas.openxmlformats.org/officeDocument/2006/relationships/customXml" Target="../ink/ink994.xml"/><Relationship Id="rId618" Type="http://schemas.openxmlformats.org/officeDocument/2006/relationships/customXml" Target="../ink/ink1022.xml"/><Relationship Id="rId215" Type="http://schemas.openxmlformats.org/officeDocument/2006/relationships/image" Target="../media/image827.png"/><Relationship Id="rId257" Type="http://schemas.openxmlformats.org/officeDocument/2006/relationships/image" Target="../media/image848.png"/><Relationship Id="rId422" Type="http://schemas.openxmlformats.org/officeDocument/2006/relationships/customXml" Target="../ink/ink924.xml"/><Relationship Id="rId464" Type="http://schemas.openxmlformats.org/officeDocument/2006/relationships/customXml" Target="../ink/ink945.xml"/><Relationship Id="rId299" Type="http://schemas.openxmlformats.org/officeDocument/2006/relationships/image" Target="../media/image869.png"/><Relationship Id="rId63" Type="http://schemas.openxmlformats.org/officeDocument/2006/relationships/image" Target="../media/image751.png"/><Relationship Id="rId159" Type="http://schemas.openxmlformats.org/officeDocument/2006/relationships/image" Target="../media/image799.png"/><Relationship Id="rId366" Type="http://schemas.openxmlformats.org/officeDocument/2006/relationships/customXml" Target="../ink/ink896.xml"/><Relationship Id="rId573" Type="http://schemas.openxmlformats.org/officeDocument/2006/relationships/image" Target="../media/image1006.png"/><Relationship Id="rId226" Type="http://schemas.openxmlformats.org/officeDocument/2006/relationships/customXml" Target="../ink/ink826.xml"/><Relationship Id="rId433" Type="http://schemas.openxmlformats.org/officeDocument/2006/relationships/image" Target="../media/image936.png"/><Relationship Id="rId640" Type="http://schemas.openxmlformats.org/officeDocument/2006/relationships/image" Target="../media/image1039.png"/><Relationship Id="rId74" Type="http://schemas.openxmlformats.org/officeDocument/2006/relationships/customXml" Target="../ink/ink750.xml"/><Relationship Id="rId377" Type="http://schemas.openxmlformats.org/officeDocument/2006/relationships/image" Target="../media/image908.png"/><Relationship Id="rId500" Type="http://schemas.openxmlformats.org/officeDocument/2006/relationships/customXml" Target="../ink/ink963.xml"/><Relationship Id="rId584" Type="http://schemas.openxmlformats.org/officeDocument/2006/relationships/customXml" Target="../ink/ink1005.xml"/><Relationship Id="rId5" Type="http://schemas.openxmlformats.org/officeDocument/2006/relationships/image" Target="../media/image722.png"/><Relationship Id="rId237" Type="http://schemas.openxmlformats.org/officeDocument/2006/relationships/image" Target="../media/image838.png"/><Relationship Id="rId444" Type="http://schemas.openxmlformats.org/officeDocument/2006/relationships/customXml" Target="../ink/ink935.xml"/><Relationship Id="rId651" Type="http://schemas.openxmlformats.org/officeDocument/2006/relationships/customXml" Target="../ink/ink1039.xml"/><Relationship Id="rId290" Type="http://schemas.openxmlformats.org/officeDocument/2006/relationships/customXml" Target="../ink/ink858.xml"/><Relationship Id="rId304" Type="http://schemas.openxmlformats.org/officeDocument/2006/relationships/customXml" Target="../ink/ink865.xml"/><Relationship Id="rId388" Type="http://schemas.openxmlformats.org/officeDocument/2006/relationships/customXml" Target="../ink/ink907.xml"/><Relationship Id="rId511" Type="http://schemas.openxmlformats.org/officeDocument/2006/relationships/image" Target="../media/image975.png"/><Relationship Id="rId609" Type="http://schemas.openxmlformats.org/officeDocument/2006/relationships/image" Target="../media/image1024.png"/><Relationship Id="rId85" Type="http://schemas.openxmlformats.org/officeDocument/2006/relationships/image" Target="../media/image762.png"/><Relationship Id="rId150" Type="http://schemas.openxmlformats.org/officeDocument/2006/relationships/customXml" Target="../ink/ink788.xml"/><Relationship Id="rId595" Type="http://schemas.openxmlformats.org/officeDocument/2006/relationships/image" Target="../media/image1017.png"/><Relationship Id="rId248" Type="http://schemas.openxmlformats.org/officeDocument/2006/relationships/customXml" Target="../ink/ink837.xml"/><Relationship Id="rId455" Type="http://schemas.openxmlformats.org/officeDocument/2006/relationships/image" Target="../media/image947.png"/><Relationship Id="rId12" Type="http://schemas.openxmlformats.org/officeDocument/2006/relationships/customXml" Target="../ink/ink719.xml"/><Relationship Id="rId108" Type="http://schemas.openxmlformats.org/officeDocument/2006/relationships/customXml" Target="../ink/ink767.xml"/><Relationship Id="rId315" Type="http://schemas.openxmlformats.org/officeDocument/2006/relationships/image" Target="../media/image877.png"/><Relationship Id="rId522" Type="http://schemas.openxmlformats.org/officeDocument/2006/relationships/customXml" Target="../ink/ink974.xml"/><Relationship Id="rId96" Type="http://schemas.openxmlformats.org/officeDocument/2006/relationships/customXml" Target="../ink/ink761.xml"/><Relationship Id="rId161" Type="http://schemas.openxmlformats.org/officeDocument/2006/relationships/image" Target="../media/image800.png"/><Relationship Id="rId399" Type="http://schemas.openxmlformats.org/officeDocument/2006/relationships/image" Target="../media/image919.png"/><Relationship Id="rId259" Type="http://schemas.openxmlformats.org/officeDocument/2006/relationships/image" Target="../media/image849.png"/><Relationship Id="rId466" Type="http://schemas.openxmlformats.org/officeDocument/2006/relationships/customXml" Target="../ink/ink946.xml"/><Relationship Id="rId23" Type="http://schemas.openxmlformats.org/officeDocument/2006/relationships/image" Target="../media/image731.png"/><Relationship Id="rId119" Type="http://schemas.openxmlformats.org/officeDocument/2006/relationships/image" Target="../media/image779.png"/><Relationship Id="rId326" Type="http://schemas.openxmlformats.org/officeDocument/2006/relationships/customXml" Target="../ink/ink876.xml"/><Relationship Id="rId533" Type="http://schemas.openxmlformats.org/officeDocument/2006/relationships/image" Target="../media/image986.png"/><Relationship Id="rId172" Type="http://schemas.openxmlformats.org/officeDocument/2006/relationships/customXml" Target="../ink/ink799.xml"/><Relationship Id="rId477" Type="http://schemas.openxmlformats.org/officeDocument/2006/relationships/image" Target="../media/image958.png"/><Relationship Id="rId600" Type="http://schemas.openxmlformats.org/officeDocument/2006/relationships/customXml" Target="../ink/ink1013.xml"/><Relationship Id="rId337" Type="http://schemas.openxmlformats.org/officeDocument/2006/relationships/image" Target="../media/image888.png"/><Relationship Id="rId34" Type="http://schemas.openxmlformats.org/officeDocument/2006/relationships/customXml" Target="../ink/ink730.xml"/><Relationship Id="rId544" Type="http://schemas.openxmlformats.org/officeDocument/2006/relationships/customXml" Target="../ink/ink985.xml"/><Relationship Id="rId183" Type="http://schemas.openxmlformats.org/officeDocument/2006/relationships/image" Target="../media/image811.png"/><Relationship Id="rId390" Type="http://schemas.openxmlformats.org/officeDocument/2006/relationships/customXml" Target="../ink/ink908.xml"/><Relationship Id="rId404" Type="http://schemas.openxmlformats.org/officeDocument/2006/relationships/customXml" Target="../ink/ink915.xml"/><Relationship Id="rId611" Type="http://schemas.openxmlformats.org/officeDocument/2006/relationships/image" Target="../media/image1025.png"/><Relationship Id="rId250" Type="http://schemas.openxmlformats.org/officeDocument/2006/relationships/customXml" Target="../ink/ink838.xml"/><Relationship Id="rId488" Type="http://schemas.openxmlformats.org/officeDocument/2006/relationships/customXml" Target="../ink/ink957.xml"/><Relationship Id="rId45" Type="http://schemas.openxmlformats.org/officeDocument/2006/relationships/image" Target="../media/image742.png"/><Relationship Id="rId110" Type="http://schemas.openxmlformats.org/officeDocument/2006/relationships/customXml" Target="../ink/ink768.xml"/><Relationship Id="rId348" Type="http://schemas.openxmlformats.org/officeDocument/2006/relationships/customXml" Target="../ink/ink887.xml"/><Relationship Id="rId555" Type="http://schemas.openxmlformats.org/officeDocument/2006/relationships/image" Target="../media/image997.png"/><Relationship Id="rId194" Type="http://schemas.openxmlformats.org/officeDocument/2006/relationships/customXml" Target="../ink/ink810.xml"/><Relationship Id="rId208" Type="http://schemas.openxmlformats.org/officeDocument/2006/relationships/customXml" Target="../ink/ink817.xml"/><Relationship Id="rId415" Type="http://schemas.openxmlformats.org/officeDocument/2006/relationships/image" Target="../media/image927.png"/><Relationship Id="rId622" Type="http://schemas.openxmlformats.org/officeDocument/2006/relationships/customXml" Target="../ink/ink1024.xml"/><Relationship Id="rId261" Type="http://schemas.openxmlformats.org/officeDocument/2006/relationships/image" Target="../media/image850.png"/><Relationship Id="rId499" Type="http://schemas.openxmlformats.org/officeDocument/2006/relationships/image" Target="../media/image969.png"/><Relationship Id="rId56" Type="http://schemas.openxmlformats.org/officeDocument/2006/relationships/customXml" Target="../ink/ink741.xml"/><Relationship Id="rId359" Type="http://schemas.openxmlformats.org/officeDocument/2006/relationships/image" Target="../media/image899.png"/><Relationship Id="rId566" Type="http://schemas.openxmlformats.org/officeDocument/2006/relationships/customXml" Target="../ink/ink996.xml"/><Relationship Id="rId121" Type="http://schemas.openxmlformats.org/officeDocument/2006/relationships/image" Target="../media/image780.png"/><Relationship Id="rId219" Type="http://schemas.openxmlformats.org/officeDocument/2006/relationships/image" Target="../media/image829.png"/><Relationship Id="rId426" Type="http://schemas.openxmlformats.org/officeDocument/2006/relationships/customXml" Target="../ink/ink926.xml"/><Relationship Id="rId633" Type="http://schemas.openxmlformats.org/officeDocument/2006/relationships/customXml" Target="../ink/ink1030.xml"/><Relationship Id="rId67" Type="http://schemas.openxmlformats.org/officeDocument/2006/relationships/image" Target="../media/image753.png"/><Relationship Id="rId272" Type="http://schemas.openxmlformats.org/officeDocument/2006/relationships/customXml" Target="../ink/ink849.xml"/><Relationship Id="rId577" Type="http://schemas.openxmlformats.org/officeDocument/2006/relationships/image" Target="../media/image1008.png"/><Relationship Id="rId132" Type="http://schemas.openxmlformats.org/officeDocument/2006/relationships/customXml" Target="../ink/ink779.xml"/><Relationship Id="rId437" Type="http://schemas.openxmlformats.org/officeDocument/2006/relationships/image" Target="../media/image938.png"/><Relationship Id="rId644" Type="http://schemas.openxmlformats.org/officeDocument/2006/relationships/image" Target="../media/image1041.png"/><Relationship Id="rId283" Type="http://schemas.openxmlformats.org/officeDocument/2006/relationships/image" Target="../media/image861.png"/><Relationship Id="rId490" Type="http://schemas.openxmlformats.org/officeDocument/2006/relationships/customXml" Target="../ink/ink958.xml"/><Relationship Id="rId504" Type="http://schemas.openxmlformats.org/officeDocument/2006/relationships/customXml" Target="../ink/ink965.xml"/><Relationship Id="rId78" Type="http://schemas.openxmlformats.org/officeDocument/2006/relationships/customXml" Target="../ink/ink752.xml"/><Relationship Id="rId143" Type="http://schemas.openxmlformats.org/officeDocument/2006/relationships/image" Target="../media/image791.png"/><Relationship Id="rId350" Type="http://schemas.openxmlformats.org/officeDocument/2006/relationships/customXml" Target="../ink/ink888.xml"/><Relationship Id="rId588" Type="http://schemas.openxmlformats.org/officeDocument/2006/relationships/customXml" Target="../ink/ink1007.xml"/><Relationship Id="rId9" Type="http://schemas.openxmlformats.org/officeDocument/2006/relationships/image" Target="../media/image724.png"/><Relationship Id="rId210" Type="http://schemas.openxmlformats.org/officeDocument/2006/relationships/customXml" Target="../ink/ink818.xml"/><Relationship Id="rId448" Type="http://schemas.openxmlformats.org/officeDocument/2006/relationships/customXml" Target="../ink/ink937.xml"/><Relationship Id="rId294" Type="http://schemas.openxmlformats.org/officeDocument/2006/relationships/customXml" Target="../ink/ink860.xml"/><Relationship Id="rId308" Type="http://schemas.openxmlformats.org/officeDocument/2006/relationships/customXml" Target="../ink/ink867.xml"/><Relationship Id="rId515" Type="http://schemas.openxmlformats.org/officeDocument/2006/relationships/image" Target="../media/image977.png"/><Relationship Id="rId89" Type="http://schemas.openxmlformats.org/officeDocument/2006/relationships/image" Target="../media/image764.png"/><Relationship Id="rId154" Type="http://schemas.openxmlformats.org/officeDocument/2006/relationships/customXml" Target="../ink/ink790.xml"/><Relationship Id="rId361" Type="http://schemas.openxmlformats.org/officeDocument/2006/relationships/image" Target="../media/image900.png"/><Relationship Id="rId599" Type="http://schemas.openxmlformats.org/officeDocument/2006/relationships/image" Target="../media/image1019.png"/><Relationship Id="rId459" Type="http://schemas.openxmlformats.org/officeDocument/2006/relationships/image" Target="../media/image949.png"/><Relationship Id="rId16" Type="http://schemas.openxmlformats.org/officeDocument/2006/relationships/customXml" Target="../ink/ink721.xml"/><Relationship Id="rId221" Type="http://schemas.openxmlformats.org/officeDocument/2006/relationships/image" Target="../media/image830.png"/><Relationship Id="rId319" Type="http://schemas.openxmlformats.org/officeDocument/2006/relationships/image" Target="../media/image879.png"/><Relationship Id="rId526" Type="http://schemas.openxmlformats.org/officeDocument/2006/relationships/customXml" Target="../ink/ink976.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34.xml"/><Relationship Id="rId6" Type="http://schemas.openxmlformats.org/officeDocument/2006/relationships/image" Target="../media/image1049.png"/><Relationship Id="rId5" Type="http://schemas.openxmlformats.org/officeDocument/2006/relationships/image" Target="../media/image1048.jpeg"/><Relationship Id="rId4" Type="http://schemas.openxmlformats.org/officeDocument/2006/relationships/image" Target="../media/image1047.jpe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50.png"/><Relationship Id="rId1" Type="http://schemas.openxmlformats.org/officeDocument/2006/relationships/slideLayout" Target="../slideLayouts/slideLayout23.xml"/></Relationships>
</file>

<file path=ppt/slides/_rels/slide9.xml.rels><?xml version="1.0" encoding="UTF-8" standalone="yes"?>
<Relationships xmlns="http://schemas.openxmlformats.org/package/2006/relationships"><Relationship Id="rId3" Type="http://schemas.openxmlformats.org/officeDocument/2006/relationships/image" Target="../media/image1051.png"/><Relationship Id="rId2" Type="http://schemas.openxmlformats.org/officeDocument/2006/relationships/image" Target="../media/image1.png"/><Relationship Id="rId1" Type="http://schemas.openxmlformats.org/officeDocument/2006/relationships/slideLayout" Target="../slideLayouts/slideLayout2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Picture Placeholder 39" descr="A person sitting on the floor using a computer&#10;&#10;Description automatically generated with medium confidence">
            <a:extLst>
              <a:ext uri="{FF2B5EF4-FFF2-40B4-BE49-F238E27FC236}">
                <a16:creationId xmlns:a16="http://schemas.microsoft.com/office/drawing/2014/main" id="{163910DD-E4DC-EB5C-1DC5-26A4E9F6135E}"/>
              </a:ext>
            </a:extLst>
          </p:cNvPr>
          <p:cNvPicPr>
            <a:picLocks noGrp="1" noChangeAspect="1"/>
          </p:cNvPicPr>
          <p:nvPr>
            <p:ph type="pic" sz="quarter" idx="12"/>
          </p:nvPr>
        </p:nvPicPr>
        <p:blipFill rotWithShape="1">
          <a:blip r:embed="rId3" cstate="screen">
            <a:extLst>
              <a:ext uri="{BEBA8EAE-BF5A-486C-A8C5-ECC9F3942E4B}">
                <a14:imgProps xmlns:a14="http://schemas.microsoft.com/office/drawing/2010/main">
                  <a14:imgLayer r:embed="rId4">
                    <a14:imgEffect>
                      <a14:colorTemperature colorTemp="4700"/>
                    </a14:imgEffect>
                    <a14:imgEffect>
                      <a14:saturation sat="0"/>
                    </a14:imgEffect>
                  </a14:imgLayer>
                </a14:imgProps>
              </a:ext>
              <a:ext uri="{28A0092B-C50C-407E-A947-70E740481C1C}">
                <a14:useLocalDpi xmlns:a14="http://schemas.microsoft.com/office/drawing/2010/main"/>
              </a:ext>
            </a:extLst>
          </a:blip>
          <a:srcRect/>
          <a:stretch/>
        </p:blipFill>
        <p:spPr>
          <a:xfrm>
            <a:off x="7874289" y="457200"/>
            <a:ext cx="3814597" cy="5943600"/>
          </a:xfrm>
        </p:spPr>
      </p:pic>
      <p:sp>
        <p:nvSpPr>
          <p:cNvPr id="23" name="Title 22">
            <a:extLst>
              <a:ext uri="{FF2B5EF4-FFF2-40B4-BE49-F238E27FC236}">
                <a16:creationId xmlns:a16="http://schemas.microsoft.com/office/drawing/2014/main" id="{46CB52B3-4EAB-0A19-8364-27ADBDC7AF4A}"/>
              </a:ext>
            </a:extLst>
          </p:cNvPr>
          <p:cNvSpPr>
            <a:spLocks noGrp="1"/>
          </p:cNvSpPr>
          <p:nvPr>
            <p:ph type="ctrTitle"/>
          </p:nvPr>
        </p:nvSpPr>
        <p:spPr>
          <a:xfrm>
            <a:off x="2863242" y="182764"/>
            <a:ext cx="5040560" cy="5492080"/>
          </a:xfrm>
        </p:spPr>
        <p:txBody>
          <a:bodyPr>
            <a:normAutofit fontScale="90000"/>
          </a:bodyPr>
          <a:lstStyle/>
          <a:p>
            <a:r>
              <a:rPr lang="en-US" sz="6600" b="1" dirty="0">
                <a:gradFill>
                  <a:gsLst>
                    <a:gs pos="4000">
                      <a:schemeClr val="accent2"/>
                    </a:gs>
                    <a:gs pos="100000">
                      <a:schemeClr val="accent1"/>
                    </a:gs>
                  </a:gsLst>
                  <a:lin ang="6000000" scaled="0"/>
                </a:gradFill>
                <a:latin typeface="Cooper Black" panose="0208090404030B020404" pitchFamily="18" charset="0"/>
              </a:rPr>
              <a:t>SAP </a:t>
            </a:r>
            <a:r>
              <a:rPr lang="en-US" sz="5300" b="1" dirty="0">
                <a:gradFill>
                  <a:gsLst>
                    <a:gs pos="4000">
                      <a:schemeClr val="accent2"/>
                    </a:gs>
                    <a:gs pos="100000">
                      <a:schemeClr val="accent1"/>
                    </a:gs>
                  </a:gsLst>
                  <a:lin ang="6000000" scaled="0"/>
                </a:gradFill>
                <a:latin typeface="Cooper Black" panose="0208090404030B020404" pitchFamily="18" charset="0"/>
              </a:rPr>
              <a:t>S/4HANA </a:t>
            </a:r>
            <a:r>
              <a:rPr lang="en-US" sz="6600" b="1" dirty="0">
                <a:gradFill>
                  <a:gsLst>
                    <a:gs pos="4000">
                      <a:schemeClr val="accent2"/>
                    </a:gs>
                    <a:gs pos="100000">
                      <a:schemeClr val="accent1"/>
                    </a:gs>
                  </a:gsLst>
                  <a:lin ang="6000000" scaled="0"/>
                </a:gradFill>
                <a:latin typeface="Cooper Black" panose="0208090404030B020404" pitchFamily="18" charset="0"/>
              </a:rPr>
              <a:t>CDS, BTP Full Stack Training</a:t>
            </a:r>
            <a:br>
              <a:rPr lang="en-US" sz="6600" b="1" dirty="0">
                <a:gradFill>
                  <a:gsLst>
                    <a:gs pos="4000">
                      <a:schemeClr val="accent2"/>
                    </a:gs>
                    <a:gs pos="100000">
                      <a:schemeClr val="accent1"/>
                    </a:gs>
                  </a:gsLst>
                  <a:lin ang="6000000" scaled="0"/>
                </a:gradFill>
              </a:rPr>
            </a:br>
            <a:r>
              <a:rPr lang="en-US" sz="4800" b="1" dirty="0">
                <a:solidFill>
                  <a:schemeClr val="accent1">
                    <a:lumMod val="60000"/>
                    <a:lumOff val="40000"/>
                  </a:schemeClr>
                </a:solidFill>
              </a:rPr>
              <a:t>Day 7</a:t>
            </a:r>
            <a:endParaRPr lang="en-US" sz="6600" b="1" dirty="0">
              <a:solidFill>
                <a:schemeClr val="accent1">
                  <a:lumMod val="60000"/>
                  <a:lumOff val="40000"/>
                </a:schemeClr>
              </a:solidFill>
            </a:endParaRPr>
          </a:p>
        </p:txBody>
      </p:sp>
      <p:sp>
        <p:nvSpPr>
          <p:cNvPr id="24" name="Subtitle 23">
            <a:extLst>
              <a:ext uri="{FF2B5EF4-FFF2-40B4-BE49-F238E27FC236}">
                <a16:creationId xmlns:a16="http://schemas.microsoft.com/office/drawing/2014/main" id="{6CFDB45A-0897-FF2D-1B30-8B859BC11928}"/>
              </a:ext>
            </a:extLst>
          </p:cNvPr>
          <p:cNvSpPr>
            <a:spLocks noGrp="1"/>
          </p:cNvSpPr>
          <p:nvPr>
            <p:ph type="subTitle" idx="1"/>
          </p:nvPr>
        </p:nvSpPr>
        <p:spPr>
          <a:xfrm>
            <a:off x="2863242" y="5506388"/>
            <a:ext cx="4465623" cy="440969"/>
          </a:xfrm>
        </p:spPr>
        <p:txBody>
          <a:bodyPr>
            <a:normAutofit fontScale="92500" lnSpcReduction="10000"/>
          </a:bodyPr>
          <a:lstStyle/>
          <a:p>
            <a:r>
              <a:rPr lang="en-US" sz="2400" b="1" spc="70" dirty="0">
                <a:solidFill>
                  <a:schemeClr val="accent3">
                    <a:lumMod val="25000"/>
                  </a:schemeClr>
                </a:solidFill>
              </a:rPr>
              <a:t>Anubhav Oberoy</a:t>
            </a:r>
          </a:p>
        </p:txBody>
      </p:sp>
      <p:sp>
        <p:nvSpPr>
          <p:cNvPr id="26" name="Footer Placeholder 25">
            <a:extLst>
              <a:ext uri="{FF2B5EF4-FFF2-40B4-BE49-F238E27FC236}">
                <a16:creationId xmlns:a16="http://schemas.microsoft.com/office/drawing/2014/main" id="{925DB5B4-7E1C-3D2C-9F9C-01006A4C5D84}"/>
              </a:ext>
            </a:extLst>
          </p:cNvPr>
          <p:cNvSpPr>
            <a:spLocks noGrp="1"/>
          </p:cNvSpPr>
          <p:nvPr>
            <p:ph type="ftr" sz="quarter" idx="14"/>
          </p:nvPr>
        </p:nvSpPr>
        <p:spPr>
          <a:xfrm>
            <a:off x="621804" y="5947357"/>
            <a:ext cx="3043906" cy="365125"/>
          </a:xfrm>
        </p:spPr>
        <p:txBody>
          <a:bodyPr/>
          <a:lstStyle/>
          <a:p>
            <a:r>
              <a:rPr lang="en-US" dirty="0"/>
              <a:t>AnubhavTrainings.com</a:t>
            </a:r>
          </a:p>
        </p:txBody>
      </p:sp>
      <p:sp>
        <p:nvSpPr>
          <p:cNvPr id="41" name="Rectangle 40">
            <a:extLst>
              <a:ext uri="{FF2B5EF4-FFF2-40B4-BE49-F238E27FC236}">
                <a16:creationId xmlns:a16="http://schemas.microsoft.com/office/drawing/2014/main" id="{CD4009DB-85F1-7667-6D05-F1074DA9C281}"/>
              </a:ext>
            </a:extLst>
          </p:cNvPr>
          <p:cNvSpPr/>
          <p:nvPr/>
        </p:nvSpPr>
        <p:spPr>
          <a:xfrm>
            <a:off x="499937" y="457200"/>
            <a:ext cx="11188950" cy="5943600"/>
          </a:xfrm>
          <a:prstGeom prst="rect">
            <a:avLst/>
          </a:prstGeom>
          <a:noFill/>
          <a:ln w="3175">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phic 2" descr="Anchor with solid fill">
            <a:extLst>
              <a:ext uri="{FF2B5EF4-FFF2-40B4-BE49-F238E27FC236}">
                <a16:creationId xmlns:a16="http://schemas.microsoft.com/office/drawing/2014/main" id="{42403D08-73F6-329F-2B78-0A3EF69F4F2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41884" y="2403414"/>
            <a:ext cx="787858" cy="787858"/>
          </a:xfrm>
          <a:prstGeom prst="rect">
            <a:avLst/>
          </a:prstGeom>
        </p:spPr>
      </p:pic>
    </p:spTree>
    <p:extLst>
      <p:ext uri="{BB962C8B-B14F-4D97-AF65-F5344CB8AC3E}">
        <p14:creationId xmlns:p14="http://schemas.microsoft.com/office/powerpoint/2010/main" val="6864161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189756" y="165802"/>
            <a:ext cx="10969943" cy="711081"/>
          </a:xfrm>
        </p:spPr>
        <p:txBody>
          <a:bodyPr>
            <a:noAutofit/>
          </a:bodyPr>
          <a:lstStyle/>
          <a:p>
            <a:r>
              <a:rPr lang="en-IN" dirty="0">
                <a:latin typeface="Cooper Black" panose="0208090404030B020404" pitchFamily="18" charset="0"/>
              </a:rPr>
              <a:t>Restful ABAP Programming</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a:t>
            </a:r>
          </a:p>
        </p:txBody>
      </p:sp>
      <p:sp>
        <p:nvSpPr>
          <p:cNvPr id="6" name="Rectangle 5"/>
          <p:cNvSpPr/>
          <p:nvPr/>
        </p:nvSpPr>
        <p:spPr>
          <a:xfrm>
            <a:off x="264196" y="962678"/>
            <a:ext cx="10821062" cy="1754326"/>
          </a:xfrm>
          <a:prstGeom prst="rect">
            <a:avLst/>
          </a:prstGeom>
        </p:spPr>
        <p:txBody>
          <a:bodyPr wrap="square">
            <a:spAutoFit/>
          </a:bodyPr>
          <a:lstStyle/>
          <a:p>
            <a:pPr marL="0" marR="0" lvl="0" indent="0" algn="just" defTabSz="121898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The ABAP RESTful programming model defines the architecture for efficient end-to-end development of intrinsically SAP HANA-optimized OData services (such as Fiori apps) in SAP Business Technology Platform ABAP Environment. It supports the development of all types of Fiori applications as well as A2X services. It is based on technologies and frameworks such as Core Data Services (CDS) for defining semantically rich data models and a service model infrastructure for creating OData services with bindings to an OData protocol and ABAP-based application services for custom logic and SAPUI5-based user interfaces .</a:t>
            </a:r>
          </a:p>
        </p:txBody>
      </p:sp>
      <p:sp>
        <p:nvSpPr>
          <p:cNvPr id="8" name="TextBox 7">
            <a:extLst>
              <a:ext uri="{FF2B5EF4-FFF2-40B4-BE49-F238E27FC236}">
                <a16:creationId xmlns:a16="http://schemas.microsoft.com/office/drawing/2014/main" id="{3FB0C4FA-4138-4FBD-A4A5-B9CAD03D9AE6}"/>
              </a:ext>
            </a:extLst>
          </p:cNvPr>
          <p:cNvSpPr txBox="1"/>
          <p:nvPr/>
        </p:nvSpPr>
        <p:spPr>
          <a:xfrm>
            <a:off x="264196" y="2924944"/>
            <a:ext cx="8904453" cy="2031325"/>
          </a:xfrm>
          <a:prstGeom prst="rect">
            <a:avLst/>
          </a:prstGeom>
          <a:noFill/>
        </p:spPr>
        <p:txBody>
          <a:bodyPr wrap="square" rtlCol="0">
            <a:spAutoFit/>
          </a:bodyPr>
          <a:lstStyle/>
          <a:p>
            <a:pPr marL="0" marR="0" lvl="0" indent="0" algn="just" defTabSz="1218987"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Calibri"/>
                <a:ea typeface="+mn-ea"/>
                <a:cs typeface="+mn-cs"/>
              </a:rPr>
              <a:t>The whole architecture is based on</a:t>
            </a:r>
          </a:p>
          <a:p>
            <a:pPr marL="342900" marR="0" lvl="0" indent="-342900" algn="just" defTabSz="121898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b="0" i="0" u="none" strike="noStrike" kern="1200" cap="none" spc="0" normalizeH="0" baseline="0" noProof="0" dirty="0">
                <a:ln>
                  <a:noFill/>
                </a:ln>
                <a:solidFill>
                  <a:prstClr val="black"/>
                </a:solidFill>
                <a:effectLst/>
                <a:uLnTx/>
                <a:uFillTx/>
                <a:latin typeface="Calibri"/>
                <a:ea typeface="+mn-ea"/>
                <a:cs typeface="+mn-cs"/>
              </a:rPr>
              <a:t>CDS views – will helps you to create semantically rich data model.</a:t>
            </a:r>
          </a:p>
          <a:p>
            <a:pPr marL="342900" marR="0" lvl="0" indent="-342900" algn="just" defTabSz="121898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b="0" i="0" u="none" strike="noStrike" kern="1200" cap="none" spc="0" normalizeH="0" baseline="0" noProof="0" dirty="0">
                <a:ln>
                  <a:noFill/>
                </a:ln>
                <a:solidFill>
                  <a:prstClr val="black"/>
                </a:solidFill>
                <a:effectLst/>
                <a:uLnTx/>
                <a:uFillTx/>
                <a:latin typeface="Calibri"/>
                <a:ea typeface="+mn-ea"/>
                <a:cs typeface="+mn-cs"/>
              </a:rPr>
              <a:t>Business Object here is a node inside a tree data structure which is achieved by using </a:t>
            </a:r>
            <a:r>
              <a:rPr kumimoji="0" lang="en-IN" sz="1800" b="1" i="0" u="none" strike="noStrike" kern="1200" cap="none" spc="0" normalizeH="0" baseline="0" noProof="0" dirty="0">
                <a:ln>
                  <a:noFill/>
                </a:ln>
                <a:solidFill>
                  <a:prstClr val="black"/>
                </a:solidFill>
                <a:effectLst/>
                <a:uLnTx/>
                <a:uFillTx/>
                <a:latin typeface="Calibri"/>
                <a:ea typeface="+mn-ea"/>
                <a:cs typeface="+mn-cs"/>
              </a:rPr>
              <a:t>root </a:t>
            </a:r>
            <a:r>
              <a:rPr kumimoji="0" lang="en-IN" sz="1800" b="0" i="0" u="none" strike="noStrike" kern="1200" cap="none" spc="0" normalizeH="0" baseline="0" noProof="0" dirty="0">
                <a:ln>
                  <a:noFill/>
                </a:ln>
                <a:solidFill>
                  <a:prstClr val="black"/>
                </a:solidFill>
                <a:effectLst/>
                <a:uLnTx/>
                <a:uFillTx/>
                <a:latin typeface="Calibri"/>
                <a:ea typeface="+mn-ea"/>
                <a:cs typeface="+mn-cs"/>
              </a:rPr>
              <a:t>keyword at CDS view level, this is needed only if we want to add transactional capability.</a:t>
            </a:r>
          </a:p>
          <a:p>
            <a:pPr marL="342900" marR="0" lvl="0" indent="-342900" algn="just" defTabSz="121898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Finally create a service using service definition and service binding .</a:t>
            </a:r>
          </a:p>
          <a:p>
            <a:pPr marL="342900" marR="0" lvl="0" indent="-342900" algn="just" defTabSz="121898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The binding will confirm the Purpose of service – API or Fiori.</a:t>
            </a:r>
          </a:p>
          <a:p>
            <a:pPr marL="342900" marR="0" lvl="0" indent="-342900" algn="just" defTabSz="121898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UI layer with the Fiori app using elements.</a:t>
            </a:r>
            <a:endParaRPr kumimoji="0" lang="en-IN" sz="18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741596644"/>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189756" y="188640"/>
            <a:ext cx="10969943" cy="711081"/>
          </a:xfrm>
        </p:spPr>
        <p:txBody>
          <a:bodyPr>
            <a:noAutofit/>
          </a:bodyPr>
          <a:lstStyle/>
          <a:p>
            <a:r>
              <a:rPr lang="en-US" dirty="0">
                <a:latin typeface="Cooper Black" panose="0208090404030B020404" pitchFamily="18" charset="0"/>
              </a:rPr>
              <a:t>RAP – The Big picture</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a:t>
            </a:r>
          </a:p>
        </p:txBody>
      </p:sp>
      <p:pic>
        <p:nvPicPr>
          <p:cNvPr id="4" name="Picture 3">
            <a:extLst>
              <a:ext uri="{FF2B5EF4-FFF2-40B4-BE49-F238E27FC236}">
                <a16:creationId xmlns:a16="http://schemas.microsoft.com/office/drawing/2014/main" id="{8145F746-C7DB-40B4-A495-B7BFD7574BA8}"/>
              </a:ext>
            </a:extLst>
          </p:cNvPr>
          <p:cNvPicPr>
            <a:picLocks noChangeAspect="1"/>
          </p:cNvPicPr>
          <p:nvPr/>
        </p:nvPicPr>
        <p:blipFill>
          <a:blip r:embed="rId3"/>
          <a:stretch>
            <a:fillRect/>
          </a:stretch>
        </p:blipFill>
        <p:spPr>
          <a:xfrm>
            <a:off x="631896" y="1019868"/>
            <a:ext cx="10647606" cy="5421075"/>
          </a:xfrm>
          <a:prstGeom prst="rect">
            <a:avLst/>
          </a:prstGeom>
        </p:spPr>
      </p:pic>
      <p:pic>
        <p:nvPicPr>
          <p:cNvPr id="2050" name="Picture 2" descr="Want Clipart Consumer Market - Consumer Vs Industrial Marketing, HD Png  Download , Transparent Png Image - PNGitem">
            <a:extLst>
              <a:ext uri="{FF2B5EF4-FFF2-40B4-BE49-F238E27FC236}">
                <a16:creationId xmlns:a16="http://schemas.microsoft.com/office/drawing/2014/main" id="{C9526CD2-7E5F-4561-8043-F3F9F4C7877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14492" y="75925"/>
            <a:ext cx="2736304" cy="9439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805992"/>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189756" y="188640"/>
            <a:ext cx="10969943" cy="711081"/>
          </a:xfrm>
        </p:spPr>
        <p:txBody>
          <a:bodyPr>
            <a:noAutofit/>
          </a:bodyPr>
          <a:lstStyle/>
          <a:p>
            <a:r>
              <a:rPr lang="en-US" dirty="0">
                <a:latin typeface="Cooper Black" panose="0208090404030B020404" pitchFamily="18" charset="0"/>
              </a:rPr>
              <a:t>What is a Business Object</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a:t>
            </a:r>
          </a:p>
        </p:txBody>
      </p:sp>
      <p:pic>
        <p:nvPicPr>
          <p:cNvPr id="2" name="Picture 1">
            <a:extLst>
              <a:ext uri="{FF2B5EF4-FFF2-40B4-BE49-F238E27FC236}">
                <a16:creationId xmlns:a16="http://schemas.microsoft.com/office/drawing/2014/main" id="{67232246-264A-4420-A97D-6B0AB74A15A2}"/>
              </a:ext>
            </a:extLst>
          </p:cNvPr>
          <p:cNvPicPr>
            <a:picLocks noChangeAspect="1"/>
          </p:cNvPicPr>
          <p:nvPr/>
        </p:nvPicPr>
        <p:blipFill>
          <a:blip r:embed="rId3"/>
          <a:stretch>
            <a:fillRect/>
          </a:stretch>
        </p:blipFill>
        <p:spPr>
          <a:xfrm>
            <a:off x="981844" y="1076741"/>
            <a:ext cx="9624894" cy="5395428"/>
          </a:xfrm>
          <a:prstGeom prst="rect">
            <a:avLst/>
          </a:prstGeom>
        </p:spPr>
      </p:pic>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0B8925C0-6B4B-2A3F-E469-E845481AB338}"/>
                  </a:ext>
                </a:extLst>
              </p14:cNvPr>
              <p14:cNvContentPartPr/>
              <p14:nvPr/>
            </p14:nvContentPartPr>
            <p14:xfrm>
              <a:off x="1841400" y="5937120"/>
              <a:ext cx="360" cy="360"/>
            </p14:xfrm>
          </p:contentPart>
        </mc:Choice>
        <mc:Fallback xmlns="">
          <p:pic>
            <p:nvPicPr>
              <p:cNvPr id="3" name="Ink 2">
                <a:extLst>
                  <a:ext uri="{FF2B5EF4-FFF2-40B4-BE49-F238E27FC236}">
                    <a16:creationId xmlns:a16="http://schemas.microsoft.com/office/drawing/2014/main" id="{0B8925C0-6B4B-2A3F-E469-E845481AB338}"/>
                  </a:ext>
                </a:extLst>
              </p:cNvPr>
              <p:cNvPicPr/>
              <p:nvPr/>
            </p:nvPicPr>
            <p:blipFill>
              <a:blip r:embed="rId5"/>
              <a:stretch>
                <a:fillRect/>
              </a:stretch>
            </p:blipFill>
            <p:spPr>
              <a:xfrm>
                <a:off x="1832040" y="5927760"/>
                <a:ext cx="19080" cy="19080"/>
              </a:xfrm>
              <a:prstGeom prst="rect">
                <a:avLst/>
              </a:prstGeom>
            </p:spPr>
          </p:pic>
        </mc:Fallback>
      </mc:AlternateContent>
    </p:spTree>
    <p:extLst>
      <p:ext uri="{BB962C8B-B14F-4D97-AF65-F5344CB8AC3E}">
        <p14:creationId xmlns:p14="http://schemas.microsoft.com/office/powerpoint/2010/main" val="1849561168"/>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261764" y="187522"/>
            <a:ext cx="10969943" cy="711081"/>
          </a:xfrm>
        </p:spPr>
        <p:txBody>
          <a:bodyPr>
            <a:noAutofit/>
          </a:bodyPr>
          <a:lstStyle/>
          <a:p>
            <a:r>
              <a:rPr lang="en-IN" dirty="0">
                <a:latin typeface="Cooper Black" panose="0208090404030B020404" pitchFamily="18" charset="0"/>
              </a:rPr>
              <a:t>Types of Implementation (Scenario) </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a:t>
            </a:r>
          </a:p>
        </p:txBody>
      </p:sp>
      <p:sp>
        <p:nvSpPr>
          <p:cNvPr id="6" name="Freeform 5">
            <a:extLst>
              <a:ext uri="{FF2B5EF4-FFF2-40B4-BE49-F238E27FC236}">
                <a16:creationId xmlns:a16="http://schemas.microsoft.com/office/drawing/2014/main" id="{C812C73A-9956-4D1F-9859-3FF7E57A3189}"/>
              </a:ext>
            </a:extLst>
          </p:cNvPr>
          <p:cNvSpPr>
            <a:spLocks/>
          </p:cNvSpPr>
          <p:nvPr/>
        </p:nvSpPr>
        <p:spPr bwMode="auto">
          <a:xfrm>
            <a:off x="5530750" y="1499281"/>
            <a:ext cx="4476128" cy="2349367"/>
          </a:xfrm>
          <a:custGeom>
            <a:avLst/>
            <a:gdLst>
              <a:gd name="T0" fmla="*/ 2446 w 2614"/>
              <a:gd name="T1" fmla="*/ 906 h 1372"/>
              <a:gd name="T2" fmla="*/ 2446 w 2614"/>
              <a:gd name="T3" fmla="*/ 0 h 1372"/>
              <a:gd name="T4" fmla="*/ 0 w 2614"/>
              <a:gd name="T5" fmla="*/ 0 h 1372"/>
              <a:gd name="T6" fmla="*/ 0 w 2614"/>
              <a:gd name="T7" fmla="*/ 1203 h 1372"/>
              <a:gd name="T8" fmla="*/ 601 w 2614"/>
              <a:gd name="T9" fmla="*/ 1203 h 1372"/>
              <a:gd name="T10" fmla="*/ 601 w 2614"/>
              <a:gd name="T11" fmla="*/ 600 h 1372"/>
              <a:gd name="T12" fmla="*/ 1845 w 2614"/>
              <a:gd name="T13" fmla="*/ 600 h 1372"/>
              <a:gd name="T14" fmla="*/ 1845 w 2614"/>
              <a:gd name="T15" fmla="*/ 906 h 1372"/>
              <a:gd name="T16" fmla="*/ 1681 w 2614"/>
              <a:gd name="T17" fmla="*/ 906 h 1372"/>
              <a:gd name="T18" fmla="*/ 2148 w 2614"/>
              <a:gd name="T19" fmla="*/ 1372 h 1372"/>
              <a:gd name="T20" fmla="*/ 2614 w 2614"/>
              <a:gd name="T21" fmla="*/ 906 h 1372"/>
              <a:gd name="T22" fmla="*/ 2446 w 2614"/>
              <a:gd name="T23" fmla="*/ 906 h 1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14" h="1372">
                <a:moveTo>
                  <a:pt x="2446" y="906"/>
                </a:moveTo>
                <a:lnTo>
                  <a:pt x="2446" y="0"/>
                </a:lnTo>
                <a:lnTo>
                  <a:pt x="0" y="0"/>
                </a:lnTo>
                <a:lnTo>
                  <a:pt x="0" y="1203"/>
                </a:lnTo>
                <a:lnTo>
                  <a:pt x="601" y="1203"/>
                </a:lnTo>
                <a:lnTo>
                  <a:pt x="601" y="600"/>
                </a:lnTo>
                <a:lnTo>
                  <a:pt x="1845" y="600"/>
                </a:lnTo>
                <a:lnTo>
                  <a:pt x="1845" y="906"/>
                </a:lnTo>
                <a:lnTo>
                  <a:pt x="1681" y="906"/>
                </a:lnTo>
                <a:lnTo>
                  <a:pt x="2148" y="1372"/>
                </a:lnTo>
                <a:lnTo>
                  <a:pt x="2614" y="906"/>
                </a:lnTo>
                <a:lnTo>
                  <a:pt x="2446" y="906"/>
                </a:lnTo>
                <a:close/>
              </a:path>
            </a:pathLst>
          </a:custGeom>
          <a:gradFill flip="none" rotWithShape="1">
            <a:gsLst>
              <a:gs pos="0">
                <a:schemeClr val="accent5"/>
              </a:gs>
              <a:gs pos="100000">
                <a:schemeClr val="accent6"/>
              </a:gs>
            </a:gsLst>
            <a:lin ang="10800000" scaled="1"/>
            <a:tileRect/>
          </a:gradFill>
          <a:ln w="9525">
            <a:noFill/>
            <a:round/>
            <a:headEnd/>
            <a:tailEnd/>
          </a:ln>
          <a:effectLst>
            <a:outerShdw blurRad="177800" dist="215900" dir="5400000" algn="t" rotWithShape="0">
              <a:prstClr val="black">
                <a:alpha val="15000"/>
              </a:prstClr>
            </a:outerShdw>
          </a:effectLst>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1200" cap="none" spc="0" normalizeH="0" baseline="0" noProof="0" dirty="0">
              <a:ln>
                <a:noFill/>
              </a:ln>
              <a:solidFill>
                <a:prstClr val="white"/>
              </a:solidFill>
              <a:effectLst/>
              <a:uLnTx/>
              <a:uFillTx/>
              <a:latin typeface="Calibri"/>
              <a:ea typeface="+mn-ea"/>
              <a:cs typeface="+mn-cs"/>
            </a:endParaRPr>
          </a:p>
        </p:txBody>
      </p:sp>
      <p:sp>
        <p:nvSpPr>
          <p:cNvPr id="7" name="TextBox 9">
            <a:extLst>
              <a:ext uri="{FF2B5EF4-FFF2-40B4-BE49-F238E27FC236}">
                <a16:creationId xmlns:a16="http://schemas.microsoft.com/office/drawing/2014/main" id="{62093AE4-15FE-409E-BC9F-2C8F67E70FD3}"/>
              </a:ext>
            </a:extLst>
          </p:cNvPr>
          <p:cNvSpPr txBox="1"/>
          <p:nvPr/>
        </p:nvSpPr>
        <p:spPr>
          <a:xfrm>
            <a:off x="655320" y="1124744"/>
            <a:ext cx="2947456" cy="398382"/>
          </a:xfrm>
          <a:prstGeom prst="rect">
            <a:avLst/>
          </a:prstGeom>
          <a:noFill/>
        </p:spPr>
        <p:txBody>
          <a:bodyPr wrap="square" lIns="0" rIns="0" rtlCol="0" anchor="ctr">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just" defTabSz="1218987"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Calibri"/>
                <a:ea typeface="Open Sans" panose="020B0606030504020204" pitchFamily="34" charset="0"/>
                <a:cs typeface="Open Sans" panose="020B0606030504020204" pitchFamily="34" charset="0"/>
              </a:rPr>
              <a:t>Brownfield Implementation</a:t>
            </a:r>
          </a:p>
        </p:txBody>
      </p:sp>
      <p:sp>
        <p:nvSpPr>
          <p:cNvPr id="8" name="Rectangle 7">
            <a:extLst>
              <a:ext uri="{FF2B5EF4-FFF2-40B4-BE49-F238E27FC236}">
                <a16:creationId xmlns:a16="http://schemas.microsoft.com/office/drawing/2014/main" id="{F3E95384-7CF8-43EE-87C2-4CC5D12DF633}"/>
              </a:ext>
            </a:extLst>
          </p:cNvPr>
          <p:cNvSpPr/>
          <p:nvPr/>
        </p:nvSpPr>
        <p:spPr>
          <a:xfrm>
            <a:off x="655320" y="1535342"/>
            <a:ext cx="4266557" cy="2062103"/>
          </a:xfrm>
          <a:prstGeom prst="rect">
            <a:avLst/>
          </a:prstGeom>
        </p:spPr>
        <p:txBody>
          <a:bodyPr wrap="square" lIns="0" rIns="0" anchor="t">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342900" marR="0" lvl="0" indent="-342900" algn="just" defTabSz="121898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Is used when we want to create a transactional application which can insert, update, delete data</a:t>
            </a:r>
            <a:r>
              <a:rPr kumimoji="0" lang="en-IN" sz="1600" b="0" i="0" u="none" strike="noStrike" kern="1200" cap="none" spc="0" normalizeH="0" baseline="0" noProof="0" dirty="0">
                <a:ln>
                  <a:noFill/>
                </a:ln>
                <a:solidFill>
                  <a:prstClr val="black"/>
                </a:solidFill>
                <a:effectLst/>
                <a:uLnTx/>
                <a:uFillTx/>
                <a:latin typeface="Calibri"/>
                <a:ea typeface="+mn-ea"/>
                <a:cs typeface="+mn-cs"/>
              </a:rPr>
              <a:t> from the system by writing your own logic</a:t>
            </a:r>
          </a:p>
          <a:p>
            <a:pPr marL="342900" marR="0" lvl="0" indent="-342900" algn="just" defTabSz="121898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600" b="0" i="0" u="none" strike="noStrike" kern="1200" cap="none" spc="0" normalizeH="0" baseline="0" noProof="0" dirty="0">
                <a:ln>
                  <a:noFill/>
                </a:ln>
                <a:solidFill>
                  <a:prstClr val="black"/>
                </a:solidFill>
                <a:effectLst/>
                <a:uLnTx/>
                <a:uFillTx/>
                <a:latin typeface="Calibri"/>
                <a:ea typeface="+mn-ea"/>
                <a:cs typeface="+mn-cs"/>
              </a:rPr>
              <a:t>You already have Business logic with you and you want to use that business logic to perform transactional capability</a:t>
            </a:r>
          </a:p>
          <a:p>
            <a:pPr marL="342900" marR="0" lvl="0" indent="-342900" algn="just" defTabSz="121898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600" b="0" i="0" u="none" strike="noStrike" kern="1200" cap="none" spc="0" normalizeH="0" baseline="0" noProof="0" dirty="0">
                <a:ln>
                  <a:noFill/>
                </a:ln>
                <a:solidFill>
                  <a:prstClr val="black"/>
                </a:solidFill>
                <a:effectLst/>
                <a:uLnTx/>
                <a:uFillTx/>
                <a:latin typeface="Calibri"/>
                <a:ea typeface="+mn-ea"/>
                <a:cs typeface="+mn-cs"/>
              </a:rPr>
              <a:t>You are own your own to manage your implementation.</a:t>
            </a:r>
            <a:endParaRPr kumimoji="0" lang="en-US" sz="1600" b="0" i="0" u="none" strike="noStrike" kern="1200" cap="none" spc="0" normalizeH="0" baseline="0" noProof="0" dirty="0">
              <a:ln>
                <a:noFill/>
              </a:ln>
              <a:solidFill>
                <a:prstClr val="black"/>
              </a:solidFill>
              <a:effectLst/>
              <a:uLnTx/>
              <a:uFillTx/>
              <a:latin typeface="Calibri"/>
              <a:ea typeface="+mn-ea"/>
              <a:cs typeface="+mn-cs"/>
            </a:endParaRPr>
          </a:p>
        </p:txBody>
      </p:sp>
      <p:sp>
        <p:nvSpPr>
          <p:cNvPr id="9" name="TextBox 12">
            <a:extLst>
              <a:ext uri="{FF2B5EF4-FFF2-40B4-BE49-F238E27FC236}">
                <a16:creationId xmlns:a16="http://schemas.microsoft.com/office/drawing/2014/main" id="{7DE1A013-FD86-4CD6-A796-D04B0648F151}"/>
              </a:ext>
            </a:extLst>
          </p:cNvPr>
          <p:cNvSpPr txBox="1"/>
          <p:nvPr/>
        </p:nvSpPr>
        <p:spPr>
          <a:xfrm>
            <a:off x="7575792" y="3849075"/>
            <a:ext cx="2911108" cy="400110"/>
          </a:xfrm>
          <a:prstGeom prst="rect">
            <a:avLst/>
          </a:prstGeom>
          <a:noFill/>
        </p:spPr>
        <p:txBody>
          <a:bodyPr wrap="square" lIns="0" rIns="0" rtlCol="0" anchor="ctr">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Calibri"/>
                <a:ea typeface="Open Sans" panose="020B0606030504020204" pitchFamily="34" charset="0"/>
                <a:cs typeface="Open Sans" panose="020B0606030504020204" pitchFamily="34" charset="0"/>
              </a:rPr>
              <a:t>Greenfield Implementation</a:t>
            </a:r>
          </a:p>
        </p:txBody>
      </p:sp>
      <p:sp>
        <p:nvSpPr>
          <p:cNvPr id="10" name="Rectangle 9">
            <a:extLst>
              <a:ext uri="{FF2B5EF4-FFF2-40B4-BE49-F238E27FC236}">
                <a16:creationId xmlns:a16="http://schemas.microsoft.com/office/drawing/2014/main" id="{43989EB4-EA79-4BCE-8BD6-9212FF2E4C42}"/>
              </a:ext>
            </a:extLst>
          </p:cNvPr>
          <p:cNvSpPr/>
          <p:nvPr/>
        </p:nvSpPr>
        <p:spPr>
          <a:xfrm>
            <a:off x="7516800" y="4255991"/>
            <a:ext cx="4235785" cy="1815882"/>
          </a:xfrm>
          <a:prstGeom prst="rect">
            <a:avLst/>
          </a:prstGeom>
        </p:spPr>
        <p:txBody>
          <a:bodyPr wrap="square" lIns="0" rIns="0" anchor="t">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342900" marR="0" lvl="0" indent="-342900" algn="just" defTabSz="121898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Is used when we want to create a transactional application which can insert, update, delete data</a:t>
            </a:r>
            <a:r>
              <a:rPr kumimoji="0" lang="en-IN" sz="1600" b="0" i="0" u="none" strike="noStrike" kern="1200" cap="none" spc="0" normalizeH="0" baseline="0" noProof="0" dirty="0">
                <a:ln>
                  <a:noFill/>
                </a:ln>
                <a:solidFill>
                  <a:prstClr val="black"/>
                </a:solidFill>
                <a:effectLst/>
                <a:uLnTx/>
                <a:uFillTx/>
                <a:latin typeface="Calibri"/>
                <a:ea typeface="+mn-ea"/>
                <a:cs typeface="+mn-cs"/>
              </a:rPr>
              <a:t> from the system by using the framework provided implementation</a:t>
            </a:r>
          </a:p>
          <a:p>
            <a:pPr marL="342900" marR="0" lvl="0" indent="-342900" algn="just" defTabSz="121898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600" b="0" i="0" u="none" strike="noStrike" kern="1200" cap="none" spc="0" normalizeH="0" baseline="0" noProof="0" dirty="0">
                <a:ln>
                  <a:noFill/>
                </a:ln>
                <a:solidFill>
                  <a:prstClr val="black"/>
                </a:solidFill>
                <a:effectLst/>
                <a:uLnTx/>
                <a:uFillTx/>
                <a:latin typeface="Calibri"/>
                <a:ea typeface="+mn-ea"/>
                <a:cs typeface="+mn-cs"/>
              </a:rPr>
              <a:t>You do not have Business logic with you and you want system to create business logic for you automatically.</a:t>
            </a:r>
            <a:endParaRPr kumimoji="0" lang="en-US" sz="1600" b="0" i="0" u="none" strike="noStrike" kern="1200" cap="none" spc="0" normalizeH="0" baseline="0" noProof="0" dirty="0">
              <a:ln>
                <a:noFill/>
              </a:ln>
              <a:solidFill>
                <a:prstClr val="black"/>
              </a:solidFill>
              <a:effectLst/>
              <a:uLnTx/>
              <a:uFillTx/>
              <a:latin typeface="Calibri"/>
              <a:ea typeface="+mn-ea"/>
              <a:cs typeface="+mn-cs"/>
            </a:endParaRPr>
          </a:p>
        </p:txBody>
      </p:sp>
      <p:sp>
        <p:nvSpPr>
          <p:cNvPr id="12" name="TextBox 15">
            <a:extLst>
              <a:ext uri="{FF2B5EF4-FFF2-40B4-BE49-F238E27FC236}">
                <a16:creationId xmlns:a16="http://schemas.microsoft.com/office/drawing/2014/main" id="{A009ED27-FB19-4745-9285-92503B72B635}"/>
              </a:ext>
            </a:extLst>
          </p:cNvPr>
          <p:cNvSpPr txBox="1"/>
          <p:nvPr/>
        </p:nvSpPr>
        <p:spPr>
          <a:xfrm>
            <a:off x="5856458" y="1774887"/>
            <a:ext cx="3484995" cy="461665"/>
          </a:xfrm>
          <a:prstGeom prst="rect">
            <a:avLst/>
          </a:prstGeom>
          <a:noFill/>
        </p:spPr>
        <p:txBody>
          <a:bodyPr wrap="square" lIns="0" rIns="0" rtlCol="0" anchor="ctr">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IN" sz="2400" b="1"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02. Managed Scenario</a:t>
            </a:r>
          </a:p>
        </p:txBody>
      </p:sp>
      <p:sp>
        <p:nvSpPr>
          <p:cNvPr id="13" name="Freeform 12">
            <a:extLst>
              <a:ext uri="{FF2B5EF4-FFF2-40B4-BE49-F238E27FC236}">
                <a16:creationId xmlns:a16="http://schemas.microsoft.com/office/drawing/2014/main" id="{E436047F-6378-48BF-921F-A07B3F315FD8}"/>
              </a:ext>
            </a:extLst>
          </p:cNvPr>
          <p:cNvSpPr>
            <a:spLocks noEditPoints="1"/>
          </p:cNvSpPr>
          <p:nvPr/>
        </p:nvSpPr>
        <p:spPr bwMode="auto">
          <a:xfrm>
            <a:off x="8987132" y="2883436"/>
            <a:ext cx="410874" cy="360228"/>
          </a:xfrm>
          <a:custGeom>
            <a:avLst/>
            <a:gdLst>
              <a:gd name="T0" fmla="*/ 1491 w 1536"/>
              <a:gd name="T1" fmla="*/ 180 h 1350"/>
              <a:gd name="T2" fmla="*/ 1491 w 1536"/>
              <a:gd name="T3" fmla="*/ 180 h 1350"/>
              <a:gd name="T4" fmla="*/ 1083 w 1536"/>
              <a:gd name="T5" fmla="*/ 180 h 1350"/>
              <a:gd name="T6" fmla="*/ 1083 w 1536"/>
              <a:gd name="T7" fmla="*/ 135 h 1350"/>
              <a:gd name="T8" fmla="*/ 948 w 1536"/>
              <a:gd name="T9" fmla="*/ 0 h 1350"/>
              <a:gd name="T10" fmla="*/ 588 w 1536"/>
              <a:gd name="T11" fmla="*/ 0 h 1350"/>
              <a:gd name="T12" fmla="*/ 453 w 1536"/>
              <a:gd name="T13" fmla="*/ 135 h 1350"/>
              <a:gd name="T14" fmla="*/ 453 w 1536"/>
              <a:gd name="T15" fmla="*/ 180 h 1350"/>
              <a:gd name="T16" fmla="*/ 45 w 1536"/>
              <a:gd name="T17" fmla="*/ 180 h 1350"/>
              <a:gd name="T18" fmla="*/ 0 w 1536"/>
              <a:gd name="T19" fmla="*/ 225 h 1350"/>
              <a:gd name="T20" fmla="*/ 0 w 1536"/>
              <a:gd name="T21" fmla="*/ 1215 h 1350"/>
              <a:gd name="T22" fmla="*/ 135 w 1536"/>
              <a:gd name="T23" fmla="*/ 1350 h 1350"/>
              <a:gd name="T24" fmla="*/ 1401 w 1536"/>
              <a:gd name="T25" fmla="*/ 1350 h 1350"/>
              <a:gd name="T26" fmla="*/ 1536 w 1536"/>
              <a:gd name="T27" fmla="*/ 1215 h 1350"/>
              <a:gd name="T28" fmla="*/ 1536 w 1536"/>
              <a:gd name="T29" fmla="*/ 226 h 1350"/>
              <a:gd name="T30" fmla="*/ 1536 w 1536"/>
              <a:gd name="T31" fmla="*/ 226 h 1350"/>
              <a:gd name="T32" fmla="*/ 1491 w 1536"/>
              <a:gd name="T33" fmla="*/ 180 h 1350"/>
              <a:gd name="T34" fmla="*/ 543 w 1536"/>
              <a:gd name="T35" fmla="*/ 135 h 1350"/>
              <a:gd name="T36" fmla="*/ 588 w 1536"/>
              <a:gd name="T37" fmla="*/ 90 h 1350"/>
              <a:gd name="T38" fmla="*/ 948 w 1536"/>
              <a:gd name="T39" fmla="*/ 90 h 1350"/>
              <a:gd name="T40" fmla="*/ 993 w 1536"/>
              <a:gd name="T41" fmla="*/ 135 h 1350"/>
              <a:gd name="T42" fmla="*/ 993 w 1536"/>
              <a:gd name="T43" fmla="*/ 180 h 1350"/>
              <a:gd name="T44" fmla="*/ 543 w 1536"/>
              <a:gd name="T45" fmla="*/ 180 h 1350"/>
              <a:gd name="T46" fmla="*/ 543 w 1536"/>
              <a:gd name="T47" fmla="*/ 135 h 1350"/>
              <a:gd name="T48" fmla="*/ 1429 w 1536"/>
              <a:gd name="T49" fmla="*/ 270 h 1350"/>
              <a:gd name="T50" fmla="*/ 1289 w 1536"/>
              <a:gd name="T51" fmla="*/ 689 h 1350"/>
              <a:gd name="T52" fmla="*/ 1246 w 1536"/>
              <a:gd name="T53" fmla="*/ 720 h 1350"/>
              <a:gd name="T54" fmla="*/ 993 w 1536"/>
              <a:gd name="T55" fmla="*/ 720 h 1350"/>
              <a:gd name="T56" fmla="*/ 993 w 1536"/>
              <a:gd name="T57" fmla="*/ 675 h 1350"/>
              <a:gd name="T58" fmla="*/ 948 w 1536"/>
              <a:gd name="T59" fmla="*/ 630 h 1350"/>
              <a:gd name="T60" fmla="*/ 588 w 1536"/>
              <a:gd name="T61" fmla="*/ 630 h 1350"/>
              <a:gd name="T62" fmla="*/ 543 w 1536"/>
              <a:gd name="T63" fmla="*/ 675 h 1350"/>
              <a:gd name="T64" fmla="*/ 543 w 1536"/>
              <a:gd name="T65" fmla="*/ 720 h 1350"/>
              <a:gd name="T66" fmla="*/ 290 w 1536"/>
              <a:gd name="T67" fmla="*/ 720 h 1350"/>
              <a:gd name="T68" fmla="*/ 247 w 1536"/>
              <a:gd name="T69" fmla="*/ 689 h 1350"/>
              <a:gd name="T70" fmla="*/ 107 w 1536"/>
              <a:gd name="T71" fmla="*/ 270 h 1350"/>
              <a:gd name="T72" fmla="*/ 1429 w 1536"/>
              <a:gd name="T73" fmla="*/ 270 h 1350"/>
              <a:gd name="T74" fmla="*/ 903 w 1536"/>
              <a:gd name="T75" fmla="*/ 720 h 1350"/>
              <a:gd name="T76" fmla="*/ 903 w 1536"/>
              <a:gd name="T77" fmla="*/ 810 h 1350"/>
              <a:gd name="T78" fmla="*/ 633 w 1536"/>
              <a:gd name="T79" fmla="*/ 810 h 1350"/>
              <a:gd name="T80" fmla="*/ 633 w 1536"/>
              <a:gd name="T81" fmla="*/ 720 h 1350"/>
              <a:gd name="T82" fmla="*/ 903 w 1536"/>
              <a:gd name="T83" fmla="*/ 720 h 1350"/>
              <a:gd name="T84" fmla="*/ 1446 w 1536"/>
              <a:gd name="T85" fmla="*/ 1215 h 1350"/>
              <a:gd name="T86" fmla="*/ 1401 w 1536"/>
              <a:gd name="T87" fmla="*/ 1260 h 1350"/>
              <a:gd name="T88" fmla="*/ 135 w 1536"/>
              <a:gd name="T89" fmla="*/ 1260 h 1350"/>
              <a:gd name="T90" fmla="*/ 90 w 1536"/>
              <a:gd name="T91" fmla="*/ 1215 h 1350"/>
              <a:gd name="T92" fmla="*/ 90 w 1536"/>
              <a:gd name="T93" fmla="*/ 502 h 1350"/>
              <a:gd name="T94" fmla="*/ 162 w 1536"/>
              <a:gd name="T95" fmla="*/ 718 h 1350"/>
              <a:gd name="T96" fmla="*/ 290 w 1536"/>
              <a:gd name="T97" fmla="*/ 810 h 1350"/>
              <a:gd name="T98" fmla="*/ 543 w 1536"/>
              <a:gd name="T99" fmla="*/ 810 h 1350"/>
              <a:gd name="T100" fmla="*/ 543 w 1536"/>
              <a:gd name="T101" fmla="*/ 855 h 1350"/>
              <a:gd name="T102" fmla="*/ 588 w 1536"/>
              <a:gd name="T103" fmla="*/ 900 h 1350"/>
              <a:gd name="T104" fmla="*/ 948 w 1536"/>
              <a:gd name="T105" fmla="*/ 900 h 1350"/>
              <a:gd name="T106" fmla="*/ 993 w 1536"/>
              <a:gd name="T107" fmla="*/ 855 h 1350"/>
              <a:gd name="T108" fmla="*/ 993 w 1536"/>
              <a:gd name="T109" fmla="*/ 810 h 1350"/>
              <a:gd name="T110" fmla="*/ 1246 w 1536"/>
              <a:gd name="T111" fmla="*/ 810 h 1350"/>
              <a:gd name="T112" fmla="*/ 1374 w 1536"/>
              <a:gd name="T113" fmla="*/ 718 h 1350"/>
              <a:gd name="T114" fmla="*/ 1446 w 1536"/>
              <a:gd name="T115" fmla="*/ 502 h 1350"/>
              <a:gd name="T116" fmla="*/ 1446 w 1536"/>
              <a:gd name="T117" fmla="*/ 1215 h 1350"/>
              <a:gd name="T118" fmla="*/ 1446 w 1536"/>
              <a:gd name="T119" fmla="*/ 1215 h 1350"/>
              <a:gd name="T120" fmla="*/ 1446 w 1536"/>
              <a:gd name="T121" fmla="*/ 1215 h 1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536" h="1350">
                <a:moveTo>
                  <a:pt x="1491" y="180"/>
                </a:moveTo>
                <a:cubicBezTo>
                  <a:pt x="1491" y="180"/>
                  <a:pt x="1491" y="180"/>
                  <a:pt x="1491" y="180"/>
                </a:cubicBezTo>
                <a:cubicBezTo>
                  <a:pt x="1083" y="180"/>
                  <a:pt x="1083" y="180"/>
                  <a:pt x="1083" y="180"/>
                </a:cubicBezTo>
                <a:cubicBezTo>
                  <a:pt x="1083" y="135"/>
                  <a:pt x="1083" y="135"/>
                  <a:pt x="1083" y="135"/>
                </a:cubicBezTo>
                <a:cubicBezTo>
                  <a:pt x="1083" y="61"/>
                  <a:pt x="1022" y="0"/>
                  <a:pt x="948" y="0"/>
                </a:cubicBezTo>
                <a:cubicBezTo>
                  <a:pt x="588" y="0"/>
                  <a:pt x="588" y="0"/>
                  <a:pt x="588" y="0"/>
                </a:cubicBezTo>
                <a:cubicBezTo>
                  <a:pt x="514" y="0"/>
                  <a:pt x="453" y="61"/>
                  <a:pt x="453" y="135"/>
                </a:cubicBezTo>
                <a:cubicBezTo>
                  <a:pt x="453" y="180"/>
                  <a:pt x="453" y="180"/>
                  <a:pt x="453" y="180"/>
                </a:cubicBezTo>
                <a:cubicBezTo>
                  <a:pt x="45" y="180"/>
                  <a:pt x="45" y="180"/>
                  <a:pt x="45" y="180"/>
                </a:cubicBezTo>
                <a:cubicBezTo>
                  <a:pt x="20" y="180"/>
                  <a:pt x="0" y="201"/>
                  <a:pt x="0" y="225"/>
                </a:cubicBezTo>
                <a:cubicBezTo>
                  <a:pt x="0" y="1215"/>
                  <a:pt x="0" y="1215"/>
                  <a:pt x="0" y="1215"/>
                </a:cubicBezTo>
                <a:cubicBezTo>
                  <a:pt x="0" y="1289"/>
                  <a:pt x="61" y="1350"/>
                  <a:pt x="135" y="1350"/>
                </a:cubicBezTo>
                <a:cubicBezTo>
                  <a:pt x="1401" y="1350"/>
                  <a:pt x="1401" y="1350"/>
                  <a:pt x="1401" y="1350"/>
                </a:cubicBezTo>
                <a:cubicBezTo>
                  <a:pt x="1475" y="1350"/>
                  <a:pt x="1536" y="1289"/>
                  <a:pt x="1536" y="1215"/>
                </a:cubicBezTo>
                <a:cubicBezTo>
                  <a:pt x="1536" y="226"/>
                  <a:pt x="1536" y="226"/>
                  <a:pt x="1536" y="226"/>
                </a:cubicBezTo>
                <a:cubicBezTo>
                  <a:pt x="1536" y="226"/>
                  <a:pt x="1536" y="226"/>
                  <a:pt x="1536" y="226"/>
                </a:cubicBezTo>
                <a:cubicBezTo>
                  <a:pt x="1534" y="196"/>
                  <a:pt x="1516" y="180"/>
                  <a:pt x="1491" y="180"/>
                </a:cubicBezTo>
                <a:close/>
                <a:moveTo>
                  <a:pt x="543" y="135"/>
                </a:moveTo>
                <a:cubicBezTo>
                  <a:pt x="543" y="110"/>
                  <a:pt x="563" y="90"/>
                  <a:pt x="588" y="90"/>
                </a:cubicBezTo>
                <a:cubicBezTo>
                  <a:pt x="948" y="90"/>
                  <a:pt x="948" y="90"/>
                  <a:pt x="948" y="90"/>
                </a:cubicBezTo>
                <a:cubicBezTo>
                  <a:pt x="973" y="90"/>
                  <a:pt x="993" y="110"/>
                  <a:pt x="993" y="135"/>
                </a:cubicBezTo>
                <a:cubicBezTo>
                  <a:pt x="993" y="180"/>
                  <a:pt x="993" y="180"/>
                  <a:pt x="993" y="180"/>
                </a:cubicBezTo>
                <a:cubicBezTo>
                  <a:pt x="543" y="180"/>
                  <a:pt x="543" y="180"/>
                  <a:pt x="543" y="180"/>
                </a:cubicBezTo>
                <a:lnTo>
                  <a:pt x="543" y="135"/>
                </a:lnTo>
                <a:close/>
                <a:moveTo>
                  <a:pt x="1429" y="270"/>
                </a:moveTo>
                <a:cubicBezTo>
                  <a:pt x="1289" y="689"/>
                  <a:pt x="1289" y="689"/>
                  <a:pt x="1289" y="689"/>
                </a:cubicBezTo>
                <a:cubicBezTo>
                  <a:pt x="1283" y="708"/>
                  <a:pt x="1266" y="720"/>
                  <a:pt x="1246" y="720"/>
                </a:cubicBezTo>
                <a:cubicBezTo>
                  <a:pt x="993" y="720"/>
                  <a:pt x="993" y="720"/>
                  <a:pt x="993" y="720"/>
                </a:cubicBezTo>
                <a:cubicBezTo>
                  <a:pt x="993" y="675"/>
                  <a:pt x="993" y="675"/>
                  <a:pt x="993" y="675"/>
                </a:cubicBezTo>
                <a:cubicBezTo>
                  <a:pt x="993" y="650"/>
                  <a:pt x="973" y="630"/>
                  <a:pt x="948" y="630"/>
                </a:cubicBezTo>
                <a:cubicBezTo>
                  <a:pt x="588" y="630"/>
                  <a:pt x="588" y="630"/>
                  <a:pt x="588" y="630"/>
                </a:cubicBezTo>
                <a:cubicBezTo>
                  <a:pt x="563" y="630"/>
                  <a:pt x="543" y="650"/>
                  <a:pt x="543" y="675"/>
                </a:cubicBezTo>
                <a:cubicBezTo>
                  <a:pt x="543" y="720"/>
                  <a:pt x="543" y="720"/>
                  <a:pt x="543" y="720"/>
                </a:cubicBezTo>
                <a:cubicBezTo>
                  <a:pt x="290" y="720"/>
                  <a:pt x="290" y="720"/>
                  <a:pt x="290" y="720"/>
                </a:cubicBezTo>
                <a:cubicBezTo>
                  <a:pt x="270" y="720"/>
                  <a:pt x="253" y="708"/>
                  <a:pt x="247" y="689"/>
                </a:cubicBezTo>
                <a:cubicBezTo>
                  <a:pt x="107" y="270"/>
                  <a:pt x="107" y="270"/>
                  <a:pt x="107" y="270"/>
                </a:cubicBezTo>
                <a:lnTo>
                  <a:pt x="1429" y="270"/>
                </a:lnTo>
                <a:close/>
                <a:moveTo>
                  <a:pt x="903" y="720"/>
                </a:moveTo>
                <a:cubicBezTo>
                  <a:pt x="903" y="810"/>
                  <a:pt x="903" y="810"/>
                  <a:pt x="903" y="810"/>
                </a:cubicBezTo>
                <a:cubicBezTo>
                  <a:pt x="633" y="810"/>
                  <a:pt x="633" y="810"/>
                  <a:pt x="633" y="810"/>
                </a:cubicBezTo>
                <a:cubicBezTo>
                  <a:pt x="633" y="720"/>
                  <a:pt x="633" y="720"/>
                  <a:pt x="633" y="720"/>
                </a:cubicBezTo>
                <a:lnTo>
                  <a:pt x="903" y="720"/>
                </a:lnTo>
                <a:close/>
                <a:moveTo>
                  <a:pt x="1446" y="1215"/>
                </a:moveTo>
                <a:cubicBezTo>
                  <a:pt x="1446" y="1240"/>
                  <a:pt x="1426" y="1260"/>
                  <a:pt x="1401" y="1260"/>
                </a:cubicBezTo>
                <a:cubicBezTo>
                  <a:pt x="135" y="1260"/>
                  <a:pt x="135" y="1260"/>
                  <a:pt x="135" y="1260"/>
                </a:cubicBezTo>
                <a:cubicBezTo>
                  <a:pt x="110" y="1260"/>
                  <a:pt x="90" y="1240"/>
                  <a:pt x="90" y="1215"/>
                </a:cubicBezTo>
                <a:cubicBezTo>
                  <a:pt x="90" y="502"/>
                  <a:pt x="90" y="502"/>
                  <a:pt x="90" y="502"/>
                </a:cubicBezTo>
                <a:cubicBezTo>
                  <a:pt x="162" y="718"/>
                  <a:pt x="162" y="718"/>
                  <a:pt x="162" y="718"/>
                </a:cubicBezTo>
                <a:cubicBezTo>
                  <a:pt x="180" y="773"/>
                  <a:pt x="232" y="810"/>
                  <a:pt x="290" y="810"/>
                </a:cubicBezTo>
                <a:cubicBezTo>
                  <a:pt x="543" y="810"/>
                  <a:pt x="543" y="810"/>
                  <a:pt x="543" y="810"/>
                </a:cubicBezTo>
                <a:cubicBezTo>
                  <a:pt x="543" y="855"/>
                  <a:pt x="543" y="855"/>
                  <a:pt x="543" y="855"/>
                </a:cubicBezTo>
                <a:cubicBezTo>
                  <a:pt x="543" y="880"/>
                  <a:pt x="563" y="900"/>
                  <a:pt x="588" y="900"/>
                </a:cubicBezTo>
                <a:cubicBezTo>
                  <a:pt x="948" y="900"/>
                  <a:pt x="948" y="900"/>
                  <a:pt x="948" y="900"/>
                </a:cubicBezTo>
                <a:cubicBezTo>
                  <a:pt x="973" y="900"/>
                  <a:pt x="993" y="880"/>
                  <a:pt x="993" y="855"/>
                </a:cubicBezTo>
                <a:cubicBezTo>
                  <a:pt x="993" y="810"/>
                  <a:pt x="993" y="810"/>
                  <a:pt x="993" y="810"/>
                </a:cubicBezTo>
                <a:cubicBezTo>
                  <a:pt x="1246" y="810"/>
                  <a:pt x="1246" y="810"/>
                  <a:pt x="1246" y="810"/>
                </a:cubicBezTo>
                <a:cubicBezTo>
                  <a:pt x="1304" y="810"/>
                  <a:pt x="1356" y="773"/>
                  <a:pt x="1374" y="718"/>
                </a:cubicBezTo>
                <a:cubicBezTo>
                  <a:pt x="1446" y="502"/>
                  <a:pt x="1446" y="502"/>
                  <a:pt x="1446" y="502"/>
                </a:cubicBezTo>
                <a:lnTo>
                  <a:pt x="1446" y="1215"/>
                </a:lnTo>
                <a:close/>
                <a:moveTo>
                  <a:pt x="1446" y="1215"/>
                </a:moveTo>
                <a:cubicBezTo>
                  <a:pt x="1446" y="1215"/>
                  <a:pt x="1446" y="1215"/>
                  <a:pt x="1446" y="1215"/>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1200" cap="none" spc="0" normalizeH="0" baseline="0" noProof="0" dirty="0">
              <a:ln>
                <a:noFill/>
              </a:ln>
              <a:solidFill>
                <a:prstClr val="white"/>
              </a:solidFill>
              <a:effectLst/>
              <a:uLnTx/>
              <a:uFillTx/>
              <a:latin typeface="Calibri"/>
              <a:ea typeface="+mn-ea"/>
              <a:cs typeface="+mn-cs"/>
            </a:endParaRPr>
          </a:p>
        </p:txBody>
      </p:sp>
      <p:sp>
        <p:nvSpPr>
          <p:cNvPr id="14" name="Freeform 13">
            <a:extLst>
              <a:ext uri="{FF2B5EF4-FFF2-40B4-BE49-F238E27FC236}">
                <a16:creationId xmlns:a16="http://schemas.microsoft.com/office/drawing/2014/main" id="{92CFA4B2-EC30-43A3-967B-EF254A19D017}"/>
              </a:ext>
            </a:extLst>
          </p:cNvPr>
          <p:cNvSpPr>
            <a:spLocks/>
          </p:cNvSpPr>
          <p:nvPr/>
        </p:nvSpPr>
        <p:spPr bwMode="auto">
          <a:xfrm>
            <a:off x="2075193" y="3293841"/>
            <a:ext cx="4484690" cy="2385328"/>
          </a:xfrm>
          <a:custGeom>
            <a:avLst/>
            <a:gdLst>
              <a:gd name="T0" fmla="*/ 2018 w 2619"/>
              <a:gd name="T1" fmla="*/ 191 h 1393"/>
              <a:gd name="T2" fmla="*/ 2018 w 2619"/>
              <a:gd name="T3" fmla="*/ 794 h 1393"/>
              <a:gd name="T4" fmla="*/ 773 w 2619"/>
              <a:gd name="T5" fmla="*/ 794 h 1393"/>
              <a:gd name="T6" fmla="*/ 773 w 2619"/>
              <a:gd name="T7" fmla="*/ 467 h 1393"/>
              <a:gd name="T8" fmla="*/ 933 w 2619"/>
              <a:gd name="T9" fmla="*/ 467 h 1393"/>
              <a:gd name="T10" fmla="*/ 467 w 2619"/>
              <a:gd name="T11" fmla="*/ 0 h 1393"/>
              <a:gd name="T12" fmla="*/ 0 w 2619"/>
              <a:gd name="T13" fmla="*/ 467 h 1393"/>
              <a:gd name="T14" fmla="*/ 172 w 2619"/>
              <a:gd name="T15" fmla="*/ 467 h 1393"/>
              <a:gd name="T16" fmla="*/ 172 w 2619"/>
              <a:gd name="T17" fmla="*/ 1393 h 1393"/>
              <a:gd name="T18" fmla="*/ 2619 w 2619"/>
              <a:gd name="T19" fmla="*/ 1393 h 1393"/>
              <a:gd name="T20" fmla="*/ 2619 w 2619"/>
              <a:gd name="T21" fmla="*/ 191 h 1393"/>
              <a:gd name="T22" fmla="*/ 2018 w 2619"/>
              <a:gd name="T23" fmla="*/ 191 h 1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19" h="1393">
                <a:moveTo>
                  <a:pt x="2018" y="191"/>
                </a:moveTo>
                <a:lnTo>
                  <a:pt x="2018" y="794"/>
                </a:lnTo>
                <a:lnTo>
                  <a:pt x="773" y="794"/>
                </a:lnTo>
                <a:lnTo>
                  <a:pt x="773" y="467"/>
                </a:lnTo>
                <a:lnTo>
                  <a:pt x="933" y="467"/>
                </a:lnTo>
                <a:lnTo>
                  <a:pt x="467" y="0"/>
                </a:lnTo>
                <a:lnTo>
                  <a:pt x="0" y="467"/>
                </a:lnTo>
                <a:lnTo>
                  <a:pt x="172" y="467"/>
                </a:lnTo>
                <a:lnTo>
                  <a:pt x="172" y="1393"/>
                </a:lnTo>
                <a:lnTo>
                  <a:pt x="2619" y="1393"/>
                </a:lnTo>
                <a:lnTo>
                  <a:pt x="2619" y="191"/>
                </a:lnTo>
                <a:lnTo>
                  <a:pt x="2018" y="191"/>
                </a:lnTo>
                <a:close/>
              </a:path>
            </a:pathLst>
          </a:custGeom>
          <a:gradFill flip="none" rotWithShape="1">
            <a:gsLst>
              <a:gs pos="0">
                <a:schemeClr val="accent3"/>
              </a:gs>
              <a:gs pos="76000">
                <a:schemeClr val="accent4"/>
              </a:gs>
            </a:gsLst>
            <a:lin ang="0" scaled="1"/>
            <a:tileRect/>
          </a:gradFill>
          <a:ln w="9525">
            <a:noFill/>
            <a:round/>
            <a:headEnd/>
            <a:tailEnd/>
          </a:ln>
          <a:effectLst>
            <a:outerShdw blurRad="177800" dist="215900" dir="5400000" algn="t" rotWithShape="0">
              <a:prstClr val="black">
                <a:alpha val="15000"/>
              </a:prstClr>
            </a:outerShdw>
          </a:effectLst>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1200" cap="none" spc="0" normalizeH="0" baseline="0" noProof="0" dirty="0">
              <a:ln>
                <a:noFill/>
              </a:ln>
              <a:solidFill>
                <a:prstClr val="white"/>
              </a:solidFill>
              <a:effectLst/>
              <a:uLnTx/>
              <a:uFillTx/>
              <a:latin typeface="Calibri"/>
              <a:ea typeface="+mn-ea"/>
              <a:cs typeface="+mn-cs"/>
            </a:endParaRPr>
          </a:p>
        </p:txBody>
      </p:sp>
      <p:sp>
        <p:nvSpPr>
          <p:cNvPr id="15" name="TextBox 14">
            <a:extLst>
              <a:ext uri="{FF2B5EF4-FFF2-40B4-BE49-F238E27FC236}">
                <a16:creationId xmlns:a16="http://schemas.microsoft.com/office/drawing/2014/main" id="{EAFA8C1A-88FB-4969-8248-EA75BA047C3D}"/>
              </a:ext>
            </a:extLst>
          </p:cNvPr>
          <p:cNvSpPr txBox="1"/>
          <p:nvPr/>
        </p:nvSpPr>
        <p:spPr>
          <a:xfrm>
            <a:off x="2744059" y="4909204"/>
            <a:ext cx="3484995" cy="461665"/>
          </a:xfrm>
          <a:prstGeom prst="rect">
            <a:avLst/>
          </a:prstGeom>
          <a:noFill/>
        </p:spPr>
        <p:txBody>
          <a:bodyPr wrap="square" lIns="0" rIns="0" rtlCol="0" anchor="ctr">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IN" sz="2400" b="1"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01. Un-Managed Scenario</a:t>
            </a:r>
          </a:p>
        </p:txBody>
      </p:sp>
      <p:grpSp>
        <p:nvGrpSpPr>
          <p:cNvPr id="16" name="Group 15">
            <a:extLst>
              <a:ext uri="{FF2B5EF4-FFF2-40B4-BE49-F238E27FC236}">
                <a16:creationId xmlns:a16="http://schemas.microsoft.com/office/drawing/2014/main" id="{0BA2C897-09F3-4347-B3B4-6B54E0D1A577}"/>
              </a:ext>
            </a:extLst>
          </p:cNvPr>
          <p:cNvGrpSpPr/>
          <p:nvPr/>
        </p:nvGrpSpPr>
        <p:grpSpPr>
          <a:xfrm>
            <a:off x="2639128" y="3909186"/>
            <a:ext cx="470646" cy="527224"/>
            <a:chOff x="120651" y="2266950"/>
            <a:chExt cx="2944813" cy="3298825"/>
          </a:xfrm>
          <a:solidFill>
            <a:schemeClr val="bg1"/>
          </a:solidFill>
        </p:grpSpPr>
        <p:sp>
          <p:nvSpPr>
            <p:cNvPr id="17" name="Freeform 16">
              <a:extLst>
                <a:ext uri="{FF2B5EF4-FFF2-40B4-BE49-F238E27FC236}">
                  <a16:creationId xmlns:a16="http://schemas.microsoft.com/office/drawing/2014/main" id="{6C8BF11E-B780-4A4A-8356-9C723C58F1A8}"/>
                </a:ext>
              </a:extLst>
            </p:cNvPr>
            <p:cNvSpPr>
              <a:spLocks noEditPoints="1"/>
            </p:cNvSpPr>
            <p:nvPr/>
          </p:nvSpPr>
          <p:spPr bwMode="auto">
            <a:xfrm>
              <a:off x="1219201" y="3508375"/>
              <a:ext cx="747713" cy="1436688"/>
            </a:xfrm>
            <a:custGeom>
              <a:avLst/>
              <a:gdLst>
                <a:gd name="T0" fmla="*/ 206 w 347"/>
                <a:gd name="T1" fmla="*/ 290 h 669"/>
                <a:gd name="T2" fmla="*/ 141 w 347"/>
                <a:gd name="T3" fmla="*/ 290 h 669"/>
                <a:gd name="T4" fmla="*/ 90 w 347"/>
                <a:gd name="T5" fmla="*/ 238 h 669"/>
                <a:gd name="T6" fmla="*/ 141 w 347"/>
                <a:gd name="T7" fmla="*/ 187 h 669"/>
                <a:gd name="T8" fmla="*/ 270 w 347"/>
                <a:gd name="T9" fmla="*/ 187 h 669"/>
                <a:gd name="T10" fmla="*/ 315 w 347"/>
                <a:gd name="T11" fmla="*/ 142 h 669"/>
                <a:gd name="T12" fmla="*/ 270 w 347"/>
                <a:gd name="T13" fmla="*/ 97 h 669"/>
                <a:gd name="T14" fmla="*/ 219 w 347"/>
                <a:gd name="T15" fmla="*/ 97 h 669"/>
                <a:gd name="T16" fmla="*/ 219 w 347"/>
                <a:gd name="T17" fmla="*/ 45 h 669"/>
                <a:gd name="T18" fmla="*/ 174 w 347"/>
                <a:gd name="T19" fmla="*/ 0 h 669"/>
                <a:gd name="T20" fmla="*/ 129 w 347"/>
                <a:gd name="T21" fmla="*/ 45 h 669"/>
                <a:gd name="T22" fmla="*/ 129 w 347"/>
                <a:gd name="T23" fmla="*/ 97 h 669"/>
                <a:gd name="T24" fmla="*/ 0 w 347"/>
                <a:gd name="T25" fmla="*/ 238 h 669"/>
                <a:gd name="T26" fmla="*/ 141 w 347"/>
                <a:gd name="T27" fmla="*/ 380 h 669"/>
                <a:gd name="T28" fmla="*/ 206 w 347"/>
                <a:gd name="T29" fmla="*/ 380 h 669"/>
                <a:gd name="T30" fmla="*/ 257 w 347"/>
                <a:gd name="T31" fmla="*/ 431 h 669"/>
                <a:gd name="T32" fmla="*/ 206 w 347"/>
                <a:gd name="T33" fmla="*/ 482 h 669"/>
                <a:gd name="T34" fmla="*/ 77 w 347"/>
                <a:gd name="T35" fmla="*/ 482 h 669"/>
                <a:gd name="T36" fmla="*/ 32 w 347"/>
                <a:gd name="T37" fmla="*/ 527 h 669"/>
                <a:gd name="T38" fmla="*/ 77 w 347"/>
                <a:gd name="T39" fmla="*/ 572 h 669"/>
                <a:gd name="T40" fmla="*/ 129 w 347"/>
                <a:gd name="T41" fmla="*/ 572 h 669"/>
                <a:gd name="T42" fmla="*/ 129 w 347"/>
                <a:gd name="T43" fmla="*/ 624 h 669"/>
                <a:gd name="T44" fmla="*/ 174 w 347"/>
                <a:gd name="T45" fmla="*/ 669 h 669"/>
                <a:gd name="T46" fmla="*/ 219 w 347"/>
                <a:gd name="T47" fmla="*/ 624 h 669"/>
                <a:gd name="T48" fmla="*/ 219 w 347"/>
                <a:gd name="T49" fmla="*/ 572 h 669"/>
                <a:gd name="T50" fmla="*/ 347 w 347"/>
                <a:gd name="T51" fmla="*/ 431 h 669"/>
                <a:gd name="T52" fmla="*/ 206 w 347"/>
                <a:gd name="T53" fmla="*/ 290 h 669"/>
                <a:gd name="T54" fmla="*/ 206 w 347"/>
                <a:gd name="T55" fmla="*/ 290 h 669"/>
                <a:gd name="T56" fmla="*/ 206 w 347"/>
                <a:gd name="T57" fmla="*/ 290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7" h="669">
                  <a:moveTo>
                    <a:pt x="206" y="290"/>
                  </a:moveTo>
                  <a:cubicBezTo>
                    <a:pt x="141" y="290"/>
                    <a:pt x="141" y="290"/>
                    <a:pt x="141" y="290"/>
                  </a:cubicBezTo>
                  <a:cubicBezTo>
                    <a:pt x="113" y="290"/>
                    <a:pt x="90" y="267"/>
                    <a:pt x="90" y="238"/>
                  </a:cubicBezTo>
                  <a:cubicBezTo>
                    <a:pt x="90" y="210"/>
                    <a:pt x="113" y="187"/>
                    <a:pt x="141" y="187"/>
                  </a:cubicBezTo>
                  <a:cubicBezTo>
                    <a:pt x="270" y="187"/>
                    <a:pt x="270" y="187"/>
                    <a:pt x="270" y="187"/>
                  </a:cubicBezTo>
                  <a:cubicBezTo>
                    <a:pt x="295" y="187"/>
                    <a:pt x="315" y="167"/>
                    <a:pt x="315" y="142"/>
                  </a:cubicBezTo>
                  <a:cubicBezTo>
                    <a:pt x="315" y="117"/>
                    <a:pt x="295" y="97"/>
                    <a:pt x="270" y="97"/>
                  </a:cubicBezTo>
                  <a:cubicBezTo>
                    <a:pt x="219" y="97"/>
                    <a:pt x="219" y="97"/>
                    <a:pt x="219" y="97"/>
                  </a:cubicBezTo>
                  <a:cubicBezTo>
                    <a:pt x="219" y="45"/>
                    <a:pt x="219" y="45"/>
                    <a:pt x="219" y="45"/>
                  </a:cubicBezTo>
                  <a:cubicBezTo>
                    <a:pt x="219" y="21"/>
                    <a:pt x="198" y="0"/>
                    <a:pt x="174" y="0"/>
                  </a:cubicBezTo>
                  <a:cubicBezTo>
                    <a:pt x="149" y="0"/>
                    <a:pt x="129" y="21"/>
                    <a:pt x="129" y="45"/>
                  </a:cubicBezTo>
                  <a:cubicBezTo>
                    <a:pt x="129" y="97"/>
                    <a:pt x="129" y="97"/>
                    <a:pt x="129" y="97"/>
                  </a:cubicBezTo>
                  <a:cubicBezTo>
                    <a:pt x="57" y="104"/>
                    <a:pt x="0" y="165"/>
                    <a:pt x="0" y="238"/>
                  </a:cubicBezTo>
                  <a:cubicBezTo>
                    <a:pt x="0" y="316"/>
                    <a:pt x="63" y="380"/>
                    <a:pt x="141" y="380"/>
                  </a:cubicBezTo>
                  <a:cubicBezTo>
                    <a:pt x="206" y="380"/>
                    <a:pt x="206" y="380"/>
                    <a:pt x="206" y="380"/>
                  </a:cubicBezTo>
                  <a:cubicBezTo>
                    <a:pt x="234" y="380"/>
                    <a:pt x="257" y="403"/>
                    <a:pt x="257" y="431"/>
                  </a:cubicBezTo>
                  <a:cubicBezTo>
                    <a:pt x="257" y="459"/>
                    <a:pt x="234" y="482"/>
                    <a:pt x="206" y="482"/>
                  </a:cubicBezTo>
                  <a:cubicBezTo>
                    <a:pt x="77" y="482"/>
                    <a:pt x="77" y="482"/>
                    <a:pt x="77" y="482"/>
                  </a:cubicBezTo>
                  <a:cubicBezTo>
                    <a:pt x="52" y="482"/>
                    <a:pt x="32" y="503"/>
                    <a:pt x="32" y="527"/>
                  </a:cubicBezTo>
                  <a:cubicBezTo>
                    <a:pt x="32" y="552"/>
                    <a:pt x="52" y="572"/>
                    <a:pt x="77" y="572"/>
                  </a:cubicBezTo>
                  <a:cubicBezTo>
                    <a:pt x="129" y="572"/>
                    <a:pt x="129" y="572"/>
                    <a:pt x="129" y="572"/>
                  </a:cubicBezTo>
                  <a:cubicBezTo>
                    <a:pt x="129" y="624"/>
                    <a:pt x="129" y="624"/>
                    <a:pt x="129" y="624"/>
                  </a:cubicBezTo>
                  <a:cubicBezTo>
                    <a:pt x="129" y="649"/>
                    <a:pt x="149" y="669"/>
                    <a:pt x="174" y="669"/>
                  </a:cubicBezTo>
                  <a:cubicBezTo>
                    <a:pt x="198" y="669"/>
                    <a:pt x="219" y="649"/>
                    <a:pt x="219" y="624"/>
                  </a:cubicBezTo>
                  <a:cubicBezTo>
                    <a:pt x="219" y="572"/>
                    <a:pt x="219" y="572"/>
                    <a:pt x="219" y="572"/>
                  </a:cubicBezTo>
                  <a:cubicBezTo>
                    <a:pt x="291" y="565"/>
                    <a:pt x="347" y="505"/>
                    <a:pt x="347" y="431"/>
                  </a:cubicBezTo>
                  <a:cubicBezTo>
                    <a:pt x="347" y="353"/>
                    <a:pt x="284" y="290"/>
                    <a:pt x="206" y="290"/>
                  </a:cubicBezTo>
                  <a:close/>
                  <a:moveTo>
                    <a:pt x="206" y="290"/>
                  </a:moveTo>
                  <a:cubicBezTo>
                    <a:pt x="206" y="290"/>
                    <a:pt x="206" y="290"/>
                    <a:pt x="206" y="29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1200" cap="none" spc="0" normalizeH="0" baseline="0" noProof="0" dirty="0">
                <a:ln>
                  <a:noFill/>
                </a:ln>
                <a:solidFill>
                  <a:prstClr val="white"/>
                </a:solidFill>
                <a:effectLst/>
                <a:uLnTx/>
                <a:uFillTx/>
                <a:latin typeface="Calibri"/>
                <a:ea typeface="+mn-ea"/>
                <a:cs typeface="+mn-cs"/>
              </a:endParaRPr>
            </a:p>
          </p:txBody>
        </p:sp>
        <p:sp>
          <p:nvSpPr>
            <p:cNvPr id="18" name="Freeform 17">
              <a:extLst>
                <a:ext uri="{FF2B5EF4-FFF2-40B4-BE49-F238E27FC236}">
                  <a16:creationId xmlns:a16="http://schemas.microsoft.com/office/drawing/2014/main" id="{EE2E5DD6-68EB-4E0A-9F65-5D7BFABF3C3C}"/>
                </a:ext>
              </a:extLst>
            </p:cNvPr>
            <p:cNvSpPr>
              <a:spLocks noEditPoints="1"/>
            </p:cNvSpPr>
            <p:nvPr/>
          </p:nvSpPr>
          <p:spPr bwMode="auto">
            <a:xfrm>
              <a:off x="120651" y="2266950"/>
              <a:ext cx="2944813" cy="3298825"/>
            </a:xfrm>
            <a:custGeom>
              <a:avLst/>
              <a:gdLst>
                <a:gd name="T0" fmla="*/ 1125 w 1367"/>
                <a:gd name="T1" fmla="*/ 472 h 1536"/>
                <a:gd name="T2" fmla="*/ 1124 w 1367"/>
                <a:gd name="T3" fmla="*/ 472 h 1536"/>
                <a:gd name="T4" fmla="*/ 1032 w 1367"/>
                <a:gd name="T5" fmla="*/ 379 h 1536"/>
                <a:gd name="T6" fmla="*/ 1212 w 1367"/>
                <a:gd name="T7" fmla="*/ 379 h 1536"/>
                <a:gd name="T8" fmla="*/ 1257 w 1367"/>
                <a:gd name="T9" fmla="*/ 334 h 1536"/>
                <a:gd name="T10" fmla="*/ 1212 w 1367"/>
                <a:gd name="T11" fmla="*/ 289 h 1536"/>
                <a:gd name="T12" fmla="*/ 996 w 1367"/>
                <a:gd name="T13" fmla="*/ 289 h 1536"/>
                <a:gd name="T14" fmla="*/ 1108 w 1367"/>
                <a:gd name="T15" fmla="*/ 65 h 1536"/>
                <a:gd name="T16" fmla="*/ 1106 w 1367"/>
                <a:gd name="T17" fmla="*/ 21 h 1536"/>
                <a:gd name="T18" fmla="*/ 1068 w 1367"/>
                <a:gd name="T19" fmla="*/ 0 h 1536"/>
                <a:gd name="T20" fmla="*/ 299 w 1367"/>
                <a:gd name="T21" fmla="*/ 0 h 1536"/>
                <a:gd name="T22" fmla="*/ 261 w 1367"/>
                <a:gd name="T23" fmla="*/ 21 h 1536"/>
                <a:gd name="T24" fmla="*/ 259 w 1367"/>
                <a:gd name="T25" fmla="*/ 65 h 1536"/>
                <a:gd name="T26" fmla="*/ 389 w 1367"/>
                <a:gd name="T27" fmla="*/ 325 h 1536"/>
                <a:gd name="T28" fmla="*/ 243 w 1367"/>
                <a:gd name="T29" fmla="*/ 472 h 1536"/>
                <a:gd name="T30" fmla="*/ 242 w 1367"/>
                <a:gd name="T31" fmla="*/ 472 h 1536"/>
                <a:gd name="T32" fmla="*/ 243 w 1367"/>
                <a:gd name="T33" fmla="*/ 1353 h 1536"/>
                <a:gd name="T34" fmla="*/ 684 w 1367"/>
                <a:gd name="T35" fmla="*/ 1536 h 1536"/>
                <a:gd name="T36" fmla="*/ 1124 w 1367"/>
                <a:gd name="T37" fmla="*/ 1353 h 1536"/>
                <a:gd name="T38" fmla="*/ 1125 w 1367"/>
                <a:gd name="T39" fmla="*/ 472 h 1536"/>
                <a:gd name="T40" fmla="*/ 372 w 1367"/>
                <a:gd name="T41" fmla="*/ 90 h 1536"/>
                <a:gd name="T42" fmla="*/ 995 w 1367"/>
                <a:gd name="T43" fmla="*/ 90 h 1536"/>
                <a:gd name="T44" fmla="*/ 895 w 1367"/>
                <a:gd name="T45" fmla="*/ 289 h 1536"/>
                <a:gd name="T46" fmla="*/ 472 w 1367"/>
                <a:gd name="T47" fmla="*/ 289 h 1536"/>
                <a:gd name="T48" fmla="*/ 372 w 1367"/>
                <a:gd name="T49" fmla="*/ 90 h 1536"/>
                <a:gd name="T50" fmla="*/ 1061 w 1367"/>
                <a:gd name="T51" fmla="*/ 1290 h 1536"/>
                <a:gd name="T52" fmla="*/ 684 w 1367"/>
                <a:gd name="T53" fmla="*/ 1446 h 1536"/>
                <a:gd name="T54" fmla="*/ 306 w 1367"/>
                <a:gd name="T55" fmla="*/ 1290 h 1536"/>
                <a:gd name="T56" fmla="*/ 306 w 1367"/>
                <a:gd name="T57" fmla="*/ 535 h 1536"/>
                <a:gd name="T58" fmla="*/ 307 w 1367"/>
                <a:gd name="T59" fmla="*/ 535 h 1536"/>
                <a:gd name="T60" fmla="*/ 463 w 1367"/>
                <a:gd name="T61" fmla="*/ 379 h 1536"/>
                <a:gd name="T62" fmla="*/ 905 w 1367"/>
                <a:gd name="T63" fmla="*/ 379 h 1536"/>
                <a:gd name="T64" fmla="*/ 1060 w 1367"/>
                <a:gd name="T65" fmla="*/ 535 h 1536"/>
                <a:gd name="T66" fmla="*/ 1061 w 1367"/>
                <a:gd name="T67" fmla="*/ 535 h 1536"/>
                <a:gd name="T68" fmla="*/ 1061 w 1367"/>
                <a:gd name="T69" fmla="*/ 1290 h 1536"/>
                <a:gd name="T70" fmla="*/ 1061 w 1367"/>
                <a:gd name="T71" fmla="*/ 1290 h 1536"/>
                <a:gd name="T72" fmla="*/ 1061 w 1367"/>
                <a:gd name="T73" fmla="*/ 1290 h 1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67" h="1536">
                  <a:moveTo>
                    <a:pt x="1125" y="472"/>
                  </a:moveTo>
                  <a:cubicBezTo>
                    <a:pt x="1125" y="472"/>
                    <a:pt x="1125" y="472"/>
                    <a:pt x="1124" y="472"/>
                  </a:cubicBezTo>
                  <a:cubicBezTo>
                    <a:pt x="1032" y="379"/>
                    <a:pt x="1032" y="379"/>
                    <a:pt x="1032" y="379"/>
                  </a:cubicBezTo>
                  <a:cubicBezTo>
                    <a:pt x="1212" y="379"/>
                    <a:pt x="1212" y="379"/>
                    <a:pt x="1212" y="379"/>
                  </a:cubicBezTo>
                  <a:cubicBezTo>
                    <a:pt x="1237" y="379"/>
                    <a:pt x="1257" y="359"/>
                    <a:pt x="1257" y="334"/>
                  </a:cubicBezTo>
                  <a:cubicBezTo>
                    <a:pt x="1257" y="309"/>
                    <a:pt x="1237" y="289"/>
                    <a:pt x="1212" y="289"/>
                  </a:cubicBezTo>
                  <a:cubicBezTo>
                    <a:pt x="996" y="289"/>
                    <a:pt x="996" y="289"/>
                    <a:pt x="996" y="289"/>
                  </a:cubicBezTo>
                  <a:cubicBezTo>
                    <a:pt x="1108" y="65"/>
                    <a:pt x="1108" y="65"/>
                    <a:pt x="1108" y="65"/>
                  </a:cubicBezTo>
                  <a:cubicBezTo>
                    <a:pt x="1115" y="51"/>
                    <a:pt x="1114" y="35"/>
                    <a:pt x="1106" y="21"/>
                  </a:cubicBezTo>
                  <a:cubicBezTo>
                    <a:pt x="1098" y="8"/>
                    <a:pt x="1083" y="0"/>
                    <a:pt x="1068" y="0"/>
                  </a:cubicBezTo>
                  <a:cubicBezTo>
                    <a:pt x="299" y="0"/>
                    <a:pt x="299" y="0"/>
                    <a:pt x="299" y="0"/>
                  </a:cubicBezTo>
                  <a:cubicBezTo>
                    <a:pt x="284" y="0"/>
                    <a:pt x="269" y="8"/>
                    <a:pt x="261" y="21"/>
                  </a:cubicBezTo>
                  <a:cubicBezTo>
                    <a:pt x="253" y="35"/>
                    <a:pt x="252" y="51"/>
                    <a:pt x="259" y="65"/>
                  </a:cubicBezTo>
                  <a:cubicBezTo>
                    <a:pt x="389" y="325"/>
                    <a:pt x="389" y="325"/>
                    <a:pt x="389" y="325"/>
                  </a:cubicBezTo>
                  <a:cubicBezTo>
                    <a:pt x="243" y="472"/>
                    <a:pt x="243" y="472"/>
                    <a:pt x="243" y="472"/>
                  </a:cubicBezTo>
                  <a:cubicBezTo>
                    <a:pt x="243" y="472"/>
                    <a:pt x="242" y="472"/>
                    <a:pt x="242" y="472"/>
                  </a:cubicBezTo>
                  <a:cubicBezTo>
                    <a:pt x="0" y="715"/>
                    <a:pt x="0" y="1110"/>
                    <a:pt x="243" y="1353"/>
                  </a:cubicBezTo>
                  <a:cubicBezTo>
                    <a:pt x="360" y="1471"/>
                    <a:pt x="517" y="1536"/>
                    <a:pt x="684" y="1536"/>
                  </a:cubicBezTo>
                  <a:cubicBezTo>
                    <a:pt x="850" y="1536"/>
                    <a:pt x="1007" y="1471"/>
                    <a:pt x="1124" y="1353"/>
                  </a:cubicBezTo>
                  <a:cubicBezTo>
                    <a:pt x="1367" y="1110"/>
                    <a:pt x="1367" y="715"/>
                    <a:pt x="1125" y="472"/>
                  </a:cubicBezTo>
                  <a:close/>
                  <a:moveTo>
                    <a:pt x="372" y="90"/>
                  </a:moveTo>
                  <a:cubicBezTo>
                    <a:pt x="995" y="90"/>
                    <a:pt x="995" y="90"/>
                    <a:pt x="995" y="90"/>
                  </a:cubicBezTo>
                  <a:cubicBezTo>
                    <a:pt x="895" y="289"/>
                    <a:pt x="895" y="289"/>
                    <a:pt x="895" y="289"/>
                  </a:cubicBezTo>
                  <a:cubicBezTo>
                    <a:pt x="472" y="289"/>
                    <a:pt x="472" y="289"/>
                    <a:pt x="472" y="289"/>
                  </a:cubicBezTo>
                  <a:lnTo>
                    <a:pt x="372" y="90"/>
                  </a:lnTo>
                  <a:close/>
                  <a:moveTo>
                    <a:pt x="1061" y="1290"/>
                  </a:moveTo>
                  <a:cubicBezTo>
                    <a:pt x="960" y="1391"/>
                    <a:pt x="826" y="1446"/>
                    <a:pt x="684" y="1446"/>
                  </a:cubicBezTo>
                  <a:cubicBezTo>
                    <a:pt x="541" y="1446"/>
                    <a:pt x="407" y="1391"/>
                    <a:pt x="306" y="1290"/>
                  </a:cubicBezTo>
                  <a:cubicBezTo>
                    <a:pt x="98" y="1082"/>
                    <a:pt x="98" y="743"/>
                    <a:pt x="306" y="535"/>
                  </a:cubicBezTo>
                  <a:cubicBezTo>
                    <a:pt x="307" y="535"/>
                    <a:pt x="307" y="535"/>
                    <a:pt x="307" y="535"/>
                  </a:cubicBezTo>
                  <a:cubicBezTo>
                    <a:pt x="463" y="379"/>
                    <a:pt x="463" y="379"/>
                    <a:pt x="463" y="379"/>
                  </a:cubicBezTo>
                  <a:cubicBezTo>
                    <a:pt x="905" y="379"/>
                    <a:pt x="905" y="379"/>
                    <a:pt x="905" y="379"/>
                  </a:cubicBezTo>
                  <a:cubicBezTo>
                    <a:pt x="1060" y="535"/>
                    <a:pt x="1060" y="535"/>
                    <a:pt x="1060" y="535"/>
                  </a:cubicBezTo>
                  <a:cubicBezTo>
                    <a:pt x="1060" y="535"/>
                    <a:pt x="1061" y="535"/>
                    <a:pt x="1061" y="535"/>
                  </a:cubicBezTo>
                  <a:cubicBezTo>
                    <a:pt x="1269" y="743"/>
                    <a:pt x="1269" y="1082"/>
                    <a:pt x="1061" y="1290"/>
                  </a:cubicBezTo>
                  <a:close/>
                  <a:moveTo>
                    <a:pt x="1061" y="1290"/>
                  </a:moveTo>
                  <a:cubicBezTo>
                    <a:pt x="1061" y="1290"/>
                    <a:pt x="1061" y="1290"/>
                    <a:pt x="1061" y="129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1200" cap="none" spc="0" normalizeH="0" baseline="0" noProof="0" dirty="0">
                <a:ln>
                  <a:noFill/>
                </a:ln>
                <a:solidFill>
                  <a:prstClr val="white"/>
                </a:solidFill>
                <a:effectLst/>
                <a:uLnTx/>
                <a:uFillTx/>
                <a:latin typeface="Calibri"/>
                <a:ea typeface="+mn-ea"/>
                <a:cs typeface="+mn-cs"/>
              </a:endParaRPr>
            </a:p>
          </p:txBody>
        </p:sp>
      </p:grpSp>
    </p:spTree>
    <p:extLst>
      <p:ext uri="{BB962C8B-B14F-4D97-AF65-F5344CB8AC3E}">
        <p14:creationId xmlns:p14="http://schemas.microsoft.com/office/powerpoint/2010/main" val="113199495"/>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389589" y="161899"/>
            <a:ext cx="10969943" cy="711081"/>
          </a:xfrm>
        </p:spPr>
        <p:txBody>
          <a:bodyPr>
            <a:noAutofit/>
          </a:bodyPr>
          <a:lstStyle/>
          <a:p>
            <a:r>
              <a:rPr lang="en-US" dirty="0">
                <a:latin typeface="Cooper Black" panose="0208090404030B020404" pitchFamily="18" charset="0"/>
              </a:rPr>
              <a:t>BO runtime implementation types</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a:t>
            </a:r>
          </a:p>
        </p:txBody>
      </p:sp>
      <p:pic>
        <p:nvPicPr>
          <p:cNvPr id="2" name="Picture 1">
            <a:extLst>
              <a:ext uri="{FF2B5EF4-FFF2-40B4-BE49-F238E27FC236}">
                <a16:creationId xmlns:a16="http://schemas.microsoft.com/office/drawing/2014/main" id="{8014BD69-741B-4B04-9A8D-1DE68A6856E8}"/>
              </a:ext>
            </a:extLst>
          </p:cNvPr>
          <p:cNvPicPr>
            <a:picLocks noChangeAspect="1"/>
          </p:cNvPicPr>
          <p:nvPr/>
        </p:nvPicPr>
        <p:blipFill>
          <a:blip r:embed="rId3"/>
          <a:stretch>
            <a:fillRect/>
          </a:stretch>
        </p:blipFill>
        <p:spPr>
          <a:xfrm>
            <a:off x="615157" y="1324617"/>
            <a:ext cx="10958510" cy="4587638"/>
          </a:xfrm>
          <a:prstGeom prst="rect">
            <a:avLst/>
          </a:prstGeom>
        </p:spPr>
      </p:pic>
    </p:spTree>
    <p:extLst>
      <p:ext uri="{BB962C8B-B14F-4D97-AF65-F5344CB8AC3E}">
        <p14:creationId xmlns:p14="http://schemas.microsoft.com/office/powerpoint/2010/main" val="665632268"/>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389589" y="161899"/>
            <a:ext cx="10969943" cy="711081"/>
          </a:xfrm>
        </p:spPr>
        <p:txBody>
          <a:bodyPr>
            <a:noAutofit/>
          </a:bodyPr>
          <a:lstStyle/>
          <a:p>
            <a:r>
              <a:rPr lang="en-US" dirty="0">
                <a:latin typeface="Cooper Black" panose="0208090404030B020404" pitchFamily="18" charset="0"/>
              </a:rPr>
              <a:t>BO runtime implementation types</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a:t>
            </a:r>
          </a:p>
        </p:txBody>
      </p:sp>
      <p:pic>
        <p:nvPicPr>
          <p:cNvPr id="3" name="Picture 2">
            <a:extLst>
              <a:ext uri="{FF2B5EF4-FFF2-40B4-BE49-F238E27FC236}">
                <a16:creationId xmlns:a16="http://schemas.microsoft.com/office/drawing/2014/main" id="{C92DB67F-D285-405F-AB23-295C225D730E}"/>
              </a:ext>
            </a:extLst>
          </p:cNvPr>
          <p:cNvPicPr>
            <a:picLocks noChangeAspect="1"/>
          </p:cNvPicPr>
          <p:nvPr/>
        </p:nvPicPr>
        <p:blipFill>
          <a:blip r:embed="rId3"/>
          <a:stretch>
            <a:fillRect/>
          </a:stretch>
        </p:blipFill>
        <p:spPr>
          <a:xfrm>
            <a:off x="473945" y="974122"/>
            <a:ext cx="10859441" cy="5357324"/>
          </a:xfrm>
          <a:prstGeom prst="rect">
            <a:avLst/>
          </a:prstGeom>
        </p:spPr>
      </p:pic>
    </p:spTree>
    <p:extLst>
      <p:ext uri="{BB962C8B-B14F-4D97-AF65-F5344CB8AC3E}">
        <p14:creationId xmlns:p14="http://schemas.microsoft.com/office/powerpoint/2010/main" val="714351383"/>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File:Solid white.svg - Wikimedia Common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5400000">
            <a:off x="2651720" y="-2679104"/>
            <a:ext cx="6885384" cy="12188824"/>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10"/>
          <p:cNvSpPr>
            <a:spLocks noGrp="1"/>
          </p:cNvSpPr>
          <p:nvPr>
            <p:ph type="title"/>
          </p:nvPr>
        </p:nvSpPr>
        <p:spPr>
          <a:xfrm>
            <a:off x="91448" y="-53363"/>
            <a:ext cx="10969943" cy="711081"/>
          </a:xfrm>
        </p:spPr>
        <p:txBody>
          <a:bodyPr>
            <a:noAutofit/>
          </a:bodyPr>
          <a:lstStyle/>
          <a:p>
            <a:r>
              <a:rPr lang="en-IN" dirty="0">
                <a:latin typeface="Cooper Black" panose="0208090404030B020404" pitchFamily="18" charset="0"/>
              </a:rPr>
              <a:t>Explanation of Flight Data Model</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a:t>
            </a:r>
          </a:p>
        </p:txBody>
      </p:sp>
      <p:pic>
        <p:nvPicPr>
          <p:cNvPr id="3" name="Picture 2">
            <a:extLst>
              <a:ext uri="{FF2B5EF4-FFF2-40B4-BE49-F238E27FC236}">
                <a16:creationId xmlns:a16="http://schemas.microsoft.com/office/drawing/2014/main" id="{DF26F746-9C9A-FE51-ADFA-B4BDC80F08F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9018" y="830525"/>
            <a:ext cx="9419679" cy="5531304"/>
          </a:xfrm>
          <a:prstGeom prst="rect">
            <a:avLst/>
          </a:prstGeom>
        </p:spPr>
      </p:pic>
    </p:spTree>
    <p:extLst>
      <p:ext uri="{BB962C8B-B14F-4D97-AF65-F5344CB8AC3E}">
        <p14:creationId xmlns:p14="http://schemas.microsoft.com/office/powerpoint/2010/main" val="913224193"/>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Title 1">
            <a:extLst>
              <a:ext uri="{FF2B5EF4-FFF2-40B4-BE49-F238E27FC236}">
                <a16:creationId xmlns:a16="http://schemas.microsoft.com/office/drawing/2014/main" id="{D1EEFA69-CC8E-44F6-BB7C-577A52CC4ED7}"/>
              </a:ext>
            </a:extLst>
          </p:cNvPr>
          <p:cNvSpPr txBox="1">
            <a:spLocks/>
          </p:cNvSpPr>
          <p:nvPr/>
        </p:nvSpPr>
        <p:spPr>
          <a:xfrm>
            <a:off x="151002" y="129612"/>
            <a:ext cx="10969943" cy="710896"/>
          </a:xfrm>
          <a:prstGeom prst="rect">
            <a:avLst/>
          </a:prstGeom>
        </p:spPr>
        <p:txBody>
          <a:bodyPr vert="horz" lIns="121867" tIns="60933" rIns="121867" bIns="60933"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defTabSz="1218621">
              <a:defRPr/>
            </a:pPr>
            <a:r>
              <a:rPr lang="en-US" sz="2799" dirty="0">
                <a:solidFill>
                  <a:prstClr val="black"/>
                </a:solidFill>
                <a:latin typeface="Cooper Black" panose="0208090404030B020404" pitchFamily="18" charset="0"/>
              </a:rPr>
              <a:t>CDS Data Model</a:t>
            </a:r>
          </a:p>
        </p:txBody>
      </p:sp>
      <p:pic>
        <p:nvPicPr>
          <p:cNvPr id="61" name="Picture 60">
            <a:extLst>
              <a:ext uri="{FF2B5EF4-FFF2-40B4-BE49-F238E27FC236}">
                <a16:creationId xmlns:a16="http://schemas.microsoft.com/office/drawing/2014/main" id="{312DAB78-AB88-41AB-B800-07DDC380AEA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88469" y="53543"/>
            <a:ext cx="929479" cy="918051"/>
          </a:xfrm>
          <a:prstGeom prst="rect">
            <a:avLst/>
          </a:prstGeom>
        </p:spPr>
      </p:pic>
      <p:sp>
        <p:nvSpPr>
          <p:cNvPr id="72" name="TextBox 71">
            <a:extLst>
              <a:ext uri="{FF2B5EF4-FFF2-40B4-BE49-F238E27FC236}">
                <a16:creationId xmlns:a16="http://schemas.microsoft.com/office/drawing/2014/main" id="{778988C2-D62E-4961-BE8B-028CD724BC42}"/>
              </a:ext>
            </a:extLst>
          </p:cNvPr>
          <p:cNvSpPr txBox="1"/>
          <p:nvPr/>
        </p:nvSpPr>
        <p:spPr>
          <a:xfrm>
            <a:off x="4493135" y="6489989"/>
            <a:ext cx="3547682" cy="369236"/>
          </a:xfrm>
          <a:prstGeom prst="rect">
            <a:avLst/>
          </a:prstGeom>
          <a:noFill/>
        </p:spPr>
        <p:txBody>
          <a:bodyPr wrap="square" rtlCol="0">
            <a:spAutoFit/>
          </a:bodyPr>
          <a:lstStyle/>
          <a:p>
            <a:pPr defTabSz="914126">
              <a:defRPr/>
            </a:pPr>
            <a:r>
              <a:rPr lang="en-US" sz="1799" b="1" dirty="0">
                <a:solidFill>
                  <a:prstClr val="black"/>
                </a:solidFill>
                <a:latin typeface="Calibri"/>
              </a:rPr>
              <a:t>www.anubhavtrainings.com</a:t>
            </a:r>
          </a:p>
        </p:txBody>
      </p:sp>
      <p:pic>
        <p:nvPicPr>
          <p:cNvPr id="3" name="Picture 2">
            <a:extLst>
              <a:ext uri="{FF2B5EF4-FFF2-40B4-BE49-F238E27FC236}">
                <a16:creationId xmlns:a16="http://schemas.microsoft.com/office/drawing/2014/main" id="{117B1904-C4F0-43AE-B6BB-5B9FD67CF3A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6155" y="773775"/>
            <a:ext cx="10322314" cy="5626199"/>
          </a:xfrm>
          <a:prstGeom prst="rect">
            <a:avLst/>
          </a:prstGeom>
        </p:spPr>
      </p:pic>
    </p:spTree>
    <p:extLst>
      <p:ext uri="{BB962C8B-B14F-4D97-AF65-F5344CB8AC3E}">
        <p14:creationId xmlns:p14="http://schemas.microsoft.com/office/powerpoint/2010/main" val="22605586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p14="http://schemas.microsoft.com/office/powerpoint/2010/main" Requires="p14">
          <p:contentPart p14:bwMode="auto" r:id="rId2">
            <p14:nvContentPartPr>
              <p14:cNvPr id="3" name="Ink 2">
                <a:extLst>
                  <a:ext uri="{FF2B5EF4-FFF2-40B4-BE49-F238E27FC236}">
                    <a16:creationId xmlns:a16="http://schemas.microsoft.com/office/drawing/2014/main" id="{22BCAB61-BB37-1CF9-2DBC-B8B004808E61}"/>
                  </a:ext>
                </a:extLst>
              </p14:cNvPr>
              <p14:cNvContentPartPr/>
              <p14:nvPr/>
            </p14:nvContentPartPr>
            <p14:xfrm>
              <a:off x="3425783" y="983721"/>
              <a:ext cx="360" cy="360"/>
            </p14:xfrm>
          </p:contentPart>
        </mc:Choice>
        <mc:Fallback>
          <p:pic>
            <p:nvPicPr>
              <p:cNvPr id="3" name="Ink 2">
                <a:extLst>
                  <a:ext uri="{FF2B5EF4-FFF2-40B4-BE49-F238E27FC236}">
                    <a16:creationId xmlns:a16="http://schemas.microsoft.com/office/drawing/2014/main" id="{22BCAB61-BB37-1CF9-2DBC-B8B004808E61}"/>
                  </a:ext>
                </a:extLst>
              </p:cNvPr>
              <p:cNvPicPr/>
              <p:nvPr/>
            </p:nvPicPr>
            <p:blipFill>
              <a:blip r:embed="rId3"/>
              <a:stretch>
                <a:fillRect/>
              </a:stretch>
            </p:blipFill>
            <p:spPr>
              <a:xfrm>
                <a:off x="3416783" y="975081"/>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104" name="Ink 103">
                <a:extLst>
                  <a:ext uri="{FF2B5EF4-FFF2-40B4-BE49-F238E27FC236}">
                    <a16:creationId xmlns:a16="http://schemas.microsoft.com/office/drawing/2014/main" id="{35342910-9073-8DF1-3BCE-96E1A321F0C0}"/>
                  </a:ext>
                </a:extLst>
              </p14:cNvPr>
              <p14:cNvContentPartPr/>
              <p14:nvPr/>
            </p14:nvContentPartPr>
            <p14:xfrm>
              <a:off x="921263" y="2531001"/>
              <a:ext cx="193320" cy="253800"/>
            </p14:xfrm>
          </p:contentPart>
        </mc:Choice>
        <mc:Fallback>
          <p:pic>
            <p:nvPicPr>
              <p:cNvPr id="104" name="Ink 103">
                <a:extLst>
                  <a:ext uri="{FF2B5EF4-FFF2-40B4-BE49-F238E27FC236}">
                    <a16:creationId xmlns:a16="http://schemas.microsoft.com/office/drawing/2014/main" id="{35342910-9073-8DF1-3BCE-96E1A321F0C0}"/>
                  </a:ext>
                </a:extLst>
              </p:cNvPr>
              <p:cNvPicPr/>
              <p:nvPr/>
            </p:nvPicPr>
            <p:blipFill>
              <a:blip r:embed="rId5"/>
              <a:stretch>
                <a:fillRect/>
              </a:stretch>
            </p:blipFill>
            <p:spPr>
              <a:xfrm>
                <a:off x="912263" y="2522361"/>
                <a:ext cx="210960" cy="271440"/>
              </a:xfrm>
              <a:prstGeom prst="rect">
                <a:avLst/>
              </a:prstGeom>
            </p:spPr>
          </p:pic>
        </mc:Fallback>
      </mc:AlternateContent>
      <p:grpSp>
        <p:nvGrpSpPr>
          <p:cNvPr id="296" name="Group 295">
            <a:extLst>
              <a:ext uri="{FF2B5EF4-FFF2-40B4-BE49-F238E27FC236}">
                <a16:creationId xmlns:a16="http://schemas.microsoft.com/office/drawing/2014/main" id="{1E99E3D5-E4D6-B6FE-338A-F02B1C6490F4}"/>
              </a:ext>
            </a:extLst>
          </p:cNvPr>
          <p:cNvGrpSpPr/>
          <p:nvPr/>
        </p:nvGrpSpPr>
        <p:grpSpPr>
          <a:xfrm>
            <a:off x="167063" y="138801"/>
            <a:ext cx="11973600" cy="5929920"/>
            <a:chOff x="167063" y="138801"/>
            <a:chExt cx="11973600" cy="5929920"/>
          </a:xfrm>
        </p:grpSpPr>
        <mc:AlternateContent xmlns:mc="http://schemas.openxmlformats.org/markup-compatibility/2006">
          <mc:Choice xmlns:p14="http://schemas.microsoft.com/office/powerpoint/2010/main" Requires="p14">
            <p:contentPart p14:bwMode="auto" r:id="rId6">
              <p14:nvContentPartPr>
                <p14:cNvPr id="16" name="Ink 15">
                  <a:extLst>
                    <a:ext uri="{FF2B5EF4-FFF2-40B4-BE49-F238E27FC236}">
                      <a16:creationId xmlns:a16="http://schemas.microsoft.com/office/drawing/2014/main" id="{145F9F7D-A8BD-8F86-0920-CA070392DBD5}"/>
                    </a:ext>
                  </a:extLst>
                </p14:cNvPr>
                <p14:cNvContentPartPr/>
                <p14:nvPr/>
              </p14:nvContentPartPr>
              <p14:xfrm>
                <a:off x="167063" y="3367641"/>
                <a:ext cx="253800" cy="499320"/>
              </p14:xfrm>
            </p:contentPart>
          </mc:Choice>
          <mc:Fallback>
            <p:pic>
              <p:nvPicPr>
                <p:cNvPr id="16" name="Ink 15">
                  <a:extLst>
                    <a:ext uri="{FF2B5EF4-FFF2-40B4-BE49-F238E27FC236}">
                      <a16:creationId xmlns:a16="http://schemas.microsoft.com/office/drawing/2014/main" id="{145F9F7D-A8BD-8F86-0920-CA070392DBD5}"/>
                    </a:ext>
                  </a:extLst>
                </p:cNvPr>
                <p:cNvPicPr/>
                <p:nvPr/>
              </p:nvPicPr>
              <p:blipFill>
                <a:blip r:embed="rId7"/>
                <a:stretch>
                  <a:fillRect/>
                </a:stretch>
              </p:blipFill>
              <p:spPr>
                <a:xfrm>
                  <a:off x="158063" y="3359001"/>
                  <a:ext cx="271440" cy="51696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17" name="Ink 16">
                  <a:extLst>
                    <a:ext uri="{FF2B5EF4-FFF2-40B4-BE49-F238E27FC236}">
                      <a16:creationId xmlns:a16="http://schemas.microsoft.com/office/drawing/2014/main" id="{C9A3A391-4C50-5473-D2FD-AEFF7EC4F42B}"/>
                    </a:ext>
                  </a:extLst>
                </p14:cNvPr>
                <p14:cNvContentPartPr/>
                <p14:nvPr/>
              </p14:nvContentPartPr>
              <p14:xfrm>
                <a:off x="530303" y="3544041"/>
                <a:ext cx="680760" cy="263880"/>
              </p14:xfrm>
            </p:contentPart>
          </mc:Choice>
          <mc:Fallback>
            <p:pic>
              <p:nvPicPr>
                <p:cNvPr id="17" name="Ink 16">
                  <a:extLst>
                    <a:ext uri="{FF2B5EF4-FFF2-40B4-BE49-F238E27FC236}">
                      <a16:creationId xmlns:a16="http://schemas.microsoft.com/office/drawing/2014/main" id="{C9A3A391-4C50-5473-D2FD-AEFF7EC4F42B}"/>
                    </a:ext>
                  </a:extLst>
                </p:cNvPr>
                <p:cNvPicPr/>
                <p:nvPr/>
              </p:nvPicPr>
              <p:blipFill>
                <a:blip r:embed="rId9"/>
                <a:stretch>
                  <a:fillRect/>
                </a:stretch>
              </p:blipFill>
              <p:spPr>
                <a:xfrm>
                  <a:off x="521303" y="3535401"/>
                  <a:ext cx="698400" cy="28152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18" name="Ink 17">
                  <a:extLst>
                    <a:ext uri="{FF2B5EF4-FFF2-40B4-BE49-F238E27FC236}">
                      <a16:creationId xmlns:a16="http://schemas.microsoft.com/office/drawing/2014/main" id="{CCD31AD0-C2FB-1B93-4232-B4DC4D5385CC}"/>
                    </a:ext>
                  </a:extLst>
                </p14:cNvPr>
                <p14:cNvContentPartPr/>
                <p14:nvPr/>
              </p14:nvContentPartPr>
              <p14:xfrm>
                <a:off x="1301783" y="3498321"/>
                <a:ext cx="137880" cy="432000"/>
              </p14:xfrm>
            </p:contentPart>
          </mc:Choice>
          <mc:Fallback>
            <p:pic>
              <p:nvPicPr>
                <p:cNvPr id="18" name="Ink 17">
                  <a:extLst>
                    <a:ext uri="{FF2B5EF4-FFF2-40B4-BE49-F238E27FC236}">
                      <a16:creationId xmlns:a16="http://schemas.microsoft.com/office/drawing/2014/main" id="{CCD31AD0-C2FB-1B93-4232-B4DC4D5385CC}"/>
                    </a:ext>
                  </a:extLst>
                </p:cNvPr>
                <p:cNvPicPr/>
                <p:nvPr/>
              </p:nvPicPr>
              <p:blipFill>
                <a:blip r:embed="rId11"/>
                <a:stretch>
                  <a:fillRect/>
                </a:stretch>
              </p:blipFill>
              <p:spPr>
                <a:xfrm>
                  <a:off x="1293143" y="3489681"/>
                  <a:ext cx="155520" cy="44964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19" name="Ink 18">
                  <a:extLst>
                    <a:ext uri="{FF2B5EF4-FFF2-40B4-BE49-F238E27FC236}">
                      <a16:creationId xmlns:a16="http://schemas.microsoft.com/office/drawing/2014/main" id="{7493FF40-D4A2-A8DE-6711-F27B039113A5}"/>
                    </a:ext>
                  </a:extLst>
                </p14:cNvPr>
                <p14:cNvContentPartPr/>
                <p14:nvPr/>
              </p14:nvContentPartPr>
              <p14:xfrm>
                <a:off x="1491143" y="3499401"/>
                <a:ext cx="177480" cy="249120"/>
              </p14:xfrm>
            </p:contentPart>
          </mc:Choice>
          <mc:Fallback>
            <p:pic>
              <p:nvPicPr>
                <p:cNvPr id="19" name="Ink 18">
                  <a:extLst>
                    <a:ext uri="{FF2B5EF4-FFF2-40B4-BE49-F238E27FC236}">
                      <a16:creationId xmlns:a16="http://schemas.microsoft.com/office/drawing/2014/main" id="{7493FF40-D4A2-A8DE-6711-F27B039113A5}"/>
                    </a:ext>
                  </a:extLst>
                </p:cNvPr>
                <p:cNvPicPr/>
                <p:nvPr/>
              </p:nvPicPr>
              <p:blipFill>
                <a:blip r:embed="rId13"/>
                <a:stretch>
                  <a:fillRect/>
                </a:stretch>
              </p:blipFill>
              <p:spPr>
                <a:xfrm>
                  <a:off x="1482503" y="3490401"/>
                  <a:ext cx="195120" cy="26676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20" name="Ink 19">
                  <a:extLst>
                    <a:ext uri="{FF2B5EF4-FFF2-40B4-BE49-F238E27FC236}">
                      <a16:creationId xmlns:a16="http://schemas.microsoft.com/office/drawing/2014/main" id="{FA9B6C96-F890-6DB5-6826-E82610B9F0A3}"/>
                    </a:ext>
                  </a:extLst>
                </p14:cNvPr>
                <p14:cNvContentPartPr/>
                <p14:nvPr/>
              </p14:nvContentPartPr>
              <p14:xfrm>
                <a:off x="1797503" y="3480321"/>
                <a:ext cx="192240" cy="254160"/>
              </p14:xfrm>
            </p:contentPart>
          </mc:Choice>
          <mc:Fallback>
            <p:pic>
              <p:nvPicPr>
                <p:cNvPr id="20" name="Ink 19">
                  <a:extLst>
                    <a:ext uri="{FF2B5EF4-FFF2-40B4-BE49-F238E27FC236}">
                      <a16:creationId xmlns:a16="http://schemas.microsoft.com/office/drawing/2014/main" id="{FA9B6C96-F890-6DB5-6826-E82610B9F0A3}"/>
                    </a:ext>
                  </a:extLst>
                </p:cNvPr>
                <p:cNvPicPr/>
                <p:nvPr/>
              </p:nvPicPr>
              <p:blipFill>
                <a:blip r:embed="rId15"/>
                <a:stretch>
                  <a:fillRect/>
                </a:stretch>
              </p:blipFill>
              <p:spPr>
                <a:xfrm>
                  <a:off x="1788503" y="3471681"/>
                  <a:ext cx="209880" cy="27180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21" name="Ink 20">
                  <a:extLst>
                    <a:ext uri="{FF2B5EF4-FFF2-40B4-BE49-F238E27FC236}">
                      <a16:creationId xmlns:a16="http://schemas.microsoft.com/office/drawing/2014/main" id="{09C749D8-018A-E97D-C39B-4A03A05A7C57}"/>
                    </a:ext>
                  </a:extLst>
                </p14:cNvPr>
                <p14:cNvContentPartPr/>
                <p14:nvPr/>
              </p14:nvContentPartPr>
              <p14:xfrm>
                <a:off x="2058863" y="3507321"/>
                <a:ext cx="43560" cy="199080"/>
              </p14:xfrm>
            </p:contentPart>
          </mc:Choice>
          <mc:Fallback>
            <p:pic>
              <p:nvPicPr>
                <p:cNvPr id="21" name="Ink 20">
                  <a:extLst>
                    <a:ext uri="{FF2B5EF4-FFF2-40B4-BE49-F238E27FC236}">
                      <a16:creationId xmlns:a16="http://schemas.microsoft.com/office/drawing/2014/main" id="{09C749D8-018A-E97D-C39B-4A03A05A7C57}"/>
                    </a:ext>
                  </a:extLst>
                </p:cNvPr>
                <p:cNvPicPr/>
                <p:nvPr/>
              </p:nvPicPr>
              <p:blipFill>
                <a:blip r:embed="rId17"/>
                <a:stretch>
                  <a:fillRect/>
                </a:stretch>
              </p:blipFill>
              <p:spPr>
                <a:xfrm>
                  <a:off x="2049863" y="3498321"/>
                  <a:ext cx="61200" cy="21672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22" name="Ink 21">
                  <a:extLst>
                    <a:ext uri="{FF2B5EF4-FFF2-40B4-BE49-F238E27FC236}">
                      <a16:creationId xmlns:a16="http://schemas.microsoft.com/office/drawing/2014/main" id="{AE2AFDCF-FCDB-FF51-5816-D7F77B728BF5}"/>
                    </a:ext>
                  </a:extLst>
                </p14:cNvPr>
                <p14:cNvContentPartPr/>
                <p14:nvPr/>
              </p14:nvContentPartPr>
              <p14:xfrm>
                <a:off x="2080103" y="3307881"/>
                <a:ext cx="230400" cy="429480"/>
              </p14:xfrm>
            </p:contentPart>
          </mc:Choice>
          <mc:Fallback>
            <p:pic>
              <p:nvPicPr>
                <p:cNvPr id="22" name="Ink 21">
                  <a:extLst>
                    <a:ext uri="{FF2B5EF4-FFF2-40B4-BE49-F238E27FC236}">
                      <a16:creationId xmlns:a16="http://schemas.microsoft.com/office/drawing/2014/main" id="{AE2AFDCF-FCDB-FF51-5816-D7F77B728BF5}"/>
                    </a:ext>
                  </a:extLst>
                </p:cNvPr>
                <p:cNvPicPr/>
                <p:nvPr/>
              </p:nvPicPr>
              <p:blipFill>
                <a:blip r:embed="rId19"/>
                <a:stretch>
                  <a:fillRect/>
                </a:stretch>
              </p:blipFill>
              <p:spPr>
                <a:xfrm>
                  <a:off x="2071463" y="3299241"/>
                  <a:ext cx="248040" cy="44712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23" name="Ink 22">
                  <a:extLst>
                    <a:ext uri="{FF2B5EF4-FFF2-40B4-BE49-F238E27FC236}">
                      <a16:creationId xmlns:a16="http://schemas.microsoft.com/office/drawing/2014/main" id="{BCEAB99C-2D7D-AEBA-16F8-64006B5E7C55}"/>
                    </a:ext>
                  </a:extLst>
                </p14:cNvPr>
                <p14:cNvContentPartPr/>
                <p14:nvPr/>
              </p14:nvContentPartPr>
              <p14:xfrm>
                <a:off x="2254703" y="3482841"/>
                <a:ext cx="241200" cy="224280"/>
              </p14:xfrm>
            </p:contentPart>
          </mc:Choice>
          <mc:Fallback>
            <p:pic>
              <p:nvPicPr>
                <p:cNvPr id="23" name="Ink 22">
                  <a:extLst>
                    <a:ext uri="{FF2B5EF4-FFF2-40B4-BE49-F238E27FC236}">
                      <a16:creationId xmlns:a16="http://schemas.microsoft.com/office/drawing/2014/main" id="{BCEAB99C-2D7D-AEBA-16F8-64006B5E7C55}"/>
                    </a:ext>
                  </a:extLst>
                </p:cNvPr>
                <p:cNvPicPr/>
                <p:nvPr/>
              </p:nvPicPr>
              <p:blipFill>
                <a:blip r:embed="rId21"/>
                <a:stretch>
                  <a:fillRect/>
                </a:stretch>
              </p:blipFill>
              <p:spPr>
                <a:xfrm>
                  <a:off x="2246063" y="3474201"/>
                  <a:ext cx="258840" cy="24192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24" name="Ink 23">
                  <a:extLst>
                    <a:ext uri="{FF2B5EF4-FFF2-40B4-BE49-F238E27FC236}">
                      <a16:creationId xmlns:a16="http://schemas.microsoft.com/office/drawing/2014/main" id="{6015317E-0F90-2680-1FE4-4E3D0C81E729}"/>
                    </a:ext>
                  </a:extLst>
                </p14:cNvPr>
                <p14:cNvContentPartPr/>
                <p14:nvPr/>
              </p14:nvContentPartPr>
              <p14:xfrm>
                <a:off x="2500223" y="3307521"/>
                <a:ext cx="28800" cy="70200"/>
              </p14:xfrm>
            </p:contentPart>
          </mc:Choice>
          <mc:Fallback>
            <p:pic>
              <p:nvPicPr>
                <p:cNvPr id="24" name="Ink 23">
                  <a:extLst>
                    <a:ext uri="{FF2B5EF4-FFF2-40B4-BE49-F238E27FC236}">
                      <a16:creationId xmlns:a16="http://schemas.microsoft.com/office/drawing/2014/main" id="{6015317E-0F90-2680-1FE4-4E3D0C81E729}"/>
                    </a:ext>
                  </a:extLst>
                </p:cNvPr>
                <p:cNvPicPr/>
                <p:nvPr/>
              </p:nvPicPr>
              <p:blipFill>
                <a:blip r:embed="rId23"/>
                <a:stretch>
                  <a:fillRect/>
                </a:stretch>
              </p:blipFill>
              <p:spPr>
                <a:xfrm>
                  <a:off x="2491583" y="3298521"/>
                  <a:ext cx="46440" cy="8784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26" name="Ink 25">
                  <a:extLst>
                    <a:ext uri="{FF2B5EF4-FFF2-40B4-BE49-F238E27FC236}">
                      <a16:creationId xmlns:a16="http://schemas.microsoft.com/office/drawing/2014/main" id="{13966D90-3A89-05D7-4A76-13496AB234D0}"/>
                    </a:ext>
                  </a:extLst>
                </p14:cNvPr>
                <p14:cNvContentPartPr/>
                <p14:nvPr/>
              </p14:nvContentPartPr>
              <p14:xfrm>
                <a:off x="2585183" y="3449001"/>
                <a:ext cx="647280" cy="264240"/>
              </p14:xfrm>
            </p:contentPart>
          </mc:Choice>
          <mc:Fallback>
            <p:pic>
              <p:nvPicPr>
                <p:cNvPr id="26" name="Ink 25">
                  <a:extLst>
                    <a:ext uri="{FF2B5EF4-FFF2-40B4-BE49-F238E27FC236}">
                      <a16:creationId xmlns:a16="http://schemas.microsoft.com/office/drawing/2014/main" id="{13966D90-3A89-05D7-4A76-13496AB234D0}"/>
                    </a:ext>
                  </a:extLst>
                </p:cNvPr>
                <p:cNvPicPr/>
                <p:nvPr/>
              </p:nvPicPr>
              <p:blipFill>
                <a:blip r:embed="rId25"/>
                <a:stretch>
                  <a:fillRect/>
                </a:stretch>
              </p:blipFill>
              <p:spPr>
                <a:xfrm>
                  <a:off x="2576543" y="3440001"/>
                  <a:ext cx="664920" cy="28188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28" name="Ink 27">
                  <a:extLst>
                    <a:ext uri="{FF2B5EF4-FFF2-40B4-BE49-F238E27FC236}">
                      <a16:creationId xmlns:a16="http://schemas.microsoft.com/office/drawing/2014/main" id="{F5A83781-B598-31FB-5213-D367D8EE5B45}"/>
                    </a:ext>
                  </a:extLst>
                </p14:cNvPr>
                <p14:cNvContentPartPr/>
                <p14:nvPr/>
              </p14:nvContentPartPr>
              <p14:xfrm>
                <a:off x="2930423" y="665841"/>
                <a:ext cx="186120" cy="38880"/>
              </p14:xfrm>
            </p:contentPart>
          </mc:Choice>
          <mc:Fallback>
            <p:pic>
              <p:nvPicPr>
                <p:cNvPr id="28" name="Ink 27">
                  <a:extLst>
                    <a:ext uri="{FF2B5EF4-FFF2-40B4-BE49-F238E27FC236}">
                      <a16:creationId xmlns:a16="http://schemas.microsoft.com/office/drawing/2014/main" id="{F5A83781-B598-31FB-5213-D367D8EE5B45}"/>
                    </a:ext>
                  </a:extLst>
                </p:cNvPr>
                <p:cNvPicPr/>
                <p:nvPr/>
              </p:nvPicPr>
              <p:blipFill>
                <a:blip r:embed="rId27"/>
                <a:stretch>
                  <a:fillRect/>
                </a:stretch>
              </p:blipFill>
              <p:spPr>
                <a:xfrm>
                  <a:off x="2921783" y="656841"/>
                  <a:ext cx="203760" cy="5652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40" name="Ink 39">
                  <a:extLst>
                    <a:ext uri="{FF2B5EF4-FFF2-40B4-BE49-F238E27FC236}">
                      <a16:creationId xmlns:a16="http://schemas.microsoft.com/office/drawing/2014/main" id="{04DE835D-314B-A454-0605-9DCBF1F97FEA}"/>
                    </a:ext>
                  </a:extLst>
                </p14:cNvPr>
                <p14:cNvContentPartPr/>
                <p14:nvPr/>
              </p14:nvContentPartPr>
              <p14:xfrm>
                <a:off x="7205063" y="299721"/>
                <a:ext cx="359640" cy="388080"/>
              </p14:xfrm>
            </p:contentPart>
          </mc:Choice>
          <mc:Fallback>
            <p:pic>
              <p:nvPicPr>
                <p:cNvPr id="40" name="Ink 39">
                  <a:extLst>
                    <a:ext uri="{FF2B5EF4-FFF2-40B4-BE49-F238E27FC236}">
                      <a16:creationId xmlns:a16="http://schemas.microsoft.com/office/drawing/2014/main" id="{04DE835D-314B-A454-0605-9DCBF1F97FEA}"/>
                    </a:ext>
                  </a:extLst>
                </p:cNvPr>
                <p:cNvPicPr/>
                <p:nvPr/>
              </p:nvPicPr>
              <p:blipFill>
                <a:blip r:embed="rId29"/>
                <a:stretch>
                  <a:fillRect/>
                </a:stretch>
              </p:blipFill>
              <p:spPr>
                <a:xfrm>
                  <a:off x="7196423" y="291081"/>
                  <a:ext cx="377280" cy="40572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41" name="Ink 40">
                  <a:extLst>
                    <a:ext uri="{FF2B5EF4-FFF2-40B4-BE49-F238E27FC236}">
                      <a16:creationId xmlns:a16="http://schemas.microsoft.com/office/drawing/2014/main" id="{D6CE4C97-0174-4145-3C10-C7FE776697DE}"/>
                    </a:ext>
                  </a:extLst>
                </p14:cNvPr>
                <p14:cNvContentPartPr/>
                <p14:nvPr/>
              </p14:nvContentPartPr>
              <p14:xfrm>
                <a:off x="7605383" y="332481"/>
                <a:ext cx="676440" cy="345240"/>
              </p14:xfrm>
            </p:contentPart>
          </mc:Choice>
          <mc:Fallback>
            <p:pic>
              <p:nvPicPr>
                <p:cNvPr id="41" name="Ink 40">
                  <a:extLst>
                    <a:ext uri="{FF2B5EF4-FFF2-40B4-BE49-F238E27FC236}">
                      <a16:creationId xmlns:a16="http://schemas.microsoft.com/office/drawing/2014/main" id="{D6CE4C97-0174-4145-3C10-C7FE776697DE}"/>
                    </a:ext>
                  </a:extLst>
                </p:cNvPr>
                <p:cNvPicPr/>
                <p:nvPr/>
              </p:nvPicPr>
              <p:blipFill>
                <a:blip r:embed="rId31"/>
                <a:stretch>
                  <a:fillRect/>
                </a:stretch>
              </p:blipFill>
              <p:spPr>
                <a:xfrm>
                  <a:off x="7596383" y="323841"/>
                  <a:ext cx="694080" cy="36288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45" name="Ink 44">
                  <a:extLst>
                    <a:ext uri="{FF2B5EF4-FFF2-40B4-BE49-F238E27FC236}">
                      <a16:creationId xmlns:a16="http://schemas.microsoft.com/office/drawing/2014/main" id="{D9BF2401-327F-8386-C18F-B4DAD8123556}"/>
                    </a:ext>
                  </a:extLst>
                </p14:cNvPr>
                <p14:cNvContentPartPr/>
                <p14:nvPr/>
              </p14:nvContentPartPr>
              <p14:xfrm>
                <a:off x="8510783" y="441921"/>
                <a:ext cx="455400" cy="270000"/>
              </p14:xfrm>
            </p:contentPart>
          </mc:Choice>
          <mc:Fallback>
            <p:pic>
              <p:nvPicPr>
                <p:cNvPr id="45" name="Ink 44">
                  <a:extLst>
                    <a:ext uri="{FF2B5EF4-FFF2-40B4-BE49-F238E27FC236}">
                      <a16:creationId xmlns:a16="http://schemas.microsoft.com/office/drawing/2014/main" id="{D9BF2401-327F-8386-C18F-B4DAD8123556}"/>
                    </a:ext>
                  </a:extLst>
                </p:cNvPr>
                <p:cNvPicPr/>
                <p:nvPr/>
              </p:nvPicPr>
              <p:blipFill>
                <a:blip r:embed="rId33"/>
                <a:stretch>
                  <a:fillRect/>
                </a:stretch>
              </p:blipFill>
              <p:spPr>
                <a:xfrm>
                  <a:off x="8502143" y="432921"/>
                  <a:ext cx="473040" cy="28764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46" name="Ink 45">
                  <a:extLst>
                    <a:ext uri="{FF2B5EF4-FFF2-40B4-BE49-F238E27FC236}">
                      <a16:creationId xmlns:a16="http://schemas.microsoft.com/office/drawing/2014/main" id="{CB895DF1-A706-B77C-C241-385CE26DCA21}"/>
                    </a:ext>
                  </a:extLst>
                </p14:cNvPr>
                <p14:cNvContentPartPr/>
                <p14:nvPr/>
              </p14:nvContentPartPr>
              <p14:xfrm>
                <a:off x="8959703" y="440481"/>
                <a:ext cx="254880" cy="201960"/>
              </p14:xfrm>
            </p:contentPart>
          </mc:Choice>
          <mc:Fallback>
            <p:pic>
              <p:nvPicPr>
                <p:cNvPr id="46" name="Ink 45">
                  <a:extLst>
                    <a:ext uri="{FF2B5EF4-FFF2-40B4-BE49-F238E27FC236}">
                      <a16:creationId xmlns:a16="http://schemas.microsoft.com/office/drawing/2014/main" id="{CB895DF1-A706-B77C-C241-385CE26DCA21}"/>
                    </a:ext>
                  </a:extLst>
                </p:cNvPr>
                <p:cNvPicPr/>
                <p:nvPr/>
              </p:nvPicPr>
              <p:blipFill>
                <a:blip r:embed="rId35"/>
                <a:stretch>
                  <a:fillRect/>
                </a:stretch>
              </p:blipFill>
              <p:spPr>
                <a:xfrm>
                  <a:off x="8951063" y="431841"/>
                  <a:ext cx="272520" cy="21960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47" name="Ink 46">
                  <a:extLst>
                    <a:ext uri="{FF2B5EF4-FFF2-40B4-BE49-F238E27FC236}">
                      <a16:creationId xmlns:a16="http://schemas.microsoft.com/office/drawing/2014/main" id="{7B4F3AF2-0EE0-E001-2326-E512D747CD90}"/>
                    </a:ext>
                  </a:extLst>
                </p14:cNvPr>
                <p14:cNvContentPartPr/>
                <p14:nvPr/>
              </p14:nvContentPartPr>
              <p14:xfrm>
                <a:off x="9454343" y="138801"/>
                <a:ext cx="188280" cy="742320"/>
              </p14:xfrm>
            </p:contentPart>
          </mc:Choice>
          <mc:Fallback>
            <p:pic>
              <p:nvPicPr>
                <p:cNvPr id="47" name="Ink 46">
                  <a:extLst>
                    <a:ext uri="{FF2B5EF4-FFF2-40B4-BE49-F238E27FC236}">
                      <a16:creationId xmlns:a16="http://schemas.microsoft.com/office/drawing/2014/main" id="{7B4F3AF2-0EE0-E001-2326-E512D747CD90}"/>
                    </a:ext>
                  </a:extLst>
                </p:cNvPr>
                <p:cNvPicPr/>
                <p:nvPr/>
              </p:nvPicPr>
              <p:blipFill>
                <a:blip r:embed="rId37"/>
                <a:stretch>
                  <a:fillRect/>
                </a:stretch>
              </p:blipFill>
              <p:spPr>
                <a:xfrm>
                  <a:off x="9445343" y="129801"/>
                  <a:ext cx="205920" cy="75996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48" name="Ink 47">
                  <a:extLst>
                    <a:ext uri="{FF2B5EF4-FFF2-40B4-BE49-F238E27FC236}">
                      <a16:creationId xmlns:a16="http://schemas.microsoft.com/office/drawing/2014/main" id="{52A8A70D-F2F6-D096-64D8-E20E9C94EC17}"/>
                    </a:ext>
                  </a:extLst>
                </p14:cNvPr>
                <p14:cNvContentPartPr/>
                <p14:nvPr/>
              </p14:nvContentPartPr>
              <p14:xfrm>
                <a:off x="9453623" y="450921"/>
                <a:ext cx="338760" cy="217440"/>
              </p14:xfrm>
            </p:contentPart>
          </mc:Choice>
          <mc:Fallback>
            <p:pic>
              <p:nvPicPr>
                <p:cNvPr id="48" name="Ink 47">
                  <a:extLst>
                    <a:ext uri="{FF2B5EF4-FFF2-40B4-BE49-F238E27FC236}">
                      <a16:creationId xmlns:a16="http://schemas.microsoft.com/office/drawing/2014/main" id="{52A8A70D-F2F6-D096-64D8-E20E9C94EC17}"/>
                    </a:ext>
                  </a:extLst>
                </p:cNvPr>
                <p:cNvPicPr/>
                <p:nvPr/>
              </p:nvPicPr>
              <p:blipFill>
                <a:blip r:embed="rId39"/>
                <a:stretch>
                  <a:fillRect/>
                </a:stretch>
              </p:blipFill>
              <p:spPr>
                <a:xfrm>
                  <a:off x="9444623" y="441921"/>
                  <a:ext cx="356400" cy="23508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49" name="Ink 48">
                  <a:extLst>
                    <a:ext uri="{FF2B5EF4-FFF2-40B4-BE49-F238E27FC236}">
                      <a16:creationId xmlns:a16="http://schemas.microsoft.com/office/drawing/2014/main" id="{6D87A2A8-5BB6-8DCD-6D42-104C68C55509}"/>
                    </a:ext>
                  </a:extLst>
                </p14:cNvPr>
                <p14:cNvContentPartPr/>
                <p14:nvPr/>
              </p14:nvContentPartPr>
              <p14:xfrm>
                <a:off x="9651623" y="472161"/>
                <a:ext cx="142560" cy="157320"/>
              </p14:xfrm>
            </p:contentPart>
          </mc:Choice>
          <mc:Fallback>
            <p:pic>
              <p:nvPicPr>
                <p:cNvPr id="49" name="Ink 48">
                  <a:extLst>
                    <a:ext uri="{FF2B5EF4-FFF2-40B4-BE49-F238E27FC236}">
                      <a16:creationId xmlns:a16="http://schemas.microsoft.com/office/drawing/2014/main" id="{6D87A2A8-5BB6-8DCD-6D42-104C68C55509}"/>
                    </a:ext>
                  </a:extLst>
                </p:cNvPr>
                <p:cNvPicPr/>
                <p:nvPr/>
              </p:nvPicPr>
              <p:blipFill>
                <a:blip r:embed="rId41"/>
                <a:stretch>
                  <a:fillRect/>
                </a:stretch>
              </p:blipFill>
              <p:spPr>
                <a:xfrm>
                  <a:off x="9642983" y="463161"/>
                  <a:ext cx="160200" cy="17496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50" name="Ink 49">
                  <a:extLst>
                    <a:ext uri="{FF2B5EF4-FFF2-40B4-BE49-F238E27FC236}">
                      <a16:creationId xmlns:a16="http://schemas.microsoft.com/office/drawing/2014/main" id="{8E47514E-D6D7-5EE8-294C-8CFCE3AB82F9}"/>
                    </a:ext>
                  </a:extLst>
                </p14:cNvPr>
                <p14:cNvContentPartPr/>
                <p14:nvPr/>
              </p14:nvContentPartPr>
              <p14:xfrm>
                <a:off x="9840623" y="351561"/>
                <a:ext cx="178200" cy="176760"/>
              </p14:xfrm>
            </p:contentPart>
          </mc:Choice>
          <mc:Fallback>
            <p:pic>
              <p:nvPicPr>
                <p:cNvPr id="50" name="Ink 49">
                  <a:extLst>
                    <a:ext uri="{FF2B5EF4-FFF2-40B4-BE49-F238E27FC236}">
                      <a16:creationId xmlns:a16="http://schemas.microsoft.com/office/drawing/2014/main" id="{8E47514E-D6D7-5EE8-294C-8CFCE3AB82F9}"/>
                    </a:ext>
                  </a:extLst>
                </p:cNvPr>
                <p:cNvPicPr/>
                <p:nvPr/>
              </p:nvPicPr>
              <p:blipFill>
                <a:blip r:embed="rId43"/>
                <a:stretch>
                  <a:fillRect/>
                </a:stretch>
              </p:blipFill>
              <p:spPr>
                <a:xfrm>
                  <a:off x="9831983" y="342561"/>
                  <a:ext cx="195840" cy="19440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51" name="Ink 50">
                  <a:extLst>
                    <a:ext uri="{FF2B5EF4-FFF2-40B4-BE49-F238E27FC236}">
                      <a16:creationId xmlns:a16="http://schemas.microsoft.com/office/drawing/2014/main" id="{24199FDE-DCE1-20B8-E15D-B70745268B04}"/>
                    </a:ext>
                  </a:extLst>
                </p14:cNvPr>
                <p14:cNvContentPartPr/>
                <p14:nvPr/>
              </p14:nvContentPartPr>
              <p14:xfrm>
                <a:off x="10273343" y="212241"/>
                <a:ext cx="176400" cy="529200"/>
              </p14:xfrm>
            </p:contentPart>
          </mc:Choice>
          <mc:Fallback>
            <p:pic>
              <p:nvPicPr>
                <p:cNvPr id="51" name="Ink 50">
                  <a:extLst>
                    <a:ext uri="{FF2B5EF4-FFF2-40B4-BE49-F238E27FC236}">
                      <a16:creationId xmlns:a16="http://schemas.microsoft.com/office/drawing/2014/main" id="{24199FDE-DCE1-20B8-E15D-B70745268B04}"/>
                    </a:ext>
                  </a:extLst>
                </p:cNvPr>
                <p:cNvPicPr/>
                <p:nvPr/>
              </p:nvPicPr>
              <p:blipFill>
                <a:blip r:embed="rId45"/>
                <a:stretch>
                  <a:fillRect/>
                </a:stretch>
              </p:blipFill>
              <p:spPr>
                <a:xfrm>
                  <a:off x="10264343" y="203601"/>
                  <a:ext cx="194040" cy="54684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52" name="Ink 51">
                  <a:extLst>
                    <a:ext uri="{FF2B5EF4-FFF2-40B4-BE49-F238E27FC236}">
                      <a16:creationId xmlns:a16="http://schemas.microsoft.com/office/drawing/2014/main" id="{63E3A5BD-A56D-92B7-027A-3659D1CB1366}"/>
                    </a:ext>
                  </a:extLst>
                </p14:cNvPr>
                <p14:cNvContentPartPr/>
                <p14:nvPr/>
              </p14:nvContentPartPr>
              <p14:xfrm>
                <a:off x="10514543" y="435441"/>
                <a:ext cx="150480" cy="199800"/>
              </p14:xfrm>
            </p:contentPart>
          </mc:Choice>
          <mc:Fallback>
            <p:pic>
              <p:nvPicPr>
                <p:cNvPr id="52" name="Ink 51">
                  <a:extLst>
                    <a:ext uri="{FF2B5EF4-FFF2-40B4-BE49-F238E27FC236}">
                      <a16:creationId xmlns:a16="http://schemas.microsoft.com/office/drawing/2014/main" id="{63E3A5BD-A56D-92B7-027A-3659D1CB1366}"/>
                    </a:ext>
                  </a:extLst>
                </p:cNvPr>
                <p:cNvPicPr/>
                <p:nvPr/>
              </p:nvPicPr>
              <p:blipFill>
                <a:blip r:embed="rId47"/>
                <a:stretch>
                  <a:fillRect/>
                </a:stretch>
              </p:blipFill>
              <p:spPr>
                <a:xfrm>
                  <a:off x="10505543" y="426441"/>
                  <a:ext cx="168120" cy="21744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53" name="Ink 52">
                  <a:extLst>
                    <a:ext uri="{FF2B5EF4-FFF2-40B4-BE49-F238E27FC236}">
                      <a16:creationId xmlns:a16="http://schemas.microsoft.com/office/drawing/2014/main" id="{337F857C-9EB1-3A83-E660-54DD7ABA5439}"/>
                    </a:ext>
                  </a:extLst>
                </p14:cNvPr>
                <p14:cNvContentPartPr/>
                <p14:nvPr/>
              </p14:nvContentPartPr>
              <p14:xfrm>
                <a:off x="10681943" y="296841"/>
                <a:ext cx="168840" cy="334440"/>
              </p14:xfrm>
            </p:contentPart>
          </mc:Choice>
          <mc:Fallback>
            <p:pic>
              <p:nvPicPr>
                <p:cNvPr id="53" name="Ink 52">
                  <a:extLst>
                    <a:ext uri="{FF2B5EF4-FFF2-40B4-BE49-F238E27FC236}">
                      <a16:creationId xmlns:a16="http://schemas.microsoft.com/office/drawing/2014/main" id="{337F857C-9EB1-3A83-E660-54DD7ABA5439}"/>
                    </a:ext>
                  </a:extLst>
                </p:cNvPr>
                <p:cNvPicPr/>
                <p:nvPr/>
              </p:nvPicPr>
              <p:blipFill>
                <a:blip r:embed="rId49"/>
                <a:stretch>
                  <a:fillRect/>
                </a:stretch>
              </p:blipFill>
              <p:spPr>
                <a:xfrm>
                  <a:off x="10673303" y="288201"/>
                  <a:ext cx="186480" cy="35208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54" name="Ink 53">
                  <a:extLst>
                    <a:ext uri="{FF2B5EF4-FFF2-40B4-BE49-F238E27FC236}">
                      <a16:creationId xmlns:a16="http://schemas.microsoft.com/office/drawing/2014/main" id="{B3EE1C17-C283-AD24-85AF-0F050DBB823B}"/>
                    </a:ext>
                  </a:extLst>
                </p14:cNvPr>
                <p14:cNvContentPartPr/>
                <p14:nvPr/>
              </p14:nvContentPartPr>
              <p14:xfrm>
                <a:off x="10845023" y="448401"/>
                <a:ext cx="339840" cy="432360"/>
              </p14:xfrm>
            </p:contentPart>
          </mc:Choice>
          <mc:Fallback>
            <p:pic>
              <p:nvPicPr>
                <p:cNvPr id="54" name="Ink 53">
                  <a:extLst>
                    <a:ext uri="{FF2B5EF4-FFF2-40B4-BE49-F238E27FC236}">
                      <a16:creationId xmlns:a16="http://schemas.microsoft.com/office/drawing/2014/main" id="{B3EE1C17-C283-AD24-85AF-0F050DBB823B}"/>
                    </a:ext>
                  </a:extLst>
                </p:cNvPr>
                <p:cNvPicPr/>
                <p:nvPr/>
              </p:nvPicPr>
              <p:blipFill>
                <a:blip r:embed="rId51"/>
                <a:stretch>
                  <a:fillRect/>
                </a:stretch>
              </p:blipFill>
              <p:spPr>
                <a:xfrm>
                  <a:off x="10836023" y="439401"/>
                  <a:ext cx="357480" cy="45000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55" name="Ink 54">
                  <a:extLst>
                    <a:ext uri="{FF2B5EF4-FFF2-40B4-BE49-F238E27FC236}">
                      <a16:creationId xmlns:a16="http://schemas.microsoft.com/office/drawing/2014/main" id="{80697955-7528-3658-1D07-B6AB986A3463}"/>
                    </a:ext>
                  </a:extLst>
                </p14:cNvPr>
                <p14:cNvContentPartPr/>
                <p14:nvPr/>
              </p14:nvContentPartPr>
              <p14:xfrm>
                <a:off x="11175503" y="443001"/>
                <a:ext cx="372240" cy="224640"/>
              </p14:xfrm>
            </p:contentPart>
          </mc:Choice>
          <mc:Fallback>
            <p:pic>
              <p:nvPicPr>
                <p:cNvPr id="55" name="Ink 54">
                  <a:extLst>
                    <a:ext uri="{FF2B5EF4-FFF2-40B4-BE49-F238E27FC236}">
                      <a16:creationId xmlns:a16="http://schemas.microsoft.com/office/drawing/2014/main" id="{80697955-7528-3658-1D07-B6AB986A3463}"/>
                    </a:ext>
                  </a:extLst>
                </p:cNvPr>
                <p:cNvPicPr/>
                <p:nvPr/>
              </p:nvPicPr>
              <p:blipFill>
                <a:blip r:embed="rId53"/>
                <a:stretch>
                  <a:fillRect/>
                </a:stretch>
              </p:blipFill>
              <p:spPr>
                <a:xfrm>
                  <a:off x="11166863" y="434001"/>
                  <a:ext cx="389880" cy="24228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56" name="Ink 55">
                  <a:extLst>
                    <a:ext uri="{FF2B5EF4-FFF2-40B4-BE49-F238E27FC236}">
                      <a16:creationId xmlns:a16="http://schemas.microsoft.com/office/drawing/2014/main" id="{0D5526FC-3843-832F-51C6-A6DD94711DAF}"/>
                    </a:ext>
                  </a:extLst>
                </p14:cNvPr>
                <p14:cNvContentPartPr/>
                <p14:nvPr/>
              </p14:nvContentPartPr>
              <p14:xfrm>
                <a:off x="11596343" y="287121"/>
                <a:ext cx="230400" cy="384840"/>
              </p14:xfrm>
            </p:contentPart>
          </mc:Choice>
          <mc:Fallback>
            <p:pic>
              <p:nvPicPr>
                <p:cNvPr id="56" name="Ink 55">
                  <a:extLst>
                    <a:ext uri="{FF2B5EF4-FFF2-40B4-BE49-F238E27FC236}">
                      <a16:creationId xmlns:a16="http://schemas.microsoft.com/office/drawing/2014/main" id="{0D5526FC-3843-832F-51C6-A6DD94711DAF}"/>
                    </a:ext>
                  </a:extLst>
                </p:cNvPr>
                <p:cNvPicPr/>
                <p:nvPr/>
              </p:nvPicPr>
              <p:blipFill>
                <a:blip r:embed="rId55"/>
                <a:stretch>
                  <a:fillRect/>
                </a:stretch>
              </p:blipFill>
              <p:spPr>
                <a:xfrm>
                  <a:off x="11587703" y="278481"/>
                  <a:ext cx="248040" cy="40248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57" name="Ink 56">
                  <a:extLst>
                    <a:ext uri="{FF2B5EF4-FFF2-40B4-BE49-F238E27FC236}">
                      <a16:creationId xmlns:a16="http://schemas.microsoft.com/office/drawing/2014/main" id="{7DDBFBC7-3F41-36F1-76AA-2E313B2A9F17}"/>
                    </a:ext>
                  </a:extLst>
                </p14:cNvPr>
                <p14:cNvContentPartPr/>
                <p14:nvPr/>
              </p14:nvContentPartPr>
              <p14:xfrm>
                <a:off x="11804783" y="231681"/>
                <a:ext cx="335520" cy="405000"/>
              </p14:xfrm>
            </p:contentPart>
          </mc:Choice>
          <mc:Fallback>
            <p:pic>
              <p:nvPicPr>
                <p:cNvPr id="57" name="Ink 56">
                  <a:extLst>
                    <a:ext uri="{FF2B5EF4-FFF2-40B4-BE49-F238E27FC236}">
                      <a16:creationId xmlns:a16="http://schemas.microsoft.com/office/drawing/2014/main" id="{7DDBFBC7-3F41-36F1-76AA-2E313B2A9F17}"/>
                    </a:ext>
                  </a:extLst>
                </p:cNvPr>
                <p:cNvPicPr/>
                <p:nvPr/>
              </p:nvPicPr>
              <p:blipFill>
                <a:blip r:embed="rId57"/>
                <a:stretch>
                  <a:fillRect/>
                </a:stretch>
              </p:blipFill>
              <p:spPr>
                <a:xfrm>
                  <a:off x="11795783" y="223041"/>
                  <a:ext cx="353160" cy="42264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58" name="Ink 57">
                  <a:extLst>
                    <a:ext uri="{FF2B5EF4-FFF2-40B4-BE49-F238E27FC236}">
                      <a16:creationId xmlns:a16="http://schemas.microsoft.com/office/drawing/2014/main" id="{42DF8E43-3EE5-B294-A46D-DB37D58D6530}"/>
                    </a:ext>
                  </a:extLst>
                </p14:cNvPr>
                <p14:cNvContentPartPr/>
                <p14:nvPr/>
              </p14:nvContentPartPr>
              <p14:xfrm>
                <a:off x="12092063" y="385041"/>
                <a:ext cx="48600" cy="125640"/>
              </p14:xfrm>
            </p:contentPart>
          </mc:Choice>
          <mc:Fallback>
            <p:pic>
              <p:nvPicPr>
                <p:cNvPr id="58" name="Ink 57">
                  <a:extLst>
                    <a:ext uri="{FF2B5EF4-FFF2-40B4-BE49-F238E27FC236}">
                      <a16:creationId xmlns:a16="http://schemas.microsoft.com/office/drawing/2014/main" id="{42DF8E43-3EE5-B294-A46D-DB37D58D6530}"/>
                    </a:ext>
                  </a:extLst>
                </p:cNvPr>
                <p:cNvPicPr/>
                <p:nvPr/>
              </p:nvPicPr>
              <p:blipFill>
                <a:blip r:embed="rId59"/>
                <a:stretch>
                  <a:fillRect/>
                </a:stretch>
              </p:blipFill>
              <p:spPr>
                <a:xfrm>
                  <a:off x="12083063" y="376041"/>
                  <a:ext cx="66240" cy="14328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4" name="Ink 3">
                  <a:extLst>
                    <a:ext uri="{FF2B5EF4-FFF2-40B4-BE49-F238E27FC236}">
                      <a16:creationId xmlns:a16="http://schemas.microsoft.com/office/drawing/2014/main" id="{F63B4C42-D141-9CEC-6CC3-6FC3761094BC}"/>
                    </a:ext>
                  </a:extLst>
                </p14:cNvPr>
                <p14:cNvContentPartPr/>
                <p14:nvPr/>
              </p14:nvContentPartPr>
              <p14:xfrm>
                <a:off x="367943" y="601761"/>
                <a:ext cx="211320" cy="429840"/>
              </p14:xfrm>
            </p:contentPart>
          </mc:Choice>
          <mc:Fallback>
            <p:pic>
              <p:nvPicPr>
                <p:cNvPr id="4" name="Ink 3">
                  <a:extLst>
                    <a:ext uri="{FF2B5EF4-FFF2-40B4-BE49-F238E27FC236}">
                      <a16:creationId xmlns:a16="http://schemas.microsoft.com/office/drawing/2014/main" id="{F63B4C42-D141-9CEC-6CC3-6FC3761094BC}"/>
                    </a:ext>
                  </a:extLst>
                </p:cNvPr>
                <p:cNvPicPr/>
                <p:nvPr/>
              </p:nvPicPr>
              <p:blipFill>
                <a:blip r:embed="rId61"/>
                <a:stretch>
                  <a:fillRect/>
                </a:stretch>
              </p:blipFill>
              <p:spPr>
                <a:xfrm>
                  <a:off x="358943" y="593121"/>
                  <a:ext cx="228960" cy="44748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5" name="Ink 4">
                  <a:extLst>
                    <a:ext uri="{FF2B5EF4-FFF2-40B4-BE49-F238E27FC236}">
                      <a16:creationId xmlns:a16="http://schemas.microsoft.com/office/drawing/2014/main" id="{0C0E0A50-D581-6DE7-EF2E-2415E132E957}"/>
                    </a:ext>
                  </a:extLst>
                </p14:cNvPr>
                <p14:cNvContentPartPr/>
                <p14:nvPr/>
              </p14:nvContentPartPr>
              <p14:xfrm>
                <a:off x="394943" y="829281"/>
                <a:ext cx="196920" cy="64440"/>
              </p14:xfrm>
            </p:contentPart>
          </mc:Choice>
          <mc:Fallback>
            <p:pic>
              <p:nvPicPr>
                <p:cNvPr id="5" name="Ink 4">
                  <a:extLst>
                    <a:ext uri="{FF2B5EF4-FFF2-40B4-BE49-F238E27FC236}">
                      <a16:creationId xmlns:a16="http://schemas.microsoft.com/office/drawing/2014/main" id="{0C0E0A50-D581-6DE7-EF2E-2415E132E957}"/>
                    </a:ext>
                  </a:extLst>
                </p:cNvPr>
                <p:cNvPicPr/>
                <p:nvPr/>
              </p:nvPicPr>
              <p:blipFill>
                <a:blip r:embed="rId63"/>
                <a:stretch>
                  <a:fillRect/>
                </a:stretch>
              </p:blipFill>
              <p:spPr>
                <a:xfrm>
                  <a:off x="386303" y="820641"/>
                  <a:ext cx="214560" cy="8208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6" name="Ink 5">
                  <a:extLst>
                    <a:ext uri="{FF2B5EF4-FFF2-40B4-BE49-F238E27FC236}">
                      <a16:creationId xmlns:a16="http://schemas.microsoft.com/office/drawing/2014/main" id="{C13D788A-8820-E2EC-90E5-55D694A39966}"/>
                    </a:ext>
                  </a:extLst>
                </p14:cNvPr>
                <p14:cNvContentPartPr/>
                <p14:nvPr/>
              </p14:nvContentPartPr>
              <p14:xfrm>
                <a:off x="653063" y="753681"/>
                <a:ext cx="146520" cy="232920"/>
              </p14:xfrm>
            </p:contentPart>
          </mc:Choice>
          <mc:Fallback>
            <p:pic>
              <p:nvPicPr>
                <p:cNvPr id="6" name="Ink 5">
                  <a:extLst>
                    <a:ext uri="{FF2B5EF4-FFF2-40B4-BE49-F238E27FC236}">
                      <a16:creationId xmlns:a16="http://schemas.microsoft.com/office/drawing/2014/main" id="{C13D788A-8820-E2EC-90E5-55D694A39966}"/>
                    </a:ext>
                  </a:extLst>
                </p:cNvPr>
                <p:cNvPicPr/>
                <p:nvPr/>
              </p:nvPicPr>
              <p:blipFill>
                <a:blip r:embed="rId65"/>
                <a:stretch>
                  <a:fillRect/>
                </a:stretch>
              </p:blipFill>
              <p:spPr>
                <a:xfrm>
                  <a:off x="644423" y="744681"/>
                  <a:ext cx="164160" cy="250560"/>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7" name="Ink 6">
                  <a:extLst>
                    <a:ext uri="{FF2B5EF4-FFF2-40B4-BE49-F238E27FC236}">
                      <a16:creationId xmlns:a16="http://schemas.microsoft.com/office/drawing/2014/main" id="{E3BF8BC1-FA92-20DE-175C-59EA78185A4C}"/>
                    </a:ext>
                  </a:extLst>
                </p14:cNvPr>
                <p14:cNvContentPartPr/>
                <p14:nvPr/>
              </p14:nvContentPartPr>
              <p14:xfrm>
                <a:off x="865823" y="740001"/>
                <a:ext cx="172440" cy="239040"/>
              </p14:xfrm>
            </p:contentPart>
          </mc:Choice>
          <mc:Fallback>
            <p:pic>
              <p:nvPicPr>
                <p:cNvPr id="7" name="Ink 6">
                  <a:extLst>
                    <a:ext uri="{FF2B5EF4-FFF2-40B4-BE49-F238E27FC236}">
                      <a16:creationId xmlns:a16="http://schemas.microsoft.com/office/drawing/2014/main" id="{E3BF8BC1-FA92-20DE-175C-59EA78185A4C}"/>
                    </a:ext>
                  </a:extLst>
                </p:cNvPr>
                <p:cNvPicPr/>
                <p:nvPr/>
              </p:nvPicPr>
              <p:blipFill>
                <a:blip r:embed="rId67"/>
                <a:stretch>
                  <a:fillRect/>
                </a:stretch>
              </p:blipFill>
              <p:spPr>
                <a:xfrm>
                  <a:off x="857183" y="731001"/>
                  <a:ext cx="190080" cy="256680"/>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8" name="Ink 7">
                  <a:extLst>
                    <a:ext uri="{FF2B5EF4-FFF2-40B4-BE49-F238E27FC236}">
                      <a16:creationId xmlns:a16="http://schemas.microsoft.com/office/drawing/2014/main" id="{7DB00C7E-3181-F70E-CA4F-4121C7AFC104}"/>
                    </a:ext>
                  </a:extLst>
                </p14:cNvPr>
                <p14:cNvContentPartPr/>
                <p14:nvPr/>
              </p14:nvContentPartPr>
              <p14:xfrm>
                <a:off x="1140863" y="751161"/>
                <a:ext cx="142920" cy="218880"/>
              </p14:xfrm>
            </p:contentPart>
          </mc:Choice>
          <mc:Fallback>
            <p:pic>
              <p:nvPicPr>
                <p:cNvPr id="8" name="Ink 7">
                  <a:extLst>
                    <a:ext uri="{FF2B5EF4-FFF2-40B4-BE49-F238E27FC236}">
                      <a16:creationId xmlns:a16="http://schemas.microsoft.com/office/drawing/2014/main" id="{7DB00C7E-3181-F70E-CA4F-4121C7AFC104}"/>
                    </a:ext>
                  </a:extLst>
                </p:cNvPr>
                <p:cNvPicPr/>
                <p:nvPr/>
              </p:nvPicPr>
              <p:blipFill>
                <a:blip r:embed="rId69"/>
                <a:stretch>
                  <a:fillRect/>
                </a:stretch>
              </p:blipFill>
              <p:spPr>
                <a:xfrm>
                  <a:off x="1131863" y="742161"/>
                  <a:ext cx="160560" cy="236520"/>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9" name="Ink 8">
                  <a:extLst>
                    <a:ext uri="{FF2B5EF4-FFF2-40B4-BE49-F238E27FC236}">
                      <a16:creationId xmlns:a16="http://schemas.microsoft.com/office/drawing/2014/main" id="{0798C1DC-E1AC-628B-F21D-3F12AA7097FD}"/>
                    </a:ext>
                  </a:extLst>
                </p14:cNvPr>
                <p14:cNvContentPartPr/>
                <p14:nvPr/>
              </p14:nvContentPartPr>
              <p14:xfrm>
                <a:off x="1374863" y="731001"/>
                <a:ext cx="250920" cy="242640"/>
              </p14:xfrm>
            </p:contentPart>
          </mc:Choice>
          <mc:Fallback>
            <p:pic>
              <p:nvPicPr>
                <p:cNvPr id="9" name="Ink 8">
                  <a:extLst>
                    <a:ext uri="{FF2B5EF4-FFF2-40B4-BE49-F238E27FC236}">
                      <a16:creationId xmlns:a16="http://schemas.microsoft.com/office/drawing/2014/main" id="{0798C1DC-E1AC-628B-F21D-3F12AA7097FD}"/>
                    </a:ext>
                  </a:extLst>
                </p:cNvPr>
                <p:cNvPicPr/>
                <p:nvPr/>
              </p:nvPicPr>
              <p:blipFill>
                <a:blip r:embed="rId71"/>
                <a:stretch>
                  <a:fillRect/>
                </a:stretch>
              </p:blipFill>
              <p:spPr>
                <a:xfrm>
                  <a:off x="1366223" y="722001"/>
                  <a:ext cx="268560" cy="260280"/>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10" name="Ink 9">
                  <a:extLst>
                    <a:ext uri="{FF2B5EF4-FFF2-40B4-BE49-F238E27FC236}">
                      <a16:creationId xmlns:a16="http://schemas.microsoft.com/office/drawing/2014/main" id="{2C3D91EE-0066-FF6B-EA11-13B90A0305AC}"/>
                    </a:ext>
                  </a:extLst>
                </p14:cNvPr>
                <p14:cNvContentPartPr/>
                <p14:nvPr/>
              </p14:nvContentPartPr>
              <p14:xfrm>
                <a:off x="1624703" y="602481"/>
                <a:ext cx="28800" cy="94680"/>
              </p14:xfrm>
            </p:contentPart>
          </mc:Choice>
          <mc:Fallback>
            <p:pic>
              <p:nvPicPr>
                <p:cNvPr id="10" name="Ink 9">
                  <a:extLst>
                    <a:ext uri="{FF2B5EF4-FFF2-40B4-BE49-F238E27FC236}">
                      <a16:creationId xmlns:a16="http://schemas.microsoft.com/office/drawing/2014/main" id="{2C3D91EE-0066-FF6B-EA11-13B90A0305AC}"/>
                    </a:ext>
                  </a:extLst>
                </p:cNvPr>
                <p:cNvPicPr/>
                <p:nvPr/>
              </p:nvPicPr>
              <p:blipFill>
                <a:blip r:embed="rId73"/>
                <a:stretch>
                  <a:fillRect/>
                </a:stretch>
              </p:blipFill>
              <p:spPr>
                <a:xfrm>
                  <a:off x="1615703" y="593481"/>
                  <a:ext cx="46440" cy="112320"/>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11" name="Ink 10">
                  <a:extLst>
                    <a:ext uri="{FF2B5EF4-FFF2-40B4-BE49-F238E27FC236}">
                      <a16:creationId xmlns:a16="http://schemas.microsoft.com/office/drawing/2014/main" id="{1A1911E9-3906-9E64-4EB0-D7F95B0A05F9}"/>
                    </a:ext>
                  </a:extLst>
                </p14:cNvPr>
                <p14:cNvContentPartPr/>
                <p14:nvPr/>
              </p14:nvContentPartPr>
              <p14:xfrm>
                <a:off x="1751783" y="514281"/>
                <a:ext cx="309600" cy="421920"/>
              </p14:xfrm>
            </p:contentPart>
          </mc:Choice>
          <mc:Fallback>
            <p:pic>
              <p:nvPicPr>
                <p:cNvPr id="11" name="Ink 10">
                  <a:extLst>
                    <a:ext uri="{FF2B5EF4-FFF2-40B4-BE49-F238E27FC236}">
                      <a16:creationId xmlns:a16="http://schemas.microsoft.com/office/drawing/2014/main" id="{1A1911E9-3906-9E64-4EB0-D7F95B0A05F9}"/>
                    </a:ext>
                  </a:extLst>
                </p:cNvPr>
                <p:cNvPicPr/>
                <p:nvPr/>
              </p:nvPicPr>
              <p:blipFill>
                <a:blip r:embed="rId75"/>
                <a:stretch>
                  <a:fillRect/>
                </a:stretch>
              </p:blipFill>
              <p:spPr>
                <a:xfrm>
                  <a:off x="1742783" y="505641"/>
                  <a:ext cx="327240" cy="439560"/>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12" name="Ink 11">
                  <a:extLst>
                    <a:ext uri="{FF2B5EF4-FFF2-40B4-BE49-F238E27FC236}">
                      <a16:creationId xmlns:a16="http://schemas.microsoft.com/office/drawing/2014/main" id="{AD7236A7-A6BF-04CB-84DF-DF2B76CFEDA5}"/>
                    </a:ext>
                  </a:extLst>
                </p14:cNvPr>
                <p14:cNvContentPartPr/>
                <p14:nvPr/>
              </p14:nvContentPartPr>
              <p14:xfrm>
                <a:off x="2006663" y="684921"/>
                <a:ext cx="171360" cy="195120"/>
              </p14:xfrm>
            </p:contentPart>
          </mc:Choice>
          <mc:Fallback>
            <p:pic>
              <p:nvPicPr>
                <p:cNvPr id="12" name="Ink 11">
                  <a:extLst>
                    <a:ext uri="{FF2B5EF4-FFF2-40B4-BE49-F238E27FC236}">
                      <a16:creationId xmlns:a16="http://schemas.microsoft.com/office/drawing/2014/main" id="{AD7236A7-A6BF-04CB-84DF-DF2B76CFEDA5}"/>
                    </a:ext>
                  </a:extLst>
                </p:cNvPr>
                <p:cNvPicPr/>
                <p:nvPr/>
              </p:nvPicPr>
              <p:blipFill>
                <a:blip r:embed="rId77"/>
                <a:stretch>
                  <a:fillRect/>
                </a:stretch>
              </p:blipFill>
              <p:spPr>
                <a:xfrm>
                  <a:off x="1998023" y="675921"/>
                  <a:ext cx="189000" cy="212760"/>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13" name="Ink 12">
                  <a:extLst>
                    <a:ext uri="{FF2B5EF4-FFF2-40B4-BE49-F238E27FC236}">
                      <a16:creationId xmlns:a16="http://schemas.microsoft.com/office/drawing/2014/main" id="{0F97F390-9413-89BB-4989-854F8918C58A}"/>
                    </a:ext>
                  </a:extLst>
                </p14:cNvPr>
                <p14:cNvContentPartPr/>
                <p14:nvPr/>
              </p14:nvContentPartPr>
              <p14:xfrm>
                <a:off x="2171543" y="509241"/>
                <a:ext cx="14040" cy="29160"/>
              </p14:xfrm>
            </p:contentPart>
          </mc:Choice>
          <mc:Fallback>
            <p:pic>
              <p:nvPicPr>
                <p:cNvPr id="13" name="Ink 12">
                  <a:extLst>
                    <a:ext uri="{FF2B5EF4-FFF2-40B4-BE49-F238E27FC236}">
                      <a16:creationId xmlns:a16="http://schemas.microsoft.com/office/drawing/2014/main" id="{0F97F390-9413-89BB-4989-854F8918C58A}"/>
                    </a:ext>
                  </a:extLst>
                </p:cNvPr>
                <p:cNvPicPr/>
                <p:nvPr/>
              </p:nvPicPr>
              <p:blipFill>
                <a:blip r:embed="rId79"/>
                <a:stretch>
                  <a:fillRect/>
                </a:stretch>
              </p:blipFill>
              <p:spPr>
                <a:xfrm>
                  <a:off x="2162543" y="500601"/>
                  <a:ext cx="31680" cy="46800"/>
                </a:xfrm>
                <a:prstGeom prst="rect">
                  <a:avLst/>
                </a:prstGeom>
              </p:spPr>
            </p:pic>
          </mc:Fallback>
        </mc:AlternateContent>
        <mc:AlternateContent xmlns:mc="http://schemas.openxmlformats.org/markup-compatibility/2006">
          <mc:Choice xmlns:p14="http://schemas.microsoft.com/office/powerpoint/2010/main" Requires="p14">
            <p:contentPart p14:bwMode="auto" r:id="rId80">
              <p14:nvContentPartPr>
                <p14:cNvPr id="14" name="Ink 13">
                  <a:extLst>
                    <a:ext uri="{FF2B5EF4-FFF2-40B4-BE49-F238E27FC236}">
                      <a16:creationId xmlns:a16="http://schemas.microsoft.com/office/drawing/2014/main" id="{5FFA7E87-AFB8-95CF-60F9-E85F062F8BB7}"/>
                    </a:ext>
                  </a:extLst>
                </p14:cNvPr>
                <p14:cNvContentPartPr/>
                <p14:nvPr/>
              </p14:nvContentPartPr>
              <p14:xfrm>
                <a:off x="2248943" y="577281"/>
                <a:ext cx="478800" cy="295200"/>
              </p14:xfrm>
            </p:contentPart>
          </mc:Choice>
          <mc:Fallback>
            <p:pic>
              <p:nvPicPr>
                <p:cNvPr id="14" name="Ink 13">
                  <a:extLst>
                    <a:ext uri="{FF2B5EF4-FFF2-40B4-BE49-F238E27FC236}">
                      <a16:creationId xmlns:a16="http://schemas.microsoft.com/office/drawing/2014/main" id="{5FFA7E87-AFB8-95CF-60F9-E85F062F8BB7}"/>
                    </a:ext>
                  </a:extLst>
                </p:cNvPr>
                <p:cNvPicPr/>
                <p:nvPr/>
              </p:nvPicPr>
              <p:blipFill>
                <a:blip r:embed="rId81"/>
                <a:stretch>
                  <a:fillRect/>
                </a:stretch>
              </p:blipFill>
              <p:spPr>
                <a:xfrm>
                  <a:off x="2239943" y="568281"/>
                  <a:ext cx="496440" cy="312840"/>
                </a:xfrm>
                <a:prstGeom prst="rect">
                  <a:avLst/>
                </a:prstGeom>
              </p:spPr>
            </p:pic>
          </mc:Fallback>
        </mc:AlternateContent>
        <mc:AlternateContent xmlns:mc="http://schemas.openxmlformats.org/markup-compatibility/2006">
          <mc:Choice xmlns:p14="http://schemas.microsoft.com/office/powerpoint/2010/main" Requires="p14">
            <p:contentPart p14:bwMode="auto" r:id="rId82">
              <p14:nvContentPartPr>
                <p14:cNvPr id="29" name="Ink 28">
                  <a:extLst>
                    <a:ext uri="{FF2B5EF4-FFF2-40B4-BE49-F238E27FC236}">
                      <a16:creationId xmlns:a16="http://schemas.microsoft.com/office/drawing/2014/main" id="{0DEABA55-4683-C378-2684-856932B6572E}"/>
                    </a:ext>
                  </a:extLst>
                </p14:cNvPr>
                <p14:cNvContentPartPr/>
                <p14:nvPr/>
              </p14:nvContentPartPr>
              <p14:xfrm>
                <a:off x="3460703" y="391161"/>
                <a:ext cx="293040" cy="519480"/>
              </p14:xfrm>
            </p:contentPart>
          </mc:Choice>
          <mc:Fallback>
            <p:pic>
              <p:nvPicPr>
                <p:cNvPr id="29" name="Ink 28">
                  <a:extLst>
                    <a:ext uri="{FF2B5EF4-FFF2-40B4-BE49-F238E27FC236}">
                      <a16:creationId xmlns:a16="http://schemas.microsoft.com/office/drawing/2014/main" id="{0DEABA55-4683-C378-2684-856932B6572E}"/>
                    </a:ext>
                  </a:extLst>
                </p:cNvPr>
                <p:cNvPicPr/>
                <p:nvPr/>
              </p:nvPicPr>
              <p:blipFill>
                <a:blip r:embed="rId83"/>
                <a:stretch>
                  <a:fillRect/>
                </a:stretch>
              </p:blipFill>
              <p:spPr>
                <a:xfrm>
                  <a:off x="3452063" y="382161"/>
                  <a:ext cx="310680" cy="537120"/>
                </a:xfrm>
                <a:prstGeom prst="rect">
                  <a:avLst/>
                </a:prstGeom>
              </p:spPr>
            </p:pic>
          </mc:Fallback>
        </mc:AlternateContent>
        <mc:AlternateContent xmlns:mc="http://schemas.openxmlformats.org/markup-compatibility/2006">
          <mc:Choice xmlns:p14="http://schemas.microsoft.com/office/powerpoint/2010/main" Requires="p14">
            <p:contentPart p14:bwMode="auto" r:id="rId84">
              <p14:nvContentPartPr>
                <p14:cNvPr id="30" name="Ink 29">
                  <a:extLst>
                    <a:ext uri="{FF2B5EF4-FFF2-40B4-BE49-F238E27FC236}">
                      <a16:creationId xmlns:a16="http://schemas.microsoft.com/office/drawing/2014/main" id="{750BC78E-A045-F497-2385-CCC2CE918477}"/>
                    </a:ext>
                  </a:extLst>
                </p14:cNvPr>
                <p14:cNvContentPartPr/>
                <p14:nvPr/>
              </p14:nvContentPartPr>
              <p14:xfrm>
                <a:off x="3764903" y="610401"/>
                <a:ext cx="159120" cy="207720"/>
              </p14:xfrm>
            </p:contentPart>
          </mc:Choice>
          <mc:Fallback>
            <p:pic>
              <p:nvPicPr>
                <p:cNvPr id="30" name="Ink 29">
                  <a:extLst>
                    <a:ext uri="{FF2B5EF4-FFF2-40B4-BE49-F238E27FC236}">
                      <a16:creationId xmlns:a16="http://schemas.microsoft.com/office/drawing/2014/main" id="{750BC78E-A045-F497-2385-CCC2CE918477}"/>
                    </a:ext>
                  </a:extLst>
                </p:cNvPr>
                <p:cNvPicPr/>
                <p:nvPr/>
              </p:nvPicPr>
              <p:blipFill>
                <a:blip r:embed="rId85"/>
                <a:stretch>
                  <a:fillRect/>
                </a:stretch>
              </p:blipFill>
              <p:spPr>
                <a:xfrm>
                  <a:off x="3756263" y="601761"/>
                  <a:ext cx="176760" cy="225360"/>
                </a:xfrm>
                <a:prstGeom prst="rect">
                  <a:avLst/>
                </a:prstGeom>
              </p:spPr>
            </p:pic>
          </mc:Fallback>
        </mc:AlternateContent>
        <mc:AlternateContent xmlns:mc="http://schemas.openxmlformats.org/markup-compatibility/2006">
          <mc:Choice xmlns:p14="http://schemas.microsoft.com/office/powerpoint/2010/main" Requires="p14">
            <p:contentPart p14:bwMode="auto" r:id="rId86">
              <p14:nvContentPartPr>
                <p14:cNvPr id="31" name="Ink 30">
                  <a:extLst>
                    <a:ext uri="{FF2B5EF4-FFF2-40B4-BE49-F238E27FC236}">
                      <a16:creationId xmlns:a16="http://schemas.microsoft.com/office/drawing/2014/main" id="{E67B2CCC-FF8A-B3E8-88C7-187F25656EFB}"/>
                    </a:ext>
                  </a:extLst>
                </p14:cNvPr>
                <p14:cNvContentPartPr/>
                <p14:nvPr/>
              </p14:nvContentPartPr>
              <p14:xfrm>
                <a:off x="3965063" y="563241"/>
                <a:ext cx="209520" cy="267120"/>
              </p14:xfrm>
            </p:contentPart>
          </mc:Choice>
          <mc:Fallback>
            <p:pic>
              <p:nvPicPr>
                <p:cNvPr id="31" name="Ink 30">
                  <a:extLst>
                    <a:ext uri="{FF2B5EF4-FFF2-40B4-BE49-F238E27FC236}">
                      <a16:creationId xmlns:a16="http://schemas.microsoft.com/office/drawing/2014/main" id="{E67B2CCC-FF8A-B3E8-88C7-187F25656EFB}"/>
                    </a:ext>
                  </a:extLst>
                </p:cNvPr>
                <p:cNvPicPr/>
                <p:nvPr/>
              </p:nvPicPr>
              <p:blipFill>
                <a:blip r:embed="rId87"/>
                <a:stretch>
                  <a:fillRect/>
                </a:stretch>
              </p:blipFill>
              <p:spPr>
                <a:xfrm>
                  <a:off x="3956063" y="554241"/>
                  <a:ext cx="227160" cy="284760"/>
                </a:xfrm>
                <a:prstGeom prst="rect">
                  <a:avLst/>
                </a:prstGeom>
              </p:spPr>
            </p:pic>
          </mc:Fallback>
        </mc:AlternateContent>
        <mc:AlternateContent xmlns:mc="http://schemas.openxmlformats.org/markup-compatibility/2006">
          <mc:Choice xmlns:p14="http://schemas.microsoft.com/office/powerpoint/2010/main" Requires="p14">
            <p:contentPart p14:bwMode="auto" r:id="rId88">
              <p14:nvContentPartPr>
                <p14:cNvPr id="32" name="Ink 31">
                  <a:extLst>
                    <a:ext uri="{FF2B5EF4-FFF2-40B4-BE49-F238E27FC236}">
                      <a16:creationId xmlns:a16="http://schemas.microsoft.com/office/drawing/2014/main" id="{2DD3F541-092F-347B-3027-F6B81470F455}"/>
                    </a:ext>
                  </a:extLst>
                </p14:cNvPr>
                <p14:cNvContentPartPr/>
                <p14:nvPr/>
              </p14:nvContentPartPr>
              <p14:xfrm>
                <a:off x="4242623" y="575121"/>
                <a:ext cx="177840" cy="214200"/>
              </p14:xfrm>
            </p:contentPart>
          </mc:Choice>
          <mc:Fallback>
            <p:pic>
              <p:nvPicPr>
                <p:cNvPr id="32" name="Ink 31">
                  <a:extLst>
                    <a:ext uri="{FF2B5EF4-FFF2-40B4-BE49-F238E27FC236}">
                      <a16:creationId xmlns:a16="http://schemas.microsoft.com/office/drawing/2014/main" id="{2DD3F541-092F-347B-3027-F6B81470F455}"/>
                    </a:ext>
                  </a:extLst>
                </p:cNvPr>
                <p:cNvPicPr/>
                <p:nvPr/>
              </p:nvPicPr>
              <p:blipFill>
                <a:blip r:embed="rId89"/>
                <a:stretch>
                  <a:fillRect/>
                </a:stretch>
              </p:blipFill>
              <p:spPr>
                <a:xfrm>
                  <a:off x="4233623" y="566481"/>
                  <a:ext cx="195480" cy="231840"/>
                </a:xfrm>
                <a:prstGeom prst="rect">
                  <a:avLst/>
                </a:prstGeom>
              </p:spPr>
            </p:pic>
          </mc:Fallback>
        </mc:AlternateContent>
        <mc:AlternateContent xmlns:mc="http://schemas.openxmlformats.org/markup-compatibility/2006">
          <mc:Choice xmlns:p14="http://schemas.microsoft.com/office/powerpoint/2010/main" Requires="p14">
            <p:contentPart p14:bwMode="auto" r:id="rId90">
              <p14:nvContentPartPr>
                <p14:cNvPr id="33" name="Ink 32">
                  <a:extLst>
                    <a:ext uri="{FF2B5EF4-FFF2-40B4-BE49-F238E27FC236}">
                      <a16:creationId xmlns:a16="http://schemas.microsoft.com/office/drawing/2014/main" id="{341171EA-9C1E-9E4C-B564-97CEF9FE4724}"/>
                    </a:ext>
                  </a:extLst>
                </p14:cNvPr>
                <p14:cNvContentPartPr/>
                <p14:nvPr/>
              </p14:nvContentPartPr>
              <p14:xfrm>
                <a:off x="4806743" y="526881"/>
                <a:ext cx="269640" cy="243360"/>
              </p14:xfrm>
            </p:contentPart>
          </mc:Choice>
          <mc:Fallback>
            <p:pic>
              <p:nvPicPr>
                <p:cNvPr id="33" name="Ink 32">
                  <a:extLst>
                    <a:ext uri="{FF2B5EF4-FFF2-40B4-BE49-F238E27FC236}">
                      <a16:creationId xmlns:a16="http://schemas.microsoft.com/office/drawing/2014/main" id="{341171EA-9C1E-9E4C-B564-97CEF9FE4724}"/>
                    </a:ext>
                  </a:extLst>
                </p:cNvPr>
                <p:cNvPicPr/>
                <p:nvPr/>
              </p:nvPicPr>
              <p:blipFill>
                <a:blip r:embed="rId91"/>
                <a:stretch>
                  <a:fillRect/>
                </a:stretch>
              </p:blipFill>
              <p:spPr>
                <a:xfrm>
                  <a:off x="4797743" y="518241"/>
                  <a:ext cx="287280" cy="261000"/>
                </a:xfrm>
                <a:prstGeom prst="rect">
                  <a:avLst/>
                </a:prstGeom>
              </p:spPr>
            </p:pic>
          </mc:Fallback>
        </mc:AlternateContent>
        <mc:AlternateContent xmlns:mc="http://schemas.openxmlformats.org/markup-compatibility/2006">
          <mc:Choice xmlns:p14="http://schemas.microsoft.com/office/powerpoint/2010/main" Requires="p14">
            <p:contentPart p14:bwMode="auto" r:id="rId92">
              <p14:nvContentPartPr>
                <p14:cNvPr id="34" name="Ink 33">
                  <a:extLst>
                    <a:ext uri="{FF2B5EF4-FFF2-40B4-BE49-F238E27FC236}">
                      <a16:creationId xmlns:a16="http://schemas.microsoft.com/office/drawing/2014/main" id="{5F3DD56D-9335-1381-2669-FA4BDEA5200F}"/>
                    </a:ext>
                  </a:extLst>
                </p14:cNvPr>
                <p14:cNvContentPartPr/>
                <p14:nvPr/>
              </p14:nvContentPartPr>
              <p14:xfrm>
                <a:off x="5032103" y="518601"/>
                <a:ext cx="518400" cy="208800"/>
              </p14:xfrm>
            </p:contentPart>
          </mc:Choice>
          <mc:Fallback>
            <p:pic>
              <p:nvPicPr>
                <p:cNvPr id="34" name="Ink 33">
                  <a:extLst>
                    <a:ext uri="{FF2B5EF4-FFF2-40B4-BE49-F238E27FC236}">
                      <a16:creationId xmlns:a16="http://schemas.microsoft.com/office/drawing/2014/main" id="{5F3DD56D-9335-1381-2669-FA4BDEA5200F}"/>
                    </a:ext>
                  </a:extLst>
                </p:cNvPr>
                <p:cNvPicPr/>
                <p:nvPr/>
              </p:nvPicPr>
              <p:blipFill>
                <a:blip r:embed="rId93"/>
                <a:stretch>
                  <a:fillRect/>
                </a:stretch>
              </p:blipFill>
              <p:spPr>
                <a:xfrm>
                  <a:off x="5023103" y="509601"/>
                  <a:ext cx="536040" cy="226440"/>
                </a:xfrm>
                <a:prstGeom prst="rect">
                  <a:avLst/>
                </a:prstGeom>
              </p:spPr>
            </p:pic>
          </mc:Fallback>
        </mc:AlternateContent>
        <mc:AlternateContent xmlns:mc="http://schemas.openxmlformats.org/markup-compatibility/2006">
          <mc:Choice xmlns:p14="http://schemas.microsoft.com/office/powerpoint/2010/main" Requires="p14">
            <p:contentPart p14:bwMode="auto" r:id="rId94">
              <p14:nvContentPartPr>
                <p14:cNvPr id="35" name="Ink 34">
                  <a:extLst>
                    <a:ext uri="{FF2B5EF4-FFF2-40B4-BE49-F238E27FC236}">
                      <a16:creationId xmlns:a16="http://schemas.microsoft.com/office/drawing/2014/main" id="{9C415156-C93D-151B-F527-B262DC67E9A6}"/>
                    </a:ext>
                  </a:extLst>
                </p14:cNvPr>
                <p14:cNvContentPartPr/>
                <p14:nvPr/>
              </p14:nvContentPartPr>
              <p14:xfrm>
                <a:off x="5609903" y="464601"/>
                <a:ext cx="189360" cy="365040"/>
              </p14:xfrm>
            </p:contentPart>
          </mc:Choice>
          <mc:Fallback>
            <p:pic>
              <p:nvPicPr>
                <p:cNvPr id="35" name="Ink 34">
                  <a:extLst>
                    <a:ext uri="{FF2B5EF4-FFF2-40B4-BE49-F238E27FC236}">
                      <a16:creationId xmlns:a16="http://schemas.microsoft.com/office/drawing/2014/main" id="{9C415156-C93D-151B-F527-B262DC67E9A6}"/>
                    </a:ext>
                  </a:extLst>
                </p:cNvPr>
                <p:cNvPicPr/>
                <p:nvPr/>
              </p:nvPicPr>
              <p:blipFill>
                <a:blip r:embed="rId95"/>
                <a:stretch>
                  <a:fillRect/>
                </a:stretch>
              </p:blipFill>
              <p:spPr>
                <a:xfrm>
                  <a:off x="5601263" y="455601"/>
                  <a:ext cx="207000" cy="382680"/>
                </a:xfrm>
                <a:prstGeom prst="rect">
                  <a:avLst/>
                </a:prstGeom>
              </p:spPr>
            </p:pic>
          </mc:Fallback>
        </mc:AlternateContent>
        <mc:AlternateContent xmlns:mc="http://schemas.openxmlformats.org/markup-compatibility/2006">
          <mc:Choice xmlns:p14="http://schemas.microsoft.com/office/powerpoint/2010/main" Requires="p14">
            <p:contentPart p14:bwMode="auto" r:id="rId96">
              <p14:nvContentPartPr>
                <p14:cNvPr id="36" name="Ink 35">
                  <a:extLst>
                    <a:ext uri="{FF2B5EF4-FFF2-40B4-BE49-F238E27FC236}">
                      <a16:creationId xmlns:a16="http://schemas.microsoft.com/office/drawing/2014/main" id="{D8B93704-AFA5-E637-3794-BA80CDDEFE1C}"/>
                    </a:ext>
                  </a:extLst>
                </p14:cNvPr>
                <p14:cNvContentPartPr/>
                <p14:nvPr/>
              </p14:nvContentPartPr>
              <p14:xfrm>
                <a:off x="5822663" y="377481"/>
                <a:ext cx="57240" cy="278640"/>
              </p14:xfrm>
            </p:contentPart>
          </mc:Choice>
          <mc:Fallback>
            <p:pic>
              <p:nvPicPr>
                <p:cNvPr id="36" name="Ink 35">
                  <a:extLst>
                    <a:ext uri="{FF2B5EF4-FFF2-40B4-BE49-F238E27FC236}">
                      <a16:creationId xmlns:a16="http://schemas.microsoft.com/office/drawing/2014/main" id="{D8B93704-AFA5-E637-3794-BA80CDDEFE1C}"/>
                    </a:ext>
                  </a:extLst>
                </p:cNvPr>
                <p:cNvPicPr/>
                <p:nvPr/>
              </p:nvPicPr>
              <p:blipFill>
                <a:blip r:embed="rId97"/>
                <a:stretch>
                  <a:fillRect/>
                </a:stretch>
              </p:blipFill>
              <p:spPr>
                <a:xfrm>
                  <a:off x="5814023" y="368481"/>
                  <a:ext cx="74880" cy="296280"/>
                </a:xfrm>
                <a:prstGeom prst="rect">
                  <a:avLst/>
                </a:prstGeom>
              </p:spPr>
            </p:pic>
          </mc:Fallback>
        </mc:AlternateContent>
        <mc:AlternateContent xmlns:mc="http://schemas.openxmlformats.org/markup-compatibility/2006">
          <mc:Choice xmlns:p14="http://schemas.microsoft.com/office/powerpoint/2010/main" Requires="p14">
            <p:contentPart p14:bwMode="auto" r:id="rId98">
              <p14:nvContentPartPr>
                <p14:cNvPr id="37" name="Ink 36">
                  <a:extLst>
                    <a:ext uri="{FF2B5EF4-FFF2-40B4-BE49-F238E27FC236}">
                      <a16:creationId xmlns:a16="http://schemas.microsoft.com/office/drawing/2014/main" id="{EF340F0E-6FBD-186E-F3CF-C96474CA97D3}"/>
                    </a:ext>
                  </a:extLst>
                </p14:cNvPr>
                <p14:cNvContentPartPr/>
                <p14:nvPr/>
              </p14:nvContentPartPr>
              <p14:xfrm>
                <a:off x="6000143" y="369921"/>
                <a:ext cx="51480" cy="286920"/>
              </p14:xfrm>
            </p:contentPart>
          </mc:Choice>
          <mc:Fallback>
            <p:pic>
              <p:nvPicPr>
                <p:cNvPr id="37" name="Ink 36">
                  <a:extLst>
                    <a:ext uri="{FF2B5EF4-FFF2-40B4-BE49-F238E27FC236}">
                      <a16:creationId xmlns:a16="http://schemas.microsoft.com/office/drawing/2014/main" id="{EF340F0E-6FBD-186E-F3CF-C96474CA97D3}"/>
                    </a:ext>
                  </a:extLst>
                </p:cNvPr>
                <p:cNvPicPr/>
                <p:nvPr/>
              </p:nvPicPr>
              <p:blipFill>
                <a:blip r:embed="rId99"/>
                <a:stretch>
                  <a:fillRect/>
                </a:stretch>
              </p:blipFill>
              <p:spPr>
                <a:xfrm>
                  <a:off x="5991503" y="360921"/>
                  <a:ext cx="69120" cy="304560"/>
                </a:xfrm>
                <a:prstGeom prst="rect">
                  <a:avLst/>
                </a:prstGeom>
              </p:spPr>
            </p:pic>
          </mc:Fallback>
        </mc:AlternateContent>
        <mc:AlternateContent xmlns:mc="http://schemas.openxmlformats.org/markup-compatibility/2006">
          <mc:Choice xmlns:p14="http://schemas.microsoft.com/office/powerpoint/2010/main" Requires="p14">
            <p:contentPart p14:bwMode="auto" r:id="rId100">
              <p14:nvContentPartPr>
                <p14:cNvPr id="38" name="Ink 37">
                  <a:extLst>
                    <a:ext uri="{FF2B5EF4-FFF2-40B4-BE49-F238E27FC236}">
                      <a16:creationId xmlns:a16="http://schemas.microsoft.com/office/drawing/2014/main" id="{73C63E30-7D4E-C77C-4993-06ACE0028176}"/>
                    </a:ext>
                  </a:extLst>
                </p14:cNvPr>
                <p14:cNvContentPartPr/>
                <p14:nvPr/>
              </p14:nvContentPartPr>
              <p14:xfrm>
                <a:off x="6111383" y="483681"/>
                <a:ext cx="522360" cy="545400"/>
              </p14:xfrm>
            </p:contentPart>
          </mc:Choice>
          <mc:Fallback>
            <p:pic>
              <p:nvPicPr>
                <p:cNvPr id="38" name="Ink 37">
                  <a:extLst>
                    <a:ext uri="{FF2B5EF4-FFF2-40B4-BE49-F238E27FC236}">
                      <a16:creationId xmlns:a16="http://schemas.microsoft.com/office/drawing/2014/main" id="{73C63E30-7D4E-C77C-4993-06ACE0028176}"/>
                    </a:ext>
                  </a:extLst>
                </p:cNvPr>
                <p:cNvPicPr/>
                <p:nvPr/>
              </p:nvPicPr>
              <p:blipFill>
                <a:blip r:embed="rId101"/>
                <a:stretch>
                  <a:fillRect/>
                </a:stretch>
              </p:blipFill>
              <p:spPr>
                <a:xfrm>
                  <a:off x="6102383" y="474681"/>
                  <a:ext cx="540000" cy="563040"/>
                </a:xfrm>
                <a:prstGeom prst="rect">
                  <a:avLst/>
                </a:prstGeom>
              </p:spPr>
            </p:pic>
          </mc:Fallback>
        </mc:AlternateContent>
        <mc:AlternateContent xmlns:mc="http://schemas.openxmlformats.org/markup-compatibility/2006">
          <mc:Choice xmlns:p14="http://schemas.microsoft.com/office/powerpoint/2010/main" Requires="p14">
            <p:contentPart p14:bwMode="auto" r:id="rId102">
              <p14:nvContentPartPr>
                <p14:cNvPr id="39" name="Ink 38">
                  <a:extLst>
                    <a:ext uri="{FF2B5EF4-FFF2-40B4-BE49-F238E27FC236}">
                      <a16:creationId xmlns:a16="http://schemas.microsoft.com/office/drawing/2014/main" id="{9435982F-7708-FB2C-C10A-13C0E58CE7D7}"/>
                    </a:ext>
                  </a:extLst>
                </p14:cNvPr>
                <p14:cNvContentPartPr/>
                <p14:nvPr/>
              </p14:nvContentPartPr>
              <p14:xfrm>
                <a:off x="6735623" y="621561"/>
                <a:ext cx="46440" cy="163800"/>
              </p14:xfrm>
            </p:contentPart>
          </mc:Choice>
          <mc:Fallback>
            <p:pic>
              <p:nvPicPr>
                <p:cNvPr id="39" name="Ink 38">
                  <a:extLst>
                    <a:ext uri="{FF2B5EF4-FFF2-40B4-BE49-F238E27FC236}">
                      <a16:creationId xmlns:a16="http://schemas.microsoft.com/office/drawing/2014/main" id="{9435982F-7708-FB2C-C10A-13C0E58CE7D7}"/>
                    </a:ext>
                  </a:extLst>
                </p:cNvPr>
                <p:cNvPicPr/>
                <p:nvPr/>
              </p:nvPicPr>
              <p:blipFill>
                <a:blip r:embed="rId103"/>
                <a:stretch>
                  <a:fillRect/>
                </a:stretch>
              </p:blipFill>
              <p:spPr>
                <a:xfrm>
                  <a:off x="6726623" y="612561"/>
                  <a:ext cx="64080" cy="181440"/>
                </a:xfrm>
                <a:prstGeom prst="rect">
                  <a:avLst/>
                </a:prstGeom>
              </p:spPr>
            </p:pic>
          </mc:Fallback>
        </mc:AlternateContent>
        <mc:AlternateContent xmlns:mc="http://schemas.openxmlformats.org/markup-compatibility/2006">
          <mc:Choice xmlns:p14="http://schemas.microsoft.com/office/powerpoint/2010/main" Requires="p14">
            <p:contentPart p14:bwMode="auto" r:id="rId104">
              <p14:nvContentPartPr>
                <p14:cNvPr id="60" name="Ink 59">
                  <a:extLst>
                    <a:ext uri="{FF2B5EF4-FFF2-40B4-BE49-F238E27FC236}">
                      <a16:creationId xmlns:a16="http://schemas.microsoft.com/office/drawing/2014/main" id="{D8C863E8-FF65-F219-562C-544236846F9D}"/>
                    </a:ext>
                  </a:extLst>
                </p14:cNvPr>
                <p14:cNvContentPartPr/>
                <p14:nvPr/>
              </p14:nvContentPartPr>
              <p14:xfrm>
                <a:off x="3532703" y="1003881"/>
                <a:ext cx="590400" cy="456120"/>
              </p14:xfrm>
            </p:contentPart>
          </mc:Choice>
          <mc:Fallback>
            <p:pic>
              <p:nvPicPr>
                <p:cNvPr id="60" name="Ink 59">
                  <a:extLst>
                    <a:ext uri="{FF2B5EF4-FFF2-40B4-BE49-F238E27FC236}">
                      <a16:creationId xmlns:a16="http://schemas.microsoft.com/office/drawing/2014/main" id="{D8C863E8-FF65-F219-562C-544236846F9D}"/>
                    </a:ext>
                  </a:extLst>
                </p:cNvPr>
                <p:cNvPicPr/>
                <p:nvPr/>
              </p:nvPicPr>
              <p:blipFill>
                <a:blip r:embed="rId105"/>
                <a:stretch>
                  <a:fillRect/>
                </a:stretch>
              </p:blipFill>
              <p:spPr>
                <a:xfrm>
                  <a:off x="3523703" y="994881"/>
                  <a:ext cx="608040" cy="473760"/>
                </a:xfrm>
                <a:prstGeom prst="rect">
                  <a:avLst/>
                </a:prstGeom>
              </p:spPr>
            </p:pic>
          </mc:Fallback>
        </mc:AlternateContent>
        <mc:AlternateContent xmlns:mc="http://schemas.openxmlformats.org/markup-compatibility/2006">
          <mc:Choice xmlns:p14="http://schemas.microsoft.com/office/powerpoint/2010/main" Requires="p14">
            <p:contentPart p14:bwMode="auto" r:id="rId106">
              <p14:nvContentPartPr>
                <p14:cNvPr id="61" name="Ink 60">
                  <a:extLst>
                    <a:ext uri="{FF2B5EF4-FFF2-40B4-BE49-F238E27FC236}">
                      <a16:creationId xmlns:a16="http://schemas.microsoft.com/office/drawing/2014/main" id="{5C5712AD-E75C-996B-A581-4E349609964F}"/>
                    </a:ext>
                  </a:extLst>
                </p14:cNvPr>
                <p14:cNvContentPartPr/>
                <p14:nvPr/>
              </p14:nvContentPartPr>
              <p14:xfrm>
                <a:off x="4128143" y="1220961"/>
                <a:ext cx="439200" cy="211320"/>
              </p14:xfrm>
            </p:contentPart>
          </mc:Choice>
          <mc:Fallback>
            <p:pic>
              <p:nvPicPr>
                <p:cNvPr id="61" name="Ink 60">
                  <a:extLst>
                    <a:ext uri="{FF2B5EF4-FFF2-40B4-BE49-F238E27FC236}">
                      <a16:creationId xmlns:a16="http://schemas.microsoft.com/office/drawing/2014/main" id="{5C5712AD-E75C-996B-A581-4E349609964F}"/>
                    </a:ext>
                  </a:extLst>
                </p:cNvPr>
                <p:cNvPicPr/>
                <p:nvPr/>
              </p:nvPicPr>
              <p:blipFill>
                <a:blip r:embed="rId107"/>
                <a:stretch>
                  <a:fillRect/>
                </a:stretch>
              </p:blipFill>
              <p:spPr>
                <a:xfrm>
                  <a:off x="4119503" y="1212321"/>
                  <a:ext cx="456840" cy="228960"/>
                </a:xfrm>
                <a:prstGeom prst="rect">
                  <a:avLst/>
                </a:prstGeom>
              </p:spPr>
            </p:pic>
          </mc:Fallback>
        </mc:AlternateContent>
        <mc:AlternateContent xmlns:mc="http://schemas.openxmlformats.org/markup-compatibility/2006">
          <mc:Choice xmlns:p14="http://schemas.microsoft.com/office/powerpoint/2010/main" Requires="p14">
            <p:contentPart p14:bwMode="auto" r:id="rId108">
              <p14:nvContentPartPr>
                <p14:cNvPr id="62" name="Ink 61">
                  <a:extLst>
                    <a:ext uri="{FF2B5EF4-FFF2-40B4-BE49-F238E27FC236}">
                      <a16:creationId xmlns:a16="http://schemas.microsoft.com/office/drawing/2014/main" id="{0C648C6E-C53B-BAA6-14B0-9B59C3E93218}"/>
                    </a:ext>
                  </a:extLst>
                </p14:cNvPr>
                <p14:cNvContentPartPr/>
                <p14:nvPr/>
              </p14:nvContentPartPr>
              <p14:xfrm>
                <a:off x="4634303" y="1012161"/>
                <a:ext cx="274680" cy="411120"/>
              </p14:xfrm>
            </p:contentPart>
          </mc:Choice>
          <mc:Fallback>
            <p:pic>
              <p:nvPicPr>
                <p:cNvPr id="62" name="Ink 61">
                  <a:extLst>
                    <a:ext uri="{FF2B5EF4-FFF2-40B4-BE49-F238E27FC236}">
                      <a16:creationId xmlns:a16="http://schemas.microsoft.com/office/drawing/2014/main" id="{0C648C6E-C53B-BAA6-14B0-9B59C3E93218}"/>
                    </a:ext>
                  </a:extLst>
                </p:cNvPr>
                <p:cNvPicPr/>
                <p:nvPr/>
              </p:nvPicPr>
              <p:blipFill>
                <a:blip r:embed="rId109"/>
                <a:stretch>
                  <a:fillRect/>
                </a:stretch>
              </p:blipFill>
              <p:spPr>
                <a:xfrm>
                  <a:off x="4625303" y="1003521"/>
                  <a:ext cx="292320" cy="428760"/>
                </a:xfrm>
                <a:prstGeom prst="rect">
                  <a:avLst/>
                </a:prstGeom>
              </p:spPr>
            </p:pic>
          </mc:Fallback>
        </mc:AlternateContent>
        <mc:AlternateContent xmlns:mc="http://schemas.openxmlformats.org/markup-compatibility/2006">
          <mc:Choice xmlns:p14="http://schemas.microsoft.com/office/powerpoint/2010/main" Requires="p14">
            <p:contentPart p14:bwMode="auto" r:id="rId110">
              <p14:nvContentPartPr>
                <p14:cNvPr id="63" name="Ink 62">
                  <a:extLst>
                    <a:ext uri="{FF2B5EF4-FFF2-40B4-BE49-F238E27FC236}">
                      <a16:creationId xmlns:a16="http://schemas.microsoft.com/office/drawing/2014/main" id="{C43DA0D9-5E7C-62F0-E382-0CB372696D6E}"/>
                    </a:ext>
                  </a:extLst>
                </p14:cNvPr>
                <p14:cNvContentPartPr/>
                <p14:nvPr/>
              </p14:nvContentPartPr>
              <p14:xfrm>
                <a:off x="5179343" y="1011081"/>
                <a:ext cx="72720" cy="353160"/>
              </p14:xfrm>
            </p:contentPart>
          </mc:Choice>
          <mc:Fallback>
            <p:pic>
              <p:nvPicPr>
                <p:cNvPr id="63" name="Ink 62">
                  <a:extLst>
                    <a:ext uri="{FF2B5EF4-FFF2-40B4-BE49-F238E27FC236}">
                      <a16:creationId xmlns:a16="http://schemas.microsoft.com/office/drawing/2014/main" id="{C43DA0D9-5E7C-62F0-E382-0CB372696D6E}"/>
                    </a:ext>
                  </a:extLst>
                </p:cNvPr>
                <p:cNvPicPr/>
                <p:nvPr/>
              </p:nvPicPr>
              <p:blipFill>
                <a:blip r:embed="rId111"/>
                <a:stretch>
                  <a:fillRect/>
                </a:stretch>
              </p:blipFill>
              <p:spPr>
                <a:xfrm>
                  <a:off x="5170703" y="1002081"/>
                  <a:ext cx="90360" cy="370800"/>
                </a:xfrm>
                <a:prstGeom prst="rect">
                  <a:avLst/>
                </a:prstGeom>
              </p:spPr>
            </p:pic>
          </mc:Fallback>
        </mc:AlternateContent>
        <mc:AlternateContent xmlns:mc="http://schemas.openxmlformats.org/markup-compatibility/2006">
          <mc:Choice xmlns:p14="http://schemas.microsoft.com/office/powerpoint/2010/main" Requires="p14">
            <p:contentPart p14:bwMode="auto" r:id="rId112">
              <p14:nvContentPartPr>
                <p14:cNvPr id="64" name="Ink 63">
                  <a:extLst>
                    <a:ext uri="{FF2B5EF4-FFF2-40B4-BE49-F238E27FC236}">
                      <a16:creationId xmlns:a16="http://schemas.microsoft.com/office/drawing/2014/main" id="{EA8805BC-D3B7-3015-70A8-CA836F950386}"/>
                    </a:ext>
                  </a:extLst>
                </p14:cNvPr>
                <p14:cNvContentPartPr/>
                <p14:nvPr/>
              </p14:nvContentPartPr>
              <p14:xfrm>
                <a:off x="5141903" y="1168041"/>
                <a:ext cx="331920" cy="195840"/>
              </p14:xfrm>
            </p:contentPart>
          </mc:Choice>
          <mc:Fallback>
            <p:pic>
              <p:nvPicPr>
                <p:cNvPr id="64" name="Ink 63">
                  <a:extLst>
                    <a:ext uri="{FF2B5EF4-FFF2-40B4-BE49-F238E27FC236}">
                      <a16:creationId xmlns:a16="http://schemas.microsoft.com/office/drawing/2014/main" id="{EA8805BC-D3B7-3015-70A8-CA836F950386}"/>
                    </a:ext>
                  </a:extLst>
                </p:cNvPr>
                <p:cNvPicPr/>
                <p:nvPr/>
              </p:nvPicPr>
              <p:blipFill>
                <a:blip r:embed="rId113"/>
                <a:stretch>
                  <a:fillRect/>
                </a:stretch>
              </p:blipFill>
              <p:spPr>
                <a:xfrm>
                  <a:off x="5133263" y="1159401"/>
                  <a:ext cx="349560" cy="213480"/>
                </a:xfrm>
                <a:prstGeom prst="rect">
                  <a:avLst/>
                </a:prstGeom>
              </p:spPr>
            </p:pic>
          </mc:Fallback>
        </mc:AlternateContent>
        <mc:AlternateContent xmlns:mc="http://schemas.openxmlformats.org/markup-compatibility/2006">
          <mc:Choice xmlns:p14="http://schemas.microsoft.com/office/powerpoint/2010/main" Requires="p14">
            <p:contentPart p14:bwMode="auto" r:id="rId114">
              <p14:nvContentPartPr>
                <p14:cNvPr id="65" name="Ink 64">
                  <a:extLst>
                    <a:ext uri="{FF2B5EF4-FFF2-40B4-BE49-F238E27FC236}">
                      <a16:creationId xmlns:a16="http://schemas.microsoft.com/office/drawing/2014/main" id="{96C77F46-8571-AEB9-E8D9-6BD1F229C843}"/>
                    </a:ext>
                  </a:extLst>
                </p14:cNvPr>
                <p14:cNvContentPartPr/>
                <p14:nvPr/>
              </p14:nvContentPartPr>
              <p14:xfrm>
                <a:off x="5703503" y="1020441"/>
                <a:ext cx="223200" cy="289800"/>
              </p14:xfrm>
            </p:contentPart>
          </mc:Choice>
          <mc:Fallback>
            <p:pic>
              <p:nvPicPr>
                <p:cNvPr id="65" name="Ink 64">
                  <a:extLst>
                    <a:ext uri="{FF2B5EF4-FFF2-40B4-BE49-F238E27FC236}">
                      <a16:creationId xmlns:a16="http://schemas.microsoft.com/office/drawing/2014/main" id="{96C77F46-8571-AEB9-E8D9-6BD1F229C843}"/>
                    </a:ext>
                  </a:extLst>
                </p:cNvPr>
                <p:cNvPicPr/>
                <p:nvPr/>
              </p:nvPicPr>
              <p:blipFill>
                <a:blip r:embed="rId115"/>
                <a:stretch>
                  <a:fillRect/>
                </a:stretch>
              </p:blipFill>
              <p:spPr>
                <a:xfrm>
                  <a:off x="5694503" y="1011441"/>
                  <a:ext cx="240840" cy="307440"/>
                </a:xfrm>
                <a:prstGeom prst="rect">
                  <a:avLst/>
                </a:prstGeom>
              </p:spPr>
            </p:pic>
          </mc:Fallback>
        </mc:AlternateContent>
        <mc:AlternateContent xmlns:mc="http://schemas.openxmlformats.org/markup-compatibility/2006">
          <mc:Choice xmlns:p14="http://schemas.microsoft.com/office/powerpoint/2010/main" Requires="p14">
            <p:contentPart p14:bwMode="auto" r:id="rId116">
              <p14:nvContentPartPr>
                <p14:cNvPr id="66" name="Ink 65">
                  <a:extLst>
                    <a:ext uri="{FF2B5EF4-FFF2-40B4-BE49-F238E27FC236}">
                      <a16:creationId xmlns:a16="http://schemas.microsoft.com/office/drawing/2014/main" id="{7EA6E181-1006-31B4-3443-FD26B82F5BC8}"/>
                    </a:ext>
                  </a:extLst>
                </p14:cNvPr>
                <p14:cNvContentPartPr/>
                <p14:nvPr/>
              </p14:nvContentPartPr>
              <p14:xfrm>
                <a:off x="5990063" y="1085961"/>
                <a:ext cx="190800" cy="177480"/>
              </p14:xfrm>
            </p:contentPart>
          </mc:Choice>
          <mc:Fallback>
            <p:pic>
              <p:nvPicPr>
                <p:cNvPr id="66" name="Ink 65">
                  <a:extLst>
                    <a:ext uri="{FF2B5EF4-FFF2-40B4-BE49-F238E27FC236}">
                      <a16:creationId xmlns:a16="http://schemas.microsoft.com/office/drawing/2014/main" id="{7EA6E181-1006-31B4-3443-FD26B82F5BC8}"/>
                    </a:ext>
                  </a:extLst>
                </p:cNvPr>
                <p:cNvPicPr/>
                <p:nvPr/>
              </p:nvPicPr>
              <p:blipFill>
                <a:blip r:embed="rId117"/>
                <a:stretch>
                  <a:fillRect/>
                </a:stretch>
              </p:blipFill>
              <p:spPr>
                <a:xfrm>
                  <a:off x="5981423" y="1076961"/>
                  <a:ext cx="208440" cy="195120"/>
                </a:xfrm>
                <a:prstGeom prst="rect">
                  <a:avLst/>
                </a:prstGeom>
              </p:spPr>
            </p:pic>
          </mc:Fallback>
        </mc:AlternateContent>
        <mc:AlternateContent xmlns:mc="http://schemas.openxmlformats.org/markup-compatibility/2006">
          <mc:Choice xmlns:p14="http://schemas.microsoft.com/office/powerpoint/2010/main" Requires="p14">
            <p:contentPart p14:bwMode="auto" r:id="rId118">
              <p14:nvContentPartPr>
                <p14:cNvPr id="67" name="Ink 66">
                  <a:extLst>
                    <a:ext uri="{FF2B5EF4-FFF2-40B4-BE49-F238E27FC236}">
                      <a16:creationId xmlns:a16="http://schemas.microsoft.com/office/drawing/2014/main" id="{DA0D89AF-E711-FC9E-9F27-7767994795C6}"/>
                    </a:ext>
                  </a:extLst>
                </p14:cNvPr>
                <p14:cNvContentPartPr/>
                <p14:nvPr/>
              </p14:nvContentPartPr>
              <p14:xfrm>
                <a:off x="6219023" y="1077321"/>
                <a:ext cx="357120" cy="209880"/>
              </p14:xfrm>
            </p:contentPart>
          </mc:Choice>
          <mc:Fallback>
            <p:pic>
              <p:nvPicPr>
                <p:cNvPr id="67" name="Ink 66">
                  <a:extLst>
                    <a:ext uri="{FF2B5EF4-FFF2-40B4-BE49-F238E27FC236}">
                      <a16:creationId xmlns:a16="http://schemas.microsoft.com/office/drawing/2014/main" id="{DA0D89AF-E711-FC9E-9F27-7767994795C6}"/>
                    </a:ext>
                  </a:extLst>
                </p:cNvPr>
                <p:cNvPicPr/>
                <p:nvPr/>
              </p:nvPicPr>
              <p:blipFill>
                <a:blip r:embed="rId119"/>
                <a:stretch>
                  <a:fillRect/>
                </a:stretch>
              </p:blipFill>
              <p:spPr>
                <a:xfrm>
                  <a:off x="6210383" y="1068321"/>
                  <a:ext cx="374760" cy="227520"/>
                </a:xfrm>
                <a:prstGeom prst="rect">
                  <a:avLst/>
                </a:prstGeom>
              </p:spPr>
            </p:pic>
          </mc:Fallback>
        </mc:AlternateContent>
        <mc:AlternateContent xmlns:mc="http://schemas.openxmlformats.org/markup-compatibility/2006">
          <mc:Choice xmlns:p14="http://schemas.microsoft.com/office/powerpoint/2010/main" Requires="p14">
            <p:contentPart p14:bwMode="auto" r:id="rId120">
              <p14:nvContentPartPr>
                <p14:cNvPr id="68" name="Ink 67">
                  <a:extLst>
                    <a:ext uri="{FF2B5EF4-FFF2-40B4-BE49-F238E27FC236}">
                      <a16:creationId xmlns:a16="http://schemas.microsoft.com/office/drawing/2014/main" id="{BAF6159D-86DC-2940-3AB1-0EB05F00EBEF}"/>
                    </a:ext>
                  </a:extLst>
                </p14:cNvPr>
                <p14:cNvContentPartPr/>
                <p14:nvPr/>
              </p14:nvContentPartPr>
              <p14:xfrm>
                <a:off x="6734183" y="1218801"/>
                <a:ext cx="6120" cy="6120"/>
              </p14:xfrm>
            </p:contentPart>
          </mc:Choice>
          <mc:Fallback>
            <p:pic>
              <p:nvPicPr>
                <p:cNvPr id="68" name="Ink 67">
                  <a:extLst>
                    <a:ext uri="{FF2B5EF4-FFF2-40B4-BE49-F238E27FC236}">
                      <a16:creationId xmlns:a16="http://schemas.microsoft.com/office/drawing/2014/main" id="{BAF6159D-86DC-2940-3AB1-0EB05F00EBEF}"/>
                    </a:ext>
                  </a:extLst>
                </p:cNvPr>
                <p:cNvPicPr/>
                <p:nvPr/>
              </p:nvPicPr>
              <p:blipFill>
                <a:blip r:embed="rId3"/>
                <a:stretch>
                  <a:fillRect/>
                </a:stretch>
              </p:blipFill>
              <p:spPr>
                <a:xfrm>
                  <a:off x="6725183" y="1210161"/>
                  <a:ext cx="23760" cy="23760"/>
                </a:xfrm>
                <a:prstGeom prst="rect">
                  <a:avLst/>
                </a:prstGeom>
              </p:spPr>
            </p:pic>
          </mc:Fallback>
        </mc:AlternateContent>
        <mc:AlternateContent xmlns:mc="http://schemas.openxmlformats.org/markup-compatibility/2006">
          <mc:Choice xmlns:p14="http://schemas.microsoft.com/office/powerpoint/2010/main" Requires="p14">
            <p:contentPart p14:bwMode="auto" r:id="rId121">
              <p14:nvContentPartPr>
                <p14:cNvPr id="70" name="Ink 69">
                  <a:extLst>
                    <a:ext uri="{FF2B5EF4-FFF2-40B4-BE49-F238E27FC236}">
                      <a16:creationId xmlns:a16="http://schemas.microsoft.com/office/drawing/2014/main" id="{EA9C8B46-04B5-F83B-AE87-7D1EA2C111B4}"/>
                    </a:ext>
                  </a:extLst>
                </p14:cNvPr>
                <p14:cNvContentPartPr/>
                <p14:nvPr/>
              </p14:nvContentPartPr>
              <p14:xfrm>
                <a:off x="850343" y="2121681"/>
                <a:ext cx="1387080" cy="346320"/>
              </p14:xfrm>
            </p:contentPart>
          </mc:Choice>
          <mc:Fallback>
            <p:pic>
              <p:nvPicPr>
                <p:cNvPr id="70" name="Ink 69">
                  <a:extLst>
                    <a:ext uri="{FF2B5EF4-FFF2-40B4-BE49-F238E27FC236}">
                      <a16:creationId xmlns:a16="http://schemas.microsoft.com/office/drawing/2014/main" id="{EA9C8B46-04B5-F83B-AE87-7D1EA2C111B4}"/>
                    </a:ext>
                  </a:extLst>
                </p:cNvPr>
                <p:cNvPicPr/>
                <p:nvPr/>
              </p:nvPicPr>
              <p:blipFill>
                <a:blip r:embed="rId122"/>
                <a:stretch>
                  <a:fillRect/>
                </a:stretch>
              </p:blipFill>
              <p:spPr>
                <a:xfrm>
                  <a:off x="841703" y="2112681"/>
                  <a:ext cx="1404720" cy="363960"/>
                </a:xfrm>
                <a:prstGeom prst="rect">
                  <a:avLst/>
                </a:prstGeom>
              </p:spPr>
            </p:pic>
          </mc:Fallback>
        </mc:AlternateContent>
        <mc:AlternateContent xmlns:mc="http://schemas.openxmlformats.org/markup-compatibility/2006">
          <mc:Choice xmlns:p14="http://schemas.microsoft.com/office/powerpoint/2010/main" Requires="p14">
            <p:contentPart p14:bwMode="auto" r:id="rId123">
              <p14:nvContentPartPr>
                <p14:cNvPr id="71" name="Ink 70">
                  <a:extLst>
                    <a:ext uri="{FF2B5EF4-FFF2-40B4-BE49-F238E27FC236}">
                      <a16:creationId xmlns:a16="http://schemas.microsoft.com/office/drawing/2014/main" id="{44776BE2-1B6A-F68E-90C6-702125456F73}"/>
                    </a:ext>
                  </a:extLst>
                </p14:cNvPr>
                <p14:cNvContentPartPr/>
                <p14:nvPr/>
              </p14:nvContentPartPr>
              <p14:xfrm>
                <a:off x="1136183" y="1754481"/>
                <a:ext cx="1540800" cy="626400"/>
              </p14:xfrm>
            </p:contentPart>
          </mc:Choice>
          <mc:Fallback>
            <p:pic>
              <p:nvPicPr>
                <p:cNvPr id="71" name="Ink 70">
                  <a:extLst>
                    <a:ext uri="{FF2B5EF4-FFF2-40B4-BE49-F238E27FC236}">
                      <a16:creationId xmlns:a16="http://schemas.microsoft.com/office/drawing/2014/main" id="{44776BE2-1B6A-F68E-90C6-702125456F73}"/>
                    </a:ext>
                  </a:extLst>
                </p:cNvPr>
                <p:cNvPicPr/>
                <p:nvPr/>
              </p:nvPicPr>
              <p:blipFill>
                <a:blip r:embed="rId124"/>
                <a:stretch>
                  <a:fillRect/>
                </a:stretch>
              </p:blipFill>
              <p:spPr>
                <a:xfrm>
                  <a:off x="1127543" y="1745481"/>
                  <a:ext cx="1558440" cy="644040"/>
                </a:xfrm>
                <a:prstGeom prst="rect">
                  <a:avLst/>
                </a:prstGeom>
              </p:spPr>
            </p:pic>
          </mc:Fallback>
        </mc:AlternateContent>
        <mc:AlternateContent xmlns:mc="http://schemas.openxmlformats.org/markup-compatibility/2006">
          <mc:Choice xmlns:p14="http://schemas.microsoft.com/office/powerpoint/2010/main" Requires="p14">
            <p:contentPart p14:bwMode="auto" r:id="rId125">
              <p14:nvContentPartPr>
                <p14:cNvPr id="72" name="Ink 71">
                  <a:extLst>
                    <a:ext uri="{FF2B5EF4-FFF2-40B4-BE49-F238E27FC236}">
                      <a16:creationId xmlns:a16="http://schemas.microsoft.com/office/drawing/2014/main" id="{2D623FE1-F5F4-7462-A2E6-2922AC8B56B8}"/>
                    </a:ext>
                  </a:extLst>
                </p14:cNvPr>
                <p14:cNvContentPartPr/>
                <p14:nvPr/>
              </p14:nvContentPartPr>
              <p14:xfrm>
                <a:off x="1450463" y="1978401"/>
                <a:ext cx="286200" cy="147240"/>
              </p14:xfrm>
            </p:contentPart>
          </mc:Choice>
          <mc:Fallback>
            <p:pic>
              <p:nvPicPr>
                <p:cNvPr id="72" name="Ink 71">
                  <a:extLst>
                    <a:ext uri="{FF2B5EF4-FFF2-40B4-BE49-F238E27FC236}">
                      <a16:creationId xmlns:a16="http://schemas.microsoft.com/office/drawing/2014/main" id="{2D623FE1-F5F4-7462-A2E6-2922AC8B56B8}"/>
                    </a:ext>
                  </a:extLst>
                </p:cNvPr>
                <p:cNvPicPr/>
                <p:nvPr/>
              </p:nvPicPr>
              <p:blipFill>
                <a:blip r:embed="rId126"/>
                <a:stretch>
                  <a:fillRect/>
                </a:stretch>
              </p:blipFill>
              <p:spPr>
                <a:xfrm>
                  <a:off x="1441463" y="1969401"/>
                  <a:ext cx="303840" cy="164880"/>
                </a:xfrm>
                <a:prstGeom prst="rect">
                  <a:avLst/>
                </a:prstGeom>
              </p:spPr>
            </p:pic>
          </mc:Fallback>
        </mc:AlternateContent>
        <mc:AlternateContent xmlns:mc="http://schemas.openxmlformats.org/markup-compatibility/2006">
          <mc:Choice xmlns:p14="http://schemas.microsoft.com/office/powerpoint/2010/main" Requires="p14">
            <p:contentPart p14:bwMode="auto" r:id="rId127">
              <p14:nvContentPartPr>
                <p14:cNvPr id="73" name="Ink 72">
                  <a:extLst>
                    <a:ext uri="{FF2B5EF4-FFF2-40B4-BE49-F238E27FC236}">
                      <a16:creationId xmlns:a16="http://schemas.microsoft.com/office/drawing/2014/main" id="{B61869FC-56C5-1527-BCFB-1B7001207EC4}"/>
                    </a:ext>
                  </a:extLst>
                </p14:cNvPr>
                <p14:cNvContentPartPr/>
                <p14:nvPr/>
              </p14:nvContentPartPr>
              <p14:xfrm>
                <a:off x="1699943" y="2001081"/>
                <a:ext cx="85320" cy="93960"/>
              </p14:xfrm>
            </p:contentPart>
          </mc:Choice>
          <mc:Fallback>
            <p:pic>
              <p:nvPicPr>
                <p:cNvPr id="73" name="Ink 72">
                  <a:extLst>
                    <a:ext uri="{FF2B5EF4-FFF2-40B4-BE49-F238E27FC236}">
                      <a16:creationId xmlns:a16="http://schemas.microsoft.com/office/drawing/2014/main" id="{B61869FC-56C5-1527-BCFB-1B7001207EC4}"/>
                    </a:ext>
                  </a:extLst>
                </p:cNvPr>
                <p:cNvPicPr/>
                <p:nvPr/>
              </p:nvPicPr>
              <p:blipFill>
                <a:blip r:embed="rId128"/>
                <a:stretch>
                  <a:fillRect/>
                </a:stretch>
              </p:blipFill>
              <p:spPr>
                <a:xfrm>
                  <a:off x="1690943" y="1992441"/>
                  <a:ext cx="102960" cy="111600"/>
                </a:xfrm>
                <a:prstGeom prst="rect">
                  <a:avLst/>
                </a:prstGeom>
              </p:spPr>
            </p:pic>
          </mc:Fallback>
        </mc:AlternateContent>
        <mc:AlternateContent xmlns:mc="http://schemas.openxmlformats.org/markup-compatibility/2006">
          <mc:Choice xmlns:p14="http://schemas.microsoft.com/office/powerpoint/2010/main" Requires="p14">
            <p:contentPart p14:bwMode="auto" r:id="rId129">
              <p14:nvContentPartPr>
                <p14:cNvPr id="74" name="Ink 73">
                  <a:extLst>
                    <a:ext uri="{FF2B5EF4-FFF2-40B4-BE49-F238E27FC236}">
                      <a16:creationId xmlns:a16="http://schemas.microsoft.com/office/drawing/2014/main" id="{BFA14DAB-9716-0AA4-2ECB-7FF12DA148EC}"/>
                    </a:ext>
                  </a:extLst>
                </p14:cNvPr>
                <p14:cNvContentPartPr/>
                <p14:nvPr/>
              </p14:nvContentPartPr>
              <p14:xfrm>
                <a:off x="1411223" y="2430561"/>
                <a:ext cx="296280" cy="136080"/>
              </p14:xfrm>
            </p:contentPart>
          </mc:Choice>
          <mc:Fallback>
            <p:pic>
              <p:nvPicPr>
                <p:cNvPr id="74" name="Ink 73">
                  <a:extLst>
                    <a:ext uri="{FF2B5EF4-FFF2-40B4-BE49-F238E27FC236}">
                      <a16:creationId xmlns:a16="http://schemas.microsoft.com/office/drawing/2014/main" id="{BFA14DAB-9716-0AA4-2ECB-7FF12DA148EC}"/>
                    </a:ext>
                  </a:extLst>
                </p:cNvPr>
                <p:cNvPicPr/>
                <p:nvPr/>
              </p:nvPicPr>
              <p:blipFill>
                <a:blip r:embed="rId130"/>
                <a:stretch>
                  <a:fillRect/>
                </a:stretch>
              </p:blipFill>
              <p:spPr>
                <a:xfrm>
                  <a:off x="1402223" y="2421561"/>
                  <a:ext cx="313920" cy="153720"/>
                </a:xfrm>
                <a:prstGeom prst="rect">
                  <a:avLst/>
                </a:prstGeom>
              </p:spPr>
            </p:pic>
          </mc:Fallback>
        </mc:AlternateContent>
        <mc:AlternateContent xmlns:mc="http://schemas.openxmlformats.org/markup-compatibility/2006">
          <mc:Choice xmlns:p14="http://schemas.microsoft.com/office/powerpoint/2010/main" Requires="p14">
            <p:contentPart p14:bwMode="auto" r:id="rId131">
              <p14:nvContentPartPr>
                <p14:cNvPr id="75" name="Ink 74">
                  <a:extLst>
                    <a:ext uri="{FF2B5EF4-FFF2-40B4-BE49-F238E27FC236}">
                      <a16:creationId xmlns:a16="http://schemas.microsoft.com/office/drawing/2014/main" id="{CAC7E640-B099-4E77-67A1-177CA34A7868}"/>
                    </a:ext>
                  </a:extLst>
                </p14:cNvPr>
                <p14:cNvContentPartPr/>
                <p14:nvPr/>
              </p14:nvContentPartPr>
              <p14:xfrm>
                <a:off x="1153823" y="2266041"/>
                <a:ext cx="235800" cy="77760"/>
              </p14:xfrm>
            </p:contentPart>
          </mc:Choice>
          <mc:Fallback>
            <p:pic>
              <p:nvPicPr>
                <p:cNvPr id="75" name="Ink 74">
                  <a:extLst>
                    <a:ext uri="{FF2B5EF4-FFF2-40B4-BE49-F238E27FC236}">
                      <a16:creationId xmlns:a16="http://schemas.microsoft.com/office/drawing/2014/main" id="{CAC7E640-B099-4E77-67A1-177CA34A7868}"/>
                    </a:ext>
                  </a:extLst>
                </p:cNvPr>
                <p:cNvPicPr/>
                <p:nvPr/>
              </p:nvPicPr>
              <p:blipFill>
                <a:blip r:embed="rId132"/>
                <a:stretch>
                  <a:fillRect/>
                </a:stretch>
              </p:blipFill>
              <p:spPr>
                <a:xfrm>
                  <a:off x="1144823" y="2257041"/>
                  <a:ext cx="253440" cy="95400"/>
                </a:xfrm>
                <a:prstGeom prst="rect">
                  <a:avLst/>
                </a:prstGeom>
              </p:spPr>
            </p:pic>
          </mc:Fallback>
        </mc:AlternateContent>
        <mc:AlternateContent xmlns:mc="http://schemas.openxmlformats.org/markup-compatibility/2006">
          <mc:Choice xmlns:p14="http://schemas.microsoft.com/office/powerpoint/2010/main" Requires="p14">
            <p:contentPart p14:bwMode="auto" r:id="rId133">
              <p14:nvContentPartPr>
                <p14:cNvPr id="76" name="Ink 75">
                  <a:extLst>
                    <a:ext uri="{FF2B5EF4-FFF2-40B4-BE49-F238E27FC236}">
                      <a16:creationId xmlns:a16="http://schemas.microsoft.com/office/drawing/2014/main" id="{CABA4402-DB4F-387E-5E06-0FF18A7A2820}"/>
                    </a:ext>
                  </a:extLst>
                </p14:cNvPr>
                <p14:cNvContentPartPr/>
                <p14:nvPr/>
              </p14:nvContentPartPr>
              <p14:xfrm>
                <a:off x="1452983" y="2239041"/>
                <a:ext cx="129240" cy="59040"/>
              </p14:xfrm>
            </p:contentPart>
          </mc:Choice>
          <mc:Fallback>
            <p:pic>
              <p:nvPicPr>
                <p:cNvPr id="76" name="Ink 75">
                  <a:extLst>
                    <a:ext uri="{FF2B5EF4-FFF2-40B4-BE49-F238E27FC236}">
                      <a16:creationId xmlns:a16="http://schemas.microsoft.com/office/drawing/2014/main" id="{CABA4402-DB4F-387E-5E06-0FF18A7A2820}"/>
                    </a:ext>
                  </a:extLst>
                </p:cNvPr>
                <p:cNvPicPr/>
                <p:nvPr/>
              </p:nvPicPr>
              <p:blipFill>
                <a:blip r:embed="rId134"/>
                <a:stretch>
                  <a:fillRect/>
                </a:stretch>
              </p:blipFill>
              <p:spPr>
                <a:xfrm>
                  <a:off x="1443983" y="2230041"/>
                  <a:ext cx="146880" cy="76680"/>
                </a:xfrm>
                <a:prstGeom prst="rect">
                  <a:avLst/>
                </a:prstGeom>
              </p:spPr>
            </p:pic>
          </mc:Fallback>
        </mc:AlternateContent>
        <mc:AlternateContent xmlns:mc="http://schemas.openxmlformats.org/markup-compatibility/2006">
          <mc:Choice xmlns:p14="http://schemas.microsoft.com/office/powerpoint/2010/main" Requires="p14">
            <p:contentPart p14:bwMode="auto" r:id="rId135">
              <p14:nvContentPartPr>
                <p14:cNvPr id="77" name="Ink 76">
                  <a:extLst>
                    <a:ext uri="{FF2B5EF4-FFF2-40B4-BE49-F238E27FC236}">
                      <a16:creationId xmlns:a16="http://schemas.microsoft.com/office/drawing/2014/main" id="{B8AD4383-F430-C7A3-0216-BC542780E787}"/>
                    </a:ext>
                  </a:extLst>
                </p14:cNvPr>
                <p14:cNvContentPartPr/>
                <p14:nvPr/>
              </p14:nvContentPartPr>
              <p14:xfrm>
                <a:off x="1684823" y="2231121"/>
                <a:ext cx="158040" cy="60840"/>
              </p14:xfrm>
            </p:contentPart>
          </mc:Choice>
          <mc:Fallback>
            <p:pic>
              <p:nvPicPr>
                <p:cNvPr id="77" name="Ink 76">
                  <a:extLst>
                    <a:ext uri="{FF2B5EF4-FFF2-40B4-BE49-F238E27FC236}">
                      <a16:creationId xmlns:a16="http://schemas.microsoft.com/office/drawing/2014/main" id="{B8AD4383-F430-C7A3-0216-BC542780E787}"/>
                    </a:ext>
                  </a:extLst>
                </p:cNvPr>
                <p:cNvPicPr/>
                <p:nvPr/>
              </p:nvPicPr>
              <p:blipFill>
                <a:blip r:embed="rId136"/>
                <a:stretch>
                  <a:fillRect/>
                </a:stretch>
              </p:blipFill>
              <p:spPr>
                <a:xfrm>
                  <a:off x="1675823" y="2222121"/>
                  <a:ext cx="175680" cy="78480"/>
                </a:xfrm>
                <a:prstGeom prst="rect">
                  <a:avLst/>
                </a:prstGeom>
              </p:spPr>
            </p:pic>
          </mc:Fallback>
        </mc:AlternateContent>
        <mc:AlternateContent xmlns:mc="http://schemas.openxmlformats.org/markup-compatibility/2006">
          <mc:Choice xmlns:p14="http://schemas.microsoft.com/office/powerpoint/2010/main" Requires="p14">
            <p:contentPart p14:bwMode="auto" r:id="rId137">
              <p14:nvContentPartPr>
                <p14:cNvPr id="78" name="Ink 77">
                  <a:extLst>
                    <a:ext uri="{FF2B5EF4-FFF2-40B4-BE49-F238E27FC236}">
                      <a16:creationId xmlns:a16="http://schemas.microsoft.com/office/drawing/2014/main" id="{CEC6733B-632E-F230-7A53-B96EE86C5ECE}"/>
                    </a:ext>
                  </a:extLst>
                </p14:cNvPr>
                <p14:cNvContentPartPr/>
                <p14:nvPr/>
              </p14:nvContentPartPr>
              <p14:xfrm>
                <a:off x="1924583" y="2221761"/>
                <a:ext cx="134280" cy="77040"/>
              </p14:xfrm>
            </p:contentPart>
          </mc:Choice>
          <mc:Fallback>
            <p:pic>
              <p:nvPicPr>
                <p:cNvPr id="78" name="Ink 77">
                  <a:extLst>
                    <a:ext uri="{FF2B5EF4-FFF2-40B4-BE49-F238E27FC236}">
                      <a16:creationId xmlns:a16="http://schemas.microsoft.com/office/drawing/2014/main" id="{CEC6733B-632E-F230-7A53-B96EE86C5ECE}"/>
                    </a:ext>
                  </a:extLst>
                </p:cNvPr>
                <p:cNvPicPr/>
                <p:nvPr/>
              </p:nvPicPr>
              <p:blipFill>
                <a:blip r:embed="rId138"/>
                <a:stretch>
                  <a:fillRect/>
                </a:stretch>
              </p:blipFill>
              <p:spPr>
                <a:xfrm>
                  <a:off x="1915583" y="2212761"/>
                  <a:ext cx="151920" cy="94680"/>
                </a:xfrm>
                <a:prstGeom prst="rect">
                  <a:avLst/>
                </a:prstGeom>
              </p:spPr>
            </p:pic>
          </mc:Fallback>
        </mc:AlternateContent>
        <mc:AlternateContent xmlns:mc="http://schemas.openxmlformats.org/markup-compatibility/2006">
          <mc:Choice xmlns:p14="http://schemas.microsoft.com/office/powerpoint/2010/main" Requires="p14">
            <p:contentPart p14:bwMode="auto" r:id="rId139">
              <p14:nvContentPartPr>
                <p14:cNvPr id="87" name="Ink 86">
                  <a:extLst>
                    <a:ext uri="{FF2B5EF4-FFF2-40B4-BE49-F238E27FC236}">
                      <a16:creationId xmlns:a16="http://schemas.microsoft.com/office/drawing/2014/main" id="{D26B67CF-34C9-6519-B650-2C445D24EC6E}"/>
                    </a:ext>
                  </a:extLst>
                </p14:cNvPr>
                <p14:cNvContentPartPr/>
                <p14:nvPr/>
              </p14:nvContentPartPr>
              <p14:xfrm>
                <a:off x="1076063" y="1690761"/>
                <a:ext cx="106920" cy="202680"/>
              </p14:xfrm>
            </p:contentPart>
          </mc:Choice>
          <mc:Fallback>
            <p:pic>
              <p:nvPicPr>
                <p:cNvPr id="87" name="Ink 86">
                  <a:extLst>
                    <a:ext uri="{FF2B5EF4-FFF2-40B4-BE49-F238E27FC236}">
                      <a16:creationId xmlns:a16="http://schemas.microsoft.com/office/drawing/2014/main" id="{D26B67CF-34C9-6519-B650-2C445D24EC6E}"/>
                    </a:ext>
                  </a:extLst>
                </p:cNvPr>
                <p:cNvPicPr/>
                <p:nvPr/>
              </p:nvPicPr>
              <p:blipFill>
                <a:blip r:embed="rId140"/>
                <a:stretch>
                  <a:fillRect/>
                </a:stretch>
              </p:blipFill>
              <p:spPr>
                <a:xfrm>
                  <a:off x="1067423" y="1682121"/>
                  <a:ext cx="124560" cy="220320"/>
                </a:xfrm>
                <a:prstGeom prst="rect">
                  <a:avLst/>
                </a:prstGeom>
              </p:spPr>
            </p:pic>
          </mc:Fallback>
        </mc:AlternateContent>
        <mc:AlternateContent xmlns:mc="http://schemas.openxmlformats.org/markup-compatibility/2006">
          <mc:Choice xmlns:p14="http://schemas.microsoft.com/office/powerpoint/2010/main" Requires="p14">
            <p:contentPart p14:bwMode="auto" r:id="rId141">
              <p14:nvContentPartPr>
                <p14:cNvPr id="88" name="Ink 87">
                  <a:extLst>
                    <a:ext uri="{FF2B5EF4-FFF2-40B4-BE49-F238E27FC236}">
                      <a16:creationId xmlns:a16="http://schemas.microsoft.com/office/drawing/2014/main" id="{F31C8164-290D-8939-590F-9BD6564DC8F6}"/>
                    </a:ext>
                  </a:extLst>
                </p14:cNvPr>
                <p14:cNvContentPartPr/>
                <p14:nvPr/>
              </p14:nvContentPartPr>
              <p14:xfrm>
                <a:off x="1084343" y="1811361"/>
                <a:ext cx="79200" cy="20880"/>
              </p14:xfrm>
            </p:contentPart>
          </mc:Choice>
          <mc:Fallback>
            <p:pic>
              <p:nvPicPr>
                <p:cNvPr id="88" name="Ink 87">
                  <a:extLst>
                    <a:ext uri="{FF2B5EF4-FFF2-40B4-BE49-F238E27FC236}">
                      <a16:creationId xmlns:a16="http://schemas.microsoft.com/office/drawing/2014/main" id="{F31C8164-290D-8939-590F-9BD6564DC8F6}"/>
                    </a:ext>
                  </a:extLst>
                </p:cNvPr>
                <p:cNvPicPr/>
                <p:nvPr/>
              </p:nvPicPr>
              <p:blipFill>
                <a:blip r:embed="rId142"/>
                <a:stretch>
                  <a:fillRect/>
                </a:stretch>
              </p:blipFill>
              <p:spPr>
                <a:xfrm>
                  <a:off x="1075343" y="1802361"/>
                  <a:ext cx="96840" cy="38520"/>
                </a:xfrm>
                <a:prstGeom prst="rect">
                  <a:avLst/>
                </a:prstGeom>
              </p:spPr>
            </p:pic>
          </mc:Fallback>
        </mc:AlternateContent>
        <mc:AlternateContent xmlns:mc="http://schemas.openxmlformats.org/markup-compatibility/2006">
          <mc:Choice xmlns:p14="http://schemas.microsoft.com/office/powerpoint/2010/main" Requires="p14">
            <p:contentPart p14:bwMode="auto" r:id="rId143">
              <p14:nvContentPartPr>
                <p14:cNvPr id="89" name="Ink 88">
                  <a:extLst>
                    <a:ext uri="{FF2B5EF4-FFF2-40B4-BE49-F238E27FC236}">
                      <a16:creationId xmlns:a16="http://schemas.microsoft.com/office/drawing/2014/main" id="{1CEC646C-67AC-777D-75E5-505D1D34C579}"/>
                    </a:ext>
                  </a:extLst>
                </p14:cNvPr>
                <p14:cNvContentPartPr/>
                <p14:nvPr/>
              </p14:nvContentPartPr>
              <p14:xfrm>
                <a:off x="1181543" y="1704441"/>
                <a:ext cx="75960" cy="168480"/>
              </p14:xfrm>
            </p:contentPart>
          </mc:Choice>
          <mc:Fallback>
            <p:pic>
              <p:nvPicPr>
                <p:cNvPr id="89" name="Ink 88">
                  <a:extLst>
                    <a:ext uri="{FF2B5EF4-FFF2-40B4-BE49-F238E27FC236}">
                      <a16:creationId xmlns:a16="http://schemas.microsoft.com/office/drawing/2014/main" id="{1CEC646C-67AC-777D-75E5-505D1D34C579}"/>
                    </a:ext>
                  </a:extLst>
                </p:cNvPr>
                <p:cNvPicPr/>
                <p:nvPr/>
              </p:nvPicPr>
              <p:blipFill>
                <a:blip r:embed="rId144"/>
                <a:stretch>
                  <a:fillRect/>
                </a:stretch>
              </p:blipFill>
              <p:spPr>
                <a:xfrm>
                  <a:off x="1172543" y="1695801"/>
                  <a:ext cx="93600" cy="186120"/>
                </a:xfrm>
                <a:prstGeom prst="rect">
                  <a:avLst/>
                </a:prstGeom>
              </p:spPr>
            </p:pic>
          </mc:Fallback>
        </mc:AlternateContent>
        <mc:AlternateContent xmlns:mc="http://schemas.openxmlformats.org/markup-compatibility/2006">
          <mc:Choice xmlns:p14="http://schemas.microsoft.com/office/powerpoint/2010/main" Requires="p14">
            <p:contentPart p14:bwMode="auto" r:id="rId145">
              <p14:nvContentPartPr>
                <p14:cNvPr id="90" name="Ink 89">
                  <a:extLst>
                    <a:ext uri="{FF2B5EF4-FFF2-40B4-BE49-F238E27FC236}">
                      <a16:creationId xmlns:a16="http://schemas.microsoft.com/office/drawing/2014/main" id="{8550C8EC-7674-893B-6D87-24B5E58365BC}"/>
                    </a:ext>
                  </a:extLst>
                </p14:cNvPr>
                <p14:cNvContentPartPr/>
                <p14:nvPr/>
              </p14:nvContentPartPr>
              <p14:xfrm>
                <a:off x="978863" y="1609401"/>
                <a:ext cx="365400" cy="303120"/>
              </p14:xfrm>
            </p:contentPart>
          </mc:Choice>
          <mc:Fallback>
            <p:pic>
              <p:nvPicPr>
                <p:cNvPr id="90" name="Ink 89">
                  <a:extLst>
                    <a:ext uri="{FF2B5EF4-FFF2-40B4-BE49-F238E27FC236}">
                      <a16:creationId xmlns:a16="http://schemas.microsoft.com/office/drawing/2014/main" id="{8550C8EC-7674-893B-6D87-24B5E58365BC}"/>
                    </a:ext>
                  </a:extLst>
                </p:cNvPr>
                <p:cNvPicPr/>
                <p:nvPr/>
              </p:nvPicPr>
              <p:blipFill>
                <a:blip r:embed="rId146"/>
                <a:stretch>
                  <a:fillRect/>
                </a:stretch>
              </p:blipFill>
              <p:spPr>
                <a:xfrm>
                  <a:off x="970223" y="1600761"/>
                  <a:ext cx="383040" cy="320760"/>
                </a:xfrm>
                <a:prstGeom prst="rect">
                  <a:avLst/>
                </a:prstGeom>
              </p:spPr>
            </p:pic>
          </mc:Fallback>
        </mc:AlternateContent>
        <mc:AlternateContent xmlns:mc="http://schemas.openxmlformats.org/markup-compatibility/2006">
          <mc:Choice xmlns:p14="http://schemas.microsoft.com/office/powerpoint/2010/main" Requires="p14">
            <p:contentPart p14:bwMode="auto" r:id="rId147">
              <p14:nvContentPartPr>
                <p14:cNvPr id="79" name="Ink 78">
                  <a:extLst>
                    <a:ext uri="{FF2B5EF4-FFF2-40B4-BE49-F238E27FC236}">
                      <a16:creationId xmlns:a16="http://schemas.microsoft.com/office/drawing/2014/main" id="{A1722524-0572-B017-EE98-E42A7921CB2A}"/>
                    </a:ext>
                  </a:extLst>
                </p14:cNvPr>
                <p14:cNvContentPartPr/>
                <p14:nvPr/>
              </p14:nvContentPartPr>
              <p14:xfrm>
                <a:off x="3166223" y="2309601"/>
                <a:ext cx="222480" cy="176400"/>
              </p14:xfrm>
            </p:contentPart>
          </mc:Choice>
          <mc:Fallback>
            <p:pic>
              <p:nvPicPr>
                <p:cNvPr id="79" name="Ink 78">
                  <a:extLst>
                    <a:ext uri="{FF2B5EF4-FFF2-40B4-BE49-F238E27FC236}">
                      <a16:creationId xmlns:a16="http://schemas.microsoft.com/office/drawing/2014/main" id="{A1722524-0572-B017-EE98-E42A7921CB2A}"/>
                    </a:ext>
                  </a:extLst>
                </p:cNvPr>
                <p:cNvPicPr/>
                <p:nvPr/>
              </p:nvPicPr>
              <p:blipFill>
                <a:blip r:embed="rId148"/>
                <a:stretch>
                  <a:fillRect/>
                </a:stretch>
              </p:blipFill>
              <p:spPr>
                <a:xfrm>
                  <a:off x="3157583" y="2300601"/>
                  <a:ext cx="240120" cy="194040"/>
                </a:xfrm>
                <a:prstGeom prst="rect">
                  <a:avLst/>
                </a:prstGeom>
              </p:spPr>
            </p:pic>
          </mc:Fallback>
        </mc:AlternateContent>
        <mc:AlternateContent xmlns:mc="http://schemas.openxmlformats.org/markup-compatibility/2006">
          <mc:Choice xmlns:p14="http://schemas.microsoft.com/office/powerpoint/2010/main" Requires="p14">
            <p:contentPart p14:bwMode="auto" r:id="rId149">
              <p14:nvContentPartPr>
                <p14:cNvPr id="80" name="Ink 79">
                  <a:extLst>
                    <a:ext uri="{FF2B5EF4-FFF2-40B4-BE49-F238E27FC236}">
                      <a16:creationId xmlns:a16="http://schemas.microsoft.com/office/drawing/2014/main" id="{C2A07F6E-30E5-B6AF-A673-9812040D3894}"/>
                    </a:ext>
                  </a:extLst>
                </p14:cNvPr>
                <p14:cNvContentPartPr/>
                <p14:nvPr/>
              </p14:nvContentPartPr>
              <p14:xfrm>
                <a:off x="3171623" y="2462961"/>
                <a:ext cx="186480" cy="226800"/>
              </p14:xfrm>
            </p:contentPart>
          </mc:Choice>
          <mc:Fallback>
            <p:pic>
              <p:nvPicPr>
                <p:cNvPr id="80" name="Ink 79">
                  <a:extLst>
                    <a:ext uri="{FF2B5EF4-FFF2-40B4-BE49-F238E27FC236}">
                      <a16:creationId xmlns:a16="http://schemas.microsoft.com/office/drawing/2014/main" id="{C2A07F6E-30E5-B6AF-A673-9812040D3894}"/>
                    </a:ext>
                  </a:extLst>
                </p:cNvPr>
                <p:cNvPicPr/>
                <p:nvPr/>
              </p:nvPicPr>
              <p:blipFill>
                <a:blip r:embed="rId150"/>
                <a:stretch>
                  <a:fillRect/>
                </a:stretch>
              </p:blipFill>
              <p:spPr>
                <a:xfrm>
                  <a:off x="3162623" y="2454321"/>
                  <a:ext cx="204120" cy="244440"/>
                </a:xfrm>
                <a:prstGeom prst="rect">
                  <a:avLst/>
                </a:prstGeom>
              </p:spPr>
            </p:pic>
          </mc:Fallback>
        </mc:AlternateContent>
        <mc:AlternateContent xmlns:mc="http://schemas.openxmlformats.org/markup-compatibility/2006">
          <mc:Choice xmlns:p14="http://schemas.microsoft.com/office/powerpoint/2010/main" Requires="p14">
            <p:contentPart p14:bwMode="auto" r:id="rId151">
              <p14:nvContentPartPr>
                <p14:cNvPr id="81" name="Ink 80">
                  <a:extLst>
                    <a:ext uri="{FF2B5EF4-FFF2-40B4-BE49-F238E27FC236}">
                      <a16:creationId xmlns:a16="http://schemas.microsoft.com/office/drawing/2014/main" id="{61EF8C7D-7F61-8979-4E42-D234B35590AF}"/>
                    </a:ext>
                  </a:extLst>
                </p14:cNvPr>
                <p14:cNvContentPartPr/>
                <p14:nvPr/>
              </p14:nvContentPartPr>
              <p14:xfrm>
                <a:off x="3431183" y="2318601"/>
                <a:ext cx="152640" cy="110880"/>
              </p14:xfrm>
            </p:contentPart>
          </mc:Choice>
          <mc:Fallback>
            <p:pic>
              <p:nvPicPr>
                <p:cNvPr id="81" name="Ink 80">
                  <a:extLst>
                    <a:ext uri="{FF2B5EF4-FFF2-40B4-BE49-F238E27FC236}">
                      <a16:creationId xmlns:a16="http://schemas.microsoft.com/office/drawing/2014/main" id="{61EF8C7D-7F61-8979-4E42-D234B35590AF}"/>
                    </a:ext>
                  </a:extLst>
                </p:cNvPr>
                <p:cNvPicPr/>
                <p:nvPr/>
              </p:nvPicPr>
              <p:blipFill>
                <a:blip r:embed="rId152"/>
                <a:stretch>
                  <a:fillRect/>
                </a:stretch>
              </p:blipFill>
              <p:spPr>
                <a:xfrm>
                  <a:off x="3422183" y="2309601"/>
                  <a:ext cx="170280" cy="128520"/>
                </a:xfrm>
                <a:prstGeom prst="rect">
                  <a:avLst/>
                </a:prstGeom>
              </p:spPr>
            </p:pic>
          </mc:Fallback>
        </mc:AlternateContent>
        <mc:AlternateContent xmlns:mc="http://schemas.openxmlformats.org/markup-compatibility/2006">
          <mc:Choice xmlns:p14="http://schemas.microsoft.com/office/powerpoint/2010/main" Requires="p14">
            <p:contentPart p14:bwMode="auto" r:id="rId153">
              <p14:nvContentPartPr>
                <p14:cNvPr id="82" name="Ink 81">
                  <a:extLst>
                    <a:ext uri="{FF2B5EF4-FFF2-40B4-BE49-F238E27FC236}">
                      <a16:creationId xmlns:a16="http://schemas.microsoft.com/office/drawing/2014/main" id="{B15E7847-F985-6D97-7416-C62AED8CCC8C}"/>
                    </a:ext>
                  </a:extLst>
                </p14:cNvPr>
                <p14:cNvContentPartPr/>
                <p14:nvPr/>
              </p14:nvContentPartPr>
              <p14:xfrm>
                <a:off x="3427583" y="2438841"/>
                <a:ext cx="186120" cy="219240"/>
              </p14:xfrm>
            </p:contentPart>
          </mc:Choice>
          <mc:Fallback>
            <p:pic>
              <p:nvPicPr>
                <p:cNvPr id="82" name="Ink 81">
                  <a:extLst>
                    <a:ext uri="{FF2B5EF4-FFF2-40B4-BE49-F238E27FC236}">
                      <a16:creationId xmlns:a16="http://schemas.microsoft.com/office/drawing/2014/main" id="{B15E7847-F985-6D97-7416-C62AED8CCC8C}"/>
                    </a:ext>
                  </a:extLst>
                </p:cNvPr>
                <p:cNvPicPr/>
                <p:nvPr/>
              </p:nvPicPr>
              <p:blipFill>
                <a:blip r:embed="rId154"/>
                <a:stretch>
                  <a:fillRect/>
                </a:stretch>
              </p:blipFill>
              <p:spPr>
                <a:xfrm>
                  <a:off x="3418943" y="2430201"/>
                  <a:ext cx="203760" cy="236880"/>
                </a:xfrm>
                <a:prstGeom prst="rect">
                  <a:avLst/>
                </a:prstGeom>
              </p:spPr>
            </p:pic>
          </mc:Fallback>
        </mc:AlternateContent>
        <mc:AlternateContent xmlns:mc="http://schemas.openxmlformats.org/markup-compatibility/2006">
          <mc:Choice xmlns:p14="http://schemas.microsoft.com/office/powerpoint/2010/main" Requires="p14">
            <p:contentPart p14:bwMode="auto" r:id="rId155">
              <p14:nvContentPartPr>
                <p14:cNvPr id="83" name="Ink 82">
                  <a:extLst>
                    <a:ext uri="{FF2B5EF4-FFF2-40B4-BE49-F238E27FC236}">
                      <a16:creationId xmlns:a16="http://schemas.microsoft.com/office/drawing/2014/main" id="{2F17DCF7-1749-ED06-6A1B-D2EE6B89CF08}"/>
                    </a:ext>
                  </a:extLst>
                </p14:cNvPr>
                <p14:cNvContentPartPr/>
                <p14:nvPr/>
              </p14:nvContentPartPr>
              <p14:xfrm>
                <a:off x="3713063" y="2316441"/>
                <a:ext cx="166320" cy="117360"/>
              </p14:xfrm>
            </p:contentPart>
          </mc:Choice>
          <mc:Fallback>
            <p:pic>
              <p:nvPicPr>
                <p:cNvPr id="83" name="Ink 82">
                  <a:extLst>
                    <a:ext uri="{FF2B5EF4-FFF2-40B4-BE49-F238E27FC236}">
                      <a16:creationId xmlns:a16="http://schemas.microsoft.com/office/drawing/2014/main" id="{2F17DCF7-1749-ED06-6A1B-D2EE6B89CF08}"/>
                    </a:ext>
                  </a:extLst>
                </p:cNvPr>
                <p:cNvPicPr/>
                <p:nvPr/>
              </p:nvPicPr>
              <p:blipFill>
                <a:blip r:embed="rId156"/>
                <a:stretch>
                  <a:fillRect/>
                </a:stretch>
              </p:blipFill>
              <p:spPr>
                <a:xfrm>
                  <a:off x="3704423" y="2307801"/>
                  <a:ext cx="183960" cy="135000"/>
                </a:xfrm>
                <a:prstGeom prst="rect">
                  <a:avLst/>
                </a:prstGeom>
              </p:spPr>
            </p:pic>
          </mc:Fallback>
        </mc:AlternateContent>
        <mc:AlternateContent xmlns:mc="http://schemas.openxmlformats.org/markup-compatibility/2006">
          <mc:Choice xmlns:p14="http://schemas.microsoft.com/office/powerpoint/2010/main" Requires="p14">
            <p:contentPart p14:bwMode="auto" r:id="rId157">
              <p14:nvContentPartPr>
                <p14:cNvPr id="84" name="Ink 83">
                  <a:extLst>
                    <a:ext uri="{FF2B5EF4-FFF2-40B4-BE49-F238E27FC236}">
                      <a16:creationId xmlns:a16="http://schemas.microsoft.com/office/drawing/2014/main" id="{AF19EA6A-728E-BE93-26A1-4F0DFB55D13F}"/>
                    </a:ext>
                  </a:extLst>
                </p14:cNvPr>
                <p14:cNvContentPartPr/>
                <p14:nvPr/>
              </p14:nvContentPartPr>
              <p14:xfrm>
                <a:off x="3729623" y="2414001"/>
                <a:ext cx="203040" cy="197280"/>
              </p14:xfrm>
            </p:contentPart>
          </mc:Choice>
          <mc:Fallback>
            <p:pic>
              <p:nvPicPr>
                <p:cNvPr id="84" name="Ink 83">
                  <a:extLst>
                    <a:ext uri="{FF2B5EF4-FFF2-40B4-BE49-F238E27FC236}">
                      <a16:creationId xmlns:a16="http://schemas.microsoft.com/office/drawing/2014/main" id="{AF19EA6A-728E-BE93-26A1-4F0DFB55D13F}"/>
                    </a:ext>
                  </a:extLst>
                </p:cNvPr>
                <p:cNvPicPr/>
                <p:nvPr/>
              </p:nvPicPr>
              <p:blipFill>
                <a:blip r:embed="rId158"/>
                <a:stretch>
                  <a:fillRect/>
                </a:stretch>
              </p:blipFill>
              <p:spPr>
                <a:xfrm>
                  <a:off x="3720623" y="2405001"/>
                  <a:ext cx="220680" cy="214920"/>
                </a:xfrm>
                <a:prstGeom prst="rect">
                  <a:avLst/>
                </a:prstGeom>
              </p:spPr>
            </p:pic>
          </mc:Fallback>
        </mc:AlternateContent>
        <mc:AlternateContent xmlns:mc="http://schemas.openxmlformats.org/markup-compatibility/2006">
          <mc:Choice xmlns:p14="http://schemas.microsoft.com/office/powerpoint/2010/main" Requires="p14">
            <p:contentPart p14:bwMode="auto" r:id="rId159">
              <p14:nvContentPartPr>
                <p14:cNvPr id="92" name="Ink 91">
                  <a:extLst>
                    <a:ext uri="{FF2B5EF4-FFF2-40B4-BE49-F238E27FC236}">
                      <a16:creationId xmlns:a16="http://schemas.microsoft.com/office/drawing/2014/main" id="{63D1C98F-406D-A3CB-6C03-8EF24FE788B9}"/>
                    </a:ext>
                  </a:extLst>
                </p14:cNvPr>
                <p14:cNvContentPartPr/>
                <p14:nvPr/>
              </p14:nvContentPartPr>
              <p14:xfrm>
                <a:off x="3458183" y="1979481"/>
                <a:ext cx="103320" cy="218160"/>
              </p14:xfrm>
            </p:contentPart>
          </mc:Choice>
          <mc:Fallback>
            <p:pic>
              <p:nvPicPr>
                <p:cNvPr id="92" name="Ink 91">
                  <a:extLst>
                    <a:ext uri="{FF2B5EF4-FFF2-40B4-BE49-F238E27FC236}">
                      <a16:creationId xmlns:a16="http://schemas.microsoft.com/office/drawing/2014/main" id="{63D1C98F-406D-A3CB-6C03-8EF24FE788B9}"/>
                    </a:ext>
                  </a:extLst>
                </p:cNvPr>
                <p:cNvPicPr/>
                <p:nvPr/>
              </p:nvPicPr>
              <p:blipFill>
                <a:blip r:embed="rId160"/>
                <a:stretch>
                  <a:fillRect/>
                </a:stretch>
              </p:blipFill>
              <p:spPr>
                <a:xfrm>
                  <a:off x="3449543" y="1970481"/>
                  <a:ext cx="120960" cy="235800"/>
                </a:xfrm>
                <a:prstGeom prst="rect">
                  <a:avLst/>
                </a:prstGeom>
              </p:spPr>
            </p:pic>
          </mc:Fallback>
        </mc:AlternateContent>
        <mc:AlternateContent xmlns:mc="http://schemas.openxmlformats.org/markup-compatibility/2006">
          <mc:Choice xmlns:p14="http://schemas.microsoft.com/office/powerpoint/2010/main" Requires="p14">
            <p:contentPart p14:bwMode="auto" r:id="rId161">
              <p14:nvContentPartPr>
                <p14:cNvPr id="93" name="Ink 92">
                  <a:extLst>
                    <a:ext uri="{FF2B5EF4-FFF2-40B4-BE49-F238E27FC236}">
                      <a16:creationId xmlns:a16="http://schemas.microsoft.com/office/drawing/2014/main" id="{196BECA6-8A9B-AB42-573A-6B93B73A6DD0}"/>
                    </a:ext>
                  </a:extLst>
                </p14:cNvPr>
                <p14:cNvContentPartPr/>
                <p14:nvPr/>
              </p14:nvContentPartPr>
              <p14:xfrm>
                <a:off x="3537023" y="2022681"/>
                <a:ext cx="117360" cy="233280"/>
              </p14:xfrm>
            </p:contentPart>
          </mc:Choice>
          <mc:Fallback>
            <p:pic>
              <p:nvPicPr>
                <p:cNvPr id="93" name="Ink 92">
                  <a:extLst>
                    <a:ext uri="{FF2B5EF4-FFF2-40B4-BE49-F238E27FC236}">
                      <a16:creationId xmlns:a16="http://schemas.microsoft.com/office/drawing/2014/main" id="{196BECA6-8A9B-AB42-573A-6B93B73A6DD0}"/>
                    </a:ext>
                  </a:extLst>
                </p:cNvPr>
                <p:cNvPicPr/>
                <p:nvPr/>
              </p:nvPicPr>
              <p:blipFill>
                <a:blip r:embed="rId162"/>
                <a:stretch>
                  <a:fillRect/>
                </a:stretch>
              </p:blipFill>
              <p:spPr>
                <a:xfrm>
                  <a:off x="3528023" y="2014041"/>
                  <a:ext cx="135000" cy="250920"/>
                </a:xfrm>
                <a:prstGeom prst="rect">
                  <a:avLst/>
                </a:prstGeom>
              </p:spPr>
            </p:pic>
          </mc:Fallback>
        </mc:AlternateContent>
        <mc:AlternateContent xmlns:mc="http://schemas.openxmlformats.org/markup-compatibility/2006">
          <mc:Choice xmlns:p14="http://schemas.microsoft.com/office/powerpoint/2010/main" Requires="p14">
            <p:contentPart p14:bwMode="auto" r:id="rId163">
              <p14:nvContentPartPr>
                <p14:cNvPr id="94" name="Ink 93">
                  <a:extLst>
                    <a:ext uri="{FF2B5EF4-FFF2-40B4-BE49-F238E27FC236}">
                      <a16:creationId xmlns:a16="http://schemas.microsoft.com/office/drawing/2014/main" id="{B2B6DA3B-EBCC-2E49-62E9-5392633493B2}"/>
                    </a:ext>
                  </a:extLst>
                </p14:cNvPr>
                <p14:cNvContentPartPr/>
                <p14:nvPr/>
              </p14:nvContentPartPr>
              <p14:xfrm>
                <a:off x="3337583" y="1853841"/>
                <a:ext cx="491040" cy="434880"/>
              </p14:xfrm>
            </p:contentPart>
          </mc:Choice>
          <mc:Fallback>
            <p:pic>
              <p:nvPicPr>
                <p:cNvPr id="94" name="Ink 93">
                  <a:extLst>
                    <a:ext uri="{FF2B5EF4-FFF2-40B4-BE49-F238E27FC236}">
                      <a16:creationId xmlns:a16="http://schemas.microsoft.com/office/drawing/2014/main" id="{B2B6DA3B-EBCC-2E49-62E9-5392633493B2}"/>
                    </a:ext>
                  </a:extLst>
                </p:cNvPr>
                <p:cNvPicPr/>
                <p:nvPr/>
              </p:nvPicPr>
              <p:blipFill>
                <a:blip r:embed="rId164"/>
                <a:stretch>
                  <a:fillRect/>
                </a:stretch>
              </p:blipFill>
              <p:spPr>
                <a:xfrm>
                  <a:off x="3328943" y="1845201"/>
                  <a:ext cx="508680" cy="452520"/>
                </a:xfrm>
                <a:prstGeom prst="rect">
                  <a:avLst/>
                </a:prstGeom>
              </p:spPr>
            </p:pic>
          </mc:Fallback>
        </mc:AlternateContent>
        <mc:AlternateContent xmlns:mc="http://schemas.openxmlformats.org/markup-compatibility/2006">
          <mc:Choice xmlns:p14="http://schemas.microsoft.com/office/powerpoint/2010/main" Requires="p14">
            <p:contentPart p14:bwMode="auto" r:id="rId165">
              <p14:nvContentPartPr>
                <p14:cNvPr id="96" name="Ink 95">
                  <a:extLst>
                    <a:ext uri="{FF2B5EF4-FFF2-40B4-BE49-F238E27FC236}">
                      <a16:creationId xmlns:a16="http://schemas.microsoft.com/office/drawing/2014/main" id="{95AE83E6-7713-9F09-5757-337582601E37}"/>
                    </a:ext>
                  </a:extLst>
                </p14:cNvPr>
                <p14:cNvContentPartPr/>
                <p14:nvPr/>
              </p14:nvContentPartPr>
              <p14:xfrm>
                <a:off x="1299263" y="1758081"/>
                <a:ext cx="27360" cy="23040"/>
              </p14:xfrm>
            </p:contentPart>
          </mc:Choice>
          <mc:Fallback>
            <p:pic>
              <p:nvPicPr>
                <p:cNvPr id="96" name="Ink 95">
                  <a:extLst>
                    <a:ext uri="{FF2B5EF4-FFF2-40B4-BE49-F238E27FC236}">
                      <a16:creationId xmlns:a16="http://schemas.microsoft.com/office/drawing/2014/main" id="{95AE83E6-7713-9F09-5757-337582601E37}"/>
                    </a:ext>
                  </a:extLst>
                </p:cNvPr>
                <p:cNvPicPr/>
                <p:nvPr/>
              </p:nvPicPr>
              <p:blipFill>
                <a:blip r:embed="rId166"/>
                <a:stretch>
                  <a:fillRect/>
                </a:stretch>
              </p:blipFill>
              <p:spPr>
                <a:xfrm>
                  <a:off x="1290623" y="1749081"/>
                  <a:ext cx="45000" cy="40680"/>
                </a:xfrm>
                <a:prstGeom prst="rect">
                  <a:avLst/>
                </a:prstGeom>
              </p:spPr>
            </p:pic>
          </mc:Fallback>
        </mc:AlternateContent>
        <mc:AlternateContent xmlns:mc="http://schemas.openxmlformats.org/markup-compatibility/2006">
          <mc:Choice xmlns:p14="http://schemas.microsoft.com/office/powerpoint/2010/main" Requires="p14">
            <p:contentPart p14:bwMode="auto" r:id="rId167">
              <p14:nvContentPartPr>
                <p14:cNvPr id="97" name="Ink 96">
                  <a:extLst>
                    <a:ext uri="{FF2B5EF4-FFF2-40B4-BE49-F238E27FC236}">
                      <a16:creationId xmlns:a16="http://schemas.microsoft.com/office/drawing/2014/main" id="{826BF206-B6EB-2F88-B8C5-C04660F1040E}"/>
                    </a:ext>
                  </a:extLst>
                </p14:cNvPr>
                <p14:cNvContentPartPr/>
                <p14:nvPr/>
              </p14:nvContentPartPr>
              <p14:xfrm>
                <a:off x="1413383" y="1706241"/>
                <a:ext cx="81720" cy="42480"/>
              </p14:xfrm>
            </p:contentPart>
          </mc:Choice>
          <mc:Fallback>
            <p:pic>
              <p:nvPicPr>
                <p:cNvPr id="97" name="Ink 96">
                  <a:extLst>
                    <a:ext uri="{FF2B5EF4-FFF2-40B4-BE49-F238E27FC236}">
                      <a16:creationId xmlns:a16="http://schemas.microsoft.com/office/drawing/2014/main" id="{826BF206-B6EB-2F88-B8C5-C04660F1040E}"/>
                    </a:ext>
                  </a:extLst>
                </p:cNvPr>
                <p:cNvPicPr/>
                <p:nvPr/>
              </p:nvPicPr>
              <p:blipFill>
                <a:blip r:embed="rId168"/>
                <a:stretch>
                  <a:fillRect/>
                </a:stretch>
              </p:blipFill>
              <p:spPr>
                <a:xfrm>
                  <a:off x="1404743" y="1697241"/>
                  <a:ext cx="99360" cy="60120"/>
                </a:xfrm>
                <a:prstGeom prst="rect">
                  <a:avLst/>
                </a:prstGeom>
              </p:spPr>
            </p:pic>
          </mc:Fallback>
        </mc:AlternateContent>
        <mc:AlternateContent xmlns:mc="http://schemas.openxmlformats.org/markup-compatibility/2006">
          <mc:Choice xmlns:p14="http://schemas.microsoft.com/office/powerpoint/2010/main" Requires="p14">
            <p:contentPart p14:bwMode="auto" r:id="rId169">
              <p14:nvContentPartPr>
                <p14:cNvPr id="98" name="Ink 97">
                  <a:extLst>
                    <a:ext uri="{FF2B5EF4-FFF2-40B4-BE49-F238E27FC236}">
                      <a16:creationId xmlns:a16="http://schemas.microsoft.com/office/drawing/2014/main" id="{55264A6A-2EEF-5AD8-73C9-A09B14CC2213}"/>
                    </a:ext>
                  </a:extLst>
                </p14:cNvPr>
                <p14:cNvContentPartPr/>
                <p14:nvPr/>
              </p14:nvContentPartPr>
              <p14:xfrm>
                <a:off x="1648103" y="1661241"/>
                <a:ext cx="341640" cy="46080"/>
              </p14:xfrm>
            </p:contentPart>
          </mc:Choice>
          <mc:Fallback>
            <p:pic>
              <p:nvPicPr>
                <p:cNvPr id="98" name="Ink 97">
                  <a:extLst>
                    <a:ext uri="{FF2B5EF4-FFF2-40B4-BE49-F238E27FC236}">
                      <a16:creationId xmlns:a16="http://schemas.microsoft.com/office/drawing/2014/main" id="{55264A6A-2EEF-5AD8-73C9-A09B14CC2213}"/>
                    </a:ext>
                  </a:extLst>
                </p:cNvPr>
                <p:cNvPicPr/>
                <p:nvPr/>
              </p:nvPicPr>
              <p:blipFill>
                <a:blip r:embed="rId170"/>
                <a:stretch>
                  <a:fillRect/>
                </a:stretch>
              </p:blipFill>
              <p:spPr>
                <a:xfrm>
                  <a:off x="1639103" y="1652601"/>
                  <a:ext cx="359280" cy="63720"/>
                </a:xfrm>
                <a:prstGeom prst="rect">
                  <a:avLst/>
                </a:prstGeom>
              </p:spPr>
            </p:pic>
          </mc:Fallback>
        </mc:AlternateContent>
        <mc:AlternateContent xmlns:mc="http://schemas.openxmlformats.org/markup-compatibility/2006">
          <mc:Choice xmlns:p14="http://schemas.microsoft.com/office/powerpoint/2010/main" Requires="p14">
            <p:contentPart p14:bwMode="auto" r:id="rId171">
              <p14:nvContentPartPr>
                <p14:cNvPr id="99" name="Ink 98">
                  <a:extLst>
                    <a:ext uri="{FF2B5EF4-FFF2-40B4-BE49-F238E27FC236}">
                      <a16:creationId xmlns:a16="http://schemas.microsoft.com/office/drawing/2014/main" id="{E936BA9F-B7AE-9B5F-4396-0A504F8CE3B2}"/>
                    </a:ext>
                  </a:extLst>
                </p14:cNvPr>
                <p14:cNvContentPartPr/>
                <p14:nvPr/>
              </p14:nvContentPartPr>
              <p14:xfrm>
                <a:off x="2107823" y="1638201"/>
                <a:ext cx="244800" cy="33840"/>
              </p14:xfrm>
            </p:contentPart>
          </mc:Choice>
          <mc:Fallback>
            <p:pic>
              <p:nvPicPr>
                <p:cNvPr id="99" name="Ink 98">
                  <a:extLst>
                    <a:ext uri="{FF2B5EF4-FFF2-40B4-BE49-F238E27FC236}">
                      <a16:creationId xmlns:a16="http://schemas.microsoft.com/office/drawing/2014/main" id="{E936BA9F-B7AE-9B5F-4396-0A504F8CE3B2}"/>
                    </a:ext>
                  </a:extLst>
                </p:cNvPr>
                <p:cNvPicPr/>
                <p:nvPr/>
              </p:nvPicPr>
              <p:blipFill>
                <a:blip r:embed="rId172"/>
                <a:stretch>
                  <a:fillRect/>
                </a:stretch>
              </p:blipFill>
              <p:spPr>
                <a:xfrm>
                  <a:off x="2098823" y="1629201"/>
                  <a:ext cx="262440" cy="51480"/>
                </a:xfrm>
                <a:prstGeom prst="rect">
                  <a:avLst/>
                </a:prstGeom>
              </p:spPr>
            </p:pic>
          </mc:Fallback>
        </mc:AlternateContent>
        <mc:AlternateContent xmlns:mc="http://schemas.openxmlformats.org/markup-compatibility/2006">
          <mc:Choice xmlns:p14="http://schemas.microsoft.com/office/powerpoint/2010/main" Requires="p14">
            <p:contentPart p14:bwMode="auto" r:id="rId173">
              <p14:nvContentPartPr>
                <p14:cNvPr id="100" name="Ink 99">
                  <a:extLst>
                    <a:ext uri="{FF2B5EF4-FFF2-40B4-BE49-F238E27FC236}">
                      <a16:creationId xmlns:a16="http://schemas.microsoft.com/office/drawing/2014/main" id="{CAF19ABE-7D55-84F2-5B31-C4EB3C43736A}"/>
                    </a:ext>
                  </a:extLst>
                </p14:cNvPr>
                <p14:cNvContentPartPr/>
                <p14:nvPr/>
              </p14:nvContentPartPr>
              <p14:xfrm>
                <a:off x="2598863" y="1663761"/>
                <a:ext cx="324720" cy="56520"/>
              </p14:xfrm>
            </p:contentPart>
          </mc:Choice>
          <mc:Fallback>
            <p:pic>
              <p:nvPicPr>
                <p:cNvPr id="100" name="Ink 99">
                  <a:extLst>
                    <a:ext uri="{FF2B5EF4-FFF2-40B4-BE49-F238E27FC236}">
                      <a16:creationId xmlns:a16="http://schemas.microsoft.com/office/drawing/2014/main" id="{CAF19ABE-7D55-84F2-5B31-C4EB3C43736A}"/>
                    </a:ext>
                  </a:extLst>
                </p:cNvPr>
                <p:cNvPicPr/>
                <p:nvPr/>
              </p:nvPicPr>
              <p:blipFill>
                <a:blip r:embed="rId174"/>
                <a:stretch>
                  <a:fillRect/>
                </a:stretch>
              </p:blipFill>
              <p:spPr>
                <a:xfrm>
                  <a:off x="2589863" y="1655121"/>
                  <a:ext cx="342360" cy="74160"/>
                </a:xfrm>
                <a:prstGeom prst="rect">
                  <a:avLst/>
                </a:prstGeom>
              </p:spPr>
            </p:pic>
          </mc:Fallback>
        </mc:AlternateContent>
        <mc:AlternateContent xmlns:mc="http://schemas.openxmlformats.org/markup-compatibility/2006">
          <mc:Choice xmlns:p14="http://schemas.microsoft.com/office/powerpoint/2010/main" Requires="p14">
            <p:contentPart p14:bwMode="auto" r:id="rId175">
              <p14:nvContentPartPr>
                <p14:cNvPr id="101" name="Ink 100">
                  <a:extLst>
                    <a:ext uri="{FF2B5EF4-FFF2-40B4-BE49-F238E27FC236}">
                      <a16:creationId xmlns:a16="http://schemas.microsoft.com/office/drawing/2014/main" id="{C3CD2DB9-6988-DF64-8A8A-A42B32224E3F}"/>
                    </a:ext>
                  </a:extLst>
                </p14:cNvPr>
                <p14:cNvContentPartPr/>
                <p14:nvPr/>
              </p14:nvContentPartPr>
              <p14:xfrm>
                <a:off x="3066863" y="1765641"/>
                <a:ext cx="79200" cy="34560"/>
              </p14:xfrm>
            </p:contentPart>
          </mc:Choice>
          <mc:Fallback>
            <p:pic>
              <p:nvPicPr>
                <p:cNvPr id="101" name="Ink 100">
                  <a:extLst>
                    <a:ext uri="{FF2B5EF4-FFF2-40B4-BE49-F238E27FC236}">
                      <a16:creationId xmlns:a16="http://schemas.microsoft.com/office/drawing/2014/main" id="{C3CD2DB9-6988-DF64-8A8A-A42B32224E3F}"/>
                    </a:ext>
                  </a:extLst>
                </p:cNvPr>
                <p:cNvPicPr/>
                <p:nvPr/>
              </p:nvPicPr>
              <p:blipFill>
                <a:blip r:embed="rId176"/>
                <a:stretch>
                  <a:fillRect/>
                </a:stretch>
              </p:blipFill>
              <p:spPr>
                <a:xfrm>
                  <a:off x="3057863" y="1757001"/>
                  <a:ext cx="96840" cy="52200"/>
                </a:xfrm>
                <a:prstGeom prst="rect">
                  <a:avLst/>
                </a:prstGeom>
              </p:spPr>
            </p:pic>
          </mc:Fallback>
        </mc:AlternateContent>
        <mc:AlternateContent xmlns:mc="http://schemas.openxmlformats.org/markup-compatibility/2006">
          <mc:Choice xmlns:p14="http://schemas.microsoft.com/office/powerpoint/2010/main" Requires="p14">
            <p:contentPart p14:bwMode="auto" r:id="rId177">
              <p14:nvContentPartPr>
                <p14:cNvPr id="102" name="Ink 101">
                  <a:extLst>
                    <a:ext uri="{FF2B5EF4-FFF2-40B4-BE49-F238E27FC236}">
                      <a16:creationId xmlns:a16="http://schemas.microsoft.com/office/drawing/2014/main" id="{09CD9B6D-4168-BE3D-BCCF-4C3476FE32FC}"/>
                    </a:ext>
                  </a:extLst>
                </p14:cNvPr>
                <p14:cNvContentPartPr/>
                <p14:nvPr/>
              </p14:nvContentPartPr>
              <p14:xfrm>
                <a:off x="3236063" y="1823601"/>
                <a:ext cx="82800" cy="61920"/>
              </p14:xfrm>
            </p:contentPart>
          </mc:Choice>
          <mc:Fallback>
            <p:pic>
              <p:nvPicPr>
                <p:cNvPr id="102" name="Ink 101">
                  <a:extLst>
                    <a:ext uri="{FF2B5EF4-FFF2-40B4-BE49-F238E27FC236}">
                      <a16:creationId xmlns:a16="http://schemas.microsoft.com/office/drawing/2014/main" id="{09CD9B6D-4168-BE3D-BCCF-4C3476FE32FC}"/>
                    </a:ext>
                  </a:extLst>
                </p:cNvPr>
                <p:cNvPicPr/>
                <p:nvPr/>
              </p:nvPicPr>
              <p:blipFill>
                <a:blip r:embed="rId178"/>
                <a:stretch>
                  <a:fillRect/>
                </a:stretch>
              </p:blipFill>
              <p:spPr>
                <a:xfrm>
                  <a:off x="3227063" y="1814601"/>
                  <a:ext cx="100440" cy="79560"/>
                </a:xfrm>
                <a:prstGeom prst="rect">
                  <a:avLst/>
                </a:prstGeom>
              </p:spPr>
            </p:pic>
          </mc:Fallback>
        </mc:AlternateContent>
        <mc:AlternateContent xmlns:mc="http://schemas.openxmlformats.org/markup-compatibility/2006">
          <mc:Choice xmlns:p14="http://schemas.microsoft.com/office/powerpoint/2010/main" Requires="p14">
            <p:contentPart p14:bwMode="auto" r:id="rId179">
              <p14:nvContentPartPr>
                <p14:cNvPr id="105" name="Ink 104">
                  <a:extLst>
                    <a:ext uri="{FF2B5EF4-FFF2-40B4-BE49-F238E27FC236}">
                      <a16:creationId xmlns:a16="http://schemas.microsoft.com/office/drawing/2014/main" id="{F28F0B49-257B-1B7F-E217-0BDB3E592DD1}"/>
                    </a:ext>
                  </a:extLst>
                </p14:cNvPr>
                <p14:cNvContentPartPr/>
                <p14:nvPr/>
              </p14:nvContentPartPr>
              <p14:xfrm>
                <a:off x="3773183" y="2710281"/>
                <a:ext cx="277560" cy="139680"/>
              </p14:xfrm>
            </p:contentPart>
          </mc:Choice>
          <mc:Fallback>
            <p:pic>
              <p:nvPicPr>
                <p:cNvPr id="105" name="Ink 104">
                  <a:extLst>
                    <a:ext uri="{FF2B5EF4-FFF2-40B4-BE49-F238E27FC236}">
                      <a16:creationId xmlns:a16="http://schemas.microsoft.com/office/drawing/2014/main" id="{F28F0B49-257B-1B7F-E217-0BDB3E592DD1}"/>
                    </a:ext>
                  </a:extLst>
                </p:cNvPr>
                <p:cNvPicPr/>
                <p:nvPr/>
              </p:nvPicPr>
              <p:blipFill>
                <a:blip r:embed="rId180"/>
                <a:stretch>
                  <a:fillRect/>
                </a:stretch>
              </p:blipFill>
              <p:spPr>
                <a:xfrm>
                  <a:off x="3764543" y="2701281"/>
                  <a:ext cx="295200" cy="157320"/>
                </a:xfrm>
                <a:prstGeom prst="rect">
                  <a:avLst/>
                </a:prstGeom>
              </p:spPr>
            </p:pic>
          </mc:Fallback>
        </mc:AlternateContent>
        <mc:AlternateContent xmlns:mc="http://schemas.openxmlformats.org/markup-compatibility/2006">
          <mc:Choice xmlns:p14="http://schemas.microsoft.com/office/powerpoint/2010/main" Requires="p14">
            <p:contentPart p14:bwMode="auto" r:id="rId181">
              <p14:nvContentPartPr>
                <p14:cNvPr id="107" name="Ink 106">
                  <a:extLst>
                    <a:ext uri="{FF2B5EF4-FFF2-40B4-BE49-F238E27FC236}">
                      <a16:creationId xmlns:a16="http://schemas.microsoft.com/office/drawing/2014/main" id="{C80E13EB-A224-C5D2-68CE-F05BB682E486}"/>
                    </a:ext>
                  </a:extLst>
                </p14:cNvPr>
                <p14:cNvContentPartPr/>
                <p14:nvPr/>
              </p14:nvContentPartPr>
              <p14:xfrm>
                <a:off x="4231463" y="2532081"/>
                <a:ext cx="504720" cy="184680"/>
              </p14:xfrm>
            </p:contentPart>
          </mc:Choice>
          <mc:Fallback>
            <p:pic>
              <p:nvPicPr>
                <p:cNvPr id="107" name="Ink 106">
                  <a:extLst>
                    <a:ext uri="{FF2B5EF4-FFF2-40B4-BE49-F238E27FC236}">
                      <a16:creationId xmlns:a16="http://schemas.microsoft.com/office/drawing/2014/main" id="{C80E13EB-A224-C5D2-68CE-F05BB682E486}"/>
                    </a:ext>
                  </a:extLst>
                </p:cNvPr>
                <p:cNvPicPr/>
                <p:nvPr/>
              </p:nvPicPr>
              <p:blipFill>
                <a:blip r:embed="rId182"/>
                <a:stretch>
                  <a:fillRect/>
                </a:stretch>
              </p:blipFill>
              <p:spPr>
                <a:xfrm>
                  <a:off x="4222823" y="2523081"/>
                  <a:ext cx="522360" cy="202320"/>
                </a:xfrm>
                <a:prstGeom prst="rect">
                  <a:avLst/>
                </a:prstGeom>
              </p:spPr>
            </p:pic>
          </mc:Fallback>
        </mc:AlternateContent>
        <mc:AlternateContent xmlns:mc="http://schemas.openxmlformats.org/markup-compatibility/2006">
          <mc:Choice xmlns:p14="http://schemas.microsoft.com/office/powerpoint/2010/main" Requires="p14">
            <p:contentPart p14:bwMode="auto" r:id="rId183">
              <p14:nvContentPartPr>
                <p14:cNvPr id="108" name="Ink 107">
                  <a:extLst>
                    <a:ext uri="{FF2B5EF4-FFF2-40B4-BE49-F238E27FC236}">
                      <a16:creationId xmlns:a16="http://schemas.microsoft.com/office/drawing/2014/main" id="{A5B0E4C0-084B-965D-6D32-444BB4D6756C}"/>
                    </a:ext>
                  </a:extLst>
                </p14:cNvPr>
                <p14:cNvContentPartPr/>
                <p14:nvPr/>
              </p14:nvContentPartPr>
              <p14:xfrm>
                <a:off x="4296623" y="2498241"/>
                <a:ext cx="78120" cy="51480"/>
              </p14:xfrm>
            </p:contentPart>
          </mc:Choice>
          <mc:Fallback>
            <p:pic>
              <p:nvPicPr>
                <p:cNvPr id="108" name="Ink 107">
                  <a:extLst>
                    <a:ext uri="{FF2B5EF4-FFF2-40B4-BE49-F238E27FC236}">
                      <a16:creationId xmlns:a16="http://schemas.microsoft.com/office/drawing/2014/main" id="{A5B0E4C0-084B-965D-6D32-444BB4D6756C}"/>
                    </a:ext>
                  </a:extLst>
                </p:cNvPr>
                <p:cNvPicPr/>
                <p:nvPr/>
              </p:nvPicPr>
              <p:blipFill>
                <a:blip r:embed="rId184"/>
                <a:stretch>
                  <a:fillRect/>
                </a:stretch>
              </p:blipFill>
              <p:spPr>
                <a:xfrm>
                  <a:off x="4287983" y="2489241"/>
                  <a:ext cx="95760" cy="69120"/>
                </a:xfrm>
                <a:prstGeom prst="rect">
                  <a:avLst/>
                </a:prstGeom>
              </p:spPr>
            </p:pic>
          </mc:Fallback>
        </mc:AlternateContent>
        <mc:AlternateContent xmlns:mc="http://schemas.openxmlformats.org/markup-compatibility/2006">
          <mc:Choice xmlns:p14="http://schemas.microsoft.com/office/powerpoint/2010/main" Requires="p14">
            <p:contentPart p14:bwMode="auto" r:id="rId185">
              <p14:nvContentPartPr>
                <p14:cNvPr id="109" name="Ink 108">
                  <a:extLst>
                    <a:ext uri="{FF2B5EF4-FFF2-40B4-BE49-F238E27FC236}">
                      <a16:creationId xmlns:a16="http://schemas.microsoft.com/office/drawing/2014/main" id="{05124FB3-EC03-5DCA-127A-0232A5DC3AC8}"/>
                    </a:ext>
                  </a:extLst>
                </p14:cNvPr>
                <p14:cNvContentPartPr/>
                <p14:nvPr/>
              </p14:nvContentPartPr>
              <p14:xfrm>
                <a:off x="4552583" y="2367561"/>
                <a:ext cx="64440" cy="83160"/>
              </p14:xfrm>
            </p:contentPart>
          </mc:Choice>
          <mc:Fallback>
            <p:pic>
              <p:nvPicPr>
                <p:cNvPr id="109" name="Ink 108">
                  <a:extLst>
                    <a:ext uri="{FF2B5EF4-FFF2-40B4-BE49-F238E27FC236}">
                      <a16:creationId xmlns:a16="http://schemas.microsoft.com/office/drawing/2014/main" id="{05124FB3-EC03-5DCA-127A-0232A5DC3AC8}"/>
                    </a:ext>
                  </a:extLst>
                </p:cNvPr>
                <p:cNvPicPr/>
                <p:nvPr/>
              </p:nvPicPr>
              <p:blipFill>
                <a:blip r:embed="rId186"/>
                <a:stretch>
                  <a:fillRect/>
                </a:stretch>
              </p:blipFill>
              <p:spPr>
                <a:xfrm>
                  <a:off x="4543583" y="2358561"/>
                  <a:ext cx="82080" cy="100800"/>
                </a:xfrm>
                <a:prstGeom prst="rect">
                  <a:avLst/>
                </a:prstGeom>
              </p:spPr>
            </p:pic>
          </mc:Fallback>
        </mc:AlternateContent>
        <mc:AlternateContent xmlns:mc="http://schemas.openxmlformats.org/markup-compatibility/2006">
          <mc:Choice xmlns:p14="http://schemas.microsoft.com/office/powerpoint/2010/main" Requires="p14">
            <p:contentPart p14:bwMode="auto" r:id="rId187">
              <p14:nvContentPartPr>
                <p14:cNvPr id="110" name="Ink 109">
                  <a:extLst>
                    <a:ext uri="{FF2B5EF4-FFF2-40B4-BE49-F238E27FC236}">
                      <a16:creationId xmlns:a16="http://schemas.microsoft.com/office/drawing/2014/main" id="{54ED674D-8262-7CBF-B8B8-34D03D2AEAEB}"/>
                    </a:ext>
                  </a:extLst>
                </p14:cNvPr>
                <p14:cNvContentPartPr/>
                <p14:nvPr/>
              </p14:nvContentPartPr>
              <p14:xfrm>
                <a:off x="4685423" y="2361801"/>
                <a:ext cx="58680" cy="51120"/>
              </p14:xfrm>
            </p:contentPart>
          </mc:Choice>
          <mc:Fallback>
            <p:pic>
              <p:nvPicPr>
                <p:cNvPr id="110" name="Ink 109">
                  <a:extLst>
                    <a:ext uri="{FF2B5EF4-FFF2-40B4-BE49-F238E27FC236}">
                      <a16:creationId xmlns:a16="http://schemas.microsoft.com/office/drawing/2014/main" id="{54ED674D-8262-7CBF-B8B8-34D03D2AEAEB}"/>
                    </a:ext>
                  </a:extLst>
                </p:cNvPr>
                <p:cNvPicPr/>
                <p:nvPr/>
              </p:nvPicPr>
              <p:blipFill>
                <a:blip r:embed="rId188"/>
                <a:stretch>
                  <a:fillRect/>
                </a:stretch>
              </p:blipFill>
              <p:spPr>
                <a:xfrm>
                  <a:off x="4676423" y="2352801"/>
                  <a:ext cx="76320" cy="68760"/>
                </a:xfrm>
                <a:prstGeom prst="rect">
                  <a:avLst/>
                </a:prstGeom>
              </p:spPr>
            </p:pic>
          </mc:Fallback>
        </mc:AlternateContent>
        <mc:AlternateContent xmlns:mc="http://schemas.openxmlformats.org/markup-compatibility/2006">
          <mc:Choice xmlns:p14="http://schemas.microsoft.com/office/powerpoint/2010/main" Requires="p14">
            <p:contentPart p14:bwMode="auto" r:id="rId189">
              <p14:nvContentPartPr>
                <p14:cNvPr id="111" name="Ink 110">
                  <a:extLst>
                    <a:ext uri="{FF2B5EF4-FFF2-40B4-BE49-F238E27FC236}">
                      <a16:creationId xmlns:a16="http://schemas.microsoft.com/office/drawing/2014/main" id="{F53E3F0A-1152-F1E2-E3A8-159FEE7CF33A}"/>
                    </a:ext>
                  </a:extLst>
                </p14:cNvPr>
                <p14:cNvContentPartPr/>
                <p14:nvPr/>
              </p14:nvContentPartPr>
              <p14:xfrm>
                <a:off x="4518383" y="2243361"/>
                <a:ext cx="361080" cy="169200"/>
              </p14:xfrm>
            </p:contentPart>
          </mc:Choice>
          <mc:Fallback>
            <p:pic>
              <p:nvPicPr>
                <p:cNvPr id="111" name="Ink 110">
                  <a:extLst>
                    <a:ext uri="{FF2B5EF4-FFF2-40B4-BE49-F238E27FC236}">
                      <a16:creationId xmlns:a16="http://schemas.microsoft.com/office/drawing/2014/main" id="{F53E3F0A-1152-F1E2-E3A8-159FEE7CF33A}"/>
                    </a:ext>
                  </a:extLst>
                </p:cNvPr>
                <p:cNvPicPr/>
                <p:nvPr/>
              </p:nvPicPr>
              <p:blipFill>
                <a:blip r:embed="rId190"/>
                <a:stretch>
                  <a:fillRect/>
                </a:stretch>
              </p:blipFill>
              <p:spPr>
                <a:xfrm>
                  <a:off x="4509383" y="2234721"/>
                  <a:ext cx="378720" cy="186840"/>
                </a:xfrm>
                <a:prstGeom prst="rect">
                  <a:avLst/>
                </a:prstGeom>
              </p:spPr>
            </p:pic>
          </mc:Fallback>
        </mc:AlternateContent>
        <mc:AlternateContent xmlns:mc="http://schemas.openxmlformats.org/markup-compatibility/2006">
          <mc:Choice xmlns:p14="http://schemas.microsoft.com/office/powerpoint/2010/main" Requires="p14">
            <p:contentPart p14:bwMode="auto" r:id="rId191">
              <p14:nvContentPartPr>
                <p14:cNvPr id="113" name="Ink 112">
                  <a:extLst>
                    <a:ext uri="{FF2B5EF4-FFF2-40B4-BE49-F238E27FC236}">
                      <a16:creationId xmlns:a16="http://schemas.microsoft.com/office/drawing/2014/main" id="{6A21E2C4-E0D8-DA84-A83F-8A6CC4D8FC5D}"/>
                    </a:ext>
                  </a:extLst>
                </p14:cNvPr>
                <p14:cNvContentPartPr/>
                <p14:nvPr/>
              </p14:nvContentPartPr>
              <p14:xfrm>
                <a:off x="3408863" y="1649721"/>
                <a:ext cx="1528200" cy="122400"/>
              </p14:xfrm>
            </p:contentPart>
          </mc:Choice>
          <mc:Fallback>
            <p:pic>
              <p:nvPicPr>
                <p:cNvPr id="113" name="Ink 112">
                  <a:extLst>
                    <a:ext uri="{FF2B5EF4-FFF2-40B4-BE49-F238E27FC236}">
                      <a16:creationId xmlns:a16="http://schemas.microsoft.com/office/drawing/2014/main" id="{6A21E2C4-E0D8-DA84-A83F-8A6CC4D8FC5D}"/>
                    </a:ext>
                  </a:extLst>
                </p:cNvPr>
                <p:cNvPicPr/>
                <p:nvPr/>
              </p:nvPicPr>
              <p:blipFill>
                <a:blip r:embed="rId192"/>
                <a:stretch>
                  <a:fillRect/>
                </a:stretch>
              </p:blipFill>
              <p:spPr>
                <a:xfrm>
                  <a:off x="3400223" y="1640721"/>
                  <a:ext cx="1545840" cy="140040"/>
                </a:xfrm>
                <a:prstGeom prst="rect">
                  <a:avLst/>
                </a:prstGeom>
              </p:spPr>
            </p:pic>
          </mc:Fallback>
        </mc:AlternateContent>
        <mc:AlternateContent xmlns:mc="http://schemas.openxmlformats.org/markup-compatibility/2006">
          <mc:Choice xmlns:p14="http://schemas.microsoft.com/office/powerpoint/2010/main" Requires="p14">
            <p:contentPart p14:bwMode="auto" r:id="rId193">
              <p14:nvContentPartPr>
                <p14:cNvPr id="115" name="Ink 114">
                  <a:extLst>
                    <a:ext uri="{FF2B5EF4-FFF2-40B4-BE49-F238E27FC236}">
                      <a16:creationId xmlns:a16="http://schemas.microsoft.com/office/drawing/2014/main" id="{DF71155F-7A30-B1CD-D886-D2E31097983B}"/>
                    </a:ext>
                  </a:extLst>
                </p14:cNvPr>
                <p14:cNvContentPartPr/>
                <p14:nvPr/>
              </p14:nvContentPartPr>
              <p14:xfrm>
                <a:off x="5113823" y="1976601"/>
                <a:ext cx="9720" cy="7200"/>
              </p14:xfrm>
            </p:contentPart>
          </mc:Choice>
          <mc:Fallback>
            <p:pic>
              <p:nvPicPr>
                <p:cNvPr id="115" name="Ink 114">
                  <a:extLst>
                    <a:ext uri="{FF2B5EF4-FFF2-40B4-BE49-F238E27FC236}">
                      <a16:creationId xmlns:a16="http://schemas.microsoft.com/office/drawing/2014/main" id="{DF71155F-7A30-B1CD-D886-D2E31097983B}"/>
                    </a:ext>
                  </a:extLst>
                </p:cNvPr>
                <p:cNvPicPr/>
                <p:nvPr/>
              </p:nvPicPr>
              <p:blipFill>
                <a:blip r:embed="rId194"/>
                <a:stretch>
                  <a:fillRect/>
                </a:stretch>
              </p:blipFill>
              <p:spPr>
                <a:xfrm>
                  <a:off x="5105183" y="1967961"/>
                  <a:ext cx="27360" cy="24840"/>
                </a:xfrm>
                <a:prstGeom prst="rect">
                  <a:avLst/>
                </a:prstGeom>
              </p:spPr>
            </p:pic>
          </mc:Fallback>
        </mc:AlternateContent>
        <mc:AlternateContent xmlns:mc="http://schemas.openxmlformats.org/markup-compatibility/2006">
          <mc:Choice xmlns:p14="http://schemas.microsoft.com/office/powerpoint/2010/main" Requires="p14">
            <p:contentPart p14:bwMode="auto" r:id="rId195">
              <p14:nvContentPartPr>
                <p14:cNvPr id="116" name="Ink 115">
                  <a:extLst>
                    <a:ext uri="{FF2B5EF4-FFF2-40B4-BE49-F238E27FC236}">
                      <a16:creationId xmlns:a16="http://schemas.microsoft.com/office/drawing/2014/main" id="{14478066-A907-0189-3855-36ABB99278A1}"/>
                    </a:ext>
                  </a:extLst>
                </p14:cNvPr>
                <p14:cNvContentPartPr/>
                <p14:nvPr/>
              </p14:nvContentPartPr>
              <p14:xfrm>
                <a:off x="1658183" y="1091001"/>
                <a:ext cx="158400" cy="559800"/>
              </p14:xfrm>
            </p:contentPart>
          </mc:Choice>
          <mc:Fallback>
            <p:pic>
              <p:nvPicPr>
                <p:cNvPr id="116" name="Ink 115">
                  <a:extLst>
                    <a:ext uri="{FF2B5EF4-FFF2-40B4-BE49-F238E27FC236}">
                      <a16:creationId xmlns:a16="http://schemas.microsoft.com/office/drawing/2014/main" id="{14478066-A907-0189-3855-36ABB99278A1}"/>
                    </a:ext>
                  </a:extLst>
                </p:cNvPr>
                <p:cNvPicPr/>
                <p:nvPr/>
              </p:nvPicPr>
              <p:blipFill>
                <a:blip r:embed="rId196"/>
                <a:stretch>
                  <a:fillRect/>
                </a:stretch>
              </p:blipFill>
              <p:spPr>
                <a:xfrm>
                  <a:off x="1649543" y="1082361"/>
                  <a:ext cx="176040" cy="577440"/>
                </a:xfrm>
                <a:prstGeom prst="rect">
                  <a:avLst/>
                </a:prstGeom>
              </p:spPr>
            </p:pic>
          </mc:Fallback>
        </mc:AlternateContent>
        <mc:AlternateContent xmlns:mc="http://schemas.openxmlformats.org/markup-compatibility/2006">
          <mc:Choice xmlns:p14="http://schemas.microsoft.com/office/powerpoint/2010/main" Requires="p14">
            <p:contentPart p14:bwMode="auto" r:id="rId197">
              <p14:nvContentPartPr>
                <p14:cNvPr id="117" name="Ink 116">
                  <a:extLst>
                    <a:ext uri="{FF2B5EF4-FFF2-40B4-BE49-F238E27FC236}">
                      <a16:creationId xmlns:a16="http://schemas.microsoft.com/office/drawing/2014/main" id="{D5695B19-1D69-3A66-FA2E-EF2C79F3CB8F}"/>
                    </a:ext>
                  </a:extLst>
                </p14:cNvPr>
                <p14:cNvContentPartPr/>
                <p14:nvPr/>
              </p14:nvContentPartPr>
              <p14:xfrm>
                <a:off x="1585463" y="1084161"/>
                <a:ext cx="18360" cy="128880"/>
              </p14:xfrm>
            </p:contentPart>
          </mc:Choice>
          <mc:Fallback>
            <p:pic>
              <p:nvPicPr>
                <p:cNvPr id="117" name="Ink 116">
                  <a:extLst>
                    <a:ext uri="{FF2B5EF4-FFF2-40B4-BE49-F238E27FC236}">
                      <a16:creationId xmlns:a16="http://schemas.microsoft.com/office/drawing/2014/main" id="{D5695B19-1D69-3A66-FA2E-EF2C79F3CB8F}"/>
                    </a:ext>
                  </a:extLst>
                </p:cNvPr>
                <p:cNvPicPr/>
                <p:nvPr/>
              </p:nvPicPr>
              <p:blipFill>
                <a:blip r:embed="rId198"/>
                <a:stretch>
                  <a:fillRect/>
                </a:stretch>
              </p:blipFill>
              <p:spPr>
                <a:xfrm>
                  <a:off x="1576463" y="1075521"/>
                  <a:ext cx="36000" cy="146520"/>
                </a:xfrm>
                <a:prstGeom prst="rect">
                  <a:avLst/>
                </a:prstGeom>
              </p:spPr>
            </p:pic>
          </mc:Fallback>
        </mc:AlternateContent>
        <mc:AlternateContent xmlns:mc="http://schemas.openxmlformats.org/markup-compatibility/2006">
          <mc:Choice xmlns:p14="http://schemas.microsoft.com/office/powerpoint/2010/main" Requires="p14">
            <p:contentPart p14:bwMode="auto" r:id="rId199">
              <p14:nvContentPartPr>
                <p14:cNvPr id="118" name="Ink 117">
                  <a:extLst>
                    <a:ext uri="{FF2B5EF4-FFF2-40B4-BE49-F238E27FC236}">
                      <a16:creationId xmlns:a16="http://schemas.microsoft.com/office/drawing/2014/main" id="{E4995569-1D27-EFA9-211C-95A3EE4F1A5E}"/>
                    </a:ext>
                  </a:extLst>
                </p14:cNvPr>
                <p14:cNvContentPartPr/>
                <p14:nvPr/>
              </p14:nvContentPartPr>
              <p14:xfrm>
                <a:off x="1584743" y="1074441"/>
                <a:ext cx="228600" cy="140760"/>
              </p14:xfrm>
            </p:contentPart>
          </mc:Choice>
          <mc:Fallback>
            <p:pic>
              <p:nvPicPr>
                <p:cNvPr id="118" name="Ink 117">
                  <a:extLst>
                    <a:ext uri="{FF2B5EF4-FFF2-40B4-BE49-F238E27FC236}">
                      <a16:creationId xmlns:a16="http://schemas.microsoft.com/office/drawing/2014/main" id="{E4995569-1D27-EFA9-211C-95A3EE4F1A5E}"/>
                    </a:ext>
                  </a:extLst>
                </p:cNvPr>
                <p:cNvPicPr/>
                <p:nvPr/>
              </p:nvPicPr>
              <p:blipFill>
                <a:blip r:embed="rId200"/>
                <a:stretch>
                  <a:fillRect/>
                </a:stretch>
              </p:blipFill>
              <p:spPr>
                <a:xfrm>
                  <a:off x="1575743" y="1065801"/>
                  <a:ext cx="246240" cy="158400"/>
                </a:xfrm>
                <a:prstGeom prst="rect">
                  <a:avLst/>
                </a:prstGeom>
              </p:spPr>
            </p:pic>
          </mc:Fallback>
        </mc:AlternateContent>
        <mc:AlternateContent xmlns:mc="http://schemas.openxmlformats.org/markup-compatibility/2006">
          <mc:Choice xmlns:p14="http://schemas.microsoft.com/office/powerpoint/2010/main" Requires="p14">
            <p:contentPart p14:bwMode="auto" r:id="rId201">
              <p14:nvContentPartPr>
                <p14:cNvPr id="120" name="Ink 119">
                  <a:extLst>
                    <a:ext uri="{FF2B5EF4-FFF2-40B4-BE49-F238E27FC236}">
                      <a16:creationId xmlns:a16="http://schemas.microsoft.com/office/drawing/2014/main" id="{E672178B-3CF9-9111-4974-F5EE3D3B694B}"/>
                    </a:ext>
                  </a:extLst>
                </p14:cNvPr>
                <p14:cNvContentPartPr/>
                <p14:nvPr/>
              </p14:nvContentPartPr>
              <p14:xfrm>
                <a:off x="5259623" y="1592121"/>
                <a:ext cx="470880" cy="50760"/>
              </p14:xfrm>
            </p:contentPart>
          </mc:Choice>
          <mc:Fallback>
            <p:pic>
              <p:nvPicPr>
                <p:cNvPr id="120" name="Ink 119">
                  <a:extLst>
                    <a:ext uri="{FF2B5EF4-FFF2-40B4-BE49-F238E27FC236}">
                      <a16:creationId xmlns:a16="http://schemas.microsoft.com/office/drawing/2014/main" id="{E672178B-3CF9-9111-4974-F5EE3D3B694B}"/>
                    </a:ext>
                  </a:extLst>
                </p:cNvPr>
                <p:cNvPicPr/>
                <p:nvPr/>
              </p:nvPicPr>
              <p:blipFill>
                <a:blip r:embed="rId202"/>
                <a:stretch>
                  <a:fillRect/>
                </a:stretch>
              </p:blipFill>
              <p:spPr>
                <a:xfrm>
                  <a:off x="5250623" y="1583121"/>
                  <a:ext cx="488520" cy="68400"/>
                </a:xfrm>
                <a:prstGeom prst="rect">
                  <a:avLst/>
                </a:prstGeom>
              </p:spPr>
            </p:pic>
          </mc:Fallback>
        </mc:AlternateContent>
        <mc:AlternateContent xmlns:mc="http://schemas.openxmlformats.org/markup-compatibility/2006">
          <mc:Choice xmlns:p14="http://schemas.microsoft.com/office/powerpoint/2010/main" Requires="p14">
            <p:contentPart p14:bwMode="auto" r:id="rId203">
              <p14:nvContentPartPr>
                <p14:cNvPr id="121" name="Ink 120">
                  <a:extLst>
                    <a:ext uri="{FF2B5EF4-FFF2-40B4-BE49-F238E27FC236}">
                      <a16:creationId xmlns:a16="http://schemas.microsoft.com/office/drawing/2014/main" id="{A6460D4D-8249-6B54-8849-0D41EF99E3B7}"/>
                    </a:ext>
                  </a:extLst>
                </p14:cNvPr>
                <p14:cNvContentPartPr/>
                <p14:nvPr/>
              </p14:nvContentPartPr>
              <p14:xfrm>
                <a:off x="5380583" y="1733601"/>
                <a:ext cx="286560" cy="51480"/>
              </p14:xfrm>
            </p:contentPart>
          </mc:Choice>
          <mc:Fallback>
            <p:pic>
              <p:nvPicPr>
                <p:cNvPr id="121" name="Ink 120">
                  <a:extLst>
                    <a:ext uri="{FF2B5EF4-FFF2-40B4-BE49-F238E27FC236}">
                      <a16:creationId xmlns:a16="http://schemas.microsoft.com/office/drawing/2014/main" id="{A6460D4D-8249-6B54-8849-0D41EF99E3B7}"/>
                    </a:ext>
                  </a:extLst>
                </p:cNvPr>
                <p:cNvPicPr/>
                <p:nvPr/>
              </p:nvPicPr>
              <p:blipFill>
                <a:blip r:embed="rId204"/>
                <a:stretch>
                  <a:fillRect/>
                </a:stretch>
              </p:blipFill>
              <p:spPr>
                <a:xfrm>
                  <a:off x="5371943" y="1724961"/>
                  <a:ext cx="304200" cy="69120"/>
                </a:xfrm>
                <a:prstGeom prst="rect">
                  <a:avLst/>
                </a:prstGeom>
              </p:spPr>
            </p:pic>
          </mc:Fallback>
        </mc:AlternateContent>
        <mc:AlternateContent xmlns:mc="http://schemas.openxmlformats.org/markup-compatibility/2006">
          <mc:Choice xmlns:p14="http://schemas.microsoft.com/office/powerpoint/2010/main" Requires="p14">
            <p:contentPart p14:bwMode="auto" r:id="rId205">
              <p14:nvContentPartPr>
                <p14:cNvPr id="155" name="Ink 154">
                  <a:extLst>
                    <a:ext uri="{FF2B5EF4-FFF2-40B4-BE49-F238E27FC236}">
                      <a16:creationId xmlns:a16="http://schemas.microsoft.com/office/drawing/2014/main" id="{3717D77A-DFD5-5310-D0D5-76BE681294E9}"/>
                    </a:ext>
                  </a:extLst>
                </p14:cNvPr>
                <p14:cNvContentPartPr/>
                <p14:nvPr/>
              </p14:nvContentPartPr>
              <p14:xfrm>
                <a:off x="6309383" y="2039961"/>
                <a:ext cx="737280" cy="487440"/>
              </p14:xfrm>
            </p:contentPart>
          </mc:Choice>
          <mc:Fallback>
            <p:pic>
              <p:nvPicPr>
                <p:cNvPr id="155" name="Ink 154">
                  <a:extLst>
                    <a:ext uri="{FF2B5EF4-FFF2-40B4-BE49-F238E27FC236}">
                      <a16:creationId xmlns:a16="http://schemas.microsoft.com/office/drawing/2014/main" id="{3717D77A-DFD5-5310-D0D5-76BE681294E9}"/>
                    </a:ext>
                  </a:extLst>
                </p:cNvPr>
                <p:cNvPicPr/>
                <p:nvPr/>
              </p:nvPicPr>
              <p:blipFill>
                <a:blip r:embed="rId206"/>
                <a:stretch>
                  <a:fillRect/>
                </a:stretch>
              </p:blipFill>
              <p:spPr>
                <a:xfrm>
                  <a:off x="6300383" y="2031321"/>
                  <a:ext cx="754920" cy="505080"/>
                </a:xfrm>
                <a:prstGeom prst="rect">
                  <a:avLst/>
                </a:prstGeom>
              </p:spPr>
            </p:pic>
          </mc:Fallback>
        </mc:AlternateContent>
        <mc:AlternateContent xmlns:mc="http://schemas.openxmlformats.org/markup-compatibility/2006">
          <mc:Choice xmlns:p14="http://schemas.microsoft.com/office/powerpoint/2010/main" Requires="p14">
            <p:contentPart p14:bwMode="auto" r:id="rId207">
              <p14:nvContentPartPr>
                <p14:cNvPr id="156" name="Ink 155">
                  <a:extLst>
                    <a:ext uri="{FF2B5EF4-FFF2-40B4-BE49-F238E27FC236}">
                      <a16:creationId xmlns:a16="http://schemas.microsoft.com/office/drawing/2014/main" id="{BFD7B184-E02E-DF67-98C3-B3DE2D31CE93}"/>
                    </a:ext>
                  </a:extLst>
                </p14:cNvPr>
                <p14:cNvContentPartPr/>
                <p14:nvPr/>
              </p14:nvContentPartPr>
              <p14:xfrm>
                <a:off x="6214343" y="2421921"/>
                <a:ext cx="116280" cy="175680"/>
              </p14:xfrm>
            </p:contentPart>
          </mc:Choice>
          <mc:Fallback>
            <p:pic>
              <p:nvPicPr>
                <p:cNvPr id="156" name="Ink 155">
                  <a:extLst>
                    <a:ext uri="{FF2B5EF4-FFF2-40B4-BE49-F238E27FC236}">
                      <a16:creationId xmlns:a16="http://schemas.microsoft.com/office/drawing/2014/main" id="{BFD7B184-E02E-DF67-98C3-B3DE2D31CE93}"/>
                    </a:ext>
                  </a:extLst>
                </p:cNvPr>
                <p:cNvPicPr/>
                <p:nvPr/>
              </p:nvPicPr>
              <p:blipFill>
                <a:blip r:embed="rId208"/>
                <a:stretch>
                  <a:fillRect/>
                </a:stretch>
              </p:blipFill>
              <p:spPr>
                <a:xfrm>
                  <a:off x="6205343" y="2412921"/>
                  <a:ext cx="133920" cy="193320"/>
                </a:xfrm>
                <a:prstGeom prst="rect">
                  <a:avLst/>
                </a:prstGeom>
              </p:spPr>
            </p:pic>
          </mc:Fallback>
        </mc:AlternateContent>
        <mc:AlternateContent xmlns:mc="http://schemas.openxmlformats.org/markup-compatibility/2006">
          <mc:Choice xmlns:p14="http://schemas.microsoft.com/office/powerpoint/2010/main" Requires="p14">
            <p:contentPart p14:bwMode="auto" r:id="rId209">
              <p14:nvContentPartPr>
                <p14:cNvPr id="157" name="Ink 156">
                  <a:extLst>
                    <a:ext uri="{FF2B5EF4-FFF2-40B4-BE49-F238E27FC236}">
                      <a16:creationId xmlns:a16="http://schemas.microsoft.com/office/drawing/2014/main" id="{A267744C-510B-891A-79BC-D8C94C6E0E40}"/>
                    </a:ext>
                  </a:extLst>
                </p14:cNvPr>
                <p14:cNvContentPartPr/>
                <p14:nvPr/>
              </p14:nvContentPartPr>
              <p14:xfrm>
                <a:off x="5831303" y="2375841"/>
                <a:ext cx="184680" cy="279360"/>
              </p14:xfrm>
            </p:contentPart>
          </mc:Choice>
          <mc:Fallback>
            <p:pic>
              <p:nvPicPr>
                <p:cNvPr id="157" name="Ink 156">
                  <a:extLst>
                    <a:ext uri="{FF2B5EF4-FFF2-40B4-BE49-F238E27FC236}">
                      <a16:creationId xmlns:a16="http://schemas.microsoft.com/office/drawing/2014/main" id="{A267744C-510B-891A-79BC-D8C94C6E0E40}"/>
                    </a:ext>
                  </a:extLst>
                </p:cNvPr>
                <p:cNvPicPr/>
                <p:nvPr/>
              </p:nvPicPr>
              <p:blipFill>
                <a:blip r:embed="rId210"/>
                <a:stretch>
                  <a:fillRect/>
                </a:stretch>
              </p:blipFill>
              <p:spPr>
                <a:xfrm>
                  <a:off x="5822663" y="2366841"/>
                  <a:ext cx="202320" cy="297000"/>
                </a:xfrm>
                <a:prstGeom prst="rect">
                  <a:avLst/>
                </a:prstGeom>
              </p:spPr>
            </p:pic>
          </mc:Fallback>
        </mc:AlternateContent>
        <mc:AlternateContent xmlns:mc="http://schemas.openxmlformats.org/markup-compatibility/2006">
          <mc:Choice xmlns:p14="http://schemas.microsoft.com/office/powerpoint/2010/main" Requires="p14">
            <p:contentPart p14:bwMode="auto" r:id="rId211">
              <p14:nvContentPartPr>
                <p14:cNvPr id="159" name="Ink 158">
                  <a:extLst>
                    <a:ext uri="{FF2B5EF4-FFF2-40B4-BE49-F238E27FC236}">
                      <a16:creationId xmlns:a16="http://schemas.microsoft.com/office/drawing/2014/main" id="{E1049F9D-F477-5A47-8389-EF80EB1594EF}"/>
                    </a:ext>
                  </a:extLst>
                </p14:cNvPr>
                <p14:cNvContentPartPr/>
                <p14:nvPr/>
              </p14:nvContentPartPr>
              <p14:xfrm>
                <a:off x="5907263" y="2411121"/>
                <a:ext cx="251280" cy="2880"/>
              </p14:xfrm>
            </p:contentPart>
          </mc:Choice>
          <mc:Fallback>
            <p:pic>
              <p:nvPicPr>
                <p:cNvPr id="159" name="Ink 158">
                  <a:extLst>
                    <a:ext uri="{FF2B5EF4-FFF2-40B4-BE49-F238E27FC236}">
                      <a16:creationId xmlns:a16="http://schemas.microsoft.com/office/drawing/2014/main" id="{E1049F9D-F477-5A47-8389-EF80EB1594EF}"/>
                    </a:ext>
                  </a:extLst>
                </p:cNvPr>
                <p:cNvPicPr/>
                <p:nvPr/>
              </p:nvPicPr>
              <p:blipFill>
                <a:blip r:embed="rId212"/>
                <a:stretch>
                  <a:fillRect/>
                </a:stretch>
              </p:blipFill>
              <p:spPr>
                <a:xfrm>
                  <a:off x="5898263" y="2402481"/>
                  <a:ext cx="268920" cy="20520"/>
                </a:xfrm>
                <a:prstGeom prst="rect">
                  <a:avLst/>
                </a:prstGeom>
              </p:spPr>
            </p:pic>
          </mc:Fallback>
        </mc:AlternateContent>
        <mc:AlternateContent xmlns:mc="http://schemas.openxmlformats.org/markup-compatibility/2006">
          <mc:Choice xmlns:p14="http://schemas.microsoft.com/office/powerpoint/2010/main" Requires="p14">
            <p:contentPart p14:bwMode="auto" r:id="rId213">
              <p14:nvContentPartPr>
                <p14:cNvPr id="160" name="Ink 159">
                  <a:extLst>
                    <a:ext uri="{FF2B5EF4-FFF2-40B4-BE49-F238E27FC236}">
                      <a16:creationId xmlns:a16="http://schemas.microsoft.com/office/drawing/2014/main" id="{A8C70FFC-2922-42EB-3425-F91DB0CC641B}"/>
                    </a:ext>
                  </a:extLst>
                </p14:cNvPr>
                <p14:cNvContentPartPr/>
                <p14:nvPr/>
              </p14:nvContentPartPr>
              <p14:xfrm>
                <a:off x="5670743" y="2166681"/>
                <a:ext cx="677160" cy="649800"/>
              </p14:xfrm>
            </p:contentPart>
          </mc:Choice>
          <mc:Fallback>
            <p:pic>
              <p:nvPicPr>
                <p:cNvPr id="160" name="Ink 159">
                  <a:extLst>
                    <a:ext uri="{FF2B5EF4-FFF2-40B4-BE49-F238E27FC236}">
                      <a16:creationId xmlns:a16="http://schemas.microsoft.com/office/drawing/2014/main" id="{A8C70FFC-2922-42EB-3425-F91DB0CC641B}"/>
                    </a:ext>
                  </a:extLst>
                </p:cNvPr>
                <p:cNvPicPr/>
                <p:nvPr/>
              </p:nvPicPr>
              <p:blipFill>
                <a:blip r:embed="rId214"/>
                <a:stretch>
                  <a:fillRect/>
                </a:stretch>
              </p:blipFill>
              <p:spPr>
                <a:xfrm>
                  <a:off x="5661743" y="2158041"/>
                  <a:ext cx="694800" cy="667440"/>
                </a:xfrm>
                <a:prstGeom prst="rect">
                  <a:avLst/>
                </a:prstGeom>
              </p:spPr>
            </p:pic>
          </mc:Fallback>
        </mc:AlternateContent>
        <mc:AlternateContent xmlns:mc="http://schemas.openxmlformats.org/markup-compatibility/2006">
          <mc:Choice xmlns:p14="http://schemas.microsoft.com/office/powerpoint/2010/main" Requires="p14">
            <p:contentPart p14:bwMode="auto" r:id="rId215">
              <p14:nvContentPartPr>
                <p14:cNvPr id="122" name="Ink 121">
                  <a:extLst>
                    <a:ext uri="{FF2B5EF4-FFF2-40B4-BE49-F238E27FC236}">
                      <a16:creationId xmlns:a16="http://schemas.microsoft.com/office/drawing/2014/main" id="{446A1A0A-53B0-B5FA-2453-3BA22870D80D}"/>
                    </a:ext>
                  </a:extLst>
                </p14:cNvPr>
                <p14:cNvContentPartPr/>
                <p14:nvPr/>
              </p14:nvContentPartPr>
              <p14:xfrm>
                <a:off x="7122263" y="1811721"/>
                <a:ext cx="275400" cy="371520"/>
              </p14:xfrm>
            </p:contentPart>
          </mc:Choice>
          <mc:Fallback>
            <p:pic>
              <p:nvPicPr>
                <p:cNvPr id="122" name="Ink 121">
                  <a:extLst>
                    <a:ext uri="{FF2B5EF4-FFF2-40B4-BE49-F238E27FC236}">
                      <a16:creationId xmlns:a16="http://schemas.microsoft.com/office/drawing/2014/main" id="{446A1A0A-53B0-B5FA-2453-3BA22870D80D}"/>
                    </a:ext>
                  </a:extLst>
                </p:cNvPr>
                <p:cNvPicPr/>
                <p:nvPr/>
              </p:nvPicPr>
              <p:blipFill>
                <a:blip r:embed="rId216"/>
                <a:stretch>
                  <a:fillRect/>
                </a:stretch>
              </p:blipFill>
              <p:spPr>
                <a:xfrm>
                  <a:off x="7113263" y="1802721"/>
                  <a:ext cx="293040" cy="389160"/>
                </a:xfrm>
                <a:prstGeom prst="rect">
                  <a:avLst/>
                </a:prstGeom>
              </p:spPr>
            </p:pic>
          </mc:Fallback>
        </mc:AlternateContent>
        <mc:AlternateContent xmlns:mc="http://schemas.openxmlformats.org/markup-compatibility/2006">
          <mc:Choice xmlns:p14="http://schemas.microsoft.com/office/powerpoint/2010/main" Requires="p14">
            <p:contentPart p14:bwMode="auto" r:id="rId217">
              <p14:nvContentPartPr>
                <p14:cNvPr id="123" name="Ink 122">
                  <a:extLst>
                    <a:ext uri="{FF2B5EF4-FFF2-40B4-BE49-F238E27FC236}">
                      <a16:creationId xmlns:a16="http://schemas.microsoft.com/office/drawing/2014/main" id="{D2C59747-A92E-B07C-7759-3224A01CAB13}"/>
                    </a:ext>
                  </a:extLst>
                </p14:cNvPr>
                <p14:cNvContentPartPr/>
                <p14:nvPr/>
              </p14:nvContentPartPr>
              <p14:xfrm>
                <a:off x="7427903" y="1991001"/>
                <a:ext cx="302400" cy="138240"/>
              </p14:xfrm>
            </p:contentPart>
          </mc:Choice>
          <mc:Fallback>
            <p:pic>
              <p:nvPicPr>
                <p:cNvPr id="123" name="Ink 122">
                  <a:extLst>
                    <a:ext uri="{FF2B5EF4-FFF2-40B4-BE49-F238E27FC236}">
                      <a16:creationId xmlns:a16="http://schemas.microsoft.com/office/drawing/2014/main" id="{D2C59747-A92E-B07C-7759-3224A01CAB13}"/>
                    </a:ext>
                  </a:extLst>
                </p:cNvPr>
                <p:cNvPicPr/>
                <p:nvPr/>
              </p:nvPicPr>
              <p:blipFill>
                <a:blip r:embed="rId218"/>
                <a:stretch>
                  <a:fillRect/>
                </a:stretch>
              </p:blipFill>
              <p:spPr>
                <a:xfrm>
                  <a:off x="7419263" y="1982001"/>
                  <a:ext cx="320040" cy="155880"/>
                </a:xfrm>
                <a:prstGeom prst="rect">
                  <a:avLst/>
                </a:prstGeom>
              </p:spPr>
            </p:pic>
          </mc:Fallback>
        </mc:AlternateContent>
        <mc:AlternateContent xmlns:mc="http://schemas.openxmlformats.org/markup-compatibility/2006">
          <mc:Choice xmlns:p14="http://schemas.microsoft.com/office/powerpoint/2010/main" Requires="p14">
            <p:contentPart p14:bwMode="auto" r:id="rId219">
              <p14:nvContentPartPr>
                <p14:cNvPr id="124" name="Ink 123">
                  <a:extLst>
                    <a:ext uri="{FF2B5EF4-FFF2-40B4-BE49-F238E27FC236}">
                      <a16:creationId xmlns:a16="http://schemas.microsoft.com/office/drawing/2014/main" id="{86B84634-68FA-5C4E-E4A9-E227D58D0958}"/>
                    </a:ext>
                  </a:extLst>
                </p14:cNvPr>
                <p14:cNvContentPartPr/>
                <p14:nvPr/>
              </p14:nvContentPartPr>
              <p14:xfrm>
                <a:off x="7728503" y="1861761"/>
                <a:ext cx="18360" cy="237600"/>
              </p14:xfrm>
            </p:contentPart>
          </mc:Choice>
          <mc:Fallback>
            <p:pic>
              <p:nvPicPr>
                <p:cNvPr id="124" name="Ink 123">
                  <a:extLst>
                    <a:ext uri="{FF2B5EF4-FFF2-40B4-BE49-F238E27FC236}">
                      <a16:creationId xmlns:a16="http://schemas.microsoft.com/office/drawing/2014/main" id="{86B84634-68FA-5C4E-E4A9-E227D58D0958}"/>
                    </a:ext>
                  </a:extLst>
                </p:cNvPr>
                <p:cNvPicPr/>
                <p:nvPr/>
              </p:nvPicPr>
              <p:blipFill>
                <a:blip r:embed="rId220"/>
                <a:stretch>
                  <a:fillRect/>
                </a:stretch>
              </p:blipFill>
              <p:spPr>
                <a:xfrm>
                  <a:off x="7719503" y="1853121"/>
                  <a:ext cx="36000" cy="255240"/>
                </a:xfrm>
                <a:prstGeom prst="rect">
                  <a:avLst/>
                </a:prstGeom>
              </p:spPr>
            </p:pic>
          </mc:Fallback>
        </mc:AlternateContent>
        <mc:AlternateContent xmlns:mc="http://schemas.openxmlformats.org/markup-compatibility/2006">
          <mc:Choice xmlns:p14="http://schemas.microsoft.com/office/powerpoint/2010/main" Requires="p14">
            <p:contentPart p14:bwMode="auto" r:id="rId221">
              <p14:nvContentPartPr>
                <p14:cNvPr id="125" name="Ink 124">
                  <a:extLst>
                    <a:ext uri="{FF2B5EF4-FFF2-40B4-BE49-F238E27FC236}">
                      <a16:creationId xmlns:a16="http://schemas.microsoft.com/office/drawing/2014/main" id="{6581AD09-F0FC-4415-D02E-33510E9F99A0}"/>
                    </a:ext>
                  </a:extLst>
                </p14:cNvPr>
                <p14:cNvContentPartPr/>
                <p14:nvPr/>
              </p14:nvContentPartPr>
              <p14:xfrm>
                <a:off x="7745423" y="1967961"/>
                <a:ext cx="127800" cy="160920"/>
              </p14:xfrm>
            </p:contentPart>
          </mc:Choice>
          <mc:Fallback>
            <p:pic>
              <p:nvPicPr>
                <p:cNvPr id="125" name="Ink 124">
                  <a:extLst>
                    <a:ext uri="{FF2B5EF4-FFF2-40B4-BE49-F238E27FC236}">
                      <a16:creationId xmlns:a16="http://schemas.microsoft.com/office/drawing/2014/main" id="{6581AD09-F0FC-4415-D02E-33510E9F99A0}"/>
                    </a:ext>
                  </a:extLst>
                </p:cNvPr>
                <p:cNvPicPr/>
                <p:nvPr/>
              </p:nvPicPr>
              <p:blipFill>
                <a:blip r:embed="rId222"/>
                <a:stretch>
                  <a:fillRect/>
                </a:stretch>
              </p:blipFill>
              <p:spPr>
                <a:xfrm>
                  <a:off x="7736423" y="1958961"/>
                  <a:ext cx="145440" cy="178560"/>
                </a:xfrm>
                <a:prstGeom prst="rect">
                  <a:avLst/>
                </a:prstGeom>
              </p:spPr>
            </p:pic>
          </mc:Fallback>
        </mc:AlternateContent>
        <mc:AlternateContent xmlns:mc="http://schemas.openxmlformats.org/markup-compatibility/2006">
          <mc:Choice xmlns:p14="http://schemas.microsoft.com/office/powerpoint/2010/main" Requires="p14">
            <p:contentPart p14:bwMode="auto" r:id="rId223">
              <p14:nvContentPartPr>
                <p14:cNvPr id="126" name="Ink 125">
                  <a:extLst>
                    <a:ext uri="{FF2B5EF4-FFF2-40B4-BE49-F238E27FC236}">
                      <a16:creationId xmlns:a16="http://schemas.microsoft.com/office/drawing/2014/main" id="{BC12B401-461B-7951-6CC3-17A53D1B0566}"/>
                    </a:ext>
                  </a:extLst>
                </p14:cNvPr>
                <p14:cNvContentPartPr/>
                <p14:nvPr/>
              </p14:nvContentPartPr>
              <p14:xfrm>
                <a:off x="7928303" y="1948881"/>
                <a:ext cx="20160" cy="171360"/>
              </p14:xfrm>
            </p:contentPart>
          </mc:Choice>
          <mc:Fallback>
            <p:pic>
              <p:nvPicPr>
                <p:cNvPr id="126" name="Ink 125">
                  <a:extLst>
                    <a:ext uri="{FF2B5EF4-FFF2-40B4-BE49-F238E27FC236}">
                      <a16:creationId xmlns:a16="http://schemas.microsoft.com/office/drawing/2014/main" id="{BC12B401-461B-7951-6CC3-17A53D1B0566}"/>
                    </a:ext>
                  </a:extLst>
                </p:cNvPr>
                <p:cNvPicPr/>
                <p:nvPr/>
              </p:nvPicPr>
              <p:blipFill>
                <a:blip r:embed="rId224"/>
                <a:stretch>
                  <a:fillRect/>
                </a:stretch>
              </p:blipFill>
              <p:spPr>
                <a:xfrm>
                  <a:off x="7919303" y="1939881"/>
                  <a:ext cx="37800" cy="189000"/>
                </a:xfrm>
                <a:prstGeom prst="rect">
                  <a:avLst/>
                </a:prstGeom>
              </p:spPr>
            </p:pic>
          </mc:Fallback>
        </mc:AlternateContent>
        <mc:AlternateContent xmlns:mc="http://schemas.openxmlformats.org/markup-compatibility/2006">
          <mc:Choice xmlns:p14="http://schemas.microsoft.com/office/powerpoint/2010/main" Requires="p14">
            <p:contentPart p14:bwMode="auto" r:id="rId225">
              <p14:nvContentPartPr>
                <p14:cNvPr id="127" name="Ink 126">
                  <a:extLst>
                    <a:ext uri="{FF2B5EF4-FFF2-40B4-BE49-F238E27FC236}">
                      <a16:creationId xmlns:a16="http://schemas.microsoft.com/office/drawing/2014/main" id="{D40F057C-14EA-33FB-7BB2-03A3392E8A48}"/>
                    </a:ext>
                  </a:extLst>
                </p14:cNvPr>
                <p14:cNvContentPartPr/>
                <p14:nvPr/>
              </p14:nvContentPartPr>
              <p14:xfrm>
                <a:off x="7945943" y="1810641"/>
                <a:ext cx="3960" cy="19080"/>
              </p14:xfrm>
            </p:contentPart>
          </mc:Choice>
          <mc:Fallback>
            <p:pic>
              <p:nvPicPr>
                <p:cNvPr id="127" name="Ink 126">
                  <a:extLst>
                    <a:ext uri="{FF2B5EF4-FFF2-40B4-BE49-F238E27FC236}">
                      <a16:creationId xmlns:a16="http://schemas.microsoft.com/office/drawing/2014/main" id="{D40F057C-14EA-33FB-7BB2-03A3392E8A48}"/>
                    </a:ext>
                  </a:extLst>
                </p:cNvPr>
                <p:cNvPicPr/>
                <p:nvPr/>
              </p:nvPicPr>
              <p:blipFill>
                <a:blip r:embed="rId226"/>
                <a:stretch>
                  <a:fillRect/>
                </a:stretch>
              </p:blipFill>
              <p:spPr>
                <a:xfrm>
                  <a:off x="7936943" y="1802001"/>
                  <a:ext cx="21600" cy="36720"/>
                </a:xfrm>
                <a:prstGeom prst="rect">
                  <a:avLst/>
                </a:prstGeom>
              </p:spPr>
            </p:pic>
          </mc:Fallback>
        </mc:AlternateContent>
        <mc:AlternateContent xmlns:mc="http://schemas.openxmlformats.org/markup-compatibility/2006">
          <mc:Choice xmlns:p14="http://schemas.microsoft.com/office/powerpoint/2010/main" Requires="p14">
            <p:contentPart p14:bwMode="auto" r:id="rId227">
              <p14:nvContentPartPr>
                <p14:cNvPr id="128" name="Ink 127">
                  <a:extLst>
                    <a:ext uri="{FF2B5EF4-FFF2-40B4-BE49-F238E27FC236}">
                      <a16:creationId xmlns:a16="http://schemas.microsoft.com/office/drawing/2014/main" id="{665440D7-637E-82A3-E053-1EA59802C53D}"/>
                    </a:ext>
                  </a:extLst>
                </p14:cNvPr>
                <p14:cNvContentPartPr/>
                <p14:nvPr/>
              </p14:nvContentPartPr>
              <p14:xfrm>
                <a:off x="8020103" y="1941681"/>
                <a:ext cx="376200" cy="497520"/>
              </p14:xfrm>
            </p:contentPart>
          </mc:Choice>
          <mc:Fallback>
            <p:pic>
              <p:nvPicPr>
                <p:cNvPr id="128" name="Ink 127">
                  <a:extLst>
                    <a:ext uri="{FF2B5EF4-FFF2-40B4-BE49-F238E27FC236}">
                      <a16:creationId xmlns:a16="http://schemas.microsoft.com/office/drawing/2014/main" id="{665440D7-637E-82A3-E053-1EA59802C53D}"/>
                    </a:ext>
                  </a:extLst>
                </p:cNvPr>
                <p:cNvPicPr/>
                <p:nvPr/>
              </p:nvPicPr>
              <p:blipFill>
                <a:blip r:embed="rId228"/>
                <a:stretch>
                  <a:fillRect/>
                </a:stretch>
              </p:blipFill>
              <p:spPr>
                <a:xfrm>
                  <a:off x="8011463" y="1932681"/>
                  <a:ext cx="393840" cy="515160"/>
                </a:xfrm>
                <a:prstGeom prst="rect">
                  <a:avLst/>
                </a:prstGeom>
              </p:spPr>
            </p:pic>
          </mc:Fallback>
        </mc:AlternateContent>
        <mc:AlternateContent xmlns:mc="http://schemas.openxmlformats.org/markup-compatibility/2006">
          <mc:Choice xmlns:p14="http://schemas.microsoft.com/office/powerpoint/2010/main" Requires="p14">
            <p:contentPart p14:bwMode="auto" r:id="rId229">
              <p14:nvContentPartPr>
                <p14:cNvPr id="129" name="Ink 128">
                  <a:extLst>
                    <a:ext uri="{FF2B5EF4-FFF2-40B4-BE49-F238E27FC236}">
                      <a16:creationId xmlns:a16="http://schemas.microsoft.com/office/drawing/2014/main" id="{97952866-3A0C-3411-F151-718F0B468026}"/>
                    </a:ext>
                  </a:extLst>
                </p14:cNvPr>
                <p14:cNvContentPartPr/>
                <p14:nvPr/>
              </p14:nvContentPartPr>
              <p14:xfrm>
                <a:off x="8458583" y="1841961"/>
                <a:ext cx="138240" cy="250560"/>
              </p14:xfrm>
            </p:contentPart>
          </mc:Choice>
          <mc:Fallback>
            <p:pic>
              <p:nvPicPr>
                <p:cNvPr id="129" name="Ink 128">
                  <a:extLst>
                    <a:ext uri="{FF2B5EF4-FFF2-40B4-BE49-F238E27FC236}">
                      <a16:creationId xmlns:a16="http://schemas.microsoft.com/office/drawing/2014/main" id="{97952866-3A0C-3411-F151-718F0B468026}"/>
                    </a:ext>
                  </a:extLst>
                </p:cNvPr>
                <p:cNvPicPr/>
                <p:nvPr/>
              </p:nvPicPr>
              <p:blipFill>
                <a:blip r:embed="rId230"/>
                <a:stretch>
                  <a:fillRect/>
                </a:stretch>
              </p:blipFill>
              <p:spPr>
                <a:xfrm>
                  <a:off x="8449943" y="1833321"/>
                  <a:ext cx="155880" cy="268200"/>
                </a:xfrm>
                <a:prstGeom prst="rect">
                  <a:avLst/>
                </a:prstGeom>
              </p:spPr>
            </p:pic>
          </mc:Fallback>
        </mc:AlternateContent>
        <mc:AlternateContent xmlns:mc="http://schemas.openxmlformats.org/markup-compatibility/2006">
          <mc:Choice xmlns:p14="http://schemas.microsoft.com/office/powerpoint/2010/main" Requires="p14">
            <p:contentPart p14:bwMode="auto" r:id="rId231">
              <p14:nvContentPartPr>
                <p14:cNvPr id="130" name="Ink 129">
                  <a:extLst>
                    <a:ext uri="{FF2B5EF4-FFF2-40B4-BE49-F238E27FC236}">
                      <a16:creationId xmlns:a16="http://schemas.microsoft.com/office/drawing/2014/main" id="{8E4EE343-DA0D-2DEF-AAE1-A0A0202D375D}"/>
                    </a:ext>
                  </a:extLst>
                </p14:cNvPr>
                <p14:cNvContentPartPr/>
                <p14:nvPr/>
              </p14:nvContentPartPr>
              <p14:xfrm>
                <a:off x="8524103" y="1540281"/>
                <a:ext cx="1054800" cy="474120"/>
              </p14:xfrm>
            </p:contentPart>
          </mc:Choice>
          <mc:Fallback>
            <p:pic>
              <p:nvPicPr>
                <p:cNvPr id="130" name="Ink 129">
                  <a:extLst>
                    <a:ext uri="{FF2B5EF4-FFF2-40B4-BE49-F238E27FC236}">
                      <a16:creationId xmlns:a16="http://schemas.microsoft.com/office/drawing/2014/main" id="{8E4EE343-DA0D-2DEF-AAE1-A0A0202D375D}"/>
                    </a:ext>
                  </a:extLst>
                </p:cNvPr>
                <p:cNvPicPr/>
                <p:nvPr/>
              </p:nvPicPr>
              <p:blipFill>
                <a:blip r:embed="rId232"/>
                <a:stretch>
                  <a:fillRect/>
                </a:stretch>
              </p:blipFill>
              <p:spPr>
                <a:xfrm>
                  <a:off x="8515103" y="1531281"/>
                  <a:ext cx="1072440" cy="491760"/>
                </a:xfrm>
                <a:prstGeom prst="rect">
                  <a:avLst/>
                </a:prstGeom>
              </p:spPr>
            </p:pic>
          </mc:Fallback>
        </mc:AlternateContent>
        <mc:AlternateContent xmlns:mc="http://schemas.openxmlformats.org/markup-compatibility/2006">
          <mc:Choice xmlns:p14="http://schemas.microsoft.com/office/powerpoint/2010/main" Requires="p14">
            <p:contentPart p14:bwMode="auto" r:id="rId233">
              <p14:nvContentPartPr>
                <p14:cNvPr id="133" name="Ink 132">
                  <a:extLst>
                    <a:ext uri="{FF2B5EF4-FFF2-40B4-BE49-F238E27FC236}">
                      <a16:creationId xmlns:a16="http://schemas.microsoft.com/office/drawing/2014/main" id="{1B46DEA9-EE4A-B214-B3ED-936D6A668C6D}"/>
                    </a:ext>
                  </a:extLst>
                </p14:cNvPr>
                <p14:cNvContentPartPr/>
                <p14:nvPr/>
              </p14:nvContentPartPr>
              <p14:xfrm>
                <a:off x="9690503" y="1413561"/>
                <a:ext cx="166680" cy="245880"/>
              </p14:xfrm>
            </p:contentPart>
          </mc:Choice>
          <mc:Fallback>
            <p:pic>
              <p:nvPicPr>
                <p:cNvPr id="133" name="Ink 132">
                  <a:extLst>
                    <a:ext uri="{FF2B5EF4-FFF2-40B4-BE49-F238E27FC236}">
                      <a16:creationId xmlns:a16="http://schemas.microsoft.com/office/drawing/2014/main" id="{1B46DEA9-EE4A-B214-B3ED-936D6A668C6D}"/>
                    </a:ext>
                  </a:extLst>
                </p:cNvPr>
                <p:cNvPicPr/>
                <p:nvPr/>
              </p:nvPicPr>
              <p:blipFill>
                <a:blip r:embed="rId234"/>
                <a:stretch>
                  <a:fillRect/>
                </a:stretch>
              </p:blipFill>
              <p:spPr>
                <a:xfrm>
                  <a:off x="9681863" y="1404921"/>
                  <a:ext cx="184320" cy="263520"/>
                </a:xfrm>
                <a:prstGeom prst="rect">
                  <a:avLst/>
                </a:prstGeom>
              </p:spPr>
            </p:pic>
          </mc:Fallback>
        </mc:AlternateContent>
        <mc:AlternateContent xmlns:mc="http://schemas.openxmlformats.org/markup-compatibility/2006">
          <mc:Choice xmlns:p14="http://schemas.microsoft.com/office/powerpoint/2010/main" Requires="p14">
            <p:contentPart p14:bwMode="auto" r:id="rId235">
              <p14:nvContentPartPr>
                <p14:cNvPr id="134" name="Ink 133">
                  <a:extLst>
                    <a:ext uri="{FF2B5EF4-FFF2-40B4-BE49-F238E27FC236}">
                      <a16:creationId xmlns:a16="http://schemas.microsoft.com/office/drawing/2014/main" id="{35044D80-4719-3CAB-4FE4-E3FAC46E94E9}"/>
                    </a:ext>
                  </a:extLst>
                </p14:cNvPr>
                <p14:cNvContentPartPr/>
                <p14:nvPr/>
              </p14:nvContentPartPr>
              <p14:xfrm>
                <a:off x="9883463" y="1488081"/>
                <a:ext cx="379440" cy="172440"/>
              </p14:xfrm>
            </p:contentPart>
          </mc:Choice>
          <mc:Fallback>
            <p:pic>
              <p:nvPicPr>
                <p:cNvPr id="134" name="Ink 133">
                  <a:extLst>
                    <a:ext uri="{FF2B5EF4-FFF2-40B4-BE49-F238E27FC236}">
                      <a16:creationId xmlns:a16="http://schemas.microsoft.com/office/drawing/2014/main" id="{35044D80-4719-3CAB-4FE4-E3FAC46E94E9}"/>
                    </a:ext>
                  </a:extLst>
                </p:cNvPr>
                <p:cNvPicPr/>
                <p:nvPr/>
              </p:nvPicPr>
              <p:blipFill>
                <a:blip r:embed="rId236"/>
                <a:stretch>
                  <a:fillRect/>
                </a:stretch>
              </p:blipFill>
              <p:spPr>
                <a:xfrm>
                  <a:off x="9874823" y="1479081"/>
                  <a:ext cx="397080" cy="190080"/>
                </a:xfrm>
                <a:prstGeom prst="rect">
                  <a:avLst/>
                </a:prstGeom>
              </p:spPr>
            </p:pic>
          </mc:Fallback>
        </mc:AlternateContent>
        <mc:AlternateContent xmlns:mc="http://schemas.openxmlformats.org/markup-compatibility/2006">
          <mc:Choice xmlns:p14="http://schemas.microsoft.com/office/powerpoint/2010/main" Requires="p14">
            <p:contentPart p14:bwMode="auto" r:id="rId237">
              <p14:nvContentPartPr>
                <p14:cNvPr id="135" name="Ink 134">
                  <a:extLst>
                    <a:ext uri="{FF2B5EF4-FFF2-40B4-BE49-F238E27FC236}">
                      <a16:creationId xmlns:a16="http://schemas.microsoft.com/office/drawing/2014/main" id="{88BF5F8E-A17A-C888-8106-C20005BE98DC}"/>
                    </a:ext>
                  </a:extLst>
                </p14:cNvPr>
                <p14:cNvContentPartPr/>
                <p14:nvPr/>
              </p14:nvContentPartPr>
              <p14:xfrm>
                <a:off x="10264343" y="1433361"/>
                <a:ext cx="316080" cy="213840"/>
              </p14:xfrm>
            </p:contentPart>
          </mc:Choice>
          <mc:Fallback>
            <p:pic>
              <p:nvPicPr>
                <p:cNvPr id="135" name="Ink 134">
                  <a:extLst>
                    <a:ext uri="{FF2B5EF4-FFF2-40B4-BE49-F238E27FC236}">
                      <a16:creationId xmlns:a16="http://schemas.microsoft.com/office/drawing/2014/main" id="{88BF5F8E-A17A-C888-8106-C20005BE98DC}"/>
                    </a:ext>
                  </a:extLst>
                </p:cNvPr>
                <p:cNvPicPr/>
                <p:nvPr/>
              </p:nvPicPr>
              <p:blipFill>
                <a:blip r:embed="rId238"/>
                <a:stretch>
                  <a:fillRect/>
                </a:stretch>
              </p:blipFill>
              <p:spPr>
                <a:xfrm>
                  <a:off x="10255343" y="1424361"/>
                  <a:ext cx="333720" cy="231480"/>
                </a:xfrm>
                <a:prstGeom prst="rect">
                  <a:avLst/>
                </a:prstGeom>
              </p:spPr>
            </p:pic>
          </mc:Fallback>
        </mc:AlternateContent>
        <mc:AlternateContent xmlns:mc="http://schemas.openxmlformats.org/markup-compatibility/2006">
          <mc:Choice xmlns:p14="http://schemas.microsoft.com/office/powerpoint/2010/main" Requires="p14">
            <p:contentPart p14:bwMode="auto" r:id="rId239">
              <p14:nvContentPartPr>
                <p14:cNvPr id="136" name="Ink 135">
                  <a:extLst>
                    <a:ext uri="{FF2B5EF4-FFF2-40B4-BE49-F238E27FC236}">
                      <a16:creationId xmlns:a16="http://schemas.microsoft.com/office/drawing/2014/main" id="{1A9412BC-6A61-0A4C-CCF5-CEBCF33CFD49}"/>
                    </a:ext>
                  </a:extLst>
                </p14:cNvPr>
                <p14:cNvContentPartPr/>
                <p14:nvPr/>
              </p14:nvContentPartPr>
              <p14:xfrm>
                <a:off x="8993543" y="2011521"/>
                <a:ext cx="464400" cy="54000"/>
              </p14:xfrm>
            </p:contentPart>
          </mc:Choice>
          <mc:Fallback>
            <p:pic>
              <p:nvPicPr>
                <p:cNvPr id="136" name="Ink 135">
                  <a:extLst>
                    <a:ext uri="{FF2B5EF4-FFF2-40B4-BE49-F238E27FC236}">
                      <a16:creationId xmlns:a16="http://schemas.microsoft.com/office/drawing/2014/main" id="{1A9412BC-6A61-0A4C-CCF5-CEBCF33CFD49}"/>
                    </a:ext>
                  </a:extLst>
                </p:cNvPr>
                <p:cNvPicPr/>
                <p:nvPr/>
              </p:nvPicPr>
              <p:blipFill>
                <a:blip r:embed="rId240"/>
                <a:stretch>
                  <a:fillRect/>
                </a:stretch>
              </p:blipFill>
              <p:spPr>
                <a:xfrm>
                  <a:off x="8984543" y="2002521"/>
                  <a:ext cx="482040" cy="71640"/>
                </a:xfrm>
                <a:prstGeom prst="rect">
                  <a:avLst/>
                </a:prstGeom>
              </p:spPr>
            </p:pic>
          </mc:Fallback>
        </mc:AlternateContent>
        <mc:AlternateContent xmlns:mc="http://schemas.openxmlformats.org/markup-compatibility/2006">
          <mc:Choice xmlns:p14="http://schemas.microsoft.com/office/powerpoint/2010/main" Requires="p14">
            <p:contentPart p14:bwMode="auto" r:id="rId241">
              <p14:nvContentPartPr>
                <p14:cNvPr id="137" name="Ink 136">
                  <a:extLst>
                    <a:ext uri="{FF2B5EF4-FFF2-40B4-BE49-F238E27FC236}">
                      <a16:creationId xmlns:a16="http://schemas.microsoft.com/office/drawing/2014/main" id="{8C444B3A-A31A-5F11-36FE-769A74C75457}"/>
                    </a:ext>
                  </a:extLst>
                </p14:cNvPr>
                <p14:cNvContentPartPr/>
                <p14:nvPr/>
              </p14:nvContentPartPr>
              <p14:xfrm>
                <a:off x="9592583" y="1902801"/>
                <a:ext cx="247680" cy="214200"/>
              </p14:xfrm>
            </p:contentPart>
          </mc:Choice>
          <mc:Fallback>
            <p:pic>
              <p:nvPicPr>
                <p:cNvPr id="137" name="Ink 136">
                  <a:extLst>
                    <a:ext uri="{FF2B5EF4-FFF2-40B4-BE49-F238E27FC236}">
                      <a16:creationId xmlns:a16="http://schemas.microsoft.com/office/drawing/2014/main" id="{8C444B3A-A31A-5F11-36FE-769A74C75457}"/>
                    </a:ext>
                  </a:extLst>
                </p:cNvPr>
                <p:cNvPicPr/>
                <p:nvPr/>
              </p:nvPicPr>
              <p:blipFill>
                <a:blip r:embed="rId242"/>
                <a:stretch>
                  <a:fillRect/>
                </a:stretch>
              </p:blipFill>
              <p:spPr>
                <a:xfrm>
                  <a:off x="9583943" y="1893801"/>
                  <a:ext cx="265320" cy="231840"/>
                </a:xfrm>
                <a:prstGeom prst="rect">
                  <a:avLst/>
                </a:prstGeom>
              </p:spPr>
            </p:pic>
          </mc:Fallback>
        </mc:AlternateContent>
        <mc:AlternateContent xmlns:mc="http://schemas.openxmlformats.org/markup-compatibility/2006">
          <mc:Choice xmlns:p14="http://schemas.microsoft.com/office/powerpoint/2010/main" Requires="p14">
            <p:contentPart p14:bwMode="auto" r:id="rId243">
              <p14:nvContentPartPr>
                <p14:cNvPr id="140" name="Ink 139">
                  <a:extLst>
                    <a:ext uri="{FF2B5EF4-FFF2-40B4-BE49-F238E27FC236}">
                      <a16:creationId xmlns:a16="http://schemas.microsoft.com/office/drawing/2014/main" id="{D03D69B9-190D-0023-4B21-B5B01B249CAB}"/>
                    </a:ext>
                  </a:extLst>
                </p14:cNvPr>
                <p14:cNvContentPartPr/>
                <p14:nvPr/>
              </p14:nvContentPartPr>
              <p14:xfrm>
                <a:off x="9881663" y="1953201"/>
                <a:ext cx="209160" cy="229320"/>
              </p14:xfrm>
            </p:contentPart>
          </mc:Choice>
          <mc:Fallback>
            <p:pic>
              <p:nvPicPr>
                <p:cNvPr id="140" name="Ink 139">
                  <a:extLst>
                    <a:ext uri="{FF2B5EF4-FFF2-40B4-BE49-F238E27FC236}">
                      <a16:creationId xmlns:a16="http://schemas.microsoft.com/office/drawing/2014/main" id="{D03D69B9-190D-0023-4B21-B5B01B249CAB}"/>
                    </a:ext>
                  </a:extLst>
                </p:cNvPr>
                <p:cNvPicPr/>
                <p:nvPr/>
              </p:nvPicPr>
              <p:blipFill>
                <a:blip r:embed="rId244"/>
                <a:stretch>
                  <a:fillRect/>
                </a:stretch>
              </p:blipFill>
              <p:spPr>
                <a:xfrm>
                  <a:off x="9872663" y="1944561"/>
                  <a:ext cx="226800" cy="246960"/>
                </a:xfrm>
                <a:prstGeom prst="rect">
                  <a:avLst/>
                </a:prstGeom>
              </p:spPr>
            </p:pic>
          </mc:Fallback>
        </mc:AlternateContent>
        <mc:AlternateContent xmlns:mc="http://schemas.openxmlformats.org/markup-compatibility/2006">
          <mc:Choice xmlns:p14="http://schemas.microsoft.com/office/powerpoint/2010/main" Requires="p14">
            <p:contentPart p14:bwMode="auto" r:id="rId245">
              <p14:nvContentPartPr>
                <p14:cNvPr id="142" name="Ink 141">
                  <a:extLst>
                    <a:ext uri="{FF2B5EF4-FFF2-40B4-BE49-F238E27FC236}">
                      <a16:creationId xmlns:a16="http://schemas.microsoft.com/office/drawing/2014/main" id="{FC7EEDEC-4074-E01B-C713-760360C0A82E}"/>
                    </a:ext>
                  </a:extLst>
                </p14:cNvPr>
                <p14:cNvContentPartPr/>
                <p14:nvPr/>
              </p14:nvContentPartPr>
              <p14:xfrm>
                <a:off x="9872303" y="1948521"/>
                <a:ext cx="578160" cy="168840"/>
              </p14:xfrm>
            </p:contentPart>
          </mc:Choice>
          <mc:Fallback>
            <p:pic>
              <p:nvPicPr>
                <p:cNvPr id="142" name="Ink 141">
                  <a:extLst>
                    <a:ext uri="{FF2B5EF4-FFF2-40B4-BE49-F238E27FC236}">
                      <a16:creationId xmlns:a16="http://schemas.microsoft.com/office/drawing/2014/main" id="{FC7EEDEC-4074-E01B-C713-760360C0A82E}"/>
                    </a:ext>
                  </a:extLst>
                </p:cNvPr>
                <p:cNvPicPr/>
                <p:nvPr/>
              </p:nvPicPr>
              <p:blipFill>
                <a:blip r:embed="rId246"/>
                <a:stretch>
                  <a:fillRect/>
                </a:stretch>
              </p:blipFill>
              <p:spPr>
                <a:xfrm>
                  <a:off x="9863303" y="1939521"/>
                  <a:ext cx="595800" cy="186480"/>
                </a:xfrm>
                <a:prstGeom prst="rect">
                  <a:avLst/>
                </a:prstGeom>
              </p:spPr>
            </p:pic>
          </mc:Fallback>
        </mc:AlternateContent>
        <mc:AlternateContent xmlns:mc="http://schemas.openxmlformats.org/markup-compatibility/2006">
          <mc:Choice xmlns:p14="http://schemas.microsoft.com/office/powerpoint/2010/main" Requires="p14">
            <p:contentPart p14:bwMode="auto" r:id="rId247">
              <p14:nvContentPartPr>
                <p14:cNvPr id="143" name="Ink 142">
                  <a:extLst>
                    <a:ext uri="{FF2B5EF4-FFF2-40B4-BE49-F238E27FC236}">
                      <a16:creationId xmlns:a16="http://schemas.microsoft.com/office/drawing/2014/main" id="{32FF9336-FEC8-2656-D5FD-8831D20C6C9B}"/>
                    </a:ext>
                  </a:extLst>
                </p14:cNvPr>
                <p14:cNvContentPartPr/>
                <p14:nvPr/>
              </p14:nvContentPartPr>
              <p14:xfrm>
                <a:off x="10474943" y="1921881"/>
                <a:ext cx="117000" cy="212400"/>
              </p14:xfrm>
            </p:contentPart>
          </mc:Choice>
          <mc:Fallback>
            <p:pic>
              <p:nvPicPr>
                <p:cNvPr id="143" name="Ink 142">
                  <a:extLst>
                    <a:ext uri="{FF2B5EF4-FFF2-40B4-BE49-F238E27FC236}">
                      <a16:creationId xmlns:a16="http://schemas.microsoft.com/office/drawing/2014/main" id="{32FF9336-FEC8-2656-D5FD-8831D20C6C9B}"/>
                    </a:ext>
                  </a:extLst>
                </p:cNvPr>
                <p:cNvPicPr/>
                <p:nvPr/>
              </p:nvPicPr>
              <p:blipFill>
                <a:blip r:embed="rId248"/>
                <a:stretch>
                  <a:fillRect/>
                </a:stretch>
              </p:blipFill>
              <p:spPr>
                <a:xfrm>
                  <a:off x="10466303" y="1913241"/>
                  <a:ext cx="134640" cy="230040"/>
                </a:xfrm>
                <a:prstGeom prst="rect">
                  <a:avLst/>
                </a:prstGeom>
              </p:spPr>
            </p:pic>
          </mc:Fallback>
        </mc:AlternateContent>
        <mc:AlternateContent xmlns:mc="http://schemas.openxmlformats.org/markup-compatibility/2006">
          <mc:Choice xmlns:p14="http://schemas.microsoft.com/office/powerpoint/2010/main" Requires="p14">
            <p:contentPart p14:bwMode="auto" r:id="rId249">
              <p14:nvContentPartPr>
                <p14:cNvPr id="144" name="Ink 143">
                  <a:extLst>
                    <a:ext uri="{FF2B5EF4-FFF2-40B4-BE49-F238E27FC236}">
                      <a16:creationId xmlns:a16="http://schemas.microsoft.com/office/drawing/2014/main" id="{DC71A831-2E3E-0E36-3692-B9CDD8A9A35D}"/>
                    </a:ext>
                  </a:extLst>
                </p14:cNvPr>
                <p14:cNvContentPartPr/>
                <p14:nvPr/>
              </p14:nvContentPartPr>
              <p14:xfrm>
                <a:off x="9063023" y="1999281"/>
                <a:ext cx="273600" cy="366120"/>
              </p14:xfrm>
            </p:contentPart>
          </mc:Choice>
          <mc:Fallback>
            <p:pic>
              <p:nvPicPr>
                <p:cNvPr id="144" name="Ink 143">
                  <a:extLst>
                    <a:ext uri="{FF2B5EF4-FFF2-40B4-BE49-F238E27FC236}">
                      <a16:creationId xmlns:a16="http://schemas.microsoft.com/office/drawing/2014/main" id="{DC71A831-2E3E-0E36-3692-B9CDD8A9A35D}"/>
                    </a:ext>
                  </a:extLst>
                </p:cNvPr>
                <p:cNvPicPr/>
                <p:nvPr/>
              </p:nvPicPr>
              <p:blipFill>
                <a:blip r:embed="rId250"/>
                <a:stretch>
                  <a:fillRect/>
                </a:stretch>
              </p:blipFill>
              <p:spPr>
                <a:xfrm>
                  <a:off x="9054023" y="1990641"/>
                  <a:ext cx="291240" cy="383760"/>
                </a:xfrm>
                <a:prstGeom prst="rect">
                  <a:avLst/>
                </a:prstGeom>
              </p:spPr>
            </p:pic>
          </mc:Fallback>
        </mc:AlternateContent>
        <mc:AlternateContent xmlns:mc="http://schemas.openxmlformats.org/markup-compatibility/2006">
          <mc:Choice xmlns:p14="http://schemas.microsoft.com/office/powerpoint/2010/main" Requires="p14">
            <p:contentPart p14:bwMode="auto" r:id="rId251">
              <p14:nvContentPartPr>
                <p14:cNvPr id="145" name="Ink 144">
                  <a:extLst>
                    <a:ext uri="{FF2B5EF4-FFF2-40B4-BE49-F238E27FC236}">
                      <a16:creationId xmlns:a16="http://schemas.microsoft.com/office/drawing/2014/main" id="{973C8AAA-2ED4-C447-94EB-85C8840BE698}"/>
                    </a:ext>
                  </a:extLst>
                </p14:cNvPr>
                <p14:cNvContentPartPr/>
                <p14:nvPr/>
              </p14:nvContentPartPr>
              <p14:xfrm>
                <a:off x="9618863" y="2297361"/>
                <a:ext cx="185040" cy="246960"/>
              </p14:xfrm>
            </p:contentPart>
          </mc:Choice>
          <mc:Fallback>
            <p:pic>
              <p:nvPicPr>
                <p:cNvPr id="145" name="Ink 144">
                  <a:extLst>
                    <a:ext uri="{FF2B5EF4-FFF2-40B4-BE49-F238E27FC236}">
                      <a16:creationId xmlns:a16="http://schemas.microsoft.com/office/drawing/2014/main" id="{973C8AAA-2ED4-C447-94EB-85C8840BE698}"/>
                    </a:ext>
                  </a:extLst>
                </p:cNvPr>
                <p:cNvPicPr/>
                <p:nvPr/>
              </p:nvPicPr>
              <p:blipFill>
                <a:blip r:embed="rId252"/>
                <a:stretch>
                  <a:fillRect/>
                </a:stretch>
              </p:blipFill>
              <p:spPr>
                <a:xfrm>
                  <a:off x="9610223" y="2288361"/>
                  <a:ext cx="202680" cy="264600"/>
                </a:xfrm>
                <a:prstGeom prst="rect">
                  <a:avLst/>
                </a:prstGeom>
              </p:spPr>
            </p:pic>
          </mc:Fallback>
        </mc:AlternateContent>
        <mc:AlternateContent xmlns:mc="http://schemas.openxmlformats.org/markup-compatibility/2006">
          <mc:Choice xmlns:p14="http://schemas.microsoft.com/office/powerpoint/2010/main" Requires="p14">
            <p:contentPart p14:bwMode="auto" r:id="rId253">
              <p14:nvContentPartPr>
                <p14:cNvPr id="146" name="Ink 145">
                  <a:extLst>
                    <a:ext uri="{FF2B5EF4-FFF2-40B4-BE49-F238E27FC236}">
                      <a16:creationId xmlns:a16="http://schemas.microsoft.com/office/drawing/2014/main" id="{4614C28C-2DA6-E3AD-80B3-3C4F7C13A8F1}"/>
                    </a:ext>
                  </a:extLst>
                </p14:cNvPr>
                <p14:cNvContentPartPr/>
                <p14:nvPr/>
              </p14:nvContentPartPr>
              <p14:xfrm>
                <a:off x="9839183" y="2295921"/>
                <a:ext cx="109440" cy="362880"/>
              </p14:xfrm>
            </p:contentPart>
          </mc:Choice>
          <mc:Fallback>
            <p:pic>
              <p:nvPicPr>
                <p:cNvPr id="146" name="Ink 145">
                  <a:extLst>
                    <a:ext uri="{FF2B5EF4-FFF2-40B4-BE49-F238E27FC236}">
                      <a16:creationId xmlns:a16="http://schemas.microsoft.com/office/drawing/2014/main" id="{4614C28C-2DA6-E3AD-80B3-3C4F7C13A8F1}"/>
                    </a:ext>
                  </a:extLst>
                </p:cNvPr>
                <p:cNvPicPr/>
                <p:nvPr/>
              </p:nvPicPr>
              <p:blipFill>
                <a:blip r:embed="rId254"/>
                <a:stretch>
                  <a:fillRect/>
                </a:stretch>
              </p:blipFill>
              <p:spPr>
                <a:xfrm>
                  <a:off x="9830543" y="2286921"/>
                  <a:ext cx="127080" cy="380520"/>
                </a:xfrm>
                <a:prstGeom prst="rect">
                  <a:avLst/>
                </a:prstGeom>
              </p:spPr>
            </p:pic>
          </mc:Fallback>
        </mc:AlternateContent>
        <mc:AlternateContent xmlns:mc="http://schemas.openxmlformats.org/markup-compatibility/2006">
          <mc:Choice xmlns:p14="http://schemas.microsoft.com/office/powerpoint/2010/main" Requires="p14">
            <p:contentPart p14:bwMode="auto" r:id="rId255">
              <p14:nvContentPartPr>
                <p14:cNvPr id="147" name="Ink 146">
                  <a:extLst>
                    <a:ext uri="{FF2B5EF4-FFF2-40B4-BE49-F238E27FC236}">
                      <a16:creationId xmlns:a16="http://schemas.microsoft.com/office/drawing/2014/main" id="{A422C377-081B-909E-2C70-E92E75E372E1}"/>
                    </a:ext>
                  </a:extLst>
                </p14:cNvPr>
                <p14:cNvContentPartPr/>
                <p14:nvPr/>
              </p14:nvContentPartPr>
              <p14:xfrm>
                <a:off x="9847823" y="2345601"/>
                <a:ext cx="236520" cy="210240"/>
              </p14:xfrm>
            </p:contentPart>
          </mc:Choice>
          <mc:Fallback>
            <p:pic>
              <p:nvPicPr>
                <p:cNvPr id="147" name="Ink 146">
                  <a:extLst>
                    <a:ext uri="{FF2B5EF4-FFF2-40B4-BE49-F238E27FC236}">
                      <a16:creationId xmlns:a16="http://schemas.microsoft.com/office/drawing/2014/main" id="{A422C377-081B-909E-2C70-E92E75E372E1}"/>
                    </a:ext>
                  </a:extLst>
                </p:cNvPr>
                <p:cNvPicPr/>
                <p:nvPr/>
              </p:nvPicPr>
              <p:blipFill>
                <a:blip r:embed="rId256"/>
                <a:stretch>
                  <a:fillRect/>
                </a:stretch>
              </p:blipFill>
              <p:spPr>
                <a:xfrm>
                  <a:off x="9839183" y="2336601"/>
                  <a:ext cx="254160" cy="227880"/>
                </a:xfrm>
                <a:prstGeom prst="rect">
                  <a:avLst/>
                </a:prstGeom>
              </p:spPr>
            </p:pic>
          </mc:Fallback>
        </mc:AlternateContent>
        <mc:AlternateContent xmlns:mc="http://schemas.openxmlformats.org/markup-compatibility/2006">
          <mc:Choice xmlns:p14="http://schemas.microsoft.com/office/powerpoint/2010/main" Requires="p14">
            <p:contentPart p14:bwMode="auto" r:id="rId257">
              <p14:nvContentPartPr>
                <p14:cNvPr id="148" name="Ink 147">
                  <a:extLst>
                    <a:ext uri="{FF2B5EF4-FFF2-40B4-BE49-F238E27FC236}">
                      <a16:creationId xmlns:a16="http://schemas.microsoft.com/office/drawing/2014/main" id="{90CDA81F-EF61-056C-2D2C-2BC39FA25902}"/>
                    </a:ext>
                  </a:extLst>
                </p14:cNvPr>
                <p14:cNvContentPartPr/>
                <p14:nvPr/>
              </p14:nvContentPartPr>
              <p14:xfrm>
                <a:off x="10145543" y="2421921"/>
                <a:ext cx="37440" cy="96480"/>
              </p14:xfrm>
            </p:contentPart>
          </mc:Choice>
          <mc:Fallback>
            <p:pic>
              <p:nvPicPr>
                <p:cNvPr id="148" name="Ink 147">
                  <a:extLst>
                    <a:ext uri="{FF2B5EF4-FFF2-40B4-BE49-F238E27FC236}">
                      <a16:creationId xmlns:a16="http://schemas.microsoft.com/office/drawing/2014/main" id="{90CDA81F-EF61-056C-2D2C-2BC39FA25902}"/>
                    </a:ext>
                  </a:extLst>
                </p:cNvPr>
                <p:cNvPicPr/>
                <p:nvPr/>
              </p:nvPicPr>
              <p:blipFill>
                <a:blip r:embed="rId258"/>
                <a:stretch>
                  <a:fillRect/>
                </a:stretch>
              </p:blipFill>
              <p:spPr>
                <a:xfrm>
                  <a:off x="10136543" y="2412921"/>
                  <a:ext cx="55080" cy="114120"/>
                </a:xfrm>
                <a:prstGeom prst="rect">
                  <a:avLst/>
                </a:prstGeom>
              </p:spPr>
            </p:pic>
          </mc:Fallback>
        </mc:AlternateContent>
        <mc:AlternateContent xmlns:mc="http://schemas.openxmlformats.org/markup-compatibility/2006">
          <mc:Choice xmlns:p14="http://schemas.microsoft.com/office/powerpoint/2010/main" Requires="p14">
            <p:contentPart p14:bwMode="auto" r:id="rId259">
              <p14:nvContentPartPr>
                <p14:cNvPr id="149" name="Ink 148">
                  <a:extLst>
                    <a:ext uri="{FF2B5EF4-FFF2-40B4-BE49-F238E27FC236}">
                      <a16:creationId xmlns:a16="http://schemas.microsoft.com/office/drawing/2014/main" id="{E725E159-7344-4F5D-D4E2-8E81E7C7DFF1}"/>
                    </a:ext>
                  </a:extLst>
                </p14:cNvPr>
                <p14:cNvContentPartPr/>
                <p14:nvPr/>
              </p14:nvContentPartPr>
              <p14:xfrm>
                <a:off x="10182623" y="2337681"/>
                <a:ext cx="9720" cy="47880"/>
              </p14:xfrm>
            </p:contentPart>
          </mc:Choice>
          <mc:Fallback>
            <p:pic>
              <p:nvPicPr>
                <p:cNvPr id="149" name="Ink 148">
                  <a:extLst>
                    <a:ext uri="{FF2B5EF4-FFF2-40B4-BE49-F238E27FC236}">
                      <a16:creationId xmlns:a16="http://schemas.microsoft.com/office/drawing/2014/main" id="{E725E159-7344-4F5D-D4E2-8E81E7C7DFF1}"/>
                    </a:ext>
                  </a:extLst>
                </p:cNvPr>
                <p:cNvPicPr/>
                <p:nvPr/>
              </p:nvPicPr>
              <p:blipFill>
                <a:blip r:embed="rId260"/>
                <a:stretch>
                  <a:fillRect/>
                </a:stretch>
              </p:blipFill>
              <p:spPr>
                <a:xfrm>
                  <a:off x="10173983" y="2328681"/>
                  <a:ext cx="27360" cy="65520"/>
                </a:xfrm>
                <a:prstGeom prst="rect">
                  <a:avLst/>
                </a:prstGeom>
              </p:spPr>
            </p:pic>
          </mc:Fallback>
        </mc:AlternateContent>
        <mc:AlternateContent xmlns:mc="http://schemas.openxmlformats.org/markup-compatibility/2006">
          <mc:Choice xmlns:p14="http://schemas.microsoft.com/office/powerpoint/2010/main" Requires="p14">
            <p:contentPart p14:bwMode="auto" r:id="rId261">
              <p14:nvContentPartPr>
                <p14:cNvPr id="150" name="Ink 149">
                  <a:extLst>
                    <a:ext uri="{FF2B5EF4-FFF2-40B4-BE49-F238E27FC236}">
                      <a16:creationId xmlns:a16="http://schemas.microsoft.com/office/drawing/2014/main" id="{69FFC56B-0AB4-6F9D-4551-FAA8AF10A9F3}"/>
                    </a:ext>
                  </a:extLst>
                </p14:cNvPr>
                <p14:cNvContentPartPr/>
                <p14:nvPr/>
              </p14:nvContentPartPr>
              <p14:xfrm>
                <a:off x="10243463" y="2384481"/>
                <a:ext cx="249840" cy="368280"/>
              </p14:xfrm>
            </p:contentPart>
          </mc:Choice>
          <mc:Fallback>
            <p:pic>
              <p:nvPicPr>
                <p:cNvPr id="150" name="Ink 149">
                  <a:extLst>
                    <a:ext uri="{FF2B5EF4-FFF2-40B4-BE49-F238E27FC236}">
                      <a16:creationId xmlns:a16="http://schemas.microsoft.com/office/drawing/2014/main" id="{69FFC56B-0AB4-6F9D-4551-FAA8AF10A9F3}"/>
                    </a:ext>
                  </a:extLst>
                </p:cNvPr>
                <p:cNvPicPr/>
                <p:nvPr/>
              </p:nvPicPr>
              <p:blipFill>
                <a:blip r:embed="rId262"/>
                <a:stretch>
                  <a:fillRect/>
                </a:stretch>
              </p:blipFill>
              <p:spPr>
                <a:xfrm>
                  <a:off x="10234823" y="2375841"/>
                  <a:ext cx="267480" cy="385920"/>
                </a:xfrm>
                <a:prstGeom prst="rect">
                  <a:avLst/>
                </a:prstGeom>
              </p:spPr>
            </p:pic>
          </mc:Fallback>
        </mc:AlternateContent>
        <mc:AlternateContent xmlns:mc="http://schemas.openxmlformats.org/markup-compatibility/2006">
          <mc:Choice xmlns:p14="http://schemas.microsoft.com/office/powerpoint/2010/main" Requires="p14">
            <p:contentPart p14:bwMode="auto" r:id="rId263">
              <p14:nvContentPartPr>
                <p14:cNvPr id="153" name="Ink 152">
                  <a:extLst>
                    <a:ext uri="{FF2B5EF4-FFF2-40B4-BE49-F238E27FC236}">
                      <a16:creationId xmlns:a16="http://schemas.microsoft.com/office/drawing/2014/main" id="{75CFC182-C29C-20C3-2CF9-E715FA8AA327}"/>
                    </a:ext>
                  </a:extLst>
                </p14:cNvPr>
                <p14:cNvContentPartPr/>
                <p14:nvPr/>
              </p14:nvContentPartPr>
              <p14:xfrm>
                <a:off x="7364903" y="2169561"/>
                <a:ext cx="633240" cy="57600"/>
              </p14:xfrm>
            </p:contentPart>
          </mc:Choice>
          <mc:Fallback>
            <p:pic>
              <p:nvPicPr>
                <p:cNvPr id="153" name="Ink 152">
                  <a:extLst>
                    <a:ext uri="{FF2B5EF4-FFF2-40B4-BE49-F238E27FC236}">
                      <a16:creationId xmlns:a16="http://schemas.microsoft.com/office/drawing/2014/main" id="{75CFC182-C29C-20C3-2CF9-E715FA8AA327}"/>
                    </a:ext>
                  </a:extLst>
                </p:cNvPr>
                <p:cNvPicPr/>
                <p:nvPr/>
              </p:nvPicPr>
              <p:blipFill>
                <a:blip r:embed="rId264"/>
                <a:stretch>
                  <a:fillRect/>
                </a:stretch>
              </p:blipFill>
              <p:spPr>
                <a:xfrm>
                  <a:off x="7355903" y="2160561"/>
                  <a:ext cx="650880" cy="75240"/>
                </a:xfrm>
                <a:prstGeom prst="rect">
                  <a:avLst/>
                </a:prstGeom>
              </p:spPr>
            </p:pic>
          </mc:Fallback>
        </mc:AlternateContent>
        <mc:AlternateContent xmlns:mc="http://schemas.openxmlformats.org/markup-compatibility/2006">
          <mc:Choice xmlns:p14="http://schemas.microsoft.com/office/powerpoint/2010/main" Requires="p14">
            <p:contentPart p14:bwMode="auto" r:id="rId265">
              <p14:nvContentPartPr>
                <p14:cNvPr id="162" name="Ink 161">
                  <a:extLst>
                    <a:ext uri="{FF2B5EF4-FFF2-40B4-BE49-F238E27FC236}">
                      <a16:creationId xmlns:a16="http://schemas.microsoft.com/office/drawing/2014/main" id="{7236556A-316D-E64D-C18A-FC95AC857451}"/>
                    </a:ext>
                  </a:extLst>
                </p14:cNvPr>
                <p14:cNvContentPartPr/>
                <p14:nvPr/>
              </p14:nvContentPartPr>
              <p14:xfrm>
                <a:off x="7105343" y="2261361"/>
                <a:ext cx="441000" cy="24480"/>
              </p14:xfrm>
            </p:contentPart>
          </mc:Choice>
          <mc:Fallback>
            <p:pic>
              <p:nvPicPr>
                <p:cNvPr id="162" name="Ink 161">
                  <a:extLst>
                    <a:ext uri="{FF2B5EF4-FFF2-40B4-BE49-F238E27FC236}">
                      <a16:creationId xmlns:a16="http://schemas.microsoft.com/office/drawing/2014/main" id="{7236556A-316D-E64D-C18A-FC95AC857451}"/>
                    </a:ext>
                  </a:extLst>
                </p:cNvPr>
                <p:cNvPicPr/>
                <p:nvPr/>
              </p:nvPicPr>
              <p:blipFill>
                <a:blip r:embed="rId266"/>
                <a:stretch>
                  <a:fillRect/>
                </a:stretch>
              </p:blipFill>
              <p:spPr>
                <a:xfrm>
                  <a:off x="7096703" y="2252721"/>
                  <a:ext cx="458640" cy="42120"/>
                </a:xfrm>
                <a:prstGeom prst="rect">
                  <a:avLst/>
                </a:prstGeom>
              </p:spPr>
            </p:pic>
          </mc:Fallback>
        </mc:AlternateContent>
        <mc:AlternateContent xmlns:mc="http://schemas.openxmlformats.org/markup-compatibility/2006">
          <mc:Choice xmlns:p14="http://schemas.microsoft.com/office/powerpoint/2010/main" Requires="p14">
            <p:contentPart p14:bwMode="auto" r:id="rId267">
              <p14:nvContentPartPr>
                <p14:cNvPr id="184" name="Ink 183">
                  <a:extLst>
                    <a:ext uri="{FF2B5EF4-FFF2-40B4-BE49-F238E27FC236}">
                      <a16:creationId xmlns:a16="http://schemas.microsoft.com/office/drawing/2014/main" id="{C3274BA3-6C64-414E-D57A-D083C3880594}"/>
                    </a:ext>
                  </a:extLst>
                </p14:cNvPr>
                <p14:cNvContentPartPr/>
                <p14:nvPr/>
              </p14:nvContentPartPr>
              <p14:xfrm>
                <a:off x="8010023" y="3082161"/>
                <a:ext cx="877680" cy="318960"/>
              </p14:xfrm>
            </p:contentPart>
          </mc:Choice>
          <mc:Fallback>
            <p:pic>
              <p:nvPicPr>
                <p:cNvPr id="184" name="Ink 183">
                  <a:extLst>
                    <a:ext uri="{FF2B5EF4-FFF2-40B4-BE49-F238E27FC236}">
                      <a16:creationId xmlns:a16="http://schemas.microsoft.com/office/drawing/2014/main" id="{C3274BA3-6C64-414E-D57A-D083C3880594}"/>
                    </a:ext>
                  </a:extLst>
                </p:cNvPr>
                <p:cNvPicPr/>
                <p:nvPr/>
              </p:nvPicPr>
              <p:blipFill>
                <a:blip r:embed="rId268"/>
                <a:stretch>
                  <a:fillRect/>
                </a:stretch>
              </p:blipFill>
              <p:spPr>
                <a:xfrm>
                  <a:off x="8001023" y="3073521"/>
                  <a:ext cx="895320" cy="336600"/>
                </a:xfrm>
                <a:prstGeom prst="rect">
                  <a:avLst/>
                </a:prstGeom>
              </p:spPr>
            </p:pic>
          </mc:Fallback>
        </mc:AlternateContent>
        <mc:AlternateContent xmlns:mc="http://schemas.openxmlformats.org/markup-compatibility/2006">
          <mc:Choice xmlns:p14="http://schemas.microsoft.com/office/powerpoint/2010/main" Requires="p14">
            <p:contentPart p14:bwMode="auto" r:id="rId269">
              <p14:nvContentPartPr>
                <p14:cNvPr id="185" name="Ink 184">
                  <a:extLst>
                    <a:ext uri="{FF2B5EF4-FFF2-40B4-BE49-F238E27FC236}">
                      <a16:creationId xmlns:a16="http://schemas.microsoft.com/office/drawing/2014/main" id="{396C1D2B-3441-F27D-A6B5-9AFE35E7ADBF}"/>
                    </a:ext>
                  </a:extLst>
                </p14:cNvPr>
                <p14:cNvContentPartPr/>
                <p14:nvPr/>
              </p14:nvContentPartPr>
              <p14:xfrm>
                <a:off x="8907503" y="2947161"/>
                <a:ext cx="93600" cy="394200"/>
              </p14:xfrm>
            </p:contentPart>
          </mc:Choice>
          <mc:Fallback>
            <p:pic>
              <p:nvPicPr>
                <p:cNvPr id="185" name="Ink 184">
                  <a:extLst>
                    <a:ext uri="{FF2B5EF4-FFF2-40B4-BE49-F238E27FC236}">
                      <a16:creationId xmlns:a16="http://schemas.microsoft.com/office/drawing/2014/main" id="{396C1D2B-3441-F27D-A6B5-9AFE35E7ADBF}"/>
                    </a:ext>
                  </a:extLst>
                </p:cNvPr>
                <p:cNvPicPr/>
                <p:nvPr/>
              </p:nvPicPr>
              <p:blipFill>
                <a:blip r:embed="rId270"/>
                <a:stretch>
                  <a:fillRect/>
                </a:stretch>
              </p:blipFill>
              <p:spPr>
                <a:xfrm>
                  <a:off x="8898503" y="2938161"/>
                  <a:ext cx="111240" cy="411840"/>
                </a:xfrm>
                <a:prstGeom prst="rect">
                  <a:avLst/>
                </a:prstGeom>
              </p:spPr>
            </p:pic>
          </mc:Fallback>
        </mc:AlternateContent>
        <mc:AlternateContent xmlns:mc="http://schemas.openxmlformats.org/markup-compatibility/2006">
          <mc:Choice xmlns:p14="http://schemas.microsoft.com/office/powerpoint/2010/main" Requires="p14">
            <p:contentPart p14:bwMode="auto" r:id="rId271">
              <p14:nvContentPartPr>
                <p14:cNvPr id="186" name="Ink 185">
                  <a:extLst>
                    <a:ext uri="{FF2B5EF4-FFF2-40B4-BE49-F238E27FC236}">
                      <a16:creationId xmlns:a16="http://schemas.microsoft.com/office/drawing/2014/main" id="{3876ADEA-2A70-8C9C-A15A-100FBB69C1CD}"/>
                    </a:ext>
                  </a:extLst>
                </p14:cNvPr>
                <p14:cNvContentPartPr/>
                <p14:nvPr/>
              </p14:nvContentPartPr>
              <p14:xfrm>
                <a:off x="8886983" y="3102321"/>
                <a:ext cx="125640" cy="47160"/>
              </p14:xfrm>
            </p:contentPart>
          </mc:Choice>
          <mc:Fallback>
            <p:pic>
              <p:nvPicPr>
                <p:cNvPr id="186" name="Ink 185">
                  <a:extLst>
                    <a:ext uri="{FF2B5EF4-FFF2-40B4-BE49-F238E27FC236}">
                      <a16:creationId xmlns:a16="http://schemas.microsoft.com/office/drawing/2014/main" id="{3876ADEA-2A70-8C9C-A15A-100FBB69C1CD}"/>
                    </a:ext>
                  </a:extLst>
                </p:cNvPr>
                <p:cNvPicPr/>
                <p:nvPr/>
              </p:nvPicPr>
              <p:blipFill>
                <a:blip r:embed="rId272"/>
                <a:stretch>
                  <a:fillRect/>
                </a:stretch>
              </p:blipFill>
              <p:spPr>
                <a:xfrm>
                  <a:off x="8878343" y="3093321"/>
                  <a:ext cx="143280" cy="64800"/>
                </a:xfrm>
                <a:prstGeom prst="rect">
                  <a:avLst/>
                </a:prstGeom>
              </p:spPr>
            </p:pic>
          </mc:Fallback>
        </mc:AlternateContent>
        <mc:AlternateContent xmlns:mc="http://schemas.openxmlformats.org/markup-compatibility/2006">
          <mc:Choice xmlns:p14="http://schemas.microsoft.com/office/powerpoint/2010/main" Requires="p14">
            <p:contentPart p14:bwMode="auto" r:id="rId273">
              <p14:nvContentPartPr>
                <p14:cNvPr id="187" name="Ink 186">
                  <a:extLst>
                    <a:ext uri="{FF2B5EF4-FFF2-40B4-BE49-F238E27FC236}">
                      <a16:creationId xmlns:a16="http://schemas.microsoft.com/office/drawing/2014/main" id="{438CB570-2521-61D3-32DD-22E250C90CC7}"/>
                    </a:ext>
                  </a:extLst>
                </p14:cNvPr>
                <p14:cNvContentPartPr/>
                <p14:nvPr/>
              </p14:nvContentPartPr>
              <p14:xfrm>
                <a:off x="9327983" y="2813241"/>
                <a:ext cx="361800" cy="797400"/>
              </p14:xfrm>
            </p:contentPart>
          </mc:Choice>
          <mc:Fallback>
            <p:pic>
              <p:nvPicPr>
                <p:cNvPr id="187" name="Ink 186">
                  <a:extLst>
                    <a:ext uri="{FF2B5EF4-FFF2-40B4-BE49-F238E27FC236}">
                      <a16:creationId xmlns:a16="http://schemas.microsoft.com/office/drawing/2014/main" id="{438CB570-2521-61D3-32DD-22E250C90CC7}"/>
                    </a:ext>
                  </a:extLst>
                </p:cNvPr>
                <p:cNvPicPr/>
                <p:nvPr/>
              </p:nvPicPr>
              <p:blipFill>
                <a:blip r:embed="rId274"/>
                <a:stretch>
                  <a:fillRect/>
                </a:stretch>
              </p:blipFill>
              <p:spPr>
                <a:xfrm>
                  <a:off x="9319343" y="2804241"/>
                  <a:ext cx="379440" cy="815040"/>
                </a:xfrm>
                <a:prstGeom prst="rect">
                  <a:avLst/>
                </a:prstGeom>
              </p:spPr>
            </p:pic>
          </mc:Fallback>
        </mc:AlternateContent>
        <mc:AlternateContent xmlns:mc="http://schemas.openxmlformats.org/markup-compatibility/2006">
          <mc:Choice xmlns:p14="http://schemas.microsoft.com/office/powerpoint/2010/main" Requires="p14">
            <p:contentPart p14:bwMode="auto" r:id="rId275">
              <p14:nvContentPartPr>
                <p14:cNvPr id="188" name="Ink 187">
                  <a:extLst>
                    <a:ext uri="{FF2B5EF4-FFF2-40B4-BE49-F238E27FC236}">
                      <a16:creationId xmlns:a16="http://schemas.microsoft.com/office/drawing/2014/main" id="{1D3391C0-4043-3368-AA7B-6F73244AD0DA}"/>
                    </a:ext>
                  </a:extLst>
                </p14:cNvPr>
                <p14:cNvContentPartPr/>
                <p14:nvPr/>
              </p14:nvContentPartPr>
              <p14:xfrm>
                <a:off x="9362543" y="3257121"/>
                <a:ext cx="296280" cy="21960"/>
              </p14:xfrm>
            </p:contentPart>
          </mc:Choice>
          <mc:Fallback>
            <p:pic>
              <p:nvPicPr>
                <p:cNvPr id="188" name="Ink 187">
                  <a:extLst>
                    <a:ext uri="{FF2B5EF4-FFF2-40B4-BE49-F238E27FC236}">
                      <a16:creationId xmlns:a16="http://schemas.microsoft.com/office/drawing/2014/main" id="{1D3391C0-4043-3368-AA7B-6F73244AD0DA}"/>
                    </a:ext>
                  </a:extLst>
                </p:cNvPr>
                <p:cNvPicPr/>
                <p:nvPr/>
              </p:nvPicPr>
              <p:blipFill>
                <a:blip r:embed="rId276"/>
                <a:stretch>
                  <a:fillRect/>
                </a:stretch>
              </p:blipFill>
              <p:spPr>
                <a:xfrm>
                  <a:off x="9353543" y="3248481"/>
                  <a:ext cx="313920" cy="39600"/>
                </a:xfrm>
                <a:prstGeom prst="rect">
                  <a:avLst/>
                </a:prstGeom>
              </p:spPr>
            </p:pic>
          </mc:Fallback>
        </mc:AlternateContent>
        <mc:AlternateContent xmlns:mc="http://schemas.openxmlformats.org/markup-compatibility/2006">
          <mc:Choice xmlns:p14="http://schemas.microsoft.com/office/powerpoint/2010/main" Requires="p14">
            <p:contentPart p14:bwMode="auto" r:id="rId277">
              <p14:nvContentPartPr>
                <p14:cNvPr id="189" name="Ink 188">
                  <a:extLst>
                    <a:ext uri="{FF2B5EF4-FFF2-40B4-BE49-F238E27FC236}">
                      <a16:creationId xmlns:a16="http://schemas.microsoft.com/office/drawing/2014/main" id="{8ECFD678-A0B8-BB20-41E7-7B6B14104EA6}"/>
                    </a:ext>
                  </a:extLst>
                </p14:cNvPr>
                <p14:cNvContentPartPr/>
                <p14:nvPr/>
              </p14:nvContentPartPr>
              <p14:xfrm>
                <a:off x="9619943" y="3159561"/>
                <a:ext cx="149760" cy="183600"/>
              </p14:xfrm>
            </p:contentPart>
          </mc:Choice>
          <mc:Fallback>
            <p:pic>
              <p:nvPicPr>
                <p:cNvPr id="189" name="Ink 188">
                  <a:extLst>
                    <a:ext uri="{FF2B5EF4-FFF2-40B4-BE49-F238E27FC236}">
                      <a16:creationId xmlns:a16="http://schemas.microsoft.com/office/drawing/2014/main" id="{8ECFD678-A0B8-BB20-41E7-7B6B14104EA6}"/>
                    </a:ext>
                  </a:extLst>
                </p:cNvPr>
                <p:cNvPicPr/>
                <p:nvPr/>
              </p:nvPicPr>
              <p:blipFill>
                <a:blip r:embed="rId278"/>
                <a:stretch>
                  <a:fillRect/>
                </a:stretch>
              </p:blipFill>
              <p:spPr>
                <a:xfrm>
                  <a:off x="9610943" y="3150921"/>
                  <a:ext cx="167400" cy="201240"/>
                </a:xfrm>
                <a:prstGeom prst="rect">
                  <a:avLst/>
                </a:prstGeom>
              </p:spPr>
            </p:pic>
          </mc:Fallback>
        </mc:AlternateContent>
        <mc:AlternateContent xmlns:mc="http://schemas.openxmlformats.org/markup-compatibility/2006">
          <mc:Choice xmlns:p14="http://schemas.microsoft.com/office/powerpoint/2010/main" Requires="p14">
            <p:contentPart p14:bwMode="auto" r:id="rId279">
              <p14:nvContentPartPr>
                <p14:cNvPr id="190" name="Ink 189">
                  <a:extLst>
                    <a:ext uri="{FF2B5EF4-FFF2-40B4-BE49-F238E27FC236}">
                      <a16:creationId xmlns:a16="http://schemas.microsoft.com/office/drawing/2014/main" id="{F069F021-4C17-F93E-18E7-E67997C9F3AB}"/>
                    </a:ext>
                  </a:extLst>
                </p14:cNvPr>
                <p14:cNvContentPartPr/>
                <p14:nvPr/>
              </p14:nvContentPartPr>
              <p14:xfrm>
                <a:off x="9856823" y="2974881"/>
                <a:ext cx="192240" cy="175320"/>
              </p14:xfrm>
            </p:contentPart>
          </mc:Choice>
          <mc:Fallback>
            <p:pic>
              <p:nvPicPr>
                <p:cNvPr id="190" name="Ink 189">
                  <a:extLst>
                    <a:ext uri="{FF2B5EF4-FFF2-40B4-BE49-F238E27FC236}">
                      <a16:creationId xmlns:a16="http://schemas.microsoft.com/office/drawing/2014/main" id="{F069F021-4C17-F93E-18E7-E67997C9F3AB}"/>
                    </a:ext>
                  </a:extLst>
                </p:cNvPr>
                <p:cNvPicPr/>
                <p:nvPr/>
              </p:nvPicPr>
              <p:blipFill>
                <a:blip r:embed="rId280"/>
                <a:stretch>
                  <a:fillRect/>
                </a:stretch>
              </p:blipFill>
              <p:spPr>
                <a:xfrm>
                  <a:off x="9847823" y="2965881"/>
                  <a:ext cx="209880" cy="192960"/>
                </a:xfrm>
                <a:prstGeom prst="rect">
                  <a:avLst/>
                </a:prstGeom>
              </p:spPr>
            </p:pic>
          </mc:Fallback>
        </mc:AlternateContent>
        <mc:AlternateContent xmlns:mc="http://schemas.openxmlformats.org/markup-compatibility/2006">
          <mc:Choice xmlns:p14="http://schemas.microsoft.com/office/powerpoint/2010/main" Requires="p14">
            <p:contentPart p14:bwMode="auto" r:id="rId281">
              <p14:nvContentPartPr>
                <p14:cNvPr id="191" name="Ink 190">
                  <a:extLst>
                    <a:ext uri="{FF2B5EF4-FFF2-40B4-BE49-F238E27FC236}">
                      <a16:creationId xmlns:a16="http://schemas.microsoft.com/office/drawing/2014/main" id="{19B222C4-7386-8C31-9CA7-7F3F7DA8D717}"/>
                    </a:ext>
                  </a:extLst>
                </p14:cNvPr>
                <p14:cNvContentPartPr/>
                <p14:nvPr/>
              </p14:nvContentPartPr>
              <p14:xfrm>
                <a:off x="10362263" y="2916921"/>
                <a:ext cx="47880" cy="479160"/>
              </p14:xfrm>
            </p:contentPart>
          </mc:Choice>
          <mc:Fallback>
            <p:pic>
              <p:nvPicPr>
                <p:cNvPr id="191" name="Ink 190">
                  <a:extLst>
                    <a:ext uri="{FF2B5EF4-FFF2-40B4-BE49-F238E27FC236}">
                      <a16:creationId xmlns:a16="http://schemas.microsoft.com/office/drawing/2014/main" id="{19B222C4-7386-8C31-9CA7-7F3F7DA8D717}"/>
                    </a:ext>
                  </a:extLst>
                </p:cNvPr>
                <p:cNvPicPr/>
                <p:nvPr/>
              </p:nvPicPr>
              <p:blipFill>
                <a:blip r:embed="rId282"/>
                <a:stretch>
                  <a:fillRect/>
                </a:stretch>
              </p:blipFill>
              <p:spPr>
                <a:xfrm>
                  <a:off x="10353623" y="2908281"/>
                  <a:ext cx="65520" cy="496800"/>
                </a:xfrm>
                <a:prstGeom prst="rect">
                  <a:avLst/>
                </a:prstGeom>
              </p:spPr>
            </p:pic>
          </mc:Fallback>
        </mc:AlternateContent>
        <mc:AlternateContent xmlns:mc="http://schemas.openxmlformats.org/markup-compatibility/2006">
          <mc:Choice xmlns:p14="http://schemas.microsoft.com/office/powerpoint/2010/main" Requires="p14">
            <p:contentPart p14:bwMode="auto" r:id="rId283">
              <p14:nvContentPartPr>
                <p14:cNvPr id="192" name="Ink 191">
                  <a:extLst>
                    <a:ext uri="{FF2B5EF4-FFF2-40B4-BE49-F238E27FC236}">
                      <a16:creationId xmlns:a16="http://schemas.microsoft.com/office/drawing/2014/main" id="{E12D03BD-FB65-974A-51D9-3EED2AD243FC}"/>
                    </a:ext>
                  </a:extLst>
                </p14:cNvPr>
                <p14:cNvContentPartPr/>
                <p14:nvPr/>
              </p14:nvContentPartPr>
              <p14:xfrm>
                <a:off x="10292423" y="3121761"/>
                <a:ext cx="372600" cy="213120"/>
              </p14:xfrm>
            </p:contentPart>
          </mc:Choice>
          <mc:Fallback>
            <p:pic>
              <p:nvPicPr>
                <p:cNvPr id="192" name="Ink 191">
                  <a:extLst>
                    <a:ext uri="{FF2B5EF4-FFF2-40B4-BE49-F238E27FC236}">
                      <a16:creationId xmlns:a16="http://schemas.microsoft.com/office/drawing/2014/main" id="{E12D03BD-FB65-974A-51D9-3EED2AD243FC}"/>
                    </a:ext>
                  </a:extLst>
                </p:cNvPr>
                <p:cNvPicPr/>
                <p:nvPr/>
              </p:nvPicPr>
              <p:blipFill>
                <a:blip r:embed="rId284"/>
                <a:stretch>
                  <a:fillRect/>
                </a:stretch>
              </p:blipFill>
              <p:spPr>
                <a:xfrm>
                  <a:off x="10283783" y="3112761"/>
                  <a:ext cx="390240" cy="230760"/>
                </a:xfrm>
                <a:prstGeom prst="rect">
                  <a:avLst/>
                </a:prstGeom>
              </p:spPr>
            </p:pic>
          </mc:Fallback>
        </mc:AlternateContent>
        <mc:AlternateContent xmlns:mc="http://schemas.openxmlformats.org/markup-compatibility/2006">
          <mc:Choice xmlns:p14="http://schemas.microsoft.com/office/powerpoint/2010/main" Requires="p14">
            <p:contentPart p14:bwMode="auto" r:id="rId285">
              <p14:nvContentPartPr>
                <p14:cNvPr id="193" name="Ink 192">
                  <a:extLst>
                    <a:ext uri="{FF2B5EF4-FFF2-40B4-BE49-F238E27FC236}">
                      <a16:creationId xmlns:a16="http://schemas.microsoft.com/office/drawing/2014/main" id="{C025A534-2AF2-5312-21B2-D8EFE5567A51}"/>
                    </a:ext>
                  </a:extLst>
                </p14:cNvPr>
                <p14:cNvContentPartPr/>
                <p14:nvPr/>
              </p14:nvContentPartPr>
              <p14:xfrm>
                <a:off x="10610303" y="3069921"/>
                <a:ext cx="333360" cy="534960"/>
              </p14:xfrm>
            </p:contentPart>
          </mc:Choice>
          <mc:Fallback>
            <p:pic>
              <p:nvPicPr>
                <p:cNvPr id="193" name="Ink 192">
                  <a:extLst>
                    <a:ext uri="{FF2B5EF4-FFF2-40B4-BE49-F238E27FC236}">
                      <a16:creationId xmlns:a16="http://schemas.microsoft.com/office/drawing/2014/main" id="{C025A534-2AF2-5312-21B2-D8EFE5567A51}"/>
                    </a:ext>
                  </a:extLst>
                </p:cNvPr>
                <p:cNvPicPr/>
                <p:nvPr/>
              </p:nvPicPr>
              <p:blipFill>
                <a:blip r:embed="rId286"/>
                <a:stretch>
                  <a:fillRect/>
                </a:stretch>
              </p:blipFill>
              <p:spPr>
                <a:xfrm>
                  <a:off x="10601303" y="3060921"/>
                  <a:ext cx="351000" cy="552600"/>
                </a:xfrm>
                <a:prstGeom prst="rect">
                  <a:avLst/>
                </a:prstGeom>
              </p:spPr>
            </p:pic>
          </mc:Fallback>
        </mc:AlternateContent>
        <mc:AlternateContent xmlns:mc="http://schemas.openxmlformats.org/markup-compatibility/2006">
          <mc:Choice xmlns:p14="http://schemas.microsoft.com/office/powerpoint/2010/main" Requires="p14">
            <p:contentPart p14:bwMode="auto" r:id="rId287">
              <p14:nvContentPartPr>
                <p14:cNvPr id="194" name="Ink 193">
                  <a:extLst>
                    <a:ext uri="{FF2B5EF4-FFF2-40B4-BE49-F238E27FC236}">
                      <a16:creationId xmlns:a16="http://schemas.microsoft.com/office/drawing/2014/main" id="{7BB06C07-2753-402F-4941-14CC253A51FF}"/>
                    </a:ext>
                  </a:extLst>
                </p14:cNvPr>
                <p14:cNvContentPartPr/>
                <p14:nvPr/>
              </p14:nvContentPartPr>
              <p14:xfrm>
                <a:off x="10941503" y="2882721"/>
                <a:ext cx="272160" cy="426600"/>
              </p14:xfrm>
            </p:contentPart>
          </mc:Choice>
          <mc:Fallback>
            <p:pic>
              <p:nvPicPr>
                <p:cNvPr id="194" name="Ink 193">
                  <a:extLst>
                    <a:ext uri="{FF2B5EF4-FFF2-40B4-BE49-F238E27FC236}">
                      <a16:creationId xmlns:a16="http://schemas.microsoft.com/office/drawing/2014/main" id="{7BB06C07-2753-402F-4941-14CC253A51FF}"/>
                    </a:ext>
                  </a:extLst>
                </p:cNvPr>
                <p:cNvPicPr/>
                <p:nvPr/>
              </p:nvPicPr>
              <p:blipFill>
                <a:blip r:embed="rId288"/>
                <a:stretch>
                  <a:fillRect/>
                </a:stretch>
              </p:blipFill>
              <p:spPr>
                <a:xfrm>
                  <a:off x="10932863" y="2873721"/>
                  <a:ext cx="289800" cy="444240"/>
                </a:xfrm>
                <a:prstGeom prst="rect">
                  <a:avLst/>
                </a:prstGeom>
              </p:spPr>
            </p:pic>
          </mc:Fallback>
        </mc:AlternateContent>
        <mc:AlternateContent xmlns:mc="http://schemas.openxmlformats.org/markup-compatibility/2006">
          <mc:Choice xmlns:p14="http://schemas.microsoft.com/office/powerpoint/2010/main" Requires="p14">
            <p:contentPart p14:bwMode="auto" r:id="rId289">
              <p14:nvContentPartPr>
                <p14:cNvPr id="195" name="Ink 194">
                  <a:extLst>
                    <a:ext uri="{FF2B5EF4-FFF2-40B4-BE49-F238E27FC236}">
                      <a16:creationId xmlns:a16="http://schemas.microsoft.com/office/drawing/2014/main" id="{A6F5B2FC-A846-43F5-30CF-3183703870BF}"/>
                    </a:ext>
                  </a:extLst>
                </p14:cNvPr>
                <p14:cNvContentPartPr/>
                <p14:nvPr/>
              </p14:nvContentPartPr>
              <p14:xfrm>
                <a:off x="11142023" y="2927001"/>
                <a:ext cx="709920" cy="416880"/>
              </p14:xfrm>
            </p:contentPart>
          </mc:Choice>
          <mc:Fallback>
            <p:pic>
              <p:nvPicPr>
                <p:cNvPr id="195" name="Ink 194">
                  <a:extLst>
                    <a:ext uri="{FF2B5EF4-FFF2-40B4-BE49-F238E27FC236}">
                      <a16:creationId xmlns:a16="http://schemas.microsoft.com/office/drawing/2014/main" id="{A6F5B2FC-A846-43F5-30CF-3183703870BF}"/>
                    </a:ext>
                  </a:extLst>
                </p:cNvPr>
                <p:cNvPicPr/>
                <p:nvPr/>
              </p:nvPicPr>
              <p:blipFill>
                <a:blip r:embed="rId290"/>
                <a:stretch>
                  <a:fillRect/>
                </a:stretch>
              </p:blipFill>
              <p:spPr>
                <a:xfrm>
                  <a:off x="11133383" y="2918361"/>
                  <a:ext cx="727560" cy="434520"/>
                </a:xfrm>
                <a:prstGeom prst="rect">
                  <a:avLst/>
                </a:prstGeom>
              </p:spPr>
            </p:pic>
          </mc:Fallback>
        </mc:AlternateContent>
        <mc:AlternateContent xmlns:mc="http://schemas.openxmlformats.org/markup-compatibility/2006">
          <mc:Choice xmlns:p14="http://schemas.microsoft.com/office/powerpoint/2010/main" Requires="p14">
            <p:contentPart p14:bwMode="auto" r:id="rId291">
              <p14:nvContentPartPr>
                <p14:cNvPr id="164" name="Ink 163">
                  <a:extLst>
                    <a:ext uri="{FF2B5EF4-FFF2-40B4-BE49-F238E27FC236}">
                      <a16:creationId xmlns:a16="http://schemas.microsoft.com/office/drawing/2014/main" id="{87B68B89-1E51-135B-BB82-E61D55BBBC6F}"/>
                    </a:ext>
                  </a:extLst>
                </p14:cNvPr>
                <p14:cNvContentPartPr/>
                <p14:nvPr/>
              </p14:nvContentPartPr>
              <p14:xfrm>
                <a:off x="3342983" y="3477081"/>
                <a:ext cx="217440" cy="42840"/>
              </p14:xfrm>
            </p:contentPart>
          </mc:Choice>
          <mc:Fallback>
            <p:pic>
              <p:nvPicPr>
                <p:cNvPr id="164" name="Ink 163">
                  <a:extLst>
                    <a:ext uri="{FF2B5EF4-FFF2-40B4-BE49-F238E27FC236}">
                      <a16:creationId xmlns:a16="http://schemas.microsoft.com/office/drawing/2014/main" id="{87B68B89-1E51-135B-BB82-E61D55BBBC6F}"/>
                    </a:ext>
                  </a:extLst>
                </p:cNvPr>
                <p:cNvPicPr/>
                <p:nvPr/>
              </p:nvPicPr>
              <p:blipFill>
                <a:blip r:embed="rId292"/>
                <a:stretch>
                  <a:fillRect/>
                </a:stretch>
              </p:blipFill>
              <p:spPr>
                <a:xfrm>
                  <a:off x="3334343" y="3468441"/>
                  <a:ext cx="235080" cy="60480"/>
                </a:xfrm>
                <a:prstGeom prst="rect">
                  <a:avLst/>
                </a:prstGeom>
              </p:spPr>
            </p:pic>
          </mc:Fallback>
        </mc:AlternateContent>
        <mc:AlternateContent xmlns:mc="http://schemas.openxmlformats.org/markup-compatibility/2006">
          <mc:Choice xmlns:p14="http://schemas.microsoft.com/office/powerpoint/2010/main" Requires="p14">
            <p:contentPart p14:bwMode="auto" r:id="rId293">
              <p14:nvContentPartPr>
                <p14:cNvPr id="165" name="Ink 164">
                  <a:extLst>
                    <a:ext uri="{FF2B5EF4-FFF2-40B4-BE49-F238E27FC236}">
                      <a16:creationId xmlns:a16="http://schemas.microsoft.com/office/drawing/2014/main" id="{8D6D767D-940E-3BBF-94B9-A8A9D59C9AA5}"/>
                    </a:ext>
                  </a:extLst>
                </p14:cNvPr>
                <p14:cNvContentPartPr/>
                <p14:nvPr/>
              </p14:nvContentPartPr>
              <p14:xfrm>
                <a:off x="3687863" y="3245601"/>
                <a:ext cx="436320" cy="370440"/>
              </p14:xfrm>
            </p:contentPart>
          </mc:Choice>
          <mc:Fallback>
            <p:pic>
              <p:nvPicPr>
                <p:cNvPr id="165" name="Ink 164">
                  <a:extLst>
                    <a:ext uri="{FF2B5EF4-FFF2-40B4-BE49-F238E27FC236}">
                      <a16:creationId xmlns:a16="http://schemas.microsoft.com/office/drawing/2014/main" id="{8D6D767D-940E-3BBF-94B9-A8A9D59C9AA5}"/>
                    </a:ext>
                  </a:extLst>
                </p:cNvPr>
                <p:cNvPicPr/>
                <p:nvPr/>
              </p:nvPicPr>
              <p:blipFill>
                <a:blip r:embed="rId294"/>
                <a:stretch>
                  <a:fillRect/>
                </a:stretch>
              </p:blipFill>
              <p:spPr>
                <a:xfrm>
                  <a:off x="3679223" y="3236961"/>
                  <a:ext cx="453960" cy="388080"/>
                </a:xfrm>
                <a:prstGeom prst="rect">
                  <a:avLst/>
                </a:prstGeom>
              </p:spPr>
            </p:pic>
          </mc:Fallback>
        </mc:AlternateContent>
        <mc:AlternateContent xmlns:mc="http://schemas.openxmlformats.org/markup-compatibility/2006">
          <mc:Choice xmlns:p14="http://schemas.microsoft.com/office/powerpoint/2010/main" Requires="p14">
            <p:contentPart p14:bwMode="auto" r:id="rId295">
              <p14:nvContentPartPr>
                <p14:cNvPr id="166" name="Ink 165">
                  <a:extLst>
                    <a:ext uri="{FF2B5EF4-FFF2-40B4-BE49-F238E27FC236}">
                      <a16:creationId xmlns:a16="http://schemas.microsoft.com/office/drawing/2014/main" id="{EAD5260B-117E-1AF7-2F54-84F04A1DFA74}"/>
                    </a:ext>
                  </a:extLst>
                </p14:cNvPr>
                <p14:cNvContentPartPr/>
                <p14:nvPr/>
              </p14:nvContentPartPr>
              <p14:xfrm>
                <a:off x="4086743" y="3452241"/>
                <a:ext cx="9720" cy="133560"/>
              </p14:xfrm>
            </p:contentPart>
          </mc:Choice>
          <mc:Fallback>
            <p:pic>
              <p:nvPicPr>
                <p:cNvPr id="166" name="Ink 165">
                  <a:extLst>
                    <a:ext uri="{FF2B5EF4-FFF2-40B4-BE49-F238E27FC236}">
                      <a16:creationId xmlns:a16="http://schemas.microsoft.com/office/drawing/2014/main" id="{EAD5260B-117E-1AF7-2F54-84F04A1DFA74}"/>
                    </a:ext>
                  </a:extLst>
                </p:cNvPr>
                <p:cNvPicPr/>
                <p:nvPr/>
              </p:nvPicPr>
              <p:blipFill>
                <a:blip r:embed="rId296"/>
                <a:stretch>
                  <a:fillRect/>
                </a:stretch>
              </p:blipFill>
              <p:spPr>
                <a:xfrm>
                  <a:off x="4078103" y="3443241"/>
                  <a:ext cx="27360" cy="151200"/>
                </a:xfrm>
                <a:prstGeom prst="rect">
                  <a:avLst/>
                </a:prstGeom>
              </p:spPr>
            </p:pic>
          </mc:Fallback>
        </mc:AlternateContent>
        <mc:AlternateContent xmlns:mc="http://schemas.openxmlformats.org/markup-compatibility/2006">
          <mc:Choice xmlns:p14="http://schemas.microsoft.com/office/powerpoint/2010/main" Requires="p14">
            <p:contentPart p14:bwMode="auto" r:id="rId297">
              <p14:nvContentPartPr>
                <p14:cNvPr id="167" name="Ink 166">
                  <a:extLst>
                    <a:ext uri="{FF2B5EF4-FFF2-40B4-BE49-F238E27FC236}">
                      <a16:creationId xmlns:a16="http://schemas.microsoft.com/office/drawing/2014/main" id="{8FE45E06-C3A2-B046-94CF-176C2A3B0AC3}"/>
                    </a:ext>
                  </a:extLst>
                </p14:cNvPr>
                <p14:cNvContentPartPr/>
                <p14:nvPr/>
              </p14:nvContentPartPr>
              <p14:xfrm>
                <a:off x="4113023" y="3369081"/>
                <a:ext cx="41040" cy="46440"/>
              </p14:xfrm>
            </p:contentPart>
          </mc:Choice>
          <mc:Fallback>
            <p:pic>
              <p:nvPicPr>
                <p:cNvPr id="167" name="Ink 166">
                  <a:extLst>
                    <a:ext uri="{FF2B5EF4-FFF2-40B4-BE49-F238E27FC236}">
                      <a16:creationId xmlns:a16="http://schemas.microsoft.com/office/drawing/2014/main" id="{8FE45E06-C3A2-B046-94CF-176C2A3B0AC3}"/>
                    </a:ext>
                  </a:extLst>
                </p:cNvPr>
                <p:cNvPicPr/>
                <p:nvPr/>
              </p:nvPicPr>
              <p:blipFill>
                <a:blip r:embed="rId298"/>
                <a:stretch>
                  <a:fillRect/>
                </a:stretch>
              </p:blipFill>
              <p:spPr>
                <a:xfrm>
                  <a:off x="4104023" y="3360441"/>
                  <a:ext cx="58680" cy="64080"/>
                </a:xfrm>
                <a:prstGeom prst="rect">
                  <a:avLst/>
                </a:prstGeom>
              </p:spPr>
            </p:pic>
          </mc:Fallback>
        </mc:AlternateContent>
        <mc:AlternateContent xmlns:mc="http://schemas.openxmlformats.org/markup-compatibility/2006">
          <mc:Choice xmlns:p14="http://schemas.microsoft.com/office/powerpoint/2010/main" Requires="p14">
            <p:contentPart p14:bwMode="auto" r:id="rId299">
              <p14:nvContentPartPr>
                <p14:cNvPr id="168" name="Ink 167">
                  <a:extLst>
                    <a:ext uri="{FF2B5EF4-FFF2-40B4-BE49-F238E27FC236}">
                      <a16:creationId xmlns:a16="http://schemas.microsoft.com/office/drawing/2014/main" id="{16DEB856-8BD0-2DE2-852E-840B0AF49623}"/>
                    </a:ext>
                  </a:extLst>
                </p14:cNvPr>
                <p14:cNvContentPartPr/>
                <p14:nvPr/>
              </p14:nvContentPartPr>
              <p14:xfrm>
                <a:off x="4194023" y="3381321"/>
                <a:ext cx="217080" cy="476280"/>
              </p14:xfrm>
            </p:contentPart>
          </mc:Choice>
          <mc:Fallback>
            <p:pic>
              <p:nvPicPr>
                <p:cNvPr id="168" name="Ink 167">
                  <a:extLst>
                    <a:ext uri="{FF2B5EF4-FFF2-40B4-BE49-F238E27FC236}">
                      <a16:creationId xmlns:a16="http://schemas.microsoft.com/office/drawing/2014/main" id="{16DEB856-8BD0-2DE2-852E-840B0AF49623}"/>
                    </a:ext>
                  </a:extLst>
                </p:cNvPr>
                <p:cNvPicPr/>
                <p:nvPr/>
              </p:nvPicPr>
              <p:blipFill>
                <a:blip r:embed="rId300"/>
                <a:stretch>
                  <a:fillRect/>
                </a:stretch>
              </p:blipFill>
              <p:spPr>
                <a:xfrm>
                  <a:off x="4185023" y="3372321"/>
                  <a:ext cx="234720" cy="493920"/>
                </a:xfrm>
                <a:prstGeom prst="rect">
                  <a:avLst/>
                </a:prstGeom>
              </p:spPr>
            </p:pic>
          </mc:Fallback>
        </mc:AlternateContent>
        <mc:AlternateContent xmlns:mc="http://schemas.openxmlformats.org/markup-compatibility/2006">
          <mc:Choice xmlns:p14="http://schemas.microsoft.com/office/powerpoint/2010/main" Requires="p14">
            <p:contentPart p14:bwMode="auto" r:id="rId301">
              <p14:nvContentPartPr>
                <p14:cNvPr id="169" name="Ink 168">
                  <a:extLst>
                    <a:ext uri="{FF2B5EF4-FFF2-40B4-BE49-F238E27FC236}">
                      <a16:creationId xmlns:a16="http://schemas.microsoft.com/office/drawing/2014/main" id="{1591DBBF-73DC-0493-C3B2-4A504F9E6843}"/>
                    </a:ext>
                  </a:extLst>
                </p14:cNvPr>
                <p14:cNvContentPartPr/>
                <p14:nvPr/>
              </p14:nvContentPartPr>
              <p14:xfrm>
                <a:off x="4432703" y="3235161"/>
                <a:ext cx="254520" cy="327600"/>
              </p14:xfrm>
            </p:contentPart>
          </mc:Choice>
          <mc:Fallback>
            <p:pic>
              <p:nvPicPr>
                <p:cNvPr id="169" name="Ink 168">
                  <a:extLst>
                    <a:ext uri="{FF2B5EF4-FFF2-40B4-BE49-F238E27FC236}">
                      <a16:creationId xmlns:a16="http://schemas.microsoft.com/office/drawing/2014/main" id="{1591DBBF-73DC-0493-C3B2-4A504F9E6843}"/>
                    </a:ext>
                  </a:extLst>
                </p:cNvPr>
                <p:cNvPicPr/>
                <p:nvPr/>
              </p:nvPicPr>
              <p:blipFill>
                <a:blip r:embed="rId302"/>
                <a:stretch>
                  <a:fillRect/>
                </a:stretch>
              </p:blipFill>
              <p:spPr>
                <a:xfrm>
                  <a:off x="4423703" y="3226521"/>
                  <a:ext cx="272160" cy="345240"/>
                </a:xfrm>
                <a:prstGeom prst="rect">
                  <a:avLst/>
                </a:prstGeom>
              </p:spPr>
            </p:pic>
          </mc:Fallback>
        </mc:AlternateContent>
        <mc:AlternateContent xmlns:mc="http://schemas.openxmlformats.org/markup-compatibility/2006">
          <mc:Choice xmlns:p14="http://schemas.microsoft.com/office/powerpoint/2010/main" Requires="p14">
            <p:contentPart p14:bwMode="auto" r:id="rId303">
              <p14:nvContentPartPr>
                <p14:cNvPr id="170" name="Ink 169">
                  <a:extLst>
                    <a:ext uri="{FF2B5EF4-FFF2-40B4-BE49-F238E27FC236}">
                      <a16:creationId xmlns:a16="http://schemas.microsoft.com/office/drawing/2014/main" id="{A982DB6A-7B45-4E5B-AC42-DAD6598908D9}"/>
                    </a:ext>
                  </a:extLst>
                </p14:cNvPr>
                <p14:cNvContentPartPr/>
                <p14:nvPr/>
              </p14:nvContentPartPr>
              <p14:xfrm>
                <a:off x="4651223" y="3352521"/>
                <a:ext cx="152640" cy="24840"/>
              </p14:xfrm>
            </p:contentPart>
          </mc:Choice>
          <mc:Fallback>
            <p:pic>
              <p:nvPicPr>
                <p:cNvPr id="170" name="Ink 169">
                  <a:extLst>
                    <a:ext uri="{FF2B5EF4-FFF2-40B4-BE49-F238E27FC236}">
                      <a16:creationId xmlns:a16="http://schemas.microsoft.com/office/drawing/2014/main" id="{A982DB6A-7B45-4E5B-AC42-DAD6598908D9}"/>
                    </a:ext>
                  </a:extLst>
                </p:cNvPr>
                <p:cNvPicPr/>
                <p:nvPr/>
              </p:nvPicPr>
              <p:blipFill>
                <a:blip r:embed="rId304"/>
                <a:stretch>
                  <a:fillRect/>
                </a:stretch>
              </p:blipFill>
              <p:spPr>
                <a:xfrm>
                  <a:off x="4642223" y="3343521"/>
                  <a:ext cx="170280" cy="42480"/>
                </a:xfrm>
                <a:prstGeom prst="rect">
                  <a:avLst/>
                </a:prstGeom>
              </p:spPr>
            </p:pic>
          </mc:Fallback>
        </mc:AlternateContent>
        <mc:AlternateContent xmlns:mc="http://schemas.openxmlformats.org/markup-compatibility/2006">
          <mc:Choice xmlns:p14="http://schemas.microsoft.com/office/powerpoint/2010/main" Requires="p14">
            <p:contentPart p14:bwMode="auto" r:id="rId305">
              <p14:nvContentPartPr>
                <p14:cNvPr id="171" name="Ink 170">
                  <a:extLst>
                    <a:ext uri="{FF2B5EF4-FFF2-40B4-BE49-F238E27FC236}">
                      <a16:creationId xmlns:a16="http://schemas.microsoft.com/office/drawing/2014/main" id="{9CA61CD0-B0BC-2391-D68D-CEDA37391ACB}"/>
                    </a:ext>
                  </a:extLst>
                </p14:cNvPr>
                <p14:cNvContentPartPr/>
                <p14:nvPr/>
              </p14:nvContentPartPr>
              <p14:xfrm>
                <a:off x="4966943" y="3094041"/>
                <a:ext cx="875160" cy="614160"/>
              </p14:xfrm>
            </p:contentPart>
          </mc:Choice>
          <mc:Fallback>
            <p:pic>
              <p:nvPicPr>
                <p:cNvPr id="171" name="Ink 170">
                  <a:extLst>
                    <a:ext uri="{FF2B5EF4-FFF2-40B4-BE49-F238E27FC236}">
                      <a16:creationId xmlns:a16="http://schemas.microsoft.com/office/drawing/2014/main" id="{9CA61CD0-B0BC-2391-D68D-CEDA37391ACB}"/>
                    </a:ext>
                  </a:extLst>
                </p:cNvPr>
                <p:cNvPicPr/>
                <p:nvPr/>
              </p:nvPicPr>
              <p:blipFill>
                <a:blip r:embed="rId306"/>
                <a:stretch>
                  <a:fillRect/>
                </a:stretch>
              </p:blipFill>
              <p:spPr>
                <a:xfrm>
                  <a:off x="4958303" y="3085041"/>
                  <a:ext cx="892800" cy="631800"/>
                </a:xfrm>
                <a:prstGeom prst="rect">
                  <a:avLst/>
                </a:prstGeom>
              </p:spPr>
            </p:pic>
          </mc:Fallback>
        </mc:AlternateContent>
        <mc:AlternateContent xmlns:mc="http://schemas.openxmlformats.org/markup-compatibility/2006">
          <mc:Choice xmlns:p14="http://schemas.microsoft.com/office/powerpoint/2010/main" Requires="p14">
            <p:contentPart p14:bwMode="auto" r:id="rId307">
              <p14:nvContentPartPr>
                <p14:cNvPr id="172" name="Ink 171">
                  <a:extLst>
                    <a:ext uri="{FF2B5EF4-FFF2-40B4-BE49-F238E27FC236}">
                      <a16:creationId xmlns:a16="http://schemas.microsoft.com/office/drawing/2014/main" id="{E249C168-7A9F-3AD4-239F-2D24A9D86BE4}"/>
                    </a:ext>
                  </a:extLst>
                </p14:cNvPr>
                <p14:cNvContentPartPr/>
                <p14:nvPr/>
              </p14:nvContentPartPr>
              <p14:xfrm>
                <a:off x="5920223" y="3165321"/>
                <a:ext cx="28440" cy="299160"/>
              </p14:xfrm>
            </p:contentPart>
          </mc:Choice>
          <mc:Fallback>
            <p:pic>
              <p:nvPicPr>
                <p:cNvPr id="172" name="Ink 171">
                  <a:extLst>
                    <a:ext uri="{FF2B5EF4-FFF2-40B4-BE49-F238E27FC236}">
                      <a16:creationId xmlns:a16="http://schemas.microsoft.com/office/drawing/2014/main" id="{E249C168-7A9F-3AD4-239F-2D24A9D86BE4}"/>
                    </a:ext>
                  </a:extLst>
                </p:cNvPr>
                <p:cNvPicPr/>
                <p:nvPr/>
              </p:nvPicPr>
              <p:blipFill>
                <a:blip r:embed="rId308"/>
                <a:stretch>
                  <a:fillRect/>
                </a:stretch>
              </p:blipFill>
              <p:spPr>
                <a:xfrm>
                  <a:off x="5911583" y="3156321"/>
                  <a:ext cx="46080" cy="316800"/>
                </a:xfrm>
                <a:prstGeom prst="rect">
                  <a:avLst/>
                </a:prstGeom>
              </p:spPr>
            </p:pic>
          </mc:Fallback>
        </mc:AlternateContent>
        <mc:AlternateContent xmlns:mc="http://schemas.openxmlformats.org/markup-compatibility/2006">
          <mc:Choice xmlns:p14="http://schemas.microsoft.com/office/powerpoint/2010/main" Requires="p14">
            <p:contentPart p14:bwMode="auto" r:id="rId309">
              <p14:nvContentPartPr>
                <p14:cNvPr id="173" name="Ink 172">
                  <a:extLst>
                    <a:ext uri="{FF2B5EF4-FFF2-40B4-BE49-F238E27FC236}">
                      <a16:creationId xmlns:a16="http://schemas.microsoft.com/office/drawing/2014/main" id="{91233E4D-E0B4-1263-447B-DDB204D75DAB}"/>
                    </a:ext>
                  </a:extLst>
                </p14:cNvPr>
                <p14:cNvContentPartPr/>
                <p14:nvPr/>
              </p14:nvContentPartPr>
              <p14:xfrm>
                <a:off x="6028223" y="3110241"/>
                <a:ext cx="109080" cy="320760"/>
              </p14:xfrm>
            </p:contentPart>
          </mc:Choice>
          <mc:Fallback>
            <p:pic>
              <p:nvPicPr>
                <p:cNvPr id="173" name="Ink 172">
                  <a:extLst>
                    <a:ext uri="{FF2B5EF4-FFF2-40B4-BE49-F238E27FC236}">
                      <a16:creationId xmlns:a16="http://schemas.microsoft.com/office/drawing/2014/main" id="{91233E4D-E0B4-1263-447B-DDB204D75DAB}"/>
                    </a:ext>
                  </a:extLst>
                </p:cNvPr>
                <p:cNvPicPr/>
                <p:nvPr/>
              </p:nvPicPr>
              <p:blipFill>
                <a:blip r:embed="rId310"/>
                <a:stretch>
                  <a:fillRect/>
                </a:stretch>
              </p:blipFill>
              <p:spPr>
                <a:xfrm>
                  <a:off x="6019583" y="3101601"/>
                  <a:ext cx="126720" cy="338400"/>
                </a:xfrm>
                <a:prstGeom prst="rect">
                  <a:avLst/>
                </a:prstGeom>
              </p:spPr>
            </p:pic>
          </mc:Fallback>
        </mc:AlternateContent>
        <mc:AlternateContent xmlns:mc="http://schemas.openxmlformats.org/markup-compatibility/2006">
          <mc:Choice xmlns:p14="http://schemas.microsoft.com/office/powerpoint/2010/main" Requires="p14">
            <p:contentPart p14:bwMode="auto" r:id="rId311">
              <p14:nvContentPartPr>
                <p14:cNvPr id="174" name="Ink 173">
                  <a:extLst>
                    <a:ext uri="{FF2B5EF4-FFF2-40B4-BE49-F238E27FC236}">
                      <a16:creationId xmlns:a16="http://schemas.microsoft.com/office/drawing/2014/main" id="{913B7EAE-407C-6B3D-8D0B-07DB3B9368DD}"/>
                    </a:ext>
                  </a:extLst>
                </p14:cNvPr>
                <p14:cNvContentPartPr/>
                <p14:nvPr/>
              </p14:nvContentPartPr>
              <p14:xfrm>
                <a:off x="6205343" y="3162801"/>
                <a:ext cx="417240" cy="597960"/>
              </p14:xfrm>
            </p:contentPart>
          </mc:Choice>
          <mc:Fallback>
            <p:pic>
              <p:nvPicPr>
                <p:cNvPr id="174" name="Ink 173">
                  <a:extLst>
                    <a:ext uri="{FF2B5EF4-FFF2-40B4-BE49-F238E27FC236}">
                      <a16:creationId xmlns:a16="http://schemas.microsoft.com/office/drawing/2014/main" id="{913B7EAE-407C-6B3D-8D0B-07DB3B9368DD}"/>
                    </a:ext>
                  </a:extLst>
                </p:cNvPr>
                <p:cNvPicPr/>
                <p:nvPr/>
              </p:nvPicPr>
              <p:blipFill>
                <a:blip r:embed="rId312"/>
                <a:stretch>
                  <a:fillRect/>
                </a:stretch>
              </p:blipFill>
              <p:spPr>
                <a:xfrm>
                  <a:off x="6196703" y="3154161"/>
                  <a:ext cx="434880" cy="615600"/>
                </a:xfrm>
                <a:prstGeom prst="rect">
                  <a:avLst/>
                </a:prstGeom>
              </p:spPr>
            </p:pic>
          </mc:Fallback>
        </mc:AlternateContent>
        <mc:AlternateContent xmlns:mc="http://schemas.openxmlformats.org/markup-compatibility/2006">
          <mc:Choice xmlns:p14="http://schemas.microsoft.com/office/powerpoint/2010/main" Requires="p14">
            <p:contentPart p14:bwMode="auto" r:id="rId313">
              <p14:nvContentPartPr>
                <p14:cNvPr id="175" name="Ink 174">
                  <a:extLst>
                    <a:ext uri="{FF2B5EF4-FFF2-40B4-BE49-F238E27FC236}">
                      <a16:creationId xmlns:a16="http://schemas.microsoft.com/office/drawing/2014/main" id="{DC2A597A-37F0-2A97-3EFA-A588A5C2C0F0}"/>
                    </a:ext>
                  </a:extLst>
                </p14:cNvPr>
                <p14:cNvContentPartPr/>
                <p14:nvPr/>
              </p14:nvContentPartPr>
              <p14:xfrm>
                <a:off x="6747143" y="3391401"/>
                <a:ext cx="32400" cy="101160"/>
              </p14:xfrm>
            </p:contentPart>
          </mc:Choice>
          <mc:Fallback>
            <p:pic>
              <p:nvPicPr>
                <p:cNvPr id="175" name="Ink 174">
                  <a:extLst>
                    <a:ext uri="{FF2B5EF4-FFF2-40B4-BE49-F238E27FC236}">
                      <a16:creationId xmlns:a16="http://schemas.microsoft.com/office/drawing/2014/main" id="{DC2A597A-37F0-2A97-3EFA-A588A5C2C0F0}"/>
                    </a:ext>
                  </a:extLst>
                </p:cNvPr>
                <p:cNvPicPr/>
                <p:nvPr/>
              </p:nvPicPr>
              <p:blipFill>
                <a:blip r:embed="rId314"/>
                <a:stretch>
                  <a:fillRect/>
                </a:stretch>
              </p:blipFill>
              <p:spPr>
                <a:xfrm>
                  <a:off x="6738503" y="3382761"/>
                  <a:ext cx="50040" cy="118800"/>
                </a:xfrm>
                <a:prstGeom prst="rect">
                  <a:avLst/>
                </a:prstGeom>
              </p:spPr>
            </p:pic>
          </mc:Fallback>
        </mc:AlternateContent>
        <mc:AlternateContent xmlns:mc="http://schemas.openxmlformats.org/markup-compatibility/2006">
          <mc:Choice xmlns:p14="http://schemas.microsoft.com/office/powerpoint/2010/main" Requires="p14">
            <p:contentPart p14:bwMode="auto" r:id="rId315">
              <p14:nvContentPartPr>
                <p14:cNvPr id="176" name="Ink 175">
                  <a:extLst>
                    <a:ext uri="{FF2B5EF4-FFF2-40B4-BE49-F238E27FC236}">
                      <a16:creationId xmlns:a16="http://schemas.microsoft.com/office/drawing/2014/main" id="{ECFDBCA0-DBF2-809F-E494-BCAF2F3BEFF7}"/>
                    </a:ext>
                  </a:extLst>
                </p14:cNvPr>
                <p14:cNvContentPartPr/>
                <p14:nvPr/>
              </p14:nvContentPartPr>
              <p14:xfrm>
                <a:off x="7103903" y="2991441"/>
                <a:ext cx="326880" cy="426960"/>
              </p14:xfrm>
            </p:contentPart>
          </mc:Choice>
          <mc:Fallback>
            <p:pic>
              <p:nvPicPr>
                <p:cNvPr id="176" name="Ink 175">
                  <a:extLst>
                    <a:ext uri="{FF2B5EF4-FFF2-40B4-BE49-F238E27FC236}">
                      <a16:creationId xmlns:a16="http://schemas.microsoft.com/office/drawing/2014/main" id="{ECFDBCA0-DBF2-809F-E494-BCAF2F3BEFF7}"/>
                    </a:ext>
                  </a:extLst>
                </p:cNvPr>
                <p:cNvPicPr/>
                <p:nvPr/>
              </p:nvPicPr>
              <p:blipFill>
                <a:blip r:embed="rId316"/>
                <a:stretch>
                  <a:fillRect/>
                </a:stretch>
              </p:blipFill>
              <p:spPr>
                <a:xfrm>
                  <a:off x="7095263" y="2982441"/>
                  <a:ext cx="344520" cy="444600"/>
                </a:xfrm>
                <a:prstGeom prst="rect">
                  <a:avLst/>
                </a:prstGeom>
              </p:spPr>
            </p:pic>
          </mc:Fallback>
        </mc:AlternateContent>
        <mc:AlternateContent xmlns:mc="http://schemas.openxmlformats.org/markup-compatibility/2006">
          <mc:Choice xmlns:p14="http://schemas.microsoft.com/office/powerpoint/2010/main" Requires="p14">
            <p:contentPart p14:bwMode="auto" r:id="rId317">
              <p14:nvContentPartPr>
                <p14:cNvPr id="177" name="Ink 176">
                  <a:extLst>
                    <a:ext uri="{FF2B5EF4-FFF2-40B4-BE49-F238E27FC236}">
                      <a16:creationId xmlns:a16="http://schemas.microsoft.com/office/drawing/2014/main" id="{A20454E1-18C4-C274-BBBF-AFD86028B926}"/>
                    </a:ext>
                  </a:extLst>
                </p14:cNvPr>
                <p14:cNvContentPartPr/>
                <p14:nvPr/>
              </p14:nvContentPartPr>
              <p14:xfrm>
                <a:off x="7487303" y="3224361"/>
                <a:ext cx="97560" cy="169560"/>
              </p14:xfrm>
            </p:contentPart>
          </mc:Choice>
          <mc:Fallback>
            <p:pic>
              <p:nvPicPr>
                <p:cNvPr id="177" name="Ink 176">
                  <a:extLst>
                    <a:ext uri="{FF2B5EF4-FFF2-40B4-BE49-F238E27FC236}">
                      <a16:creationId xmlns:a16="http://schemas.microsoft.com/office/drawing/2014/main" id="{A20454E1-18C4-C274-BBBF-AFD86028B926}"/>
                    </a:ext>
                  </a:extLst>
                </p:cNvPr>
                <p:cNvPicPr/>
                <p:nvPr/>
              </p:nvPicPr>
              <p:blipFill>
                <a:blip r:embed="rId318"/>
                <a:stretch>
                  <a:fillRect/>
                </a:stretch>
              </p:blipFill>
              <p:spPr>
                <a:xfrm>
                  <a:off x="7478663" y="3215361"/>
                  <a:ext cx="115200" cy="187200"/>
                </a:xfrm>
                <a:prstGeom prst="rect">
                  <a:avLst/>
                </a:prstGeom>
              </p:spPr>
            </p:pic>
          </mc:Fallback>
        </mc:AlternateContent>
        <mc:AlternateContent xmlns:mc="http://schemas.openxmlformats.org/markup-compatibility/2006">
          <mc:Choice xmlns:p14="http://schemas.microsoft.com/office/powerpoint/2010/main" Requires="p14">
            <p:contentPart p14:bwMode="auto" r:id="rId319">
              <p14:nvContentPartPr>
                <p14:cNvPr id="178" name="Ink 177">
                  <a:extLst>
                    <a:ext uri="{FF2B5EF4-FFF2-40B4-BE49-F238E27FC236}">
                      <a16:creationId xmlns:a16="http://schemas.microsoft.com/office/drawing/2014/main" id="{994E06A2-B163-D5B7-DCCA-565D769BC224}"/>
                    </a:ext>
                  </a:extLst>
                </p14:cNvPr>
                <p14:cNvContentPartPr/>
                <p14:nvPr/>
              </p14:nvContentPartPr>
              <p14:xfrm>
                <a:off x="7676663" y="3032481"/>
                <a:ext cx="52920" cy="361080"/>
              </p14:xfrm>
            </p:contentPart>
          </mc:Choice>
          <mc:Fallback>
            <p:pic>
              <p:nvPicPr>
                <p:cNvPr id="178" name="Ink 177">
                  <a:extLst>
                    <a:ext uri="{FF2B5EF4-FFF2-40B4-BE49-F238E27FC236}">
                      <a16:creationId xmlns:a16="http://schemas.microsoft.com/office/drawing/2014/main" id="{994E06A2-B163-D5B7-DCCA-565D769BC224}"/>
                    </a:ext>
                  </a:extLst>
                </p:cNvPr>
                <p:cNvPicPr/>
                <p:nvPr/>
              </p:nvPicPr>
              <p:blipFill>
                <a:blip r:embed="rId320"/>
                <a:stretch>
                  <a:fillRect/>
                </a:stretch>
              </p:blipFill>
              <p:spPr>
                <a:xfrm>
                  <a:off x="7667663" y="3023841"/>
                  <a:ext cx="70560" cy="378720"/>
                </a:xfrm>
                <a:prstGeom prst="rect">
                  <a:avLst/>
                </a:prstGeom>
              </p:spPr>
            </p:pic>
          </mc:Fallback>
        </mc:AlternateContent>
        <mc:AlternateContent xmlns:mc="http://schemas.openxmlformats.org/markup-compatibility/2006">
          <mc:Choice xmlns:p14="http://schemas.microsoft.com/office/powerpoint/2010/main" Requires="p14">
            <p:contentPart p14:bwMode="auto" r:id="rId321">
              <p14:nvContentPartPr>
                <p14:cNvPr id="179" name="Ink 178">
                  <a:extLst>
                    <a:ext uri="{FF2B5EF4-FFF2-40B4-BE49-F238E27FC236}">
                      <a16:creationId xmlns:a16="http://schemas.microsoft.com/office/drawing/2014/main" id="{67F238BA-9B6F-C683-9492-313A0EA8E105}"/>
                    </a:ext>
                  </a:extLst>
                </p14:cNvPr>
                <p14:cNvContentPartPr/>
                <p14:nvPr/>
              </p14:nvContentPartPr>
              <p14:xfrm>
                <a:off x="7663703" y="3035001"/>
                <a:ext cx="304560" cy="309960"/>
              </p14:xfrm>
            </p:contentPart>
          </mc:Choice>
          <mc:Fallback>
            <p:pic>
              <p:nvPicPr>
                <p:cNvPr id="179" name="Ink 178">
                  <a:extLst>
                    <a:ext uri="{FF2B5EF4-FFF2-40B4-BE49-F238E27FC236}">
                      <a16:creationId xmlns:a16="http://schemas.microsoft.com/office/drawing/2014/main" id="{67F238BA-9B6F-C683-9492-313A0EA8E105}"/>
                    </a:ext>
                  </a:extLst>
                </p:cNvPr>
                <p:cNvPicPr/>
                <p:nvPr/>
              </p:nvPicPr>
              <p:blipFill>
                <a:blip r:embed="rId322"/>
                <a:stretch>
                  <a:fillRect/>
                </a:stretch>
              </p:blipFill>
              <p:spPr>
                <a:xfrm>
                  <a:off x="7654703" y="3026001"/>
                  <a:ext cx="322200" cy="327600"/>
                </a:xfrm>
                <a:prstGeom prst="rect">
                  <a:avLst/>
                </a:prstGeom>
              </p:spPr>
            </p:pic>
          </mc:Fallback>
        </mc:AlternateContent>
        <mc:AlternateContent xmlns:mc="http://schemas.openxmlformats.org/markup-compatibility/2006">
          <mc:Choice xmlns:p14="http://schemas.microsoft.com/office/powerpoint/2010/main" Requires="p14">
            <p:contentPart p14:bwMode="auto" r:id="rId323">
              <p14:nvContentPartPr>
                <p14:cNvPr id="182" name="Ink 181">
                  <a:extLst>
                    <a:ext uri="{FF2B5EF4-FFF2-40B4-BE49-F238E27FC236}">
                      <a16:creationId xmlns:a16="http://schemas.microsoft.com/office/drawing/2014/main" id="{E066F0CD-96E3-74BB-2A2B-F6D97457C1A0}"/>
                    </a:ext>
                  </a:extLst>
                </p14:cNvPr>
                <p14:cNvContentPartPr/>
                <p14:nvPr/>
              </p14:nvContentPartPr>
              <p14:xfrm>
                <a:off x="8191463" y="3144441"/>
                <a:ext cx="201600" cy="252720"/>
              </p14:xfrm>
            </p:contentPart>
          </mc:Choice>
          <mc:Fallback>
            <p:pic>
              <p:nvPicPr>
                <p:cNvPr id="182" name="Ink 181">
                  <a:extLst>
                    <a:ext uri="{FF2B5EF4-FFF2-40B4-BE49-F238E27FC236}">
                      <a16:creationId xmlns:a16="http://schemas.microsoft.com/office/drawing/2014/main" id="{E066F0CD-96E3-74BB-2A2B-F6D97457C1A0}"/>
                    </a:ext>
                  </a:extLst>
                </p:cNvPr>
                <p:cNvPicPr/>
                <p:nvPr/>
              </p:nvPicPr>
              <p:blipFill>
                <a:blip r:embed="rId324"/>
                <a:stretch>
                  <a:fillRect/>
                </a:stretch>
              </p:blipFill>
              <p:spPr>
                <a:xfrm>
                  <a:off x="8182463" y="3135441"/>
                  <a:ext cx="219240" cy="270360"/>
                </a:xfrm>
                <a:prstGeom prst="rect">
                  <a:avLst/>
                </a:prstGeom>
              </p:spPr>
            </p:pic>
          </mc:Fallback>
        </mc:AlternateContent>
        <mc:AlternateContent xmlns:mc="http://schemas.openxmlformats.org/markup-compatibility/2006">
          <mc:Choice xmlns:p14="http://schemas.microsoft.com/office/powerpoint/2010/main" Requires="p14">
            <p:contentPart p14:bwMode="auto" r:id="rId325">
              <p14:nvContentPartPr>
                <p14:cNvPr id="198" name="Ink 197">
                  <a:extLst>
                    <a:ext uri="{FF2B5EF4-FFF2-40B4-BE49-F238E27FC236}">
                      <a16:creationId xmlns:a16="http://schemas.microsoft.com/office/drawing/2014/main" id="{C12653B2-9C86-FBE6-3825-56BBAA030940}"/>
                    </a:ext>
                  </a:extLst>
                </p14:cNvPr>
                <p14:cNvContentPartPr/>
                <p14:nvPr/>
              </p14:nvContentPartPr>
              <p14:xfrm>
                <a:off x="3713423" y="3846801"/>
                <a:ext cx="401760" cy="494640"/>
              </p14:xfrm>
            </p:contentPart>
          </mc:Choice>
          <mc:Fallback>
            <p:pic>
              <p:nvPicPr>
                <p:cNvPr id="198" name="Ink 197">
                  <a:extLst>
                    <a:ext uri="{FF2B5EF4-FFF2-40B4-BE49-F238E27FC236}">
                      <a16:creationId xmlns:a16="http://schemas.microsoft.com/office/drawing/2014/main" id="{C12653B2-9C86-FBE6-3825-56BBAA030940}"/>
                    </a:ext>
                  </a:extLst>
                </p:cNvPr>
                <p:cNvPicPr/>
                <p:nvPr/>
              </p:nvPicPr>
              <p:blipFill>
                <a:blip r:embed="rId326"/>
                <a:stretch>
                  <a:fillRect/>
                </a:stretch>
              </p:blipFill>
              <p:spPr>
                <a:xfrm>
                  <a:off x="3704423" y="3838161"/>
                  <a:ext cx="419400" cy="512280"/>
                </a:xfrm>
                <a:prstGeom prst="rect">
                  <a:avLst/>
                </a:prstGeom>
              </p:spPr>
            </p:pic>
          </mc:Fallback>
        </mc:AlternateContent>
        <mc:AlternateContent xmlns:mc="http://schemas.openxmlformats.org/markup-compatibility/2006">
          <mc:Choice xmlns:p14="http://schemas.microsoft.com/office/powerpoint/2010/main" Requires="p14">
            <p:contentPart p14:bwMode="auto" r:id="rId327">
              <p14:nvContentPartPr>
                <p14:cNvPr id="199" name="Ink 198">
                  <a:extLst>
                    <a:ext uri="{FF2B5EF4-FFF2-40B4-BE49-F238E27FC236}">
                      <a16:creationId xmlns:a16="http://schemas.microsoft.com/office/drawing/2014/main" id="{7B0395D7-6005-5482-EE45-C5DC42DB700A}"/>
                    </a:ext>
                  </a:extLst>
                </p14:cNvPr>
                <p14:cNvContentPartPr/>
                <p14:nvPr/>
              </p14:nvContentPartPr>
              <p14:xfrm>
                <a:off x="4169543" y="4014921"/>
                <a:ext cx="120240" cy="193320"/>
              </p14:xfrm>
            </p:contentPart>
          </mc:Choice>
          <mc:Fallback>
            <p:pic>
              <p:nvPicPr>
                <p:cNvPr id="199" name="Ink 198">
                  <a:extLst>
                    <a:ext uri="{FF2B5EF4-FFF2-40B4-BE49-F238E27FC236}">
                      <a16:creationId xmlns:a16="http://schemas.microsoft.com/office/drawing/2014/main" id="{7B0395D7-6005-5482-EE45-C5DC42DB700A}"/>
                    </a:ext>
                  </a:extLst>
                </p:cNvPr>
                <p:cNvPicPr/>
                <p:nvPr/>
              </p:nvPicPr>
              <p:blipFill>
                <a:blip r:embed="rId328"/>
                <a:stretch>
                  <a:fillRect/>
                </a:stretch>
              </p:blipFill>
              <p:spPr>
                <a:xfrm>
                  <a:off x="4160543" y="4006281"/>
                  <a:ext cx="137880" cy="210960"/>
                </a:xfrm>
                <a:prstGeom prst="rect">
                  <a:avLst/>
                </a:prstGeom>
              </p:spPr>
            </p:pic>
          </mc:Fallback>
        </mc:AlternateContent>
        <mc:AlternateContent xmlns:mc="http://schemas.openxmlformats.org/markup-compatibility/2006">
          <mc:Choice xmlns:p14="http://schemas.microsoft.com/office/powerpoint/2010/main" Requires="p14">
            <p:contentPart p14:bwMode="auto" r:id="rId329">
              <p14:nvContentPartPr>
                <p14:cNvPr id="200" name="Ink 199">
                  <a:extLst>
                    <a:ext uri="{FF2B5EF4-FFF2-40B4-BE49-F238E27FC236}">
                      <a16:creationId xmlns:a16="http://schemas.microsoft.com/office/drawing/2014/main" id="{A2449B14-BE67-DCE6-8943-2C7BCCF085CE}"/>
                    </a:ext>
                  </a:extLst>
                </p14:cNvPr>
                <p14:cNvContentPartPr/>
                <p14:nvPr/>
              </p14:nvContentPartPr>
              <p14:xfrm>
                <a:off x="4354583" y="4001601"/>
                <a:ext cx="126360" cy="191880"/>
              </p14:xfrm>
            </p:contentPart>
          </mc:Choice>
          <mc:Fallback>
            <p:pic>
              <p:nvPicPr>
                <p:cNvPr id="200" name="Ink 199">
                  <a:extLst>
                    <a:ext uri="{FF2B5EF4-FFF2-40B4-BE49-F238E27FC236}">
                      <a16:creationId xmlns:a16="http://schemas.microsoft.com/office/drawing/2014/main" id="{A2449B14-BE67-DCE6-8943-2C7BCCF085CE}"/>
                    </a:ext>
                  </a:extLst>
                </p:cNvPr>
                <p:cNvPicPr/>
                <p:nvPr/>
              </p:nvPicPr>
              <p:blipFill>
                <a:blip r:embed="rId330"/>
                <a:stretch>
                  <a:fillRect/>
                </a:stretch>
              </p:blipFill>
              <p:spPr>
                <a:xfrm>
                  <a:off x="4345943" y="3992601"/>
                  <a:ext cx="144000" cy="209520"/>
                </a:xfrm>
                <a:prstGeom prst="rect">
                  <a:avLst/>
                </a:prstGeom>
              </p:spPr>
            </p:pic>
          </mc:Fallback>
        </mc:AlternateContent>
        <mc:AlternateContent xmlns:mc="http://schemas.openxmlformats.org/markup-compatibility/2006">
          <mc:Choice xmlns:p14="http://schemas.microsoft.com/office/powerpoint/2010/main" Requires="p14">
            <p:contentPart p14:bwMode="auto" r:id="rId331">
              <p14:nvContentPartPr>
                <p14:cNvPr id="201" name="Ink 200">
                  <a:extLst>
                    <a:ext uri="{FF2B5EF4-FFF2-40B4-BE49-F238E27FC236}">
                      <a16:creationId xmlns:a16="http://schemas.microsoft.com/office/drawing/2014/main" id="{11E398C4-4FFB-73F5-410E-F4F4BD35084E}"/>
                    </a:ext>
                  </a:extLst>
                </p14:cNvPr>
                <p14:cNvContentPartPr/>
                <p14:nvPr/>
              </p14:nvContentPartPr>
              <p14:xfrm>
                <a:off x="4510463" y="3857601"/>
                <a:ext cx="84960" cy="352440"/>
              </p14:xfrm>
            </p:contentPart>
          </mc:Choice>
          <mc:Fallback>
            <p:pic>
              <p:nvPicPr>
                <p:cNvPr id="201" name="Ink 200">
                  <a:extLst>
                    <a:ext uri="{FF2B5EF4-FFF2-40B4-BE49-F238E27FC236}">
                      <a16:creationId xmlns:a16="http://schemas.microsoft.com/office/drawing/2014/main" id="{11E398C4-4FFB-73F5-410E-F4F4BD35084E}"/>
                    </a:ext>
                  </a:extLst>
                </p:cNvPr>
                <p:cNvPicPr/>
                <p:nvPr/>
              </p:nvPicPr>
              <p:blipFill>
                <a:blip r:embed="rId332"/>
                <a:stretch>
                  <a:fillRect/>
                </a:stretch>
              </p:blipFill>
              <p:spPr>
                <a:xfrm>
                  <a:off x="4501823" y="3848961"/>
                  <a:ext cx="102600" cy="370080"/>
                </a:xfrm>
                <a:prstGeom prst="rect">
                  <a:avLst/>
                </a:prstGeom>
              </p:spPr>
            </p:pic>
          </mc:Fallback>
        </mc:AlternateContent>
        <mc:AlternateContent xmlns:mc="http://schemas.openxmlformats.org/markup-compatibility/2006">
          <mc:Choice xmlns:p14="http://schemas.microsoft.com/office/powerpoint/2010/main" Requires="p14">
            <p:contentPart p14:bwMode="auto" r:id="rId333">
              <p14:nvContentPartPr>
                <p14:cNvPr id="202" name="Ink 201">
                  <a:extLst>
                    <a:ext uri="{FF2B5EF4-FFF2-40B4-BE49-F238E27FC236}">
                      <a16:creationId xmlns:a16="http://schemas.microsoft.com/office/drawing/2014/main" id="{2D302278-4723-7408-8799-E63E8D184837}"/>
                    </a:ext>
                  </a:extLst>
                </p14:cNvPr>
                <p14:cNvContentPartPr/>
                <p14:nvPr/>
              </p14:nvContentPartPr>
              <p14:xfrm>
                <a:off x="4874783" y="3794241"/>
                <a:ext cx="255600" cy="338040"/>
              </p14:xfrm>
            </p:contentPart>
          </mc:Choice>
          <mc:Fallback>
            <p:pic>
              <p:nvPicPr>
                <p:cNvPr id="202" name="Ink 201">
                  <a:extLst>
                    <a:ext uri="{FF2B5EF4-FFF2-40B4-BE49-F238E27FC236}">
                      <a16:creationId xmlns:a16="http://schemas.microsoft.com/office/drawing/2014/main" id="{2D302278-4723-7408-8799-E63E8D184837}"/>
                    </a:ext>
                  </a:extLst>
                </p:cNvPr>
                <p:cNvPicPr/>
                <p:nvPr/>
              </p:nvPicPr>
              <p:blipFill>
                <a:blip r:embed="rId334"/>
                <a:stretch>
                  <a:fillRect/>
                </a:stretch>
              </p:blipFill>
              <p:spPr>
                <a:xfrm>
                  <a:off x="4865783" y="3785241"/>
                  <a:ext cx="273240" cy="355680"/>
                </a:xfrm>
                <a:prstGeom prst="rect">
                  <a:avLst/>
                </a:prstGeom>
              </p:spPr>
            </p:pic>
          </mc:Fallback>
        </mc:AlternateContent>
        <mc:AlternateContent xmlns:mc="http://schemas.openxmlformats.org/markup-compatibility/2006">
          <mc:Choice xmlns:p14="http://schemas.microsoft.com/office/powerpoint/2010/main" Requires="p14">
            <p:contentPart p14:bwMode="auto" r:id="rId335">
              <p14:nvContentPartPr>
                <p14:cNvPr id="203" name="Ink 202">
                  <a:extLst>
                    <a:ext uri="{FF2B5EF4-FFF2-40B4-BE49-F238E27FC236}">
                      <a16:creationId xmlns:a16="http://schemas.microsoft.com/office/drawing/2014/main" id="{3794107A-6FB5-DA11-323C-9662469A54FA}"/>
                    </a:ext>
                  </a:extLst>
                </p14:cNvPr>
                <p14:cNvContentPartPr/>
                <p14:nvPr/>
              </p14:nvContentPartPr>
              <p14:xfrm>
                <a:off x="5094383" y="3829881"/>
                <a:ext cx="514080" cy="235800"/>
              </p14:xfrm>
            </p:contentPart>
          </mc:Choice>
          <mc:Fallback>
            <p:pic>
              <p:nvPicPr>
                <p:cNvPr id="203" name="Ink 202">
                  <a:extLst>
                    <a:ext uri="{FF2B5EF4-FFF2-40B4-BE49-F238E27FC236}">
                      <a16:creationId xmlns:a16="http://schemas.microsoft.com/office/drawing/2014/main" id="{3794107A-6FB5-DA11-323C-9662469A54FA}"/>
                    </a:ext>
                  </a:extLst>
                </p:cNvPr>
                <p:cNvPicPr/>
                <p:nvPr/>
              </p:nvPicPr>
              <p:blipFill>
                <a:blip r:embed="rId336"/>
                <a:stretch>
                  <a:fillRect/>
                </a:stretch>
              </p:blipFill>
              <p:spPr>
                <a:xfrm>
                  <a:off x="5085743" y="3820881"/>
                  <a:ext cx="531720" cy="253440"/>
                </a:xfrm>
                <a:prstGeom prst="rect">
                  <a:avLst/>
                </a:prstGeom>
              </p:spPr>
            </p:pic>
          </mc:Fallback>
        </mc:AlternateContent>
        <mc:AlternateContent xmlns:mc="http://schemas.openxmlformats.org/markup-compatibility/2006">
          <mc:Choice xmlns:p14="http://schemas.microsoft.com/office/powerpoint/2010/main" Requires="p14">
            <p:contentPart p14:bwMode="auto" r:id="rId337">
              <p14:nvContentPartPr>
                <p14:cNvPr id="204" name="Ink 203">
                  <a:extLst>
                    <a:ext uri="{FF2B5EF4-FFF2-40B4-BE49-F238E27FC236}">
                      <a16:creationId xmlns:a16="http://schemas.microsoft.com/office/drawing/2014/main" id="{4B28CB20-7196-EECF-92F3-8C7A463A4CF4}"/>
                    </a:ext>
                  </a:extLst>
                </p14:cNvPr>
                <p14:cNvContentPartPr/>
                <p14:nvPr/>
              </p14:nvContentPartPr>
              <p14:xfrm>
                <a:off x="5831303" y="3573561"/>
                <a:ext cx="843120" cy="490680"/>
              </p14:xfrm>
            </p:contentPart>
          </mc:Choice>
          <mc:Fallback>
            <p:pic>
              <p:nvPicPr>
                <p:cNvPr id="204" name="Ink 203">
                  <a:extLst>
                    <a:ext uri="{FF2B5EF4-FFF2-40B4-BE49-F238E27FC236}">
                      <a16:creationId xmlns:a16="http://schemas.microsoft.com/office/drawing/2014/main" id="{4B28CB20-7196-EECF-92F3-8C7A463A4CF4}"/>
                    </a:ext>
                  </a:extLst>
                </p:cNvPr>
                <p:cNvPicPr/>
                <p:nvPr/>
              </p:nvPicPr>
              <p:blipFill>
                <a:blip r:embed="rId338"/>
                <a:stretch>
                  <a:fillRect/>
                </a:stretch>
              </p:blipFill>
              <p:spPr>
                <a:xfrm>
                  <a:off x="5822663" y="3564921"/>
                  <a:ext cx="860760" cy="508320"/>
                </a:xfrm>
                <a:prstGeom prst="rect">
                  <a:avLst/>
                </a:prstGeom>
              </p:spPr>
            </p:pic>
          </mc:Fallback>
        </mc:AlternateContent>
        <mc:AlternateContent xmlns:mc="http://schemas.openxmlformats.org/markup-compatibility/2006">
          <mc:Choice xmlns:p14="http://schemas.microsoft.com/office/powerpoint/2010/main" Requires="p14">
            <p:contentPart p14:bwMode="auto" r:id="rId339">
              <p14:nvContentPartPr>
                <p14:cNvPr id="205" name="Ink 204">
                  <a:extLst>
                    <a:ext uri="{FF2B5EF4-FFF2-40B4-BE49-F238E27FC236}">
                      <a16:creationId xmlns:a16="http://schemas.microsoft.com/office/drawing/2014/main" id="{DD4A7308-D19D-13C5-61BF-172807361614}"/>
                    </a:ext>
                  </a:extLst>
                </p14:cNvPr>
                <p14:cNvContentPartPr/>
                <p14:nvPr/>
              </p14:nvContentPartPr>
              <p14:xfrm>
                <a:off x="6621143" y="3773721"/>
                <a:ext cx="184680" cy="215640"/>
              </p14:xfrm>
            </p:contentPart>
          </mc:Choice>
          <mc:Fallback>
            <p:pic>
              <p:nvPicPr>
                <p:cNvPr id="205" name="Ink 204">
                  <a:extLst>
                    <a:ext uri="{FF2B5EF4-FFF2-40B4-BE49-F238E27FC236}">
                      <a16:creationId xmlns:a16="http://schemas.microsoft.com/office/drawing/2014/main" id="{DD4A7308-D19D-13C5-61BF-172807361614}"/>
                    </a:ext>
                  </a:extLst>
                </p:cNvPr>
                <p:cNvPicPr/>
                <p:nvPr/>
              </p:nvPicPr>
              <p:blipFill>
                <a:blip r:embed="rId340"/>
                <a:stretch>
                  <a:fillRect/>
                </a:stretch>
              </p:blipFill>
              <p:spPr>
                <a:xfrm>
                  <a:off x="6612503" y="3764721"/>
                  <a:ext cx="202320" cy="233280"/>
                </a:xfrm>
                <a:prstGeom prst="rect">
                  <a:avLst/>
                </a:prstGeom>
              </p:spPr>
            </p:pic>
          </mc:Fallback>
        </mc:AlternateContent>
        <mc:AlternateContent xmlns:mc="http://schemas.openxmlformats.org/markup-compatibility/2006">
          <mc:Choice xmlns:p14="http://schemas.microsoft.com/office/powerpoint/2010/main" Requires="p14">
            <p:contentPart p14:bwMode="auto" r:id="rId341">
              <p14:nvContentPartPr>
                <p14:cNvPr id="206" name="Ink 205">
                  <a:extLst>
                    <a:ext uri="{FF2B5EF4-FFF2-40B4-BE49-F238E27FC236}">
                      <a16:creationId xmlns:a16="http://schemas.microsoft.com/office/drawing/2014/main" id="{44A4DD2D-2270-875C-52A8-769021095D57}"/>
                    </a:ext>
                  </a:extLst>
                </p14:cNvPr>
                <p14:cNvContentPartPr/>
                <p14:nvPr/>
              </p14:nvContentPartPr>
              <p14:xfrm>
                <a:off x="6789623" y="3631881"/>
                <a:ext cx="20880" cy="120600"/>
              </p14:xfrm>
            </p:contentPart>
          </mc:Choice>
          <mc:Fallback>
            <p:pic>
              <p:nvPicPr>
                <p:cNvPr id="206" name="Ink 205">
                  <a:extLst>
                    <a:ext uri="{FF2B5EF4-FFF2-40B4-BE49-F238E27FC236}">
                      <a16:creationId xmlns:a16="http://schemas.microsoft.com/office/drawing/2014/main" id="{44A4DD2D-2270-875C-52A8-769021095D57}"/>
                    </a:ext>
                  </a:extLst>
                </p:cNvPr>
                <p:cNvPicPr/>
                <p:nvPr/>
              </p:nvPicPr>
              <p:blipFill>
                <a:blip r:embed="rId342"/>
                <a:stretch>
                  <a:fillRect/>
                </a:stretch>
              </p:blipFill>
              <p:spPr>
                <a:xfrm>
                  <a:off x="6780623" y="3623241"/>
                  <a:ext cx="38520" cy="138240"/>
                </a:xfrm>
                <a:prstGeom prst="rect">
                  <a:avLst/>
                </a:prstGeom>
              </p:spPr>
            </p:pic>
          </mc:Fallback>
        </mc:AlternateContent>
        <mc:AlternateContent xmlns:mc="http://schemas.openxmlformats.org/markup-compatibility/2006">
          <mc:Choice xmlns:p14="http://schemas.microsoft.com/office/powerpoint/2010/main" Requires="p14">
            <p:contentPart p14:bwMode="auto" r:id="rId343">
              <p14:nvContentPartPr>
                <p14:cNvPr id="207" name="Ink 206">
                  <a:extLst>
                    <a:ext uri="{FF2B5EF4-FFF2-40B4-BE49-F238E27FC236}">
                      <a16:creationId xmlns:a16="http://schemas.microsoft.com/office/drawing/2014/main" id="{CA354459-A990-1DF9-D2B7-2A45B4E3E9A9}"/>
                    </a:ext>
                  </a:extLst>
                </p14:cNvPr>
                <p14:cNvContentPartPr/>
                <p14:nvPr/>
              </p14:nvContentPartPr>
              <p14:xfrm>
                <a:off x="6855503" y="3683721"/>
                <a:ext cx="489960" cy="282600"/>
              </p14:xfrm>
            </p:contentPart>
          </mc:Choice>
          <mc:Fallback>
            <p:pic>
              <p:nvPicPr>
                <p:cNvPr id="207" name="Ink 206">
                  <a:extLst>
                    <a:ext uri="{FF2B5EF4-FFF2-40B4-BE49-F238E27FC236}">
                      <a16:creationId xmlns:a16="http://schemas.microsoft.com/office/drawing/2014/main" id="{CA354459-A990-1DF9-D2B7-2A45B4E3E9A9}"/>
                    </a:ext>
                  </a:extLst>
                </p:cNvPr>
                <p:cNvPicPr/>
                <p:nvPr/>
              </p:nvPicPr>
              <p:blipFill>
                <a:blip r:embed="rId344"/>
                <a:stretch>
                  <a:fillRect/>
                </a:stretch>
              </p:blipFill>
              <p:spPr>
                <a:xfrm>
                  <a:off x="6846863" y="3675081"/>
                  <a:ext cx="507600" cy="300240"/>
                </a:xfrm>
                <a:prstGeom prst="rect">
                  <a:avLst/>
                </a:prstGeom>
              </p:spPr>
            </p:pic>
          </mc:Fallback>
        </mc:AlternateContent>
        <mc:AlternateContent xmlns:mc="http://schemas.openxmlformats.org/markup-compatibility/2006">
          <mc:Choice xmlns:p14="http://schemas.microsoft.com/office/powerpoint/2010/main" Requires="p14">
            <p:contentPart p14:bwMode="auto" r:id="rId345">
              <p14:nvContentPartPr>
                <p14:cNvPr id="208" name="Ink 207">
                  <a:extLst>
                    <a:ext uri="{FF2B5EF4-FFF2-40B4-BE49-F238E27FC236}">
                      <a16:creationId xmlns:a16="http://schemas.microsoft.com/office/drawing/2014/main" id="{B5263954-6092-4F19-6C61-14C100C86333}"/>
                    </a:ext>
                  </a:extLst>
                </p14:cNvPr>
                <p14:cNvContentPartPr/>
                <p14:nvPr/>
              </p14:nvContentPartPr>
              <p14:xfrm>
                <a:off x="7413503" y="3540801"/>
                <a:ext cx="256320" cy="377280"/>
              </p14:xfrm>
            </p:contentPart>
          </mc:Choice>
          <mc:Fallback>
            <p:pic>
              <p:nvPicPr>
                <p:cNvPr id="208" name="Ink 207">
                  <a:extLst>
                    <a:ext uri="{FF2B5EF4-FFF2-40B4-BE49-F238E27FC236}">
                      <a16:creationId xmlns:a16="http://schemas.microsoft.com/office/drawing/2014/main" id="{B5263954-6092-4F19-6C61-14C100C86333}"/>
                    </a:ext>
                  </a:extLst>
                </p:cNvPr>
                <p:cNvPicPr/>
                <p:nvPr/>
              </p:nvPicPr>
              <p:blipFill>
                <a:blip r:embed="rId346"/>
                <a:stretch>
                  <a:fillRect/>
                </a:stretch>
              </p:blipFill>
              <p:spPr>
                <a:xfrm>
                  <a:off x="7404503" y="3531801"/>
                  <a:ext cx="273960" cy="394920"/>
                </a:xfrm>
                <a:prstGeom prst="rect">
                  <a:avLst/>
                </a:prstGeom>
              </p:spPr>
            </p:pic>
          </mc:Fallback>
        </mc:AlternateContent>
        <mc:AlternateContent xmlns:mc="http://schemas.openxmlformats.org/markup-compatibility/2006">
          <mc:Choice xmlns:p14="http://schemas.microsoft.com/office/powerpoint/2010/main" Requires="p14">
            <p:contentPart p14:bwMode="auto" r:id="rId347">
              <p14:nvContentPartPr>
                <p14:cNvPr id="209" name="Ink 208">
                  <a:extLst>
                    <a:ext uri="{FF2B5EF4-FFF2-40B4-BE49-F238E27FC236}">
                      <a16:creationId xmlns:a16="http://schemas.microsoft.com/office/drawing/2014/main" id="{CAE3B8FC-3763-7ED3-F965-7714FF917AE8}"/>
                    </a:ext>
                  </a:extLst>
                </p14:cNvPr>
                <p14:cNvContentPartPr/>
                <p14:nvPr/>
              </p14:nvContentPartPr>
              <p14:xfrm>
                <a:off x="7678823" y="3603081"/>
                <a:ext cx="25920" cy="13320"/>
              </p14:xfrm>
            </p:contentPart>
          </mc:Choice>
          <mc:Fallback>
            <p:pic>
              <p:nvPicPr>
                <p:cNvPr id="209" name="Ink 208">
                  <a:extLst>
                    <a:ext uri="{FF2B5EF4-FFF2-40B4-BE49-F238E27FC236}">
                      <a16:creationId xmlns:a16="http://schemas.microsoft.com/office/drawing/2014/main" id="{CAE3B8FC-3763-7ED3-F965-7714FF917AE8}"/>
                    </a:ext>
                  </a:extLst>
                </p:cNvPr>
                <p:cNvPicPr/>
                <p:nvPr/>
              </p:nvPicPr>
              <p:blipFill>
                <a:blip r:embed="rId348"/>
                <a:stretch>
                  <a:fillRect/>
                </a:stretch>
              </p:blipFill>
              <p:spPr>
                <a:xfrm>
                  <a:off x="7670183" y="3594441"/>
                  <a:ext cx="43560" cy="30960"/>
                </a:xfrm>
                <a:prstGeom prst="rect">
                  <a:avLst/>
                </a:prstGeom>
              </p:spPr>
            </p:pic>
          </mc:Fallback>
        </mc:AlternateContent>
        <mc:AlternateContent xmlns:mc="http://schemas.openxmlformats.org/markup-compatibility/2006">
          <mc:Choice xmlns:p14="http://schemas.microsoft.com/office/powerpoint/2010/main" Requires="p14">
            <p:contentPart p14:bwMode="auto" r:id="rId349">
              <p14:nvContentPartPr>
                <p14:cNvPr id="210" name="Ink 209">
                  <a:extLst>
                    <a:ext uri="{FF2B5EF4-FFF2-40B4-BE49-F238E27FC236}">
                      <a16:creationId xmlns:a16="http://schemas.microsoft.com/office/drawing/2014/main" id="{02EC008E-1EA6-EC7B-96CC-4F6FB402C7F8}"/>
                    </a:ext>
                  </a:extLst>
                </p14:cNvPr>
                <p14:cNvContentPartPr/>
                <p14:nvPr/>
              </p14:nvContentPartPr>
              <p14:xfrm>
                <a:off x="7722743" y="3672921"/>
                <a:ext cx="137520" cy="398160"/>
              </p14:xfrm>
            </p:contentPart>
          </mc:Choice>
          <mc:Fallback>
            <p:pic>
              <p:nvPicPr>
                <p:cNvPr id="210" name="Ink 209">
                  <a:extLst>
                    <a:ext uri="{FF2B5EF4-FFF2-40B4-BE49-F238E27FC236}">
                      <a16:creationId xmlns:a16="http://schemas.microsoft.com/office/drawing/2014/main" id="{02EC008E-1EA6-EC7B-96CC-4F6FB402C7F8}"/>
                    </a:ext>
                  </a:extLst>
                </p:cNvPr>
                <p:cNvPicPr/>
                <p:nvPr/>
              </p:nvPicPr>
              <p:blipFill>
                <a:blip r:embed="rId350"/>
                <a:stretch>
                  <a:fillRect/>
                </a:stretch>
              </p:blipFill>
              <p:spPr>
                <a:xfrm>
                  <a:off x="7714103" y="3664281"/>
                  <a:ext cx="155160" cy="415800"/>
                </a:xfrm>
                <a:prstGeom prst="rect">
                  <a:avLst/>
                </a:prstGeom>
              </p:spPr>
            </p:pic>
          </mc:Fallback>
        </mc:AlternateContent>
        <mc:AlternateContent xmlns:mc="http://schemas.openxmlformats.org/markup-compatibility/2006">
          <mc:Choice xmlns:p14="http://schemas.microsoft.com/office/powerpoint/2010/main" Requires="p14">
            <p:contentPart p14:bwMode="auto" r:id="rId351">
              <p14:nvContentPartPr>
                <p14:cNvPr id="212" name="Ink 211">
                  <a:extLst>
                    <a:ext uri="{FF2B5EF4-FFF2-40B4-BE49-F238E27FC236}">
                      <a16:creationId xmlns:a16="http://schemas.microsoft.com/office/drawing/2014/main" id="{16E0241F-B5AA-29CD-8763-59113909E901}"/>
                    </a:ext>
                  </a:extLst>
                </p14:cNvPr>
                <p14:cNvContentPartPr/>
                <p14:nvPr/>
              </p14:nvContentPartPr>
              <p14:xfrm>
                <a:off x="1677983" y="4743921"/>
                <a:ext cx="992520" cy="671760"/>
              </p14:xfrm>
            </p:contentPart>
          </mc:Choice>
          <mc:Fallback>
            <p:pic>
              <p:nvPicPr>
                <p:cNvPr id="212" name="Ink 211">
                  <a:extLst>
                    <a:ext uri="{FF2B5EF4-FFF2-40B4-BE49-F238E27FC236}">
                      <a16:creationId xmlns:a16="http://schemas.microsoft.com/office/drawing/2014/main" id="{16E0241F-B5AA-29CD-8763-59113909E901}"/>
                    </a:ext>
                  </a:extLst>
                </p:cNvPr>
                <p:cNvPicPr/>
                <p:nvPr/>
              </p:nvPicPr>
              <p:blipFill>
                <a:blip r:embed="rId352"/>
                <a:stretch>
                  <a:fillRect/>
                </a:stretch>
              </p:blipFill>
              <p:spPr>
                <a:xfrm>
                  <a:off x="1668983" y="4735281"/>
                  <a:ext cx="1010160" cy="689400"/>
                </a:xfrm>
                <a:prstGeom prst="rect">
                  <a:avLst/>
                </a:prstGeom>
              </p:spPr>
            </p:pic>
          </mc:Fallback>
        </mc:AlternateContent>
        <mc:AlternateContent xmlns:mc="http://schemas.openxmlformats.org/markup-compatibility/2006">
          <mc:Choice xmlns:p14="http://schemas.microsoft.com/office/powerpoint/2010/main" Requires="p14">
            <p:contentPart p14:bwMode="auto" r:id="rId353">
              <p14:nvContentPartPr>
                <p14:cNvPr id="213" name="Ink 212">
                  <a:extLst>
                    <a:ext uri="{FF2B5EF4-FFF2-40B4-BE49-F238E27FC236}">
                      <a16:creationId xmlns:a16="http://schemas.microsoft.com/office/drawing/2014/main" id="{69C33B23-C42D-E3C1-14EF-A3E97DF5172F}"/>
                    </a:ext>
                  </a:extLst>
                </p14:cNvPr>
                <p14:cNvContentPartPr/>
                <p14:nvPr/>
              </p14:nvContentPartPr>
              <p14:xfrm>
                <a:off x="1801823" y="4624761"/>
                <a:ext cx="910800" cy="757080"/>
              </p14:xfrm>
            </p:contentPart>
          </mc:Choice>
          <mc:Fallback>
            <p:pic>
              <p:nvPicPr>
                <p:cNvPr id="213" name="Ink 212">
                  <a:extLst>
                    <a:ext uri="{FF2B5EF4-FFF2-40B4-BE49-F238E27FC236}">
                      <a16:creationId xmlns:a16="http://schemas.microsoft.com/office/drawing/2014/main" id="{69C33B23-C42D-E3C1-14EF-A3E97DF5172F}"/>
                    </a:ext>
                  </a:extLst>
                </p:cNvPr>
                <p:cNvPicPr/>
                <p:nvPr/>
              </p:nvPicPr>
              <p:blipFill>
                <a:blip r:embed="rId354"/>
                <a:stretch>
                  <a:fillRect/>
                </a:stretch>
              </p:blipFill>
              <p:spPr>
                <a:xfrm>
                  <a:off x="1793183" y="4615761"/>
                  <a:ext cx="928440" cy="774720"/>
                </a:xfrm>
                <a:prstGeom prst="rect">
                  <a:avLst/>
                </a:prstGeom>
              </p:spPr>
            </p:pic>
          </mc:Fallback>
        </mc:AlternateContent>
        <mc:AlternateContent xmlns:mc="http://schemas.openxmlformats.org/markup-compatibility/2006">
          <mc:Choice xmlns:p14="http://schemas.microsoft.com/office/powerpoint/2010/main" Requires="p14">
            <p:contentPart p14:bwMode="auto" r:id="rId355">
              <p14:nvContentPartPr>
                <p14:cNvPr id="214" name="Ink 213">
                  <a:extLst>
                    <a:ext uri="{FF2B5EF4-FFF2-40B4-BE49-F238E27FC236}">
                      <a16:creationId xmlns:a16="http://schemas.microsoft.com/office/drawing/2014/main" id="{E3DAB546-9E5D-3D08-1788-66735415AD7F}"/>
                    </a:ext>
                  </a:extLst>
                </p14:cNvPr>
                <p14:cNvContentPartPr/>
                <p14:nvPr/>
              </p14:nvContentPartPr>
              <p14:xfrm>
                <a:off x="3499583" y="5151801"/>
                <a:ext cx="948240" cy="794520"/>
              </p14:xfrm>
            </p:contentPart>
          </mc:Choice>
          <mc:Fallback>
            <p:pic>
              <p:nvPicPr>
                <p:cNvPr id="214" name="Ink 213">
                  <a:extLst>
                    <a:ext uri="{FF2B5EF4-FFF2-40B4-BE49-F238E27FC236}">
                      <a16:creationId xmlns:a16="http://schemas.microsoft.com/office/drawing/2014/main" id="{E3DAB546-9E5D-3D08-1788-66735415AD7F}"/>
                    </a:ext>
                  </a:extLst>
                </p:cNvPr>
                <p:cNvPicPr/>
                <p:nvPr/>
              </p:nvPicPr>
              <p:blipFill>
                <a:blip r:embed="rId356"/>
                <a:stretch>
                  <a:fillRect/>
                </a:stretch>
              </p:blipFill>
              <p:spPr>
                <a:xfrm>
                  <a:off x="3490943" y="5142801"/>
                  <a:ext cx="965880" cy="812160"/>
                </a:xfrm>
                <a:prstGeom prst="rect">
                  <a:avLst/>
                </a:prstGeom>
              </p:spPr>
            </p:pic>
          </mc:Fallback>
        </mc:AlternateContent>
        <mc:AlternateContent xmlns:mc="http://schemas.openxmlformats.org/markup-compatibility/2006">
          <mc:Choice xmlns:p14="http://schemas.microsoft.com/office/powerpoint/2010/main" Requires="p14">
            <p:contentPart p14:bwMode="auto" r:id="rId357">
              <p14:nvContentPartPr>
                <p14:cNvPr id="215" name="Ink 214">
                  <a:extLst>
                    <a:ext uri="{FF2B5EF4-FFF2-40B4-BE49-F238E27FC236}">
                      <a16:creationId xmlns:a16="http://schemas.microsoft.com/office/drawing/2014/main" id="{03C36262-6140-CF92-3766-9FDD4A3711F8}"/>
                    </a:ext>
                  </a:extLst>
                </p14:cNvPr>
                <p14:cNvContentPartPr/>
                <p14:nvPr/>
              </p14:nvContentPartPr>
              <p14:xfrm>
                <a:off x="2684543" y="4925721"/>
                <a:ext cx="1089360" cy="707040"/>
              </p14:xfrm>
            </p:contentPart>
          </mc:Choice>
          <mc:Fallback>
            <p:pic>
              <p:nvPicPr>
                <p:cNvPr id="215" name="Ink 214">
                  <a:extLst>
                    <a:ext uri="{FF2B5EF4-FFF2-40B4-BE49-F238E27FC236}">
                      <a16:creationId xmlns:a16="http://schemas.microsoft.com/office/drawing/2014/main" id="{03C36262-6140-CF92-3766-9FDD4A3711F8}"/>
                    </a:ext>
                  </a:extLst>
                </p:cNvPr>
                <p:cNvPicPr/>
                <p:nvPr/>
              </p:nvPicPr>
              <p:blipFill>
                <a:blip r:embed="rId358"/>
                <a:stretch>
                  <a:fillRect/>
                </a:stretch>
              </p:blipFill>
              <p:spPr>
                <a:xfrm>
                  <a:off x="2675903" y="4917081"/>
                  <a:ext cx="1107000" cy="724680"/>
                </a:xfrm>
                <a:prstGeom prst="rect">
                  <a:avLst/>
                </a:prstGeom>
              </p:spPr>
            </p:pic>
          </mc:Fallback>
        </mc:AlternateContent>
        <mc:AlternateContent xmlns:mc="http://schemas.openxmlformats.org/markup-compatibility/2006">
          <mc:Choice xmlns:p14="http://schemas.microsoft.com/office/powerpoint/2010/main" Requires="p14">
            <p:contentPart p14:bwMode="auto" r:id="rId359">
              <p14:nvContentPartPr>
                <p14:cNvPr id="217" name="Ink 216">
                  <a:extLst>
                    <a:ext uri="{FF2B5EF4-FFF2-40B4-BE49-F238E27FC236}">
                      <a16:creationId xmlns:a16="http://schemas.microsoft.com/office/drawing/2014/main" id="{E68F61DA-A735-C342-9AD0-E611CAD779A3}"/>
                    </a:ext>
                  </a:extLst>
                </p14:cNvPr>
                <p14:cNvContentPartPr/>
                <p14:nvPr/>
              </p14:nvContentPartPr>
              <p14:xfrm>
                <a:off x="1951583" y="4815201"/>
                <a:ext cx="227520" cy="388080"/>
              </p14:xfrm>
            </p:contentPart>
          </mc:Choice>
          <mc:Fallback>
            <p:pic>
              <p:nvPicPr>
                <p:cNvPr id="217" name="Ink 216">
                  <a:extLst>
                    <a:ext uri="{FF2B5EF4-FFF2-40B4-BE49-F238E27FC236}">
                      <a16:creationId xmlns:a16="http://schemas.microsoft.com/office/drawing/2014/main" id="{E68F61DA-A735-C342-9AD0-E611CAD779A3}"/>
                    </a:ext>
                  </a:extLst>
                </p:cNvPr>
                <p:cNvPicPr/>
                <p:nvPr/>
              </p:nvPicPr>
              <p:blipFill>
                <a:blip r:embed="rId360"/>
                <a:stretch>
                  <a:fillRect/>
                </a:stretch>
              </p:blipFill>
              <p:spPr>
                <a:xfrm>
                  <a:off x="1942583" y="4806561"/>
                  <a:ext cx="245160" cy="405720"/>
                </a:xfrm>
                <a:prstGeom prst="rect">
                  <a:avLst/>
                </a:prstGeom>
              </p:spPr>
            </p:pic>
          </mc:Fallback>
        </mc:AlternateContent>
        <mc:AlternateContent xmlns:mc="http://schemas.openxmlformats.org/markup-compatibility/2006">
          <mc:Choice xmlns:p14="http://schemas.microsoft.com/office/powerpoint/2010/main" Requires="p14">
            <p:contentPart p14:bwMode="auto" r:id="rId361">
              <p14:nvContentPartPr>
                <p14:cNvPr id="218" name="Ink 217">
                  <a:extLst>
                    <a:ext uri="{FF2B5EF4-FFF2-40B4-BE49-F238E27FC236}">
                      <a16:creationId xmlns:a16="http://schemas.microsoft.com/office/drawing/2014/main" id="{82F74213-C2EB-7E28-4F02-6E088BDC358E}"/>
                    </a:ext>
                  </a:extLst>
                </p14:cNvPr>
                <p14:cNvContentPartPr/>
                <p14:nvPr/>
              </p14:nvContentPartPr>
              <p14:xfrm>
                <a:off x="1998743" y="4992681"/>
                <a:ext cx="221760" cy="57240"/>
              </p14:xfrm>
            </p:contentPart>
          </mc:Choice>
          <mc:Fallback>
            <p:pic>
              <p:nvPicPr>
                <p:cNvPr id="218" name="Ink 217">
                  <a:extLst>
                    <a:ext uri="{FF2B5EF4-FFF2-40B4-BE49-F238E27FC236}">
                      <a16:creationId xmlns:a16="http://schemas.microsoft.com/office/drawing/2014/main" id="{82F74213-C2EB-7E28-4F02-6E088BDC358E}"/>
                    </a:ext>
                  </a:extLst>
                </p:cNvPr>
                <p:cNvPicPr/>
                <p:nvPr/>
              </p:nvPicPr>
              <p:blipFill>
                <a:blip r:embed="rId362"/>
                <a:stretch>
                  <a:fillRect/>
                </a:stretch>
              </p:blipFill>
              <p:spPr>
                <a:xfrm>
                  <a:off x="1990103" y="4984041"/>
                  <a:ext cx="239400" cy="74880"/>
                </a:xfrm>
                <a:prstGeom prst="rect">
                  <a:avLst/>
                </a:prstGeom>
              </p:spPr>
            </p:pic>
          </mc:Fallback>
        </mc:AlternateContent>
        <mc:AlternateContent xmlns:mc="http://schemas.openxmlformats.org/markup-compatibility/2006">
          <mc:Choice xmlns:p14="http://schemas.microsoft.com/office/powerpoint/2010/main" Requires="p14">
            <p:contentPart p14:bwMode="auto" r:id="rId363">
              <p14:nvContentPartPr>
                <p14:cNvPr id="220" name="Ink 219">
                  <a:extLst>
                    <a:ext uri="{FF2B5EF4-FFF2-40B4-BE49-F238E27FC236}">
                      <a16:creationId xmlns:a16="http://schemas.microsoft.com/office/drawing/2014/main" id="{A7E2C94B-AED4-AC43-5833-0742290BE868}"/>
                    </a:ext>
                  </a:extLst>
                </p14:cNvPr>
                <p14:cNvContentPartPr/>
                <p14:nvPr/>
              </p14:nvContentPartPr>
              <p14:xfrm>
                <a:off x="3775703" y="5386521"/>
                <a:ext cx="234360" cy="275040"/>
              </p14:xfrm>
            </p:contentPart>
          </mc:Choice>
          <mc:Fallback>
            <p:pic>
              <p:nvPicPr>
                <p:cNvPr id="220" name="Ink 219">
                  <a:extLst>
                    <a:ext uri="{FF2B5EF4-FFF2-40B4-BE49-F238E27FC236}">
                      <a16:creationId xmlns:a16="http://schemas.microsoft.com/office/drawing/2014/main" id="{A7E2C94B-AED4-AC43-5833-0742290BE868}"/>
                    </a:ext>
                  </a:extLst>
                </p:cNvPr>
                <p:cNvPicPr/>
                <p:nvPr/>
              </p:nvPicPr>
              <p:blipFill>
                <a:blip r:embed="rId364"/>
                <a:stretch>
                  <a:fillRect/>
                </a:stretch>
              </p:blipFill>
              <p:spPr>
                <a:xfrm>
                  <a:off x="3766703" y="5377521"/>
                  <a:ext cx="252000" cy="292680"/>
                </a:xfrm>
                <a:prstGeom prst="rect">
                  <a:avLst/>
                </a:prstGeom>
              </p:spPr>
            </p:pic>
          </mc:Fallback>
        </mc:AlternateContent>
        <mc:AlternateContent xmlns:mc="http://schemas.openxmlformats.org/markup-compatibility/2006">
          <mc:Choice xmlns:p14="http://schemas.microsoft.com/office/powerpoint/2010/main" Requires="p14">
            <p:contentPart p14:bwMode="auto" r:id="rId365">
              <p14:nvContentPartPr>
                <p14:cNvPr id="221" name="Ink 220">
                  <a:extLst>
                    <a:ext uri="{FF2B5EF4-FFF2-40B4-BE49-F238E27FC236}">
                      <a16:creationId xmlns:a16="http://schemas.microsoft.com/office/drawing/2014/main" id="{93A1C2FB-EBA0-841B-4B1D-98B55C0ACF9D}"/>
                    </a:ext>
                  </a:extLst>
                </p14:cNvPr>
                <p14:cNvContentPartPr/>
                <p14:nvPr/>
              </p14:nvContentPartPr>
              <p14:xfrm>
                <a:off x="4037783" y="5492001"/>
                <a:ext cx="33840" cy="120600"/>
              </p14:xfrm>
            </p:contentPart>
          </mc:Choice>
          <mc:Fallback>
            <p:pic>
              <p:nvPicPr>
                <p:cNvPr id="221" name="Ink 220">
                  <a:extLst>
                    <a:ext uri="{FF2B5EF4-FFF2-40B4-BE49-F238E27FC236}">
                      <a16:creationId xmlns:a16="http://schemas.microsoft.com/office/drawing/2014/main" id="{93A1C2FB-EBA0-841B-4B1D-98B55C0ACF9D}"/>
                    </a:ext>
                  </a:extLst>
                </p:cNvPr>
                <p:cNvPicPr/>
                <p:nvPr/>
              </p:nvPicPr>
              <p:blipFill>
                <a:blip r:embed="rId366"/>
                <a:stretch>
                  <a:fillRect/>
                </a:stretch>
              </p:blipFill>
              <p:spPr>
                <a:xfrm>
                  <a:off x="4029143" y="5483001"/>
                  <a:ext cx="51480" cy="138240"/>
                </a:xfrm>
                <a:prstGeom prst="rect">
                  <a:avLst/>
                </a:prstGeom>
              </p:spPr>
            </p:pic>
          </mc:Fallback>
        </mc:AlternateContent>
        <mc:AlternateContent xmlns:mc="http://schemas.openxmlformats.org/markup-compatibility/2006">
          <mc:Choice xmlns:p14="http://schemas.microsoft.com/office/powerpoint/2010/main" Requires="p14">
            <p:contentPart p14:bwMode="auto" r:id="rId367">
              <p14:nvContentPartPr>
                <p14:cNvPr id="223" name="Ink 222">
                  <a:extLst>
                    <a:ext uri="{FF2B5EF4-FFF2-40B4-BE49-F238E27FC236}">
                      <a16:creationId xmlns:a16="http://schemas.microsoft.com/office/drawing/2014/main" id="{E8E07463-2293-30DD-9418-A2428C2F6C9C}"/>
                    </a:ext>
                  </a:extLst>
                </p14:cNvPr>
                <p14:cNvContentPartPr/>
                <p14:nvPr/>
              </p14:nvContentPartPr>
              <p14:xfrm>
                <a:off x="4100783" y="5370681"/>
                <a:ext cx="168480" cy="413640"/>
              </p14:xfrm>
            </p:contentPart>
          </mc:Choice>
          <mc:Fallback>
            <p:pic>
              <p:nvPicPr>
                <p:cNvPr id="223" name="Ink 222">
                  <a:extLst>
                    <a:ext uri="{FF2B5EF4-FFF2-40B4-BE49-F238E27FC236}">
                      <a16:creationId xmlns:a16="http://schemas.microsoft.com/office/drawing/2014/main" id="{E8E07463-2293-30DD-9418-A2428C2F6C9C}"/>
                    </a:ext>
                  </a:extLst>
                </p:cNvPr>
                <p:cNvPicPr/>
                <p:nvPr/>
              </p:nvPicPr>
              <p:blipFill>
                <a:blip r:embed="rId368"/>
                <a:stretch>
                  <a:fillRect/>
                </a:stretch>
              </p:blipFill>
              <p:spPr>
                <a:xfrm>
                  <a:off x="4091783" y="5362041"/>
                  <a:ext cx="186120" cy="431280"/>
                </a:xfrm>
                <a:prstGeom prst="rect">
                  <a:avLst/>
                </a:prstGeom>
              </p:spPr>
            </p:pic>
          </mc:Fallback>
        </mc:AlternateContent>
        <mc:AlternateContent xmlns:mc="http://schemas.openxmlformats.org/markup-compatibility/2006">
          <mc:Choice xmlns:p14="http://schemas.microsoft.com/office/powerpoint/2010/main" Requires="p14">
            <p:contentPart p14:bwMode="auto" r:id="rId369">
              <p14:nvContentPartPr>
                <p14:cNvPr id="224" name="Ink 223">
                  <a:extLst>
                    <a:ext uri="{FF2B5EF4-FFF2-40B4-BE49-F238E27FC236}">
                      <a16:creationId xmlns:a16="http://schemas.microsoft.com/office/drawing/2014/main" id="{FBA76430-6906-9E97-FC64-2E3C752FF4CD}"/>
                    </a:ext>
                  </a:extLst>
                </p14:cNvPr>
                <p14:cNvContentPartPr/>
                <p14:nvPr/>
              </p14:nvContentPartPr>
              <p14:xfrm>
                <a:off x="4150103" y="5415321"/>
                <a:ext cx="179640" cy="203400"/>
              </p14:xfrm>
            </p:contentPart>
          </mc:Choice>
          <mc:Fallback>
            <p:pic>
              <p:nvPicPr>
                <p:cNvPr id="224" name="Ink 223">
                  <a:extLst>
                    <a:ext uri="{FF2B5EF4-FFF2-40B4-BE49-F238E27FC236}">
                      <a16:creationId xmlns:a16="http://schemas.microsoft.com/office/drawing/2014/main" id="{FBA76430-6906-9E97-FC64-2E3C752FF4CD}"/>
                    </a:ext>
                  </a:extLst>
                </p:cNvPr>
                <p:cNvPicPr/>
                <p:nvPr/>
              </p:nvPicPr>
              <p:blipFill>
                <a:blip r:embed="rId370"/>
                <a:stretch>
                  <a:fillRect/>
                </a:stretch>
              </p:blipFill>
              <p:spPr>
                <a:xfrm>
                  <a:off x="4141463" y="5406321"/>
                  <a:ext cx="197280" cy="221040"/>
                </a:xfrm>
                <a:prstGeom prst="rect">
                  <a:avLst/>
                </a:prstGeom>
              </p:spPr>
            </p:pic>
          </mc:Fallback>
        </mc:AlternateContent>
        <mc:AlternateContent xmlns:mc="http://schemas.openxmlformats.org/markup-compatibility/2006">
          <mc:Choice xmlns:p14="http://schemas.microsoft.com/office/powerpoint/2010/main" Requires="p14">
            <p:contentPart p14:bwMode="auto" r:id="rId371">
              <p14:nvContentPartPr>
                <p14:cNvPr id="226" name="Ink 225">
                  <a:extLst>
                    <a:ext uri="{FF2B5EF4-FFF2-40B4-BE49-F238E27FC236}">
                      <a16:creationId xmlns:a16="http://schemas.microsoft.com/office/drawing/2014/main" id="{35814F51-FC0D-4130-B45E-EF243DDECC32}"/>
                    </a:ext>
                  </a:extLst>
                </p14:cNvPr>
                <p14:cNvContentPartPr/>
                <p14:nvPr/>
              </p14:nvContentPartPr>
              <p14:xfrm>
                <a:off x="5442143" y="4995921"/>
                <a:ext cx="1356120" cy="358560"/>
              </p14:xfrm>
            </p:contentPart>
          </mc:Choice>
          <mc:Fallback>
            <p:pic>
              <p:nvPicPr>
                <p:cNvPr id="226" name="Ink 225">
                  <a:extLst>
                    <a:ext uri="{FF2B5EF4-FFF2-40B4-BE49-F238E27FC236}">
                      <a16:creationId xmlns:a16="http://schemas.microsoft.com/office/drawing/2014/main" id="{35814F51-FC0D-4130-B45E-EF243DDECC32}"/>
                    </a:ext>
                  </a:extLst>
                </p:cNvPr>
                <p:cNvPicPr/>
                <p:nvPr/>
              </p:nvPicPr>
              <p:blipFill>
                <a:blip r:embed="rId372"/>
                <a:stretch>
                  <a:fillRect/>
                </a:stretch>
              </p:blipFill>
              <p:spPr>
                <a:xfrm>
                  <a:off x="5433143" y="4987281"/>
                  <a:ext cx="1373760" cy="376200"/>
                </a:xfrm>
                <a:prstGeom prst="rect">
                  <a:avLst/>
                </a:prstGeom>
              </p:spPr>
            </p:pic>
          </mc:Fallback>
        </mc:AlternateContent>
        <mc:AlternateContent xmlns:mc="http://schemas.openxmlformats.org/markup-compatibility/2006">
          <mc:Choice xmlns:p14="http://schemas.microsoft.com/office/powerpoint/2010/main" Requires="p14">
            <p:contentPart p14:bwMode="auto" r:id="rId373">
              <p14:nvContentPartPr>
                <p14:cNvPr id="227" name="Ink 226">
                  <a:extLst>
                    <a:ext uri="{FF2B5EF4-FFF2-40B4-BE49-F238E27FC236}">
                      <a16:creationId xmlns:a16="http://schemas.microsoft.com/office/drawing/2014/main" id="{42F17912-D37E-3981-4E69-DE043DBAC05A}"/>
                    </a:ext>
                  </a:extLst>
                </p14:cNvPr>
                <p14:cNvContentPartPr/>
                <p14:nvPr/>
              </p14:nvContentPartPr>
              <p14:xfrm>
                <a:off x="5815463" y="4666521"/>
                <a:ext cx="1413720" cy="636840"/>
              </p14:xfrm>
            </p:contentPart>
          </mc:Choice>
          <mc:Fallback>
            <p:pic>
              <p:nvPicPr>
                <p:cNvPr id="227" name="Ink 226">
                  <a:extLst>
                    <a:ext uri="{FF2B5EF4-FFF2-40B4-BE49-F238E27FC236}">
                      <a16:creationId xmlns:a16="http://schemas.microsoft.com/office/drawing/2014/main" id="{42F17912-D37E-3981-4E69-DE043DBAC05A}"/>
                    </a:ext>
                  </a:extLst>
                </p:cNvPr>
                <p:cNvPicPr/>
                <p:nvPr/>
              </p:nvPicPr>
              <p:blipFill>
                <a:blip r:embed="rId374"/>
                <a:stretch>
                  <a:fillRect/>
                </a:stretch>
              </p:blipFill>
              <p:spPr>
                <a:xfrm>
                  <a:off x="5806463" y="4657881"/>
                  <a:ext cx="1431360" cy="654480"/>
                </a:xfrm>
                <a:prstGeom prst="rect">
                  <a:avLst/>
                </a:prstGeom>
              </p:spPr>
            </p:pic>
          </mc:Fallback>
        </mc:AlternateContent>
        <mc:AlternateContent xmlns:mc="http://schemas.openxmlformats.org/markup-compatibility/2006">
          <mc:Choice xmlns:p14="http://schemas.microsoft.com/office/powerpoint/2010/main" Requires="p14">
            <p:contentPart p14:bwMode="auto" r:id="rId375">
              <p14:nvContentPartPr>
                <p14:cNvPr id="229" name="Ink 228">
                  <a:extLst>
                    <a:ext uri="{FF2B5EF4-FFF2-40B4-BE49-F238E27FC236}">
                      <a16:creationId xmlns:a16="http://schemas.microsoft.com/office/drawing/2014/main" id="{9D02E4B2-BCB3-0AA5-2679-0A044C9A8656}"/>
                    </a:ext>
                  </a:extLst>
                </p14:cNvPr>
                <p14:cNvContentPartPr/>
                <p14:nvPr/>
              </p14:nvContentPartPr>
              <p14:xfrm>
                <a:off x="6258263" y="4814841"/>
                <a:ext cx="212760" cy="171720"/>
              </p14:xfrm>
            </p:contentPart>
          </mc:Choice>
          <mc:Fallback>
            <p:pic>
              <p:nvPicPr>
                <p:cNvPr id="229" name="Ink 228">
                  <a:extLst>
                    <a:ext uri="{FF2B5EF4-FFF2-40B4-BE49-F238E27FC236}">
                      <a16:creationId xmlns:a16="http://schemas.microsoft.com/office/drawing/2014/main" id="{9D02E4B2-BCB3-0AA5-2679-0A044C9A8656}"/>
                    </a:ext>
                  </a:extLst>
                </p:cNvPr>
                <p:cNvPicPr/>
                <p:nvPr/>
              </p:nvPicPr>
              <p:blipFill>
                <a:blip r:embed="rId376"/>
                <a:stretch>
                  <a:fillRect/>
                </a:stretch>
              </p:blipFill>
              <p:spPr>
                <a:xfrm>
                  <a:off x="6249623" y="4805841"/>
                  <a:ext cx="230400" cy="189360"/>
                </a:xfrm>
                <a:prstGeom prst="rect">
                  <a:avLst/>
                </a:prstGeom>
              </p:spPr>
            </p:pic>
          </mc:Fallback>
        </mc:AlternateContent>
        <mc:AlternateContent xmlns:mc="http://schemas.openxmlformats.org/markup-compatibility/2006">
          <mc:Choice xmlns:p14="http://schemas.microsoft.com/office/powerpoint/2010/main" Requires="p14">
            <p:contentPart p14:bwMode="auto" r:id="rId377">
              <p14:nvContentPartPr>
                <p14:cNvPr id="231" name="Ink 230">
                  <a:extLst>
                    <a:ext uri="{FF2B5EF4-FFF2-40B4-BE49-F238E27FC236}">
                      <a16:creationId xmlns:a16="http://schemas.microsoft.com/office/drawing/2014/main" id="{FF7B3475-8C79-4CAB-40DC-0C52C5F11283}"/>
                    </a:ext>
                  </a:extLst>
                </p14:cNvPr>
                <p14:cNvContentPartPr/>
                <p14:nvPr/>
              </p14:nvContentPartPr>
              <p14:xfrm>
                <a:off x="6203903" y="5309841"/>
                <a:ext cx="200520" cy="153360"/>
              </p14:xfrm>
            </p:contentPart>
          </mc:Choice>
          <mc:Fallback>
            <p:pic>
              <p:nvPicPr>
                <p:cNvPr id="231" name="Ink 230">
                  <a:extLst>
                    <a:ext uri="{FF2B5EF4-FFF2-40B4-BE49-F238E27FC236}">
                      <a16:creationId xmlns:a16="http://schemas.microsoft.com/office/drawing/2014/main" id="{FF7B3475-8C79-4CAB-40DC-0C52C5F11283}"/>
                    </a:ext>
                  </a:extLst>
                </p:cNvPr>
                <p:cNvPicPr/>
                <p:nvPr/>
              </p:nvPicPr>
              <p:blipFill>
                <a:blip r:embed="rId378"/>
                <a:stretch>
                  <a:fillRect/>
                </a:stretch>
              </p:blipFill>
              <p:spPr>
                <a:xfrm>
                  <a:off x="6195263" y="5300841"/>
                  <a:ext cx="218160" cy="171000"/>
                </a:xfrm>
                <a:prstGeom prst="rect">
                  <a:avLst/>
                </a:prstGeom>
              </p:spPr>
            </p:pic>
          </mc:Fallback>
        </mc:AlternateContent>
        <mc:AlternateContent xmlns:mc="http://schemas.openxmlformats.org/markup-compatibility/2006">
          <mc:Choice xmlns:p14="http://schemas.microsoft.com/office/powerpoint/2010/main" Requires="p14">
            <p:contentPart p14:bwMode="auto" r:id="rId379">
              <p14:nvContentPartPr>
                <p14:cNvPr id="233" name="Ink 232">
                  <a:extLst>
                    <a:ext uri="{FF2B5EF4-FFF2-40B4-BE49-F238E27FC236}">
                      <a16:creationId xmlns:a16="http://schemas.microsoft.com/office/drawing/2014/main" id="{E03DA737-4763-C489-3733-5C732E93A061}"/>
                    </a:ext>
                  </a:extLst>
                </p14:cNvPr>
                <p14:cNvContentPartPr/>
                <p14:nvPr/>
              </p14:nvContentPartPr>
              <p14:xfrm>
                <a:off x="6482543" y="4769121"/>
                <a:ext cx="142920" cy="103320"/>
              </p14:xfrm>
            </p:contentPart>
          </mc:Choice>
          <mc:Fallback>
            <p:pic>
              <p:nvPicPr>
                <p:cNvPr id="233" name="Ink 232">
                  <a:extLst>
                    <a:ext uri="{FF2B5EF4-FFF2-40B4-BE49-F238E27FC236}">
                      <a16:creationId xmlns:a16="http://schemas.microsoft.com/office/drawing/2014/main" id="{E03DA737-4763-C489-3733-5C732E93A061}"/>
                    </a:ext>
                  </a:extLst>
                </p:cNvPr>
                <p:cNvPicPr/>
                <p:nvPr/>
              </p:nvPicPr>
              <p:blipFill>
                <a:blip r:embed="rId380"/>
                <a:stretch>
                  <a:fillRect/>
                </a:stretch>
              </p:blipFill>
              <p:spPr>
                <a:xfrm>
                  <a:off x="6473903" y="4760121"/>
                  <a:ext cx="160560" cy="120960"/>
                </a:xfrm>
                <a:prstGeom prst="rect">
                  <a:avLst/>
                </a:prstGeom>
              </p:spPr>
            </p:pic>
          </mc:Fallback>
        </mc:AlternateContent>
        <mc:AlternateContent xmlns:mc="http://schemas.openxmlformats.org/markup-compatibility/2006">
          <mc:Choice xmlns:p14="http://schemas.microsoft.com/office/powerpoint/2010/main" Requires="p14">
            <p:contentPart p14:bwMode="auto" r:id="rId381">
              <p14:nvContentPartPr>
                <p14:cNvPr id="234" name="Ink 233">
                  <a:extLst>
                    <a:ext uri="{FF2B5EF4-FFF2-40B4-BE49-F238E27FC236}">
                      <a16:creationId xmlns:a16="http://schemas.microsoft.com/office/drawing/2014/main" id="{34D2819A-3BC8-C3A9-4EBF-67054C9182F4}"/>
                    </a:ext>
                  </a:extLst>
                </p14:cNvPr>
                <p14:cNvContentPartPr/>
                <p14:nvPr/>
              </p14:nvContentPartPr>
              <p14:xfrm>
                <a:off x="6494423" y="4745001"/>
                <a:ext cx="235800" cy="74160"/>
              </p14:xfrm>
            </p:contentPart>
          </mc:Choice>
          <mc:Fallback>
            <p:pic>
              <p:nvPicPr>
                <p:cNvPr id="234" name="Ink 233">
                  <a:extLst>
                    <a:ext uri="{FF2B5EF4-FFF2-40B4-BE49-F238E27FC236}">
                      <a16:creationId xmlns:a16="http://schemas.microsoft.com/office/drawing/2014/main" id="{34D2819A-3BC8-C3A9-4EBF-67054C9182F4}"/>
                    </a:ext>
                  </a:extLst>
                </p:cNvPr>
                <p:cNvPicPr/>
                <p:nvPr/>
              </p:nvPicPr>
              <p:blipFill>
                <a:blip r:embed="rId382"/>
                <a:stretch>
                  <a:fillRect/>
                </a:stretch>
              </p:blipFill>
              <p:spPr>
                <a:xfrm>
                  <a:off x="6485423" y="4736001"/>
                  <a:ext cx="253440" cy="91800"/>
                </a:xfrm>
                <a:prstGeom prst="rect">
                  <a:avLst/>
                </a:prstGeom>
              </p:spPr>
            </p:pic>
          </mc:Fallback>
        </mc:AlternateContent>
        <mc:AlternateContent xmlns:mc="http://schemas.openxmlformats.org/markup-compatibility/2006">
          <mc:Choice xmlns:p14="http://schemas.microsoft.com/office/powerpoint/2010/main" Requires="p14">
            <p:contentPart p14:bwMode="auto" r:id="rId383">
              <p14:nvContentPartPr>
                <p14:cNvPr id="235" name="Ink 234">
                  <a:extLst>
                    <a:ext uri="{FF2B5EF4-FFF2-40B4-BE49-F238E27FC236}">
                      <a16:creationId xmlns:a16="http://schemas.microsoft.com/office/drawing/2014/main" id="{500CB460-E543-3814-83BA-AB628AC31D43}"/>
                    </a:ext>
                  </a:extLst>
                </p14:cNvPr>
                <p14:cNvContentPartPr/>
                <p14:nvPr/>
              </p14:nvContentPartPr>
              <p14:xfrm>
                <a:off x="6378143" y="5465001"/>
                <a:ext cx="128160" cy="215280"/>
              </p14:xfrm>
            </p:contentPart>
          </mc:Choice>
          <mc:Fallback>
            <p:pic>
              <p:nvPicPr>
                <p:cNvPr id="235" name="Ink 234">
                  <a:extLst>
                    <a:ext uri="{FF2B5EF4-FFF2-40B4-BE49-F238E27FC236}">
                      <a16:creationId xmlns:a16="http://schemas.microsoft.com/office/drawing/2014/main" id="{500CB460-E543-3814-83BA-AB628AC31D43}"/>
                    </a:ext>
                  </a:extLst>
                </p:cNvPr>
                <p:cNvPicPr/>
                <p:nvPr/>
              </p:nvPicPr>
              <p:blipFill>
                <a:blip r:embed="rId384"/>
                <a:stretch>
                  <a:fillRect/>
                </a:stretch>
              </p:blipFill>
              <p:spPr>
                <a:xfrm>
                  <a:off x="6369143" y="5456361"/>
                  <a:ext cx="145800" cy="232920"/>
                </a:xfrm>
                <a:prstGeom prst="rect">
                  <a:avLst/>
                </a:prstGeom>
              </p:spPr>
            </p:pic>
          </mc:Fallback>
        </mc:AlternateContent>
        <mc:AlternateContent xmlns:mc="http://schemas.openxmlformats.org/markup-compatibility/2006">
          <mc:Choice xmlns:p14="http://schemas.microsoft.com/office/powerpoint/2010/main" Requires="p14">
            <p:contentPart p14:bwMode="auto" r:id="rId385">
              <p14:nvContentPartPr>
                <p14:cNvPr id="236" name="Ink 235">
                  <a:extLst>
                    <a:ext uri="{FF2B5EF4-FFF2-40B4-BE49-F238E27FC236}">
                      <a16:creationId xmlns:a16="http://schemas.microsoft.com/office/drawing/2014/main" id="{D496B776-307C-27B5-79AE-9C4BA04C12E9}"/>
                    </a:ext>
                  </a:extLst>
                </p14:cNvPr>
                <p14:cNvContentPartPr/>
                <p14:nvPr/>
              </p14:nvContentPartPr>
              <p14:xfrm>
                <a:off x="6467783" y="5489121"/>
                <a:ext cx="85680" cy="233640"/>
              </p14:xfrm>
            </p:contentPart>
          </mc:Choice>
          <mc:Fallback>
            <p:pic>
              <p:nvPicPr>
                <p:cNvPr id="236" name="Ink 235">
                  <a:extLst>
                    <a:ext uri="{FF2B5EF4-FFF2-40B4-BE49-F238E27FC236}">
                      <a16:creationId xmlns:a16="http://schemas.microsoft.com/office/drawing/2014/main" id="{D496B776-307C-27B5-79AE-9C4BA04C12E9}"/>
                    </a:ext>
                  </a:extLst>
                </p:cNvPr>
                <p:cNvPicPr/>
                <p:nvPr/>
              </p:nvPicPr>
              <p:blipFill>
                <a:blip r:embed="rId386"/>
                <a:stretch>
                  <a:fillRect/>
                </a:stretch>
              </p:blipFill>
              <p:spPr>
                <a:xfrm>
                  <a:off x="6459143" y="5480121"/>
                  <a:ext cx="103320" cy="251280"/>
                </a:xfrm>
                <a:prstGeom prst="rect">
                  <a:avLst/>
                </a:prstGeom>
              </p:spPr>
            </p:pic>
          </mc:Fallback>
        </mc:AlternateContent>
        <mc:AlternateContent xmlns:mc="http://schemas.openxmlformats.org/markup-compatibility/2006">
          <mc:Choice xmlns:p14="http://schemas.microsoft.com/office/powerpoint/2010/main" Requires="p14">
            <p:contentPart p14:bwMode="auto" r:id="rId387">
              <p14:nvContentPartPr>
                <p14:cNvPr id="239" name="Ink 238">
                  <a:extLst>
                    <a:ext uri="{FF2B5EF4-FFF2-40B4-BE49-F238E27FC236}">
                      <a16:creationId xmlns:a16="http://schemas.microsoft.com/office/drawing/2014/main" id="{FB3106FC-B3E8-CCF5-C399-195D9776AB9B}"/>
                    </a:ext>
                  </a:extLst>
                </p14:cNvPr>
                <p14:cNvContentPartPr/>
                <p14:nvPr/>
              </p14:nvContentPartPr>
              <p14:xfrm>
                <a:off x="3053543" y="4488321"/>
                <a:ext cx="605160" cy="316800"/>
              </p14:xfrm>
            </p:contentPart>
          </mc:Choice>
          <mc:Fallback>
            <p:pic>
              <p:nvPicPr>
                <p:cNvPr id="239" name="Ink 238">
                  <a:extLst>
                    <a:ext uri="{FF2B5EF4-FFF2-40B4-BE49-F238E27FC236}">
                      <a16:creationId xmlns:a16="http://schemas.microsoft.com/office/drawing/2014/main" id="{FB3106FC-B3E8-CCF5-C399-195D9776AB9B}"/>
                    </a:ext>
                  </a:extLst>
                </p:cNvPr>
                <p:cNvPicPr/>
                <p:nvPr/>
              </p:nvPicPr>
              <p:blipFill>
                <a:blip r:embed="rId388"/>
                <a:stretch>
                  <a:fillRect/>
                </a:stretch>
              </p:blipFill>
              <p:spPr>
                <a:xfrm>
                  <a:off x="3044903" y="4479681"/>
                  <a:ext cx="622800" cy="334440"/>
                </a:xfrm>
                <a:prstGeom prst="rect">
                  <a:avLst/>
                </a:prstGeom>
              </p:spPr>
            </p:pic>
          </mc:Fallback>
        </mc:AlternateContent>
        <mc:AlternateContent xmlns:mc="http://schemas.openxmlformats.org/markup-compatibility/2006">
          <mc:Choice xmlns:p14="http://schemas.microsoft.com/office/powerpoint/2010/main" Requires="p14">
            <p:contentPart p14:bwMode="auto" r:id="rId389">
              <p14:nvContentPartPr>
                <p14:cNvPr id="240" name="Ink 239">
                  <a:extLst>
                    <a:ext uri="{FF2B5EF4-FFF2-40B4-BE49-F238E27FC236}">
                      <a16:creationId xmlns:a16="http://schemas.microsoft.com/office/drawing/2014/main" id="{233DADC8-1686-3875-33B9-6D5EE7678C18}"/>
                    </a:ext>
                  </a:extLst>
                </p14:cNvPr>
                <p14:cNvContentPartPr/>
                <p14:nvPr/>
              </p14:nvContentPartPr>
              <p14:xfrm>
                <a:off x="3646463" y="4554561"/>
                <a:ext cx="125640" cy="62640"/>
              </p14:xfrm>
            </p:contentPart>
          </mc:Choice>
          <mc:Fallback>
            <p:pic>
              <p:nvPicPr>
                <p:cNvPr id="240" name="Ink 239">
                  <a:extLst>
                    <a:ext uri="{FF2B5EF4-FFF2-40B4-BE49-F238E27FC236}">
                      <a16:creationId xmlns:a16="http://schemas.microsoft.com/office/drawing/2014/main" id="{233DADC8-1686-3875-33B9-6D5EE7678C18}"/>
                    </a:ext>
                  </a:extLst>
                </p:cNvPr>
                <p:cNvPicPr/>
                <p:nvPr/>
              </p:nvPicPr>
              <p:blipFill>
                <a:blip r:embed="rId390"/>
                <a:stretch>
                  <a:fillRect/>
                </a:stretch>
              </p:blipFill>
              <p:spPr>
                <a:xfrm>
                  <a:off x="3637463" y="4545561"/>
                  <a:ext cx="143280" cy="80280"/>
                </a:xfrm>
                <a:prstGeom prst="rect">
                  <a:avLst/>
                </a:prstGeom>
              </p:spPr>
            </p:pic>
          </mc:Fallback>
        </mc:AlternateContent>
        <mc:AlternateContent xmlns:mc="http://schemas.openxmlformats.org/markup-compatibility/2006">
          <mc:Choice xmlns:p14="http://schemas.microsoft.com/office/powerpoint/2010/main" Requires="p14">
            <p:contentPart p14:bwMode="auto" r:id="rId391">
              <p14:nvContentPartPr>
                <p14:cNvPr id="241" name="Ink 240">
                  <a:extLst>
                    <a:ext uri="{FF2B5EF4-FFF2-40B4-BE49-F238E27FC236}">
                      <a16:creationId xmlns:a16="http://schemas.microsoft.com/office/drawing/2014/main" id="{E26FC721-29E6-2712-2D5E-AA438913664D}"/>
                    </a:ext>
                  </a:extLst>
                </p14:cNvPr>
                <p14:cNvContentPartPr/>
                <p14:nvPr/>
              </p14:nvContentPartPr>
              <p14:xfrm>
                <a:off x="3084863" y="4850841"/>
                <a:ext cx="687240" cy="134640"/>
              </p14:xfrm>
            </p:contentPart>
          </mc:Choice>
          <mc:Fallback>
            <p:pic>
              <p:nvPicPr>
                <p:cNvPr id="241" name="Ink 240">
                  <a:extLst>
                    <a:ext uri="{FF2B5EF4-FFF2-40B4-BE49-F238E27FC236}">
                      <a16:creationId xmlns:a16="http://schemas.microsoft.com/office/drawing/2014/main" id="{E26FC721-29E6-2712-2D5E-AA438913664D}"/>
                    </a:ext>
                  </a:extLst>
                </p:cNvPr>
                <p:cNvPicPr/>
                <p:nvPr/>
              </p:nvPicPr>
              <p:blipFill>
                <a:blip r:embed="rId392"/>
                <a:stretch>
                  <a:fillRect/>
                </a:stretch>
              </p:blipFill>
              <p:spPr>
                <a:xfrm>
                  <a:off x="3075863" y="4842201"/>
                  <a:ext cx="704880" cy="152280"/>
                </a:xfrm>
                <a:prstGeom prst="rect">
                  <a:avLst/>
                </a:prstGeom>
              </p:spPr>
            </p:pic>
          </mc:Fallback>
        </mc:AlternateContent>
        <mc:AlternateContent xmlns:mc="http://schemas.openxmlformats.org/markup-compatibility/2006">
          <mc:Choice xmlns:p14="http://schemas.microsoft.com/office/powerpoint/2010/main" Requires="p14">
            <p:contentPart p14:bwMode="auto" r:id="rId393">
              <p14:nvContentPartPr>
                <p14:cNvPr id="243" name="Ink 242">
                  <a:extLst>
                    <a:ext uri="{FF2B5EF4-FFF2-40B4-BE49-F238E27FC236}">
                      <a16:creationId xmlns:a16="http://schemas.microsoft.com/office/drawing/2014/main" id="{BCECB354-3D77-DD26-BDF6-F3D7540D9271}"/>
                    </a:ext>
                  </a:extLst>
                </p14:cNvPr>
                <p14:cNvContentPartPr/>
                <p14:nvPr/>
              </p14:nvContentPartPr>
              <p14:xfrm>
                <a:off x="8804903" y="4163601"/>
                <a:ext cx="345240" cy="407160"/>
              </p14:xfrm>
            </p:contentPart>
          </mc:Choice>
          <mc:Fallback>
            <p:pic>
              <p:nvPicPr>
                <p:cNvPr id="243" name="Ink 242">
                  <a:extLst>
                    <a:ext uri="{FF2B5EF4-FFF2-40B4-BE49-F238E27FC236}">
                      <a16:creationId xmlns:a16="http://schemas.microsoft.com/office/drawing/2014/main" id="{BCECB354-3D77-DD26-BDF6-F3D7540D9271}"/>
                    </a:ext>
                  </a:extLst>
                </p:cNvPr>
                <p:cNvPicPr/>
                <p:nvPr/>
              </p:nvPicPr>
              <p:blipFill>
                <a:blip r:embed="rId394"/>
                <a:stretch>
                  <a:fillRect/>
                </a:stretch>
              </p:blipFill>
              <p:spPr>
                <a:xfrm>
                  <a:off x="8795903" y="4154601"/>
                  <a:ext cx="362880" cy="424800"/>
                </a:xfrm>
                <a:prstGeom prst="rect">
                  <a:avLst/>
                </a:prstGeom>
              </p:spPr>
            </p:pic>
          </mc:Fallback>
        </mc:AlternateContent>
        <mc:AlternateContent xmlns:mc="http://schemas.openxmlformats.org/markup-compatibility/2006">
          <mc:Choice xmlns:p14="http://schemas.microsoft.com/office/powerpoint/2010/main" Requires="p14">
            <p:contentPart p14:bwMode="auto" r:id="rId395">
              <p14:nvContentPartPr>
                <p14:cNvPr id="244" name="Ink 243">
                  <a:extLst>
                    <a:ext uri="{FF2B5EF4-FFF2-40B4-BE49-F238E27FC236}">
                      <a16:creationId xmlns:a16="http://schemas.microsoft.com/office/drawing/2014/main" id="{ABC1AC32-3707-FFA3-AFE1-EE59C25309B9}"/>
                    </a:ext>
                  </a:extLst>
                </p14:cNvPr>
                <p14:cNvContentPartPr/>
                <p14:nvPr/>
              </p14:nvContentPartPr>
              <p14:xfrm>
                <a:off x="9090023" y="4280601"/>
                <a:ext cx="234720" cy="237600"/>
              </p14:xfrm>
            </p:contentPart>
          </mc:Choice>
          <mc:Fallback>
            <p:pic>
              <p:nvPicPr>
                <p:cNvPr id="244" name="Ink 243">
                  <a:extLst>
                    <a:ext uri="{FF2B5EF4-FFF2-40B4-BE49-F238E27FC236}">
                      <a16:creationId xmlns:a16="http://schemas.microsoft.com/office/drawing/2014/main" id="{ABC1AC32-3707-FFA3-AFE1-EE59C25309B9}"/>
                    </a:ext>
                  </a:extLst>
                </p:cNvPr>
                <p:cNvPicPr/>
                <p:nvPr/>
              </p:nvPicPr>
              <p:blipFill>
                <a:blip r:embed="rId396"/>
                <a:stretch>
                  <a:fillRect/>
                </a:stretch>
              </p:blipFill>
              <p:spPr>
                <a:xfrm>
                  <a:off x="9081383" y="4271601"/>
                  <a:ext cx="252360" cy="255240"/>
                </a:xfrm>
                <a:prstGeom prst="rect">
                  <a:avLst/>
                </a:prstGeom>
              </p:spPr>
            </p:pic>
          </mc:Fallback>
        </mc:AlternateContent>
        <mc:AlternateContent xmlns:mc="http://schemas.openxmlformats.org/markup-compatibility/2006">
          <mc:Choice xmlns:p14="http://schemas.microsoft.com/office/powerpoint/2010/main" Requires="p14">
            <p:contentPart p14:bwMode="auto" r:id="rId397">
              <p14:nvContentPartPr>
                <p14:cNvPr id="245" name="Ink 244">
                  <a:extLst>
                    <a:ext uri="{FF2B5EF4-FFF2-40B4-BE49-F238E27FC236}">
                      <a16:creationId xmlns:a16="http://schemas.microsoft.com/office/drawing/2014/main" id="{AA045705-F102-C311-689F-7E327806495C}"/>
                    </a:ext>
                  </a:extLst>
                </p14:cNvPr>
                <p14:cNvContentPartPr/>
                <p14:nvPr/>
              </p14:nvContentPartPr>
              <p14:xfrm>
                <a:off x="9351023" y="4222281"/>
                <a:ext cx="286560" cy="256320"/>
              </p14:xfrm>
            </p:contentPart>
          </mc:Choice>
          <mc:Fallback>
            <p:pic>
              <p:nvPicPr>
                <p:cNvPr id="245" name="Ink 244">
                  <a:extLst>
                    <a:ext uri="{FF2B5EF4-FFF2-40B4-BE49-F238E27FC236}">
                      <a16:creationId xmlns:a16="http://schemas.microsoft.com/office/drawing/2014/main" id="{AA045705-F102-C311-689F-7E327806495C}"/>
                    </a:ext>
                  </a:extLst>
                </p:cNvPr>
                <p:cNvPicPr/>
                <p:nvPr/>
              </p:nvPicPr>
              <p:blipFill>
                <a:blip r:embed="rId398"/>
                <a:stretch>
                  <a:fillRect/>
                </a:stretch>
              </p:blipFill>
              <p:spPr>
                <a:xfrm>
                  <a:off x="9342023" y="4213641"/>
                  <a:ext cx="304200" cy="273960"/>
                </a:xfrm>
                <a:prstGeom prst="rect">
                  <a:avLst/>
                </a:prstGeom>
              </p:spPr>
            </p:pic>
          </mc:Fallback>
        </mc:AlternateContent>
        <mc:AlternateContent xmlns:mc="http://schemas.openxmlformats.org/markup-compatibility/2006">
          <mc:Choice xmlns:p14="http://schemas.microsoft.com/office/powerpoint/2010/main" Requires="p14">
            <p:contentPart p14:bwMode="auto" r:id="rId399">
              <p14:nvContentPartPr>
                <p14:cNvPr id="246" name="Ink 245">
                  <a:extLst>
                    <a:ext uri="{FF2B5EF4-FFF2-40B4-BE49-F238E27FC236}">
                      <a16:creationId xmlns:a16="http://schemas.microsoft.com/office/drawing/2014/main" id="{BD7F17B4-B62A-4E44-B6FF-5EC29841E9ED}"/>
                    </a:ext>
                  </a:extLst>
                </p14:cNvPr>
                <p14:cNvContentPartPr/>
                <p14:nvPr/>
              </p14:nvContentPartPr>
              <p14:xfrm>
                <a:off x="9722903" y="4061721"/>
                <a:ext cx="262440" cy="362520"/>
              </p14:xfrm>
            </p:contentPart>
          </mc:Choice>
          <mc:Fallback>
            <p:pic>
              <p:nvPicPr>
                <p:cNvPr id="246" name="Ink 245">
                  <a:extLst>
                    <a:ext uri="{FF2B5EF4-FFF2-40B4-BE49-F238E27FC236}">
                      <a16:creationId xmlns:a16="http://schemas.microsoft.com/office/drawing/2014/main" id="{BD7F17B4-B62A-4E44-B6FF-5EC29841E9ED}"/>
                    </a:ext>
                  </a:extLst>
                </p:cNvPr>
                <p:cNvPicPr/>
                <p:nvPr/>
              </p:nvPicPr>
              <p:blipFill>
                <a:blip r:embed="rId400"/>
                <a:stretch>
                  <a:fillRect/>
                </a:stretch>
              </p:blipFill>
              <p:spPr>
                <a:xfrm>
                  <a:off x="9714263" y="4052721"/>
                  <a:ext cx="280080" cy="380160"/>
                </a:xfrm>
                <a:prstGeom prst="rect">
                  <a:avLst/>
                </a:prstGeom>
              </p:spPr>
            </p:pic>
          </mc:Fallback>
        </mc:AlternateContent>
        <mc:AlternateContent xmlns:mc="http://schemas.openxmlformats.org/markup-compatibility/2006">
          <mc:Choice xmlns:p14="http://schemas.microsoft.com/office/powerpoint/2010/main" Requires="p14">
            <p:contentPart p14:bwMode="auto" r:id="rId401">
              <p14:nvContentPartPr>
                <p14:cNvPr id="247" name="Ink 246">
                  <a:extLst>
                    <a:ext uri="{FF2B5EF4-FFF2-40B4-BE49-F238E27FC236}">
                      <a16:creationId xmlns:a16="http://schemas.microsoft.com/office/drawing/2014/main" id="{D45D06C1-986F-98E5-014D-DD81E29A647D}"/>
                    </a:ext>
                  </a:extLst>
                </p14:cNvPr>
                <p14:cNvContentPartPr/>
                <p14:nvPr/>
              </p14:nvContentPartPr>
              <p14:xfrm>
                <a:off x="8693663" y="3865161"/>
                <a:ext cx="1725480" cy="992160"/>
              </p14:xfrm>
            </p:contentPart>
          </mc:Choice>
          <mc:Fallback>
            <p:pic>
              <p:nvPicPr>
                <p:cNvPr id="247" name="Ink 246">
                  <a:extLst>
                    <a:ext uri="{FF2B5EF4-FFF2-40B4-BE49-F238E27FC236}">
                      <a16:creationId xmlns:a16="http://schemas.microsoft.com/office/drawing/2014/main" id="{D45D06C1-986F-98E5-014D-DD81E29A647D}"/>
                    </a:ext>
                  </a:extLst>
                </p:cNvPr>
                <p:cNvPicPr/>
                <p:nvPr/>
              </p:nvPicPr>
              <p:blipFill>
                <a:blip r:embed="rId402"/>
                <a:stretch>
                  <a:fillRect/>
                </a:stretch>
              </p:blipFill>
              <p:spPr>
                <a:xfrm>
                  <a:off x="8685023" y="3856161"/>
                  <a:ext cx="1743120" cy="1009800"/>
                </a:xfrm>
                <a:prstGeom prst="rect">
                  <a:avLst/>
                </a:prstGeom>
              </p:spPr>
            </p:pic>
          </mc:Fallback>
        </mc:AlternateContent>
        <mc:AlternateContent xmlns:mc="http://schemas.openxmlformats.org/markup-compatibility/2006">
          <mc:Choice xmlns:p14="http://schemas.microsoft.com/office/powerpoint/2010/main" Requires="p14">
            <p:contentPart p14:bwMode="auto" r:id="rId403">
              <p14:nvContentPartPr>
                <p14:cNvPr id="248" name="Ink 247">
                  <a:extLst>
                    <a:ext uri="{FF2B5EF4-FFF2-40B4-BE49-F238E27FC236}">
                      <a16:creationId xmlns:a16="http://schemas.microsoft.com/office/drawing/2014/main" id="{202676A4-1FEC-90D7-35D0-E0818B6AC143}"/>
                    </a:ext>
                  </a:extLst>
                </p14:cNvPr>
                <p14:cNvContentPartPr/>
                <p14:nvPr/>
              </p14:nvContentPartPr>
              <p14:xfrm>
                <a:off x="9712463" y="4600641"/>
                <a:ext cx="857520" cy="685440"/>
              </p14:xfrm>
            </p:contentPart>
          </mc:Choice>
          <mc:Fallback>
            <p:pic>
              <p:nvPicPr>
                <p:cNvPr id="248" name="Ink 247">
                  <a:extLst>
                    <a:ext uri="{FF2B5EF4-FFF2-40B4-BE49-F238E27FC236}">
                      <a16:creationId xmlns:a16="http://schemas.microsoft.com/office/drawing/2014/main" id="{202676A4-1FEC-90D7-35D0-E0818B6AC143}"/>
                    </a:ext>
                  </a:extLst>
                </p:cNvPr>
                <p:cNvPicPr/>
                <p:nvPr/>
              </p:nvPicPr>
              <p:blipFill>
                <a:blip r:embed="rId404"/>
                <a:stretch>
                  <a:fillRect/>
                </a:stretch>
              </p:blipFill>
              <p:spPr>
                <a:xfrm>
                  <a:off x="9703463" y="4592001"/>
                  <a:ext cx="875160" cy="703080"/>
                </a:xfrm>
                <a:prstGeom prst="rect">
                  <a:avLst/>
                </a:prstGeom>
              </p:spPr>
            </p:pic>
          </mc:Fallback>
        </mc:AlternateContent>
        <mc:AlternateContent xmlns:mc="http://schemas.openxmlformats.org/markup-compatibility/2006">
          <mc:Choice xmlns:p14="http://schemas.microsoft.com/office/powerpoint/2010/main" Requires="p14">
            <p:contentPart p14:bwMode="auto" r:id="rId405">
              <p14:nvContentPartPr>
                <p14:cNvPr id="249" name="Ink 248">
                  <a:extLst>
                    <a:ext uri="{FF2B5EF4-FFF2-40B4-BE49-F238E27FC236}">
                      <a16:creationId xmlns:a16="http://schemas.microsoft.com/office/drawing/2014/main" id="{A9B5F58C-18B9-08F7-9429-460562C8AA56}"/>
                    </a:ext>
                  </a:extLst>
                </p14:cNvPr>
                <p14:cNvContentPartPr/>
                <p14:nvPr/>
              </p14:nvContentPartPr>
              <p14:xfrm>
                <a:off x="10607063" y="4955961"/>
                <a:ext cx="27000" cy="455040"/>
              </p14:xfrm>
            </p:contentPart>
          </mc:Choice>
          <mc:Fallback>
            <p:pic>
              <p:nvPicPr>
                <p:cNvPr id="249" name="Ink 248">
                  <a:extLst>
                    <a:ext uri="{FF2B5EF4-FFF2-40B4-BE49-F238E27FC236}">
                      <a16:creationId xmlns:a16="http://schemas.microsoft.com/office/drawing/2014/main" id="{A9B5F58C-18B9-08F7-9429-460562C8AA56}"/>
                    </a:ext>
                  </a:extLst>
                </p:cNvPr>
                <p:cNvPicPr/>
                <p:nvPr/>
              </p:nvPicPr>
              <p:blipFill>
                <a:blip r:embed="rId406"/>
                <a:stretch>
                  <a:fillRect/>
                </a:stretch>
              </p:blipFill>
              <p:spPr>
                <a:xfrm>
                  <a:off x="10598423" y="4946961"/>
                  <a:ext cx="44640" cy="472680"/>
                </a:xfrm>
                <a:prstGeom prst="rect">
                  <a:avLst/>
                </a:prstGeom>
              </p:spPr>
            </p:pic>
          </mc:Fallback>
        </mc:AlternateContent>
        <mc:AlternateContent xmlns:mc="http://schemas.openxmlformats.org/markup-compatibility/2006">
          <mc:Choice xmlns:p14="http://schemas.microsoft.com/office/powerpoint/2010/main" Requires="p14">
            <p:contentPart p14:bwMode="auto" r:id="rId407">
              <p14:nvContentPartPr>
                <p14:cNvPr id="250" name="Ink 249">
                  <a:extLst>
                    <a:ext uri="{FF2B5EF4-FFF2-40B4-BE49-F238E27FC236}">
                      <a16:creationId xmlns:a16="http://schemas.microsoft.com/office/drawing/2014/main" id="{5A2D5BB5-D912-D034-8F26-5A775803022D}"/>
                    </a:ext>
                  </a:extLst>
                </p14:cNvPr>
                <p14:cNvContentPartPr/>
                <p14:nvPr/>
              </p14:nvContentPartPr>
              <p14:xfrm>
                <a:off x="10542623" y="4691001"/>
                <a:ext cx="1538640" cy="173160"/>
              </p14:xfrm>
            </p:contentPart>
          </mc:Choice>
          <mc:Fallback>
            <p:pic>
              <p:nvPicPr>
                <p:cNvPr id="250" name="Ink 249">
                  <a:extLst>
                    <a:ext uri="{FF2B5EF4-FFF2-40B4-BE49-F238E27FC236}">
                      <a16:creationId xmlns:a16="http://schemas.microsoft.com/office/drawing/2014/main" id="{5A2D5BB5-D912-D034-8F26-5A775803022D}"/>
                    </a:ext>
                  </a:extLst>
                </p:cNvPr>
                <p:cNvPicPr/>
                <p:nvPr/>
              </p:nvPicPr>
              <p:blipFill>
                <a:blip r:embed="rId408"/>
                <a:stretch>
                  <a:fillRect/>
                </a:stretch>
              </p:blipFill>
              <p:spPr>
                <a:xfrm>
                  <a:off x="10533983" y="4682361"/>
                  <a:ext cx="1556280" cy="190800"/>
                </a:xfrm>
                <a:prstGeom prst="rect">
                  <a:avLst/>
                </a:prstGeom>
              </p:spPr>
            </p:pic>
          </mc:Fallback>
        </mc:AlternateContent>
        <mc:AlternateContent xmlns:mc="http://schemas.openxmlformats.org/markup-compatibility/2006">
          <mc:Choice xmlns:p14="http://schemas.microsoft.com/office/powerpoint/2010/main" Requires="p14">
            <p:contentPart p14:bwMode="auto" r:id="rId409">
              <p14:nvContentPartPr>
                <p14:cNvPr id="251" name="Ink 250">
                  <a:extLst>
                    <a:ext uri="{FF2B5EF4-FFF2-40B4-BE49-F238E27FC236}">
                      <a16:creationId xmlns:a16="http://schemas.microsoft.com/office/drawing/2014/main" id="{D66B47E7-0815-97FB-443D-7B210F178E1C}"/>
                    </a:ext>
                  </a:extLst>
                </p14:cNvPr>
                <p14:cNvContentPartPr/>
                <p14:nvPr/>
              </p14:nvContentPartPr>
              <p14:xfrm>
                <a:off x="10631543" y="5220921"/>
                <a:ext cx="1360800" cy="177480"/>
              </p14:xfrm>
            </p:contentPart>
          </mc:Choice>
          <mc:Fallback>
            <p:pic>
              <p:nvPicPr>
                <p:cNvPr id="251" name="Ink 250">
                  <a:extLst>
                    <a:ext uri="{FF2B5EF4-FFF2-40B4-BE49-F238E27FC236}">
                      <a16:creationId xmlns:a16="http://schemas.microsoft.com/office/drawing/2014/main" id="{D66B47E7-0815-97FB-443D-7B210F178E1C}"/>
                    </a:ext>
                  </a:extLst>
                </p:cNvPr>
                <p:cNvPicPr/>
                <p:nvPr/>
              </p:nvPicPr>
              <p:blipFill>
                <a:blip r:embed="rId410"/>
                <a:stretch>
                  <a:fillRect/>
                </a:stretch>
              </p:blipFill>
              <p:spPr>
                <a:xfrm>
                  <a:off x="10622543" y="5212281"/>
                  <a:ext cx="1378440" cy="195120"/>
                </a:xfrm>
                <a:prstGeom prst="rect">
                  <a:avLst/>
                </a:prstGeom>
              </p:spPr>
            </p:pic>
          </mc:Fallback>
        </mc:AlternateContent>
        <mc:AlternateContent xmlns:mc="http://schemas.openxmlformats.org/markup-compatibility/2006">
          <mc:Choice xmlns:p14="http://schemas.microsoft.com/office/powerpoint/2010/main" Requires="p14">
            <p:contentPart p14:bwMode="auto" r:id="rId411">
              <p14:nvContentPartPr>
                <p14:cNvPr id="252" name="Ink 251">
                  <a:extLst>
                    <a:ext uri="{FF2B5EF4-FFF2-40B4-BE49-F238E27FC236}">
                      <a16:creationId xmlns:a16="http://schemas.microsoft.com/office/drawing/2014/main" id="{4E9A4252-4A98-9F17-4261-353B22BA31DD}"/>
                    </a:ext>
                  </a:extLst>
                </p14:cNvPr>
                <p14:cNvContentPartPr/>
                <p14:nvPr/>
              </p14:nvContentPartPr>
              <p14:xfrm>
                <a:off x="11836823" y="4722321"/>
                <a:ext cx="48600" cy="562320"/>
              </p14:xfrm>
            </p:contentPart>
          </mc:Choice>
          <mc:Fallback>
            <p:pic>
              <p:nvPicPr>
                <p:cNvPr id="252" name="Ink 251">
                  <a:extLst>
                    <a:ext uri="{FF2B5EF4-FFF2-40B4-BE49-F238E27FC236}">
                      <a16:creationId xmlns:a16="http://schemas.microsoft.com/office/drawing/2014/main" id="{4E9A4252-4A98-9F17-4261-353B22BA31DD}"/>
                    </a:ext>
                  </a:extLst>
                </p:cNvPr>
                <p:cNvPicPr/>
                <p:nvPr/>
              </p:nvPicPr>
              <p:blipFill>
                <a:blip r:embed="rId412"/>
                <a:stretch>
                  <a:fillRect/>
                </a:stretch>
              </p:blipFill>
              <p:spPr>
                <a:xfrm>
                  <a:off x="11827823" y="4713681"/>
                  <a:ext cx="66240" cy="579960"/>
                </a:xfrm>
                <a:prstGeom prst="rect">
                  <a:avLst/>
                </a:prstGeom>
              </p:spPr>
            </p:pic>
          </mc:Fallback>
        </mc:AlternateContent>
        <mc:AlternateContent xmlns:mc="http://schemas.openxmlformats.org/markup-compatibility/2006">
          <mc:Choice xmlns:p14="http://schemas.microsoft.com/office/powerpoint/2010/main" Requires="p14">
            <p:contentPart p14:bwMode="auto" r:id="rId413">
              <p14:nvContentPartPr>
                <p14:cNvPr id="253" name="Ink 252">
                  <a:extLst>
                    <a:ext uri="{FF2B5EF4-FFF2-40B4-BE49-F238E27FC236}">
                      <a16:creationId xmlns:a16="http://schemas.microsoft.com/office/drawing/2014/main" id="{23FFF965-A28B-78ED-C105-D76BB14D2FEB}"/>
                    </a:ext>
                  </a:extLst>
                </p14:cNvPr>
                <p14:cNvContentPartPr/>
                <p14:nvPr/>
              </p14:nvContentPartPr>
              <p14:xfrm>
                <a:off x="10811183" y="4812681"/>
                <a:ext cx="186840" cy="441000"/>
              </p14:xfrm>
            </p:contentPart>
          </mc:Choice>
          <mc:Fallback>
            <p:pic>
              <p:nvPicPr>
                <p:cNvPr id="253" name="Ink 252">
                  <a:extLst>
                    <a:ext uri="{FF2B5EF4-FFF2-40B4-BE49-F238E27FC236}">
                      <a16:creationId xmlns:a16="http://schemas.microsoft.com/office/drawing/2014/main" id="{23FFF965-A28B-78ED-C105-D76BB14D2FEB}"/>
                    </a:ext>
                  </a:extLst>
                </p:cNvPr>
                <p:cNvPicPr/>
                <p:nvPr/>
              </p:nvPicPr>
              <p:blipFill>
                <a:blip r:embed="rId414"/>
                <a:stretch>
                  <a:fillRect/>
                </a:stretch>
              </p:blipFill>
              <p:spPr>
                <a:xfrm>
                  <a:off x="10802543" y="4804041"/>
                  <a:ext cx="204480" cy="458640"/>
                </a:xfrm>
                <a:prstGeom prst="rect">
                  <a:avLst/>
                </a:prstGeom>
              </p:spPr>
            </p:pic>
          </mc:Fallback>
        </mc:AlternateContent>
        <mc:AlternateContent xmlns:mc="http://schemas.openxmlformats.org/markup-compatibility/2006">
          <mc:Choice xmlns:p14="http://schemas.microsoft.com/office/powerpoint/2010/main" Requires="p14">
            <p:contentPart p14:bwMode="auto" r:id="rId415">
              <p14:nvContentPartPr>
                <p14:cNvPr id="254" name="Ink 253">
                  <a:extLst>
                    <a:ext uri="{FF2B5EF4-FFF2-40B4-BE49-F238E27FC236}">
                      <a16:creationId xmlns:a16="http://schemas.microsoft.com/office/drawing/2014/main" id="{421B61BD-B7FC-EAC3-EFB6-10FE9670B193}"/>
                    </a:ext>
                  </a:extLst>
                </p14:cNvPr>
                <p14:cNvContentPartPr/>
                <p14:nvPr/>
              </p14:nvContentPartPr>
              <p14:xfrm>
                <a:off x="11007023" y="5017161"/>
                <a:ext cx="303480" cy="157320"/>
              </p14:xfrm>
            </p:contentPart>
          </mc:Choice>
          <mc:Fallback>
            <p:pic>
              <p:nvPicPr>
                <p:cNvPr id="254" name="Ink 253">
                  <a:extLst>
                    <a:ext uri="{FF2B5EF4-FFF2-40B4-BE49-F238E27FC236}">
                      <a16:creationId xmlns:a16="http://schemas.microsoft.com/office/drawing/2014/main" id="{421B61BD-B7FC-EAC3-EFB6-10FE9670B193}"/>
                    </a:ext>
                  </a:extLst>
                </p:cNvPr>
                <p:cNvPicPr/>
                <p:nvPr/>
              </p:nvPicPr>
              <p:blipFill>
                <a:blip r:embed="rId416"/>
                <a:stretch>
                  <a:fillRect/>
                </a:stretch>
              </p:blipFill>
              <p:spPr>
                <a:xfrm>
                  <a:off x="10998383" y="5008161"/>
                  <a:ext cx="321120" cy="174960"/>
                </a:xfrm>
                <a:prstGeom prst="rect">
                  <a:avLst/>
                </a:prstGeom>
              </p:spPr>
            </p:pic>
          </mc:Fallback>
        </mc:AlternateContent>
        <mc:AlternateContent xmlns:mc="http://schemas.openxmlformats.org/markup-compatibility/2006">
          <mc:Choice xmlns:p14="http://schemas.microsoft.com/office/powerpoint/2010/main" Requires="p14">
            <p:contentPart p14:bwMode="auto" r:id="rId417">
              <p14:nvContentPartPr>
                <p14:cNvPr id="255" name="Ink 254">
                  <a:extLst>
                    <a:ext uri="{FF2B5EF4-FFF2-40B4-BE49-F238E27FC236}">
                      <a16:creationId xmlns:a16="http://schemas.microsoft.com/office/drawing/2014/main" id="{ACDD7728-5780-9167-75D5-0C274AC2AFAA}"/>
                    </a:ext>
                  </a:extLst>
                </p14:cNvPr>
                <p14:cNvContentPartPr/>
                <p14:nvPr/>
              </p14:nvContentPartPr>
              <p14:xfrm>
                <a:off x="11326343" y="4848681"/>
                <a:ext cx="135360" cy="316440"/>
              </p14:xfrm>
            </p:contentPart>
          </mc:Choice>
          <mc:Fallback>
            <p:pic>
              <p:nvPicPr>
                <p:cNvPr id="255" name="Ink 254">
                  <a:extLst>
                    <a:ext uri="{FF2B5EF4-FFF2-40B4-BE49-F238E27FC236}">
                      <a16:creationId xmlns:a16="http://schemas.microsoft.com/office/drawing/2014/main" id="{ACDD7728-5780-9167-75D5-0C274AC2AFAA}"/>
                    </a:ext>
                  </a:extLst>
                </p:cNvPr>
                <p:cNvPicPr/>
                <p:nvPr/>
              </p:nvPicPr>
              <p:blipFill>
                <a:blip r:embed="rId418"/>
                <a:stretch>
                  <a:fillRect/>
                </a:stretch>
              </p:blipFill>
              <p:spPr>
                <a:xfrm>
                  <a:off x="11317703" y="4839681"/>
                  <a:ext cx="153000" cy="334080"/>
                </a:xfrm>
                <a:prstGeom prst="rect">
                  <a:avLst/>
                </a:prstGeom>
              </p:spPr>
            </p:pic>
          </mc:Fallback>
        </mc:AlternateContent>
        <mc:AlternateContent xmlns:mc="http://schemas.openxmlformats.org/markup-compatibility/2006">
          <mc:Choice xmlns:p14="http://schemas.microsoft.com/office/powerpoint/2010/main" Requires="p14">
            <p:contentPart p14:bwMode="auto" r:id="rId419">
              <p14:nvContentPartPr>
                <p14:cNvPr id="256" name="Ink 255">
                  <a:extLst>
                    <a:ext uri="{FF2B5EF4-FFF2-40B4-BE49-F238E27FC236}">
                      <a16:creationId xmlns:a16="http://schemas.microsoft.com/office/drawing/2014/main" id="{2D8BB7DA-3E67-AF95-EC53-4154BBB62E18}"/>
                    </a:ext>
                  </a:extLst>
                </p14:cNvPr>
                <p14:cNvContentPartPr/>
                <p14:nvPr/>
              </p14:nvContentPartPr>
              <p14:xfrm>
                <a:off x="11462063" y="5015001"/>
                <a:ext cx="14400" cy="129600"/>
              </p14:xfrm>
            </p:contentPart>
          </mc:Choice>
          <mc:Fallback>
            <p:pic>
              <p:nvPicPr>
                <p:cNvPr id="256" name="Ink 255">
                  <a:extLst>
                    <a:ext uri="{FF2B5EF4-FFF2-40B4-BE49-F238E27FC236}">
                      <a16:creationId xmlns:a16="http://schemas.microsoft.com/office/drawing/2014/main" id="{2D8BB7DA-3E67-AF95-EC53-4154BBB62E18}"/>
                    </a:ext>
                  </a:extLst>
                </p:cNvPr>
                <p:cNvPicPr/>
                <p:nvPr/>
              </p:nvPicPr>
              <p:blipFill>
                <a:blip r:embed="rId420"/>
                <a:stretch>
                  <a:fillRect/>
                </a:stretch>
              </p:blipFill>
              <p:spPr>
                <a:xfrm>
                  <a:off x="11453423" y="5006361"/>
                  <a:ext cx="32040" cy="147240"/>
                </a:xfrm>
                <a:prstGeom prst="rect">
                  <a:avLst/>
                </a:prstGeom>
              </p:spPr>
            </p:pic>
          </mc:Fallback>
        </mc:AlternateContent>
        <mc:AlternateContent xmlns:mc="http://schemas.openxmlformats.org/markup-compatibility/2006">
          <mc:Choice xmlns:p14="http://schemas.microsoft.com/office/powerpoint/2010/main" Requires="p14">
            <p:contentPart p14:bwMode="auto" r:id="rId421">
              <p14:nvContentPartPr>
                <p14:cNvPr id="257" name="Ink 256">
                  <a:extLst>
                    <a:ext uri="{FF2B5EF4-FFF2-40B4-BE49-F238E27FC236}">
                      <a16:creationId xmlns:a16="http://schemas.microsoft.com/office/drawing/2014/main" id="{DE182E36-7E70-80F6-4290-E90A710F10E9}"/>
                    </a:ext>
                  </a:extLst>
                </p14:cNvPr>
                <p14:cNvContentPartPr/>
                <p14:nvPr/>
              </p14:nvContentPartPr>
              <p14:xfrm>
                <a:off x="11485463" y="4842921"/>
                <a:ext cx="5400" cy="66600"/>
              </p14:xfrm>
            </p:contentPart>
          </mc:Choice>
          <mc:Fallback>
            <p:pic>
              <p:nvPicPr>
                <p:cNvPr id="257" name="Ink 256">
                  <a:extLst>
                    <a:ext uri="{FF2B5EF4-FFF2-40B4-BE49-F238E27FC236}">
                      <a16:creationId xmlns:a16="http://schemas.microsoft.com/office/drawing/2014/main" id="{DE182E36-7E70-80F6-4290-E90A710F10E9}"/>
                    </a:ext>
                  </a:extLst>
                </p:cNvPr>
                <p:cNvPicPr/>
                <p:nvPr/>
              </p:nvPicPr>
              <p:blipFill>
                <a:blip r:embed="rId422"/>
                <a:stretch>
                  <a:fillRect/>
                </a:stretch>
              </p:blipFill>
              <p:spPr>
                <a:xfrm>
                  <a:off x="11476463" y="4833921"/>
                  <a:ext cx="23040" cy="84240"/>
                </a:xfrm>
                <a:prstGeom prst="rect">
                  <a:avLst/>
                </a:prstGeom>
              </p:spPr>
            </p:pic>
          </mc:Fallback>
        </mc:AlternateContent>
        <mc:AlternateContent xmlns:mc="http://schemas.openxmlformats.org/markup-compatibility/2006">
          <mc:Choice xmlns:p14="http://schemas.microsoft.com/office/powerpoint/2010/main" Requires="p14">
            <p:contentPart p14:bwMode="auto" r:id="rId423">
              <p14:nvContentPartPr>
                <p14:cNvPr id="258" name="Ink 257">
                  <a:extLst>
                    <a:ext uri="{FF2B5EF4-FFF2-40B4-BE49-F238E27FC236}">
                      <a16:creationId xmlns:a16="http://schemas.microsoft.com/office/drawing/2014/main" id="{0FCE9337-3F06-778E-5382-40F87D2FCA99}"/>
                    </a:ext>
                  </a:extLst>
                </p14:cNvPr>
                <p14:cNvContentPartPr/>
                <p14:nvPr/>
              </p14:nvContentPartPr>
              <p14:xfrm>
                <a:off x="11508143" y="4978281"/>
                <a:ext cx="258120" cy="341640"/>
              </p14:xfrm>
            </p:contentPart>
          </mc:Choice>
          <mc:Fallback>
            <p:pic>
              <p:nvPicPr>
                <p:cNvPr id="258" name="Ink 257">
                  <a:extLst>
                    <a:ext uri="{FF2B5EF4-FFF2-40B4-BE49-F238E27FC236}">
                      <a16:creationId xmlns:a16="http://schemas.microsoft.com/office/drawing/2014/main" id="{0FCE9337-3F06-778E-5382-40F87D2FCA99}"/>
                    </a:ext>
                  </a:extLst>
                </p:cNvPr>
                <p:cNvPicPr/>
                <p:nvPr/>
              </p:nvPicPr>
              <p:blipFill>
                <a:blip r:embed="rId424"/>
                <a:stretch>
                  <a:fillRect/>
                </a:stretch>
              </p:blipFill>
              <p:spPr>
                <a:xfrm>
                  <a:off x="11499143" y="4969641"/>
                  <a:ext cx="275760" cy="359280"/>
                </a:xfrm>
                <a:prstGeom prst="rect">
                  <a:avLst/>
                </a:prstGeom>
              </p:spPr>
            </p:pic>
          </mc:Fallback>
        </mc:AlternateContent>
        <mc:AlternateContent xmlns:mc="http://schemas.openxmlformats.org/markup-compatibility/2006">
          <mc:Choice xmlns:p14="http://schemas.microsoft.com/office/powerpoint/2010/main" Requires="p14">
            <p:contentPart p14:bwMode="auto" r:id="rId425">
              <p14:nvContentPartPr>
                <p14:cNvPr id="259" name="Ink 258">
                  <a:extLst>
                    <a:ext uri="{FF2B5EF4-FFF2-40B4-BE49-F238E27FC236}">
                      <a16:creationId xmlns:a16="http://schemas.microsoft.com/office/drawing/2014/main" id="{0B88559A-BC6B-E4BA-9285-1D3114DA8B36}"/>
                    </a:ext>
                  </a:extLst>
                </p14:cNvPr>
                <p14:cNvContentPartPr/>
                <p14:nvPr/>
              </p14:nvContentPartPr>
              <p14:xfrm>
                <a:off x="11197463" y="5407401"/>
                <a:ext cx="11160" cy="273240"/>
              </p14:xfrm>
            </p:contentPart>
          </mc:Choice>
          <mc:Fallback>
            <p:pic>
              <p:nvPicPr>
                <p:cNvPr id="259" name="Ink 258">
                  <a:extLst>
                    <a:ext uri="{FF2B5EF4-FFF2-40B4-BE49-F238E27FC236}">
                      <a16:creationId xmlns:a16="http://schemas.microsoft.com/office/drawing/2014/main" id="{0B88559A-BC6B-E4BA-9285-1D3114DA8B36}"/>
                    </a:ext>
                  </a:extLst>
                </p:cNvPr>
                <p:cNvPicPr/>
                <p:nvPr/>
              </p:nvPicPr>
              <p:blipFill>
                <a:blip r:embed="rId426"/>
                <a:stretch>
                  <a:fillRect/>
                </a:stretch>
              </p:blipFill>
              <p:spPr>
                <a:xfrm>
                  <a:off x="11188823" y="5398401"/>
                  <a:ext cx="28800" cy="290880"/>
                </a:xfrm>
                <a:prstGeom prst="rect">
                  <a:avLst/>
                </a:prstGeom>
              </p:spPr>
            </p:pic>
          </mc:Fallback>
        </mc:AlternateContent>
        <mc:AlternateContent xmlns:mc="http://schemas.openxmlformats.org/markup-compatibility/2006">
          <mc:Choice xmlns:p14="http://schemas.microsoft.com/office/powerpoint/2010/main" Requires="p14">
            <p:contentPart p14:bwMode="auto" r:id="rId427">
              <p14:nvContentPartPr>
                <p14:cNvPr id="260" name="Ink 259">
                  <a:extLst>
                    <a:ext uri="{FF2B5EF4-FFF2-40B4-BE49-F238E27FC236}">
                      <a16:creationId xmlns:a16="http://schemas.microsoft.com/office/drawing/2014/main" id="{FE09729B-FA62-4DF9-06BF-09D218690ECD}"/>
                    </a:ext>
                  </a:extLst>
                </p14:cNvPr>
                <p14:cNvContentPartPr/>
                <p14:nvPr/>
              </p14:nvContentPartPr>
              <p14:xfrm>
                <a:off x="11119343" y="5580561"/>
                <a:ext cx="161280" cy="59400"/>
              </p14:xfrm>
            </p:contentPart>
          </mc:Choice>
          <mc:Fallback>
            <p:pic>
              <p:nvPicPr>
                <p:cNvPr id="260" name="Ink 259">
                  <a:extLst>
                    <a:ext uri="{FF2B5EF4-FFF2-40B4-BE49-F238E27FC236}">
                      <a16:creationId xmlns:a16="http://schemas.microsoft.com/office/drawing/2014/main" id="{FE09729B-FA62-4DF9-06BF-09D218690ECD}"/>
                    </a:ext>
                  </a:extLst>
                </p:cNvPr>
                <p:cNvPicPr/>
                <p:nvPr/>
              </p:nvPicPr>
              <p:blipFill>
                <a:blip r:embed="rId428"/>
                <a:stretch>
                  <a:fillRect/>
                </a:stretch>
              </p:blipFill>
              <p:spPr>
                <a:xfrm>
                  <a:off x="11110703" y="5571921"/>
                  <a:ext cx="178920" cy="77040"/>
                </a:xfrm>
                <a:prstGeom prst="rect">
                  <a:avLst/>
                </a:prstGeom>
              </p:spPr>
            </p:pic>
          </mc:Fallback>
        </mc:AlternateContent>
        <mc:AlternateContent xmlns:mc="http://schemas.openxmlformats.org/markup-compatibility/2006">
          <mc:Choice xmlns:p14="http://schemas.microsoft.com/office/powerpoint/2010/main" Requires="p14">
            <p:contentPart p14:bwMode="auto" r:id="rId429">
              <p14:nvContentPartPr>
                <p14:cNvPr id="261" name="Ink 260">
                  <a:extLst>
                    <a:ext uri="{FF2B5EF4-FFF2-40B4-BE49-F238E27FC236}">
                      <a16:creationId xmlns:a16="http://schemas.microsoft.com/office/drawing/2014/main" id="{6E287191-C01C-83D0-E3D5-3ECDFA37DAB3}"/>
                    </a:ext>
                  </a:extLst>
                </p14:cNvPr>
                <p14:cNvContentPartPr/>
                <p14:nvPr/>
              </p14:nvContentPartPr>
              <p14:xfrm>
                <a:off x="11023943" y="5337921"/>
                <a:ext cx="422640" cy="368640"/>
              </p14:xfrm>
            </p:contentPart>
          </mc:Choice>
          <mc:Fallback>
            <p:pic>
              <p:nvPicPr>
                <p:cNvPr id="261" name="Ink 260">
                  <a:extLst>
                    <a:ext uri="{FF2B5EF4-FFF2-40B4-BE49-F238E27FC236}">
                      <a16:creationId xmlns:a16="http://schemas.microsoft.com/office/drawing/2014/main" id="{6E287191-C01C-83D0-E3D5-3ECDFA37DAB3}"/>
                    </a:ext>
                  </a:extLst>
                </p:cNvPr>
                <p:cNvPicPr/>
                <p:nvPr/>
              </p:nvPicPr>
              <p:blipFill>
                <a:blip r:embed="rId430"/>
                <a:stretch>
                  <a:fillRect/>
                </a:stretch>
              </p:blipFill>
              <p:spPr>
                <a:xfrm>
                  <a:off x="11014943" y="5329281"/>
                  <a:ext cx="440280" cy="386280"/>
                </a:xfrm>
                <a:prstGeom prst="rect">
                  <a:avLst/>
                </a:prstGeom>
              </p:spPr>
            </p:pic>
          </mc:Fallback>
        </mc:AlternateContent>
        <mc:AlternateContent xmlns:mc="http://schemas.openxmlformats.org/markup-compatibility/2006">
          <mc:Choice xmlns:p14="http://schemas.microsoft.com/office/powerpoint/2010/main" Requires="p14">
            <p:contentPart p14:bwMode="auto" r:id="rId431">
              <p14:nvContentPartPr>
                <p14:cNvPr id="263" name="Ink 262">
                  <a:extLst>
                    <a:ext uri="{FF2B5EF4-FFF2-40B4-BE49-F238E27FC236}">
                      <a16:creationId xmlns:a16="http://schemas.microsoft.com/office/drawing/2014/main" id="{ACD5A67A-8552-8602-71CC-4A3D65150DF1}"/>
                    </a:ext>
                  </a:extLst>
                </p14:cNvPr>
                <p14:cNvContentPartPr/>
                <p14:nvPr/>
              </p14:nvContentPartPr>
              <p14:xfrm>
                <a:off x="9320063" y="4654641"/>
                <a:ext cx="17640" cy="155160"/>
              </p14:xfrm>
            </p:contentPart>
          </mc:Choice>
          <mc:Fallback>
            <p:pic>
              <p:nvPicPr>
                <p:cNvPr id="263" name="Ink 262">
                  <a:extLst>
                    <a:ext uri="{FF2B5EF4-FFF2-40B4-BE49-F238E27FC236}">
                      <a16:creationId xmlns:a16="http://schemas.microsoft.com/office/drawing/2014/main" id="{ACD5A67A-8552-8602-71CC-4A3D65150DF1}"/>
                    </a:ext>
                  </a:extLst>
                </p:cNvPr>
                <p:cNvPicPr/>
                <p:nvPr/>
              </p:nvPicPr>
              <p:blipFill>
                <a:blip r:embed="rId432"/>
                <a:stretch>
                  <a:fillRect/>
                </a:stretch>
              </p:blipFill>
              <p:spPr>
                <a:xfrm>
                  <a:off x="9311063" y="4645641"/>
                  <a:ext cx="35280" cy="172800"/>
                </a:xfrm>
                <a:prstGeom prst="rect">
                  <a:avLst/>
                </a:prstGeom>
              </p:spPr>
            </p:pic>
          </mc:Fallback>
        </mc:AlternateContent>
        <mc:AlternateContent xmlns:mc="http://schemas.openxmlformats.org/markup-compatibility/2006">
          <mc:Choice xmlns:p14="http://schemas.microsoft.com/office/powerpoint/2010/main" Requires="p14">
            <p:contentPart p14:bwMode="auto" r:id="rId433">
              <p14:nvContentPartPr>
                <p14:cNvPr id="265" name="Ink 264">
                  <a:extLst>
                    <a:ext uri="{FF2B5EF4-FFF2-40B4-BE49-F238E27FC236}">
                      <a16:creationId xmlns:a16="http://schemas.microsoft.com/office/drawing/2014/main" id="{E7257016-06FA-4B97-1092-1EE26AD6744A}"/>
                    </a:ext>
                  </a:extLst>
                </p14:cNvPr>
                <p14:cNvContentPartPr/>
                <p14:nvPr/>
              </p14:nvContentPartPr>
              <p14:xfrm>
                <a:off x="9239783" y="4690281"/>
                <a:ext cx="178560" cy="90720"/>
              </p14:xfrm>
            </p:contentPart>
          </mc:Choice>
          <mc:Fallback>
            <p:pic>
              <p:nvPicPr>
                <p:cNvPr id="265" name="Ink 264">
                  <a:extLst>
                    <a:ext uri="{FF2B5EF4-FFF2-40B4-BE49-F238E27FC236}">
                      <a16:creationId xmlns:a16="http://schemas.microsoft.com/office/drawing/2014/main" id="{E7257016-06FA-4B97-1092-1EE26AD6744A}"/>
                    </a:ext>
                  </a:extLst>
                </p:cNvPr>
                <p:cNvPicPr/>
                <p:nvPr/>
              </p:nvPicPr>
              <p:blipFill>
                <a:blip r:embed="rId434"/>
                <a:stretch>
                  <a:fillRect/>
                </a:stretch>
              </p:blipFill>
              <p:spPr>
                <a:xfrm>
                  <a:off x="9230783" y="4681641"/>
                  <a:ext cx="196200" cy="108360"/>
                </a:xfrm>
                <a:prstGeom prst="rect">
                  <a:avLst/>
                </a:prstGeom>
              </p:spPr>
            </p:pic>
          </mc:Fallback>
        </mc:AlternateContent>
        <mc:AlternateContent xmlns:mc="http://schemas.openxmlformats.org/markup-compatibility/2006">
          <mc:Choice xmlns:p14="http://schemas.microsoft.com/office/powerpoint/2010/main" Requires="p14">
            <p:contentPart p14:bwMode="auto" r:id="rId435">
              <p14:nvContentPartPr>
                <p14:cNvPr id="267" name="Ink 266">
                  <a:extLst>
                    <a:ext uri="{FF2B5EF4-FFF2-40B4-BE49-F238E27FC236}">
                      <a16:creationId xmlns:a16="http://schemas.microsoft.com/office/drawing/2014/main" id="{41B0AE94-8A8E-16DA-1EE2-655F31E9E199}"/>
                    </a:ext>
                  </a:extLst>
                </p14:cNvPr>
                <p14:cNvContentPartPr/>
                <p14:nvPr/>
              </p14:nvContentPartPr>
              <p14:xfrm>
                <a:off x="8277863" y="4725561"/>
                <a:ext cx="479880" cy="218880"/>
              </p14:xfrm>
            </p:contentPart>
          </mc:Choice>
          <mc:Fallback>
            <p:pic>
              <p:nvPicPr>
                <p:cNvPr id="267" name="Ink 266">
                  <a:extLst>
                    <a:ext uri="{FF2B5EF4-FFF2-40B4-BE49-F238E27FC236}">
                      <a16:creationId xmlns:a16="http://schemas.microsoft.com/office/drawing/2014/main" id="{41B0AE94-8A8E-16DA-1EE2-655F31E9E199}"/>
                    </a:ext>
                  </a:extLst>
                </p:cNvPr>
                <p:cNvPicPr/>
                <p:nvPr/>
              </p:nvPicPr>
              <p:blipFill>
                <a:blip r:embed="rId436"/>
                <a:stretch>
                  <a:fillRect/>
                </a:stretch>
              </p:blipFill>
              <p:spPr>
                <a:xfrm>
                  <a:off x="8269223" y="4716561"/>
                  <a:ext cx="497520" cy="236520"/>
                </a:xfrm>
                <a:prstGeom prst="rect">
                  <a:avLst/>
                </a:prstGeom>
              </p:spPr>
            </p:pic>
          </mc:Fallback>
        </mc:AlternateContent>
        <mc:AlternateContent xmlns:mc="http://schemas.openxmlformats.org/markup-compatibility/2006">
          <mc:Choice xmlns:p14="http://schemas.microsoft.com/office/powerpoint/2010/main" Requires="p14">
            <p:contentPart p14:bwMode="auto" r:id="rId437">
              <p14:nvContentPartPr>
                <p14:cNvPr id="268" name="Ink 267">
                  <a:extLst>
                    <a:ext uri="{FF2B5EF4-FFF2-40B4-BE49-F238E27FC236}">
                      <a16:creationId xmlns:a16="http://schemas.microsoft.com/office/drawing/2014/main" id="{38932090-0A68-11DB-6B80-E4299243495F}"/>
                    </a:ext>
                  </a:extLst>
                </p14:cNvPr>
                <p14:cNvContentPartPr/>
                <p14:nvPr/>
              </p14:nvContentPartPr>
              <p14:xfrm>
                <a:off x="8574143" y="4680561"/>
                <a:ext cx="213120" cy="183240"/>
              </p14:xfrm>
            </p:contentPart>
          </mc:Choice>
          <mc:Fallback>
            <p:pic>
              <p:nvPicPr>
                <p:cNvPr id="268" name="Ink 267">
                  <a:extLst>
                    <a:ext uri="{FF2B5EF4-FFF2-40B4-BE49-F238E27FC236}">
                      <a16:creationId xmlns:a16="http://schemas.microsoft.com/office/drawing/2014/main" id="{38932090-0A68-11DB-6B80-E4299243495F}"/>
                    </a:ext>
                  </a:extLst>
                </p:cNvPr>
                <p:cNvPicPr/>
                <p:nvPr/>
              </p:nvPicPr>
              <p:blipFill>
                <a:blip r:embed="rId438"/>
                <a:stretch>
                  <a:fillRect/>
                </a:stretch>
              </p:blipFill>
              <p:spPr>
                <a:xfrm>
                  <a:off x="8565143" y="4671921"/>
                  <a:ext cx="230760" cy="200880"/>
                </a:xfrm>
                <a:prstGeom prst="rect">
                  <a:avLst/>
                </a:prstGeom>
              </p:spPr>
            </p:pic>
          </mc:Fallback>
        </mc:AlternateContent>
        <mc:AlternateContent xmlns:mc="http://schemas.openxmlformats.org/markup-compatibility/2006">
          <mc:Choice xmlns:p14="http://schemas.microsoft.com/office/powerpoint/2010/main" Requires="p14">
            <p:contentPart p14:bwMode="auto" r:id="rId439">
              <p14:nvContentPartPr>
                <p14:cNvPr id="270" name="Ink 269">
                  <a:extLst>
                    <a:ext uri="{FF2B5EF4-FFF2-40B4-BE49-F238E27FC236}">
                      <a16:creationId xmlns:a16="http://schemas.microsoft.com/office/drawing/2014/main" id="{6B4A5EDC-CCDD-C382-FF20-258F9EABF878}"/>
                    </a:ext>
                  </a:extLst>
                </p14:cNvPr>
                <p14:cNvContentPartPr/>
                <p14:nvPr/>
              </p14:nvContentPartPr>
              <p14:xfrm>
                <a:off x="10435343" y="3795681"/>
                <a:ext cx="560880" cy="266040"/>
              </p14:xfrm>
            </p:contentPart>
          </mc:Choice>
          <mc:Fallback>
            <p:pic>
              <p:nvPicPr>
                <p:cNvPr id="270" name="Ink 269">
                  <a:extLst>
                    <a:ext uri="{FF2B5EF4-FFF2-40B4-BE49-F238E27FC236}">
                      <a16:creationId xmlns:a16="http://schemas.microsoft.com/office/drawing/2014/main" id="{6B4A5EDC-CCDD-C382-FF20-258F9EABF878}"/>
                    </a:ext>
                  </a:extLst>
                </p:cNvPr>
                <p:cNvPicPr/>
                <p:nvPr/>
              </p:nvPicPr>
              <p:blipFill>
                <a:blip r:embed="rId440"/>
                <a:stretch>
                  <a:fillRect/>
                </a:stretch>
              </p:blipFill>
              <p:spPr>
                <a:xfrm>
                  <a:off x="10426343" y="3786681"/>
                  <a:ext cx="578520" cy="283680"/>
                </a:xfrm>
                <a:prstGeom prst="rect">
                  <a:avLst/>
                </a:prstGeom>
              </p:spPr>
            </p:pic>
          </mc:Fallback>
        </mc:AlternateContent>
        <mc:AlternateContent xmlns:mc="http://schemas.openxmlformats.org/markup-compatibility/2006">
          <mc:Choice xmlns:p14="http://schemas.microsoft.com/office/powerpoint/2010/main" Requires="p14">
            <p:contentPart p14:bwMode="auto" r:id="rId441">
              <p14:nvContentPartPr>
                <p14:cNvPr id="271" name="Ink 270">
                  <a:extLst>
                    <a:ext uri="{FF2B5EF4-FFF2-40B4-BE49-F238E27FC236}">
                      <a16:creationId xmlns:a16="http://schemas.microsoft.com/office/drawing/2014/main" id="{D14C399C-B01C-779B-0D39-5FAC705F07F3}"/>
                    </a:ext>
                  </a:extLst>
                </p14:cNvPr>
                <p14:cNvContentPartPr/>
                <p14:nvPr/>
              </p14:nvContentPartPr>
              <p14:xfrm>
                <a:off x="10917743" y="3692361"/>
                <a:ext cx="64440" cy="141480"/>
              </p14:xfrm>
            </p:contentPart>
          </mc:Choice>
          <mc:Fallback>
            <p:pic>
              <p:nvPicPr>
                <p:cNvPr id="271" name="Ink 270">
                  <a:extLst>
                    <a:ext uri="{FF2B5EF4-FFF2-40B4-BE49-F238E27FC236}">
                      <a16:creationId xmlns:a16="http://schemas.microsoft.com/office/drawing/2014/main" id="{D14C399C-B01C-779B-0D39-5FAC705F07F3}"/>
                    </a:ext>
                  </a:extLst>
                </p:cNvPr>
                <p:cNvPicPr/>
                <p:nvPr/>
              </p:nvPicPr>
              <p:blipFill>
                <a:blip r:embed="rId442"/>
                <a:stretch>
                  <a:fillRect/>
                </a:stretch>
              </p:blipFill>
              <p:spPr>
                <a:xfrm>
                  <a:off x="10909103" y="3683721"/>
                  <a:ext cx="82080" cy="159120"/>
                </a:xfrm>
                <a:prstGeom prst="rect">
                  <a:avLst/>
                </a:prstGeom>
              </p:spPr>
            </p:pic>
          </mc:Fallback>
        </mc:AlternateContent>
        <mc:AlternateContent xmlns:mc="http://schemas.openxmlformats.org/markup-compatibility/2006">
          <mc:Choice xmlns:p14="http://schemas.microsoft.com/office/powerpoint/2010/main" Requires="p14">
            <p:contentPart p14:bwMode="auto" r:id="rId443">
              <p14:nvContentPartPr>
                <p14:cNvPr id="272" name="Ink 271">
                  <a:extLst>
                    <a:ext uri="{FF2B5EF4-FFF2-40B4-BE49-F238E27FC236}">
                      <a16:creationId xmlns:a16="http://schemas.microsoft.com/office/drawing/2014/main" id="{42B71325-AFD3-89FA-B0A0-66A7AC261DF4}"/>
                    </a:ext>
                  </a:extLst>
                </p14:cNvPr>
                <p14:cNvContentPartPr/>
                <p14:nvPr/>
              </p14:nvContentPartPr>
              <p14:xfrm>
                <a:off x="11186663" y="3523521"/>
                <a:ext cx="196200" cy="217080"/>
              </p14:xfrm>
            </p:contentPart>
          </mc:Choice>
          <mc:Fallback>
            <p:pic>
              <p:nvPicPr>
                <p:cNvPr id="272" name="Ink 271">
                  <a:extLst>
                    <a:ext uri="{FF2B5EF4-FFF2-40B4-BE49-F238E27FC236}">
                      <a16:creationId xmlns:a16="http://schemas.microsoft.com/office/drawing/2014/main" id="{42B71325-AFD3-89FA-B0A0-66A7AC261DF4}"/>
                    </a:ext>
                  </a:extLst>
                </p:cNvPr>
                <p:cNvPicPr/>
                <p:nvPr/>
              </p:nvPicPr>
              <p:blipFill>
                <a:blip r:embed="rId444"/>
                <a:stretch>
                  <a:fillRect/>
                </a:stretch>
              </p:blipFill>
              <p:spPr>
                <a:xfrm>
                  <a:off x="11177663" y="3514881"/>
                  <a:ext cx="213840" cy="234720"/>
                </a:xfrm>
                <a:prstGeom prst="rect">
                  <a:avLst/>
                </a:prstGeom>
              </p:spPr>
            </p:pic>
          </mc:Fallback>
        </mc:AlternateContent>
        <mc:AlternateContent xmlns:mc="http://schemas.openxmlformats.org/markup-compatibility/2006">
          <mc:Choice xmlns:p14="http://schemas.microsoft.com/office/powerpoint/2010/main" Requires="p14">
            <p:contentPart p14:bwMode="auto" r:id="rId445">
              <p14:nvContentPartPr>
                <p14:cNvPr id="273" name="Ink 272">
                  <a:extLst>
                    <a:ext uri="{FF2B5EF4-FFF2-40B4-BE49-F238E27FC236}">
                      <a16:creationId xmlns:a16="http://schemas.microsoft.com/office/drawing/2014/main" id="{D3F7B317-F2CA-4C2A-9DA3-9EBC8AAB9649}"/>
                    </a:ext>
                  </a:extLst>
                </p14:cNvPr>
                <p14:cNvContentPartPr/>
                <p14:nvPr/>
              </p14:nvContentPartPr>
              <p14:xfrm>
                <a:off x="11159663" y="3772641"/>
                <a:ext cx="230400" cy="178560"/>
              </p14:xfrm>
            </p:contentPart>
          </mc:Choice>
          <mc:Fallback>
            <p:pic>
              <p:nvPicPr>
                <p:cNvPr id="273" name="Ink 272">
                  <a:extLst>
                    <a:ext uri="{FF2B5EF4-FFF2-40B4-BE49-F238E27FC236}">
                      <a16:creationId xmlns:a16="http://schemas.microsoft.com/office/drawing/2014/main" id="{D3F7B317-F2CA-4C2A-9DA3-9EBC8AAB9649}"/>
                    </a:ext>
                  </a:extLst>
                </p:cNvPr>
                <p:cNvPicPr/>
                <p:nvPr/>
              </p:nvPicPr>
              <p:blipFill>
                <a:blip r:embed="rId446"/>
                <a:stretch>
                  <a:fillRect/>
                </a:stretch>
              </p:blipFill>
              <p:spPr>
                <a:xfrm>
                  <a:off x="11151023" y="3764001"/>
                  <a:ext cx="248040" cy="196200"/>
                </a:xfrm>
                <a:prstGeom prst="rect">
                  <a:avLst/>
                </a:prstGeom>
              </p:spPr>
            </p:pic>
          </mc:Fallback>
        </mc:AlternateContent>
        <mc:AlternateContent xmlns:mc="http://schemas.openxmlformats.org/markup-compatibility/2006">
          <mc:Choice xmlns:p14="http://schemas.microsoft.com/office/powerpoint/2010/main" Requires="p14">
            <p:contentPart p14:bwMode="auto" r:id="rId447">
              <p14:nvContentPartPr>
                <p14:cNvPr id="274" name="Ink 273">
                  <a:extLst>
                    <a:ext uri="{FF2B5EF4-FFF2-40B4-BE49-F238E27FC236}">
                      <a16:creationId xmlns:a16="http://schemas.microsoft.com/office/drawing/2014/main" id="{DD76522E-EA77-5C68-7D0B-6E364AFE5FAB}"/>
                    </a:ext>
                  </a:extLst>
                </p14:cNvPr>
                <p14:cNvContentPartPr/>
                <p14:nvPr/>
              </p14:nvContentPartPr>
              <p14:xfrm>
                <a:off x="11223743" y="3668241"/>
                <a:ext cx="86040" cy="48240"/>
              </p14:xfrm>
            </p:contentPart>
          </mc:Choice>
          <mc:Fallback>
            <p:pic>
              <p:nvPicPr>
                <p:cNvPr id="274" name="Ink 273">
                  <a:extLst>
                    <a:ext uri="{FF2B5EF4-FFF2-40B4-BE49-F238E27FC236}">
                      <a16:creationId xmlns:a16="http://schemas.microsoft.com/office/drawing/2014/main" id="{DD76522E-EA77-5C68-7D0B-6E364AFE5FAB}"/>
                    </a:ext>
                  </a:extLst>
                </p:cNvPr>
                <p:cNvPicPr/>
                <p:nvPr/>
              </p:nvPicPr>
              <p:blipFill>
                <a:blip r:embed="rId448"/>
                <a:stretch>
                  <a:fillRect/>
                </a:stretch>
              </p:blipFill>
              <p:spPr>
                <a:xfrm>
                  <a:off x="11214743" y="3659241"/>
                  <a:ext cx="103680" cy="65880"/>
                </a:xfrm>
                <a:prstGeom prst="rect">
                  <a:avLst/>
                </a:prstGeom>
              </p:spPr>
            </p:pic>
          </mc:Fallback>
        </mc:AlternateContent>
        <mc:AlternateContent xmlns:mc="http://schemas.openxmlformats.org/markup-compatibility/2006">
          <mc:Choice xmlns:p14="http://schemas.microsoft.com/office/powerpoint/2010/main" Requires="p14">
            <p:contentPart p14:bwMode="auto" r:id="rId449">
              <p14:nvContentPartPr>
                <p14:cNvPr id="275" name="Ink 274">
                  <a:extLst>
                    <a:ext uri="{FF2B5EF4-FFF2-40B4-BE49-F238E27FC236}">
                      <a16:creationId xmlns:a16="http://schemas.microsoft.com/office/drawing/2014/main" id="{B8A3F8EE-BD36-31F3-0846-BDEA9907DAF5}"/>
                    </a:ext>
                  </a:extLst>
                </p14:cNvPr>
                <p14:cNvContentPartPr/>
                <p14:nvPr/>
              </p14:nvContentPartPr>
              <p14:xfrm>
                <a:off x="11249303" y="3626481"/>
                <a:ext cx="28080" cy="22320"/>
              </p14:xfrm>
            </p:contentPart>
          </mc:Choice>
          <mc:Fallback>
            <p:pic>
              <p:nvPicPr>
                <p:cNvPr id="275" name="Ink 274">
                  <a:extLst>
                    <a:ext uri="{FF2B5EF4-FFF2-40B4-BE49-F238E27FC236}">
                      <a16:creationId xmlns:a16="http://schemas.microsoft.com/office/drawing/2014/main" id="{B8A3F8EE-BD36-31F3-0846-BDEA9907DAF5}"/>
                    </a:ext>
                  </a:extLst>
                </p:cNvPr>
                <p:cNvPicPr/>
                <p:nvPr/>
              </p:nvPicPr>
              <p:blipFill>
                <a:blip r:embed="rId450"/>
                <a:stretch>
                  <a:fillRect/>
                </a:stretch>
              </p:blipFill>
              <p:spPr>
                <a:xfrm>
                  <a:off x="11240303" y="3617481"/>
                  <a:ext cx="45720" cy="39960"/>
                </a:xfrm>
                <a:prstGeom prst="rect">
                  <a:avLst/>
                </a:prstGeom>
              </p:spPr>
            </p:pic>
          </mc:Fallback>
        </mc:AlternateContent>
        <mc:AlternateContent xmlns:mc="http://schemas.openxmlformats.org/markup-compatibility/2006">
          <mc:Choice xmlns:p14="http://schemas.microsoft.com/office/powerpoint/2010/main" Requires="p14">
            <p:contentPart p14:bwMode="auto" r:id="rId451">
              <p14:nvContentPartPr>
                <p14:cNvPr id="276" name="Ink 275">
                  <a:extLst>
                    <a:ext uri="{FF2B5EF4-FFF2-40B4-BE49-F238E27FC236}">
                      <a16:creationId xmlns:a16="http://schemas.microsoft.com/office/drawing/2014/main" id="{9767130B-00ED-5495-5B99-D1CCAC050A77}"/>
                    </a:ext>
                  </a:extLst>
                </p14:cNvPr>
                <p14:cNvContentPartPr/>
                <p14:nvPr/>
              </p14:nvContentPartPr>
              <p14:xfrm>
                <a:off x="11313383" y="3613881"/>
                <a:ext cx="6120" cy="6840"/>
              </p14:xfrm>
            </p:contentPart>
          </mc:Choice>
          <mc:Fallback>
            <p:pic>
              <p:nvPicPr>
                <p:cNvPr id="276" name="Ink 275">
                  <a:extLst>
                    <a:ext uri="{FF2B5EF4-FFF2-40B4-BE49-F238E27FC236}">
                      <a16:creationId xmlns:a16="http://schemas.microsoft.com/office/drawing/2014/main" id="{9767130B-00ED-5495-5B99-D1CCAC050A77}"/>
                    </a:ext>
                  </a:extLst>
                </p:cNvPr>
                <p:cNvPicPr/>
                <p:nvPr/>
              </p:nvPicPr>
              <p:blipFill>
                <a:blip r:embed="rId452"/>
                <a:stretch>
                  <a:fillRect/>
                </a:stretch>
              </p:blipFill>
              <p:spPr>
                <a:xfrm>
                  <a:off x="11304743" y="3605241"/>
                  <a:ext cx="23760" cy="24480"/>
                </a:xfrm>
                <a:prstGeom prst="rect">
                  <a:avLst/>
                </a:prstGeom>
              </p:spPr>
            </p:pic>
          </mc:Fallback>
        </mc:AlternateContent>
        <mc:AlternateContent xmlns:mc="http://schemas.openxmlformats.org/markup-compatibility/2006">
          <mc:Choice xmlns:p14="http://schemas.microsoft.com/office/powerpoint/2010/main" Requires="p14">
            <p:contentPart p14:bwMode="auto" r:id="rId453">
              <p14:nvContentPartPr>
                <p14:cNvPr id="278" name="Ink 277">
                  <a:extLst>
                    <a:ext uri="{FF2B5EF4-FFF2-40B4-BE49-F238E27FC236}">
                      <a16:creationId xmlns:a16="http://schemas.microsoft.com/office/drawing/2014/main" id="{885F0F7F-E3CF-3275-2D10-DF145A027CF8}"/>
                    </a:ext>
                  </a:extLst>
                </p14:cNvPr>
                <p14:cNvContentPartPr/>
                <p14:nvPr/>
              </p14:nvContentPartPr>
              <p14:xfrm>
                <a:off x="8625263" y="3791721"/>
                <a:ext cx="72000" cy="76320"/>
              </p14:xfrm>
            </p:contentPart>
          </mc:Choice>
          <mc:Fallback>
            <p:pic>
              <p:nvPicPr>
                <p:cNvPr id="278" name="Ink 277">
                  <a:extLst>
                    <a:ext uri="{FF2B5EF4-FFF2-40B4-BE49-F238E27FC236}">
                      <a16:creationId xmlns:a16="http://schemas.microsoft.com/office/drawing/2014/main" id="{885F0F7F-E3CF-3275-2D10-DF145A027CF8}"/>
                    </a:ext>
                  </a:extLst>
                </p:cNvPr>
                <p:cNvPicPr/>
                <p:nvPr/>
              </p:nvPicPr>
              <p:blipFill>
                <a:blip r:embed="rId454"/>
                <a:stretch>
                  <a:fillRect/>
                </a:stretch>
              </p:blipFill>
              <p:spPr>
                <a:xfrm>
                  <a:off x="8616623" y="3782721"/>
                  <a:ext cx="89640" cy="93960"/>
                </a:xfrm>
                <a:prstGeom prst="rect">
                  <a:avLst/>
                </a:prstGeom>
              </p:spPr>
            </p:pic>
          </mc:Fallback>
        </mc:AlternateContent>
        <mc:AlternateContent xmlns:mc="http://schemas.openxmlformats.org/markup-compatibility/2006">
          <mc:Choice xmlns:p14="http://schemas.microsoft.com/office/powerpoint/2010/main" Requires="p14">
            <p:contentPart p14:bwMode="auto" r:id="rId455">
              <p14:nvContentPartPr>
                <p14:cNvPr id="279" name="Ink 278">
                  <a:extLst>
                    <a:ext uri="{FF2B5EF4-FFF2-40B4-BE49-F238E27FC236}">
                      <a16:creationId xmlns:a16="http://schemas.microsoft.com/office/drawing/2014/main" id="{ADFEF90C-DA1D-3F72-EB98-145467599C37}"/>
                    </a:ext>
                  </a:extLst>
                </p14:cNvPr>
                <p14:cNvContentPartPr/>
                <p14:nvPr/>
              </p14:nvContentPartPr>
              <p14:xfrm>
                <a:off x="10505543" y="3982881"/>
                <a:ext cx="565920" cy="175320"/>
              </p14:xfrm>
            </p:contentPart>
          </mc:Choice>
          <mc:Fallback>
            <p:pic>
              <p:nvPicPr>
                <p:cNvPr id="279" name="Ink 278">
                  <a:extLst>
                    <a:ext uri="{FF2B5EF4-FFF2-40B4-BE49-F238E27FC236}">
                      <a16:creationId xmlns:a16="http://schemas.microsoft.com/office/drawing/2014/main" id="{ADFEF90C-DA1D-3F72-EB98-145467599C37}"/>
                    </a:ext>
                  </a:extLst>
                </p:cNvPr>
                <p:cNvPicPr/>
                <p:nvPr/>
              </p:nvPicPr>
              <p:blipFill>
                <a:blip r:embed="rId456"/>
                <a:stretch>
                  <a:fillRect/>
                </a:stretch>
              </p:blipFill>
              <p:spPr>
                <a:xfrm>
                  <a:off x="10496903" y="3974241"/>
                  <a:ext cx="583560" cy="192960"/>
                </a:xfrm>
                <a:prstGeom prst="rect">
                  <a:avLst/>
                </a:prstGeom>
              </p:spPr>
            </p:pic>
          </mc:Fallback>
        </mc:AlternateContent>
        <mc:AlternateContent xmlns:mc="http://schemas.openxmlformats.org/markup-compatibility/2006">
          <mc:Choice xmlns:p14="http://schemas.microsoft.com/office/powerpoint/2010/main" Requires="p14">
            <p:contentPart p14:bwMode="auto" r:id="rId457">
              <p14:nvContentPartPr>
                <p14:cNvPr id="280" name="Ink 279">
                  <a:extLst>
                    <a:ext uri="{FF2B5EF4-FFF2-40B4-BE49-F238E27FC236}">
                      <a16:creationId xmlns:a16="http://schemas.microsoft.com/office/drawing/2014/main" id="{35F16B9A-6B67-6B64-AC1B-0EFA6BAB6E66}"/>
                    </a:ext>
                  </a:extLst>
                </p14:cNvPr>
                <p14:cNvContentPartPr/>
                <p14:nvPr/>
              </p14:nvContentPartPr>
              <p14:xfrm>
                <a:off x="10427783" y="4053801"/>
                <a:ext cx="101520" cy="122400"/>
              </p14:xfrm>
            </p:contentPart>
          </mc:Choice>
          <mc:Fallback>
            <p:pic>
              <p:nvPicPr>
                <p:cNvPr id="280" name="Ink 279">
                  <a:extLst>
                    <a:ext uri="{FF2B5EF4-FFF2-40B4-BE49-F238E27FC236}">
                      <a16:creationId xmlns:a16="http://schemas.microsoft.com/office/drawing/2014/main" id="{35F16B9A-6B67-6B64-AC1B-0EFA6BAB6E66}"/>
                    </a:ext>
                  </a:extLst>
                </p:cNvPr>
                <p:cNvPicPr/>
                <p:nvPr/>
              </p:nvPicPr>
              <p:blipFill>
                <a:blip r:embed="rId458"/>
                <a:stretch>
                  <a:fillRect/>
                </a:stretch>
              </p:blipFill>
              <p:spPr>
                <a:xfrm>
                  <a:off x="10418783" y="4045161"/>
                  <a:ext cx="119160" cy="140040"/>
                </a:xfrm>
                <a:prstGeom prst="rect">
                  <a:avLst/>
                </a:prstGeom>
              </p:spPr>
            </p:pic>
          </mc:Fallback>
        </mc:AlternateContent>
        <mc:AlternateContent xmlns:mc="http://schemas.openxmlformats.org/markup-compatibility/2006">
          <mc:Choice xmlns:p14="http://schemas.microsoft.com/office/powerpoint/2010/main" Requires="p14">
            <p:contentPart p14:bwMode="auto" r:id="rId459">
              <p14:nvContentPartPr>
                <p14:cNvPr id="282" name="Ink 281">
                  <a:extLst>
                    <a:ext uri="{FF2B5EF4-FFF2-40B4-BE49-F238E27FC236}">
                      <a16:creationId xmlns:a16="http://schemas.microsoft.com/office/drawing/2014/main" id="{D34E7785-F7D3-DF98-1C4C-7555EB064D9B}"/>
                    </a:ext>
                  </a:extLst>
                </p14:cNvPr>
                <p14:cNvContentPartPr/>
                <p14:nvPr/>
              </p14:nvContentPartPr>
              <p14:xfrm>
                <a:off x="9318623" y="4680561"/>
                <a:ext cx="1293120" cy="1018440"/>
              </p14:xfrm>
            </p:contentPart>
          </mc:Choice>
          <mc:Fallback>
            <p:pic>
              <p:nvPicPr>
                <p:cNvPr id="282" name="Ink 281">
                  <a:extLst>
                    <a:ext uri="{FF2B5EF4-FFF2-40B4-BE49-F238E27FC236}">
                      <a16:creationId xmlns:a16="http://schemas.microsoft.com/office/drawing/2014/main" id="{D34E7785-F7D3-DF98-1C4C-7555EB064D9B}"/>
                    </a:ext>
                  </a:extLst>
                </p:cNvPr>
                <p:cNvPicPr/>
                <p:nvPr/>
              </p:nvPicPr>
              <p:blipFill>
                <a:blip r:embed="rId460"/>
                <a:stretch>
                  <a:fillRect/>
                </a:stretch>
              </p:blipFill>
              <p:spPr>
                <a:xfrm>
                  <a:off x="9309983" y="4671921"/>
                  <a:ext cx="1310760" cy="1036080"/>
                </a:xfrm>
                <a:prstGeom prst="rect">
                  <a:avLst/>
                </a:prstGeom>
              </p:spPr>
            </p:pic>
          </mc:Fallback>
        </mc:AlternateContent>
        <mc:AlternateContent xmlns:mc="http://schemas.openxmlformats.org/markup-compatibility/2006">
          <mc:Choice xmlns:p14="http://schemas.microsoft.com/office/powerpoint/2010/main" Requires="p14">
            <p:contentPart p14:bwMode="auto" r:id="rId461">
              <p14:nvContentPartPr>
                <p14:cNvPr id="283" name="Ink 282">
                  <a:extLst>
                    <a:ext uri="{FF2B5EF4-FFF2-40B4-BE49-F238E27FC236}">
                      <a16:creationId xmlns:a16="http://schemas.microsoft.com/office/drawing/2014/main" id="{32859AD1-CB5C-555E-B7DA-07885B78B9A4}"/>
                    </a:ext>
                  </a:extLst>
                </p14:cNvPr>
                <p14:cNvContentPartPr/>
                <p14:nvPr/>
              </p14:nvContentPartPr>
              <p14:xfrm>
                <a:off x="10506983" y="5618721"/>
                <a:ext cx="75600" cy="168120"/>
              </p14:xfrm>
            </p:contentPart>
          </mc:Choice>
          <mc:Fallback>
            <p:pic>
              <p:nvPicPr>
                <p:cNvPr id="283" name="Ink 282">
                  <a:extLst>
                    <a:ext uri="{FF2B5EF4-FFF2-40B4-BE49-F238E27FC236}">
                      <a16:creationId xmlns:a16="http://schemas.microsoft.com/office/drawing/2014/main" id="{32859AD1-CB5C-555E-B7DA-07885B78B9A4}"/>
                    </a:ext>
                  </a:extLst>
                </p:cNvPr>
                <p:cNvPicPr/>
                <p:nvPr/>
              </p:nvPicPr>
              <p:blipFill>
                <a:blip r:embed="rId462"/>
                <a:stretch>
                  <a:fillRect/>
                </a:stretch>
              </p:blipFill>
              <p:spPr>
                <a:xfrm>
                  <a:off x="10498343" y="5610081"/>
                  <a:ext cx="93240" cy="185760"/>
                </a:xfrm>
                <a:prstGeom prst="rect">
                  <a:avLst/>
                </a:prstGeom>
              </p:spPr>
            </p:pic>
          </mc:Fallback>
        </mc:AlternateContent>
        <mc:AlternateContent xmlns:mc="http://schemas.openxmlformats.org/markup-compatibility/2006">
          <mc:Choice xmlns:p14="http://schemas.microsoft.com/office/powerpoint/2010/main" Requires="p14">
            <p:contentPart p14:bwMode="auto" r:id="rId463">
              <p14:nvContentPartPr>
                <p14:cNvPr id="284" name="Ink 283">
                  <a:extLst>
                    <a:ext uri="{FF2B5EF4-FFF2-40B4-BE49-F238E27FC236}">
                      <a16:creationId xmlns:a16="http://schemas.microsoft.com/office/drawing/2014/main" id="{8CD22965-90C5-FEE5-6110-F629E2A95C88}"/>
                    </a:ext>
                  </a:extLst>
                </p14:cNvPr>
                <p14:cNvContentPartPr/>
                <p14:nvPr/>
              </p14:nvContentPartPr>
              <p14:xfrm>
                <a:off x="10672583" y="5537361"/>
                <a:ext cx="158040" cy="438480"/>
              </p14:xfrm>
            </p:contentPart>
          </mc:Choice>
          <mc:Fallback>
            <p:pic>
              <p:nvPicPr>
                <p:cNvPr id="284" name="Ink 283">
                  <a:extLst>
                    <a:ext uri="{FF2B5EF4-FFF2-40B4-BE49-F238E27FC236}">
                      <a16:creationId xmlns:a16="http://schemas.microsoft.com/office/drawing/2014/main" id="{8CD22965-90C5-FEE5-6110-F629E2A95C88}"/>
                    </a:ext>
                  </a:extLst>
                </p:cNvPr>
                <p:cNvPicPr/>
                <p:nvPr/>
              </p:nvPicPr>
              <p:blipFill>
                <a:blip r:embed="rId464"/>
                <a:stretch>
                  <a:fillRect/>
                </a:stretch>
              </p:blipFill>
              <p:spPr>
                <a:xfrm>
                  <a:off x="10663583" y="5528721"/>
                  <a:ext cx="175680" cy="456120"/>
                </a:xfrm>
                <a:prstGeom prst="rect">
                  <a:avLst/>
                </a:prstGeom>
              </p:spPr>
            </p:pic>
          </mc:Fallback>
        </mc:AlternateContent>
        <mc:AlternateContent xmlns:mc="http://schemas.openxmlformats.org/markup-compatibility/2006">
          <mc:Choice xmlns:p14="http://schemas.microsoft.com/office/powerpoint/2010/main" Requires="p14">
            <p:contentPart p14:bwMode="auto" r:id="rId465">
              <p14:nvContentPartPr>
                <p14:cNvPr id="285" name="Ink 284">
                  <a:extLst>
                    <a:ext uri="{FF2B5EF4-FFF2-40B4-BE49-F238E27FC236}">
                      <a16:creationId xmlns:a16="http://schemas.microsoft.com/office/drawing/2014/main" id="{53762D30-D204-3D06-5D0C-876FB6CE88DA}"/>
                    </a:ext>
                  </a:extLst>
                </p14:cNvPr>
                <p14:cNvContentPartPr/>
                <p14:nvPr/>
              </p14:nvContentPartPr>
              <p14:xfrm>
                <a:off x="10676903" y="5797641"/>
                <a:ext cx="124200" cy="25560"/>
              </p14:xfrm>
            </p:contentPart>
          </mc:Choice>
          <mc:Fallback>
            <p:pic>
              <p:nvPicPr>
                <p:cNvPr id="285" name="Ink 284">
                  <a:extLst>
                    <a:ext uri="{FF2B5EF4-FFF2-40B4-BE49-F238E27FC236}">
                      <a16:creationId xmlns:a16="http://schemas.microsoft.com/office/drawing/2014/main" id="{53762D30-D204-3D06-5D0C-876FB6CE88DA}"/>
                    </a:ext>
                  </a:extLst>
                </p:cNvPr>
                <p:cNvPicPr/>
                <p:nvPr/>
              </p:nvPicPr>
              <p:blipFill>
                <a:blip r:embed="rId466"/>
                <a:stretch>
                  <a:fillRect/>
                </a:stretch>
              </p:blipFill>
              <p:spPr>
                <a:xfrm>
                  <a:off x="10668263" y="5788641"/>
                  <a:ext cx="141840" cy="43200"/>
                </a:xfrm>
                <a:prstGeom prst="rect">
                  <a:avLst/>
                </a:prstGeom>
              </p:spPr>
            </p:pic>
          </mc:Fallback>
        </mc:AlternateContent>
        <mc:AlternateContent xmlns:mc="http://schemas.openxmlformats.org/markup-compatibility/2006">
          <mc:Choice xmlns:p14="http://schemas.microsoft.com/office/powerpoint/2010/main" Requires="p14">
            <p:contentPart p14:bwMode="auto" r:id="rId467">
              <p14:nvContentPartPr>
                <p14:cNvPr id="286" name="Ink 285">
                  <a:extLst>
                    <a:ext uri="{FF2B5EF4-FFF2-40B4-BE49-F238E27FC236}">
                      <a16:creationId xmlns:a16="http://schemas.microsoft.com/office/drawing/2014/main" id="{5FEB1834-4A87-8104-78A5-CBFABC5E5A6C}"/>
                    </a:ext>
                  </a:extLst>
                </p14:cNvPr>
                <p14:cNvContentPartPr/>
                <p14:nvPr/>
              </p14:nvContentPartPr>
              <p14:xfrm>
                <a:off x="10841783" y="5826441"/>
                <a:ext cx="33840" cy="117000"/>
              </p14:xfrm>
            </p:contentPart>
          </mc:Choice>
          <mc:Fallback>
            <p:pic>
              <p:nvPicPr>
                <p:cNvPr id="286" name="Ink 285">
                  <a:extLst>
                    <a:ext uri="{FF2B5EF4-FFF2-40B4-BE49-F238E27FC236}">
                      <a16:creationId xmlns:a16="http://schemas.microsoft.com/office/drawing/2014/main" id="{5FEB1834-4A87-8104-78A5-CBFABC5E5A6C}"/>
                    </a:ext>
                  </a:extLst>
                </p:cNvPr>
                <p:cNvPicPr/>
                <p:nvPr/>
              </p:nvPicPr>
              <p:blipFill>
                <a:blip r:embed="rId468"/>
                <a:stretch>
                  <a:fillRect/>
                </a:stretch>
              </p:blipFill>
              <p:spPr>
                <a:xfrm>
                  <a:off x="10832783" y="5817801"/>
                  <a:ext cx="51480" cy="134640"/>
                </a:xfrm>
                <a:prstGeom prst="rect">
                  <a:avLst/>
                </a:prstGeom>
              </p:spPr>
            </p:pic>
          </mc:Fallback>
        </mc:AlternateContent>
        <mc:AlternateContent xmlns:mc="http://schemas.openxmlformats.org/markup-compatibility/2006">
          <mc:Choice xmlns:p14="http://schemas.microsoft.com/office/powerpoint/2010/main" Requires="p14">
            <p:contentPart p14:bwMode="auto" r:id="rId469">
              <p14:nvContentPartPr>
                <p14:cNvPr id="287" name="Ink 286">
                  <a:extLst>
                    <a:ext uri="{FF2B5EF4-FFF2-40B4-BE49-F238E27FC236}">
                      <a16:creationId xmlns:a16="http://schemas.microsoft.com/office/drawing/2014/main" id="{F99EE923-240C-3731-74CF-FF02A55B0627}"/>
                    </a:ext>
                  </a:extLst>
                </p14:cNvPr>
                <p14:cNvContentPartPr/>
                <p14:nvPr/>
              </p14:nvContentPartPr>
              <p14:xfrm>
                <a:off x="10968863" y="5763441"/>
                <a:ext cx="132840" cy="90720"/>
              </p14:xfrm>
            </p:contentPart>
          </mc:Choice>
          <mc:Fallback>
            <p:pic>
              <p:nvPicPr>
                <p:cNvPr id="287" name="Ink 286">
                  <a:extLst>
                    <a:ext uri="{FF2B5EF4-FFF2-40B4-BE49-F238E27FC236}">
                      <a16:creationId xmlns:a16="http://schemas.microsoft.com/office/drawing/2014/main" id="{F99EE923-240C-3731-74CF-FF02A55B0627}"/>
                    </a:ext>
                  </a:extLst>
                </p:cNvPr>
                <p:cNvPicPr/>
                <p:nvPr/>
              </p:nvPicPr>
              <p:blipFill>
                <a:blip r:embed="rId470"/>
                <a:stretch>
                  <a:fillRect/>
                </a:stretch>
              </p:blipFill>
              <p:spPr>
                <a:xfrm>
                  <a:off x="10959863" y="5754801"/>
                  <a:ext cx="150480" cy="108360"/>
                </a:xfrm>
                <a:prstGeom prst="rect">
                  <a:avLst/>
                </a:prstGeom>
              </p:spPr>
            </p:pic>
          </mc:Fallback>
        </mc:AlternateContent>
        <mc:AlternateContent xmlns:mc="http://schemas.openxmlformats.org/markup-compatibility/2006">
          <mc:Choice xmlns:p14="http://schemas.microsoft.com/office/powerpoint/2010/main" Requires="p14">
            <p:contentPart p14:bwMode="auto" r:id="rId471">
              <p14:nvContentPartPr>
                <p14:cNvPr id="288" name="Ink 287">
                  <a:extLst>
                    <a:ext uri="{FF2B5EF4-FFF2-40B4-BE49-F238E27FC236}">
                      <a16:creationId xmlns:a16="http://schemas.microsoft.com/office/drawing/2014/main" id="{D0B32253-6AB2-531D-D9D8-943B3FC857FE}"/>
                    </a:ext>
                  </a:extLst>
                </p14:cNvPr>
                <p14:cNvContentPartPr/>
                <p14:nvPr/>
              </p14:nvContentPartPr>
              <p14:xfrm>
                <a:off x="11183063" y="5849121"/>
                <a:ext cx="52200" cy="72360"/>
              </p14:xfrm>
            </p:contentPart>
          </mc:Choice>
          <mc:Fallback>
            <p:pic>
              <p:nvPicPr>
                <p:cNvPr id="288" name="Ink 287">
                  <a:extLst>
                    <a:ext uri="{FF2B5EF4-FFF2-40B4-BE49-F238E27FC236}">
                      <a16:creationId xmlns:a16="http://schemas.microsoft.com/office/drawing/2014/main" id="{D0B32253-6AB2-531D-D9D8-943B3FC857FE}"/>
                    </a:ext>
                  </a:extLst>
                </p:cNvPr>
                <p:cNvPicPr/>
                <p:nvPr/>
              </p:nvPicPr>
              <p:blipFill>
                <a:blip r:embed="rId472"/>
                <a:stretch>
                  <a:fillRect/>
                </a:stretch>
              </p:blipFill>
              <p:spPr>
                <a:xfrm>
                  <a:off x="11174063" y="5840121"/>
                  <a:ext cx="69840" cy="90000"/>
                </a:xfrm>
                <a:prstGeom prst="rect">
                  <a:avLst/>
                </a:prstGeom>
              </p:spPr>
            </p:pic>
          </mc:Fallback>
        </mc:AlternateContent>
        <mc:AlternateContent xmlns:mc="http://schemas.openxmlformats.org/markup-compatibility/2006">
          <mc:Choice xmlns:p14="http://schemas.microsoft.com/office/powerpoint/2010/main" Requires="p14">
            <p:contentPart p14:bwMode="auto" r:id="rId473">
              <p14:nvContentPartPr>
                <p14:cNvPr id="289" name="Ink 288">
                  <a:extLst>
                    <a:ext uri="{FF2B5EF4-FFF2-40B4-BE49-F238E27FC236}">
                      <a16:creationId xmlns:a16="http://schemas.microsoft.com/office/drawing/2014/main" id="{566F28AF-017D-14F2-BC0F-6C44B6B3AB05}"/>
                    </a:ext>
                  </a:extLst>
                </p14:cNvPr>
                <p14:cNvContentPartPr/>
                <p14:nvPr/>
              </p14:nvContentPartPr>
              <p14:xfrm>
                <a:off x="11314823" y="5705121"/>
                <a:ext cx="152280" cy="200880"/>
              </p14:xfrm>
            </p:contentPart>
          </mc:Choice>
          <mc:Fallback>
            <p:pic>
              <p:nvPicPr>
                <p:cNvPr id="289" name="Ink 288">
                  <a:extLst>
                    <a:ext uri="{FF2B5EF4-FFF2-40B4-BE49-F238E27FC236}">
                      <a16:creationId xmlns:a16="http://schemas.microsoft.com/office/drawing/2014/main" id="{566F28AF-017D-14F2-BC0F-6C44B6B3AB05}"/>
                    </a:ext>
                  </a:extLst>
                </p:cNvPr>
                <p:cNvPicPr/>
                <p:nvPr/>
              </p:nvPicPr>
              <p:blipFill>
                <a:blip r:embed="rId474"/>
                <a:stretch>
                  <a:fillRect/>
                </a:stretch>
              </p:blipFill>
              <p:spPr>
                <a:xfrm>
                  <a:off x="11305823" y="5696121"/>
                  <a:ext cx="169920" cy="218520"/>
                </a:xfrm>
                <a:prstGeom prst="rect">
                  <a:avLst/>
                </a:prstGeom>
              </p:spPr>
            </p:pic>
          </mc:Fallback>
        </mc:AlternateContent>
        <mc:AlternateContent xmlns:mc="http://schemas.openxmlformats.org/markup-compatibility/2006">
          <mc:Choice xmlns:p14="http://schemas.microsoft.com/office/powerpoint/2010/main" Requires="p14">
            <p:contentPart p14:bwMode="auto" r:id="rId475">
              <p14:nvContentPartPr>
                <p14:cNvPr id="290" name="Ink 289">
                  <a:extLst>
                    <a:ext uri="{FF2B5EF4-FFF2-40B4-BE49-F238E27FC236}">
                      <a16:creationId xmlns:a16="http://schemas.microsoft.com/office/drawing/2014/main" id="{263F6437-44A5-471F-D0CF-3AB90BABA4C0}"/>
                    </a:ext>
                  </a:extLst>
                </p14:cNvPr>
                <p14:cNvContentPartPr/>
                <p14:nvPr/>
              </p14:nvContentPartPr>
              <p14:xfrm>
                <a:off x="11500223" y="5817081"/>
                <a:ext cx="71640" cy="63000"/>
              </p14:xfrm>
            </p:contentPart>
          </mc:Choice>
          <mc:Fallback>
            <p:pic>
              <p:nvPicPr>
                <p:cNvPr id="290" name="Ink 289">
                  <a:extLst>
                    <a:ext uri="{FF2B5EF4-FFF2-40B4-BE49-F238E27FC236}">
                      <a16:creationId xmlns:a16="http://schemas.microsoft.com/office/drawing/2014/main" id="{263F6437-44A5-471F-D0CF-3AB90BABA4C0}"/>
                    </a:ext>
                  </a:extLst>
                </p:cNvPr>
                <p:cNvPicPr/>
                <p:nvPr/>
              </p:nvPicPr>
              <p:blipFill>
                <a:blip r:embed="rId476"/>
                <a:stretch>
                  <a:fillRect/>
                </a:stretch>
              </p:blipFill>
              <p:spPr>
                <a:xfrm>
                  <a:off x="11491223" y="5808441"/>
                  <a:ext cx="89280" cy="80640"/>
                </a:xfrm>
                <a:prstGeom prst="rect">
                  <a:avLst/>
                </a:prstGeom>
              </p:spPr>
            </p:pic>
          </mc:Fallback>
        </mc:AlternateContent>
        <mc:AlternateContent xmlns:mc="http://schemas.openxmlformats.org/markup-compatibility/2006">
          <mc:Choice xmlns:p14="http://schemas.microsoft.com/office/powerpoint/2010/main" Requires="p14">
            <p:contentPart p14:bwMode="auto" r:id="rId477">
              <p14:nvContentPartPr>
                <p14:cNvPr id="292" name="Ink 291">
                  <a:extLst>
                    <a:ext uri="{FF2B5EF4-FFF2-40B4-BE49-F238E27FC236}">
                      <a16:creationId xmlns:a16="http://schemas.microsoft.com/office/drawing/2014/main" id="{04E727E3-D5AF-8580-E71C-A1AEAF76CA25}"/>
                    </a:ext>
                  </a:extLst>
                </p14:cNvPr>
                <p14:cNvContentPartPr/>
                <p14:nvPr/>
              </p14:nvContentPartPr>
              <p14:xfrm>
                <a:off x="10593023" y="5947041"/>
                <a:ext cx="1208160" cy="121680"/>
              </p14:xfrm>
            </p:contentPart>
          </mc:Choice>
          <mc:Fallback>
            <p:pic>
              <p:nvPicPr>
                <p:cNvPr id="292" name="Ink 291">
                  <a:extLst>
                    <a:ext uri="{FF2B5EF4-FFF2-40B4-BE49-F238E27FC236}">
                      <a16:creationId xmlns:a16="http://schemas.microsoft.com/office/drawing/2014/main" id="{04E727E3-D5AF-8580-E71C-A1AEAF76CA25}"/>
                    </a:ext>
                  </a:extLst>
                </p:cNvPr>
                <p:cNvPicPr/>
                <p:nvPr/>
              </p:nvPicPr>
              <p:blipFill>
                <a:blip r:embed="rId478"/>
                <a:stretch>
                  <a:fillRect/>
                </a:stretch>
              </p:blipFill>
              <p:spPr>
                <a:xfrm>
                  <a:off x="10584023" y="5938041"/>
                  <a:ext cx="1225800" cy="139320"/>
                </a:xfrm>
                <a:prstGeom prst="rect">
                  <a:avLst/>
                </a:prstGeom>
              </p:spPr>
            </p:pic>
          </mc:Fallback>
        </mc:AlternateContent>
        <mc:AlternateContent xmlns:mc="http://schemas.openxmlformats.org/markup-compatibility/2006">
          <mc:Choice xmlns:p14="http://schemas.microsoft.com/office/powerpoint/2010/main" Requires="p14">
            <p:contentPart p14:bwMode="auto" r:id="rId479">
              <p14:nvContentPartPr>
                <p14:cNvPr id="294" name="Ink 293">
                  <a:extLst>
                    <a:ext uri="{FF2B5EF4-FFF2-40B4-BE49-F238E27FC236}">
                      <a16:creationId xmlns:a16="http://schemas.microsoft.com/office/drawing/2014/main" id="{EAA2BC25-1B3D-E308-F992-18BA9DCA1143}"/>
                    </a:ext>
                  </a:extLst>
                </p14:cNvPr>
                <p14:cNvContentPartPr/>
                <p14:nvPr/>
              </p14:nvContentPartPr>
              <p14:xfrm>
                <a:off x="9914783" y="4975401"/>
                <a:ext cx="482400" cy="241560"/>
              </p14:xfrm>
            </p:contentPart>
          </mc:Choice>
          <mc:Fallback>
            <p:pic>
              <p:nvPicPr>
                <p:cNvPr id="294" name="Ink 293">
                  <a:extLst>
                    <a:ext uri="{FF2B5EF4-FFF2-40B4-BE49-F238E27FC236}">
                      <a16:creationId xmlns:a16="http://schemas.microsoft.com/office/drawing/2014/main" id="{EAA2BC25-1B3D-E308-F992-18BA9DCA1143}"/>
                    </a:ext>
                  </a:extLst>
                </p:cNvPr>
                <p:cNvPicPr/>
                <p:nvPr/>
              </p:nvPicPr>
              <p:blipFill>
                <a:blip r:embed="rId480"/>
                <a:stretch>
                  <a:fillRect/>
                </a:stretch>
              </p:blipFill>
              <p:spPr>
                <a:xfrm>
                  <a:off x="9905783" y="4966401"/>
                  <a:ext cx="500040" cy="259200"/>
                </a:xfrm>
                <a:prstGeom prst="rect">
                  <a:avLst/>
                </a:prstGeom>
              </p:spPr>
            </p:pic>
          </mc:Fallback>
        </mc:AlternateContent>
        <mc:AlternateContent xmlns:mc="http://schemas.openxmlformats.org/markup-compatibility/2006">
          <mc:Choice xmlns:p14="http://schemas.microsoft.com/office/powerpoint/2010/main" Requires="p14">
            <p:contentPart p14:bwMode="auto" r:id="rId481">
              <p14:nvContentPartPr>
                <p14:cNvPr id="295" name="Ink 294">
                  <a:extLst>
                    <a:ext uri="{FF2B5EF4-FFF2-40B4-BE49-F238E27FC236}">
                      <a16:creationId xmlns:a16="http://schemas.microsoft.com/office/drawing/2014/main" id="{403526D6-2393-134F-198B-1C65623CC21B}"/>
                    </a:ext>
                  </a:extLst>
                </p14:cNvPr>
                <p14:cNvContentPartPr/>
                <p14:nvPr/>
              </p14:nvContentPartPr>
              <p14:xfrm>
                <a:off x="9953663" y="5292561"/>
                <a:ext cx="119880" cy="22320"/>
              </p14:xfrm>
            </p:contentPart>
          </mc:Choice>
          <mc:Fallback>
            <p:pic>
              <p:nvPicPr>
                <p:cNvPr id="295" name="Ink 294">
                  <a:extLst>
                    <a:ext uri="{FF2B5EF4-FFF2-40B4-BE49-F238E27FC236}">
                      <a16:creationId xmlns:a16="http://schemas.microsoft.com/office/drawing/2014/main" id="{403526D6-2393-134F-198B-1C65623CC21B}"/>
                    </a:ext>
                  </a:extLst>
                </p:cNvPr>
                <p:cNvPicPr/>
                <p:nvPr/>
              </p:nvPicPr>
              <p:blipFill>
                <a:blip r:embed="rId482"/>
                <a:stretch>
                  <a:fillRect/>
                </a:stretch>
              </p:blipFill>
              <p:spPr>
                <a:xfrm>
                  <a:off x="9944663" y="5283921"/>
                  <a:ext cx="137520" cy="39960"/>
                </a:xfrm>
                <a:prstGeom prst="rect">
                  <a:avLst/>
                </a:prstGeom>
              </p:spPr>
            </p:pic>
          </mc:Fallback>
        </mc:AlternateContent>
      </p:grpSp>
    </p:spTree>
    <p:extLst>
      <p:ext uri="{BB962C8B-B14F-4D97-AF65-F5344CB8AC3E}">
        <p14:creationId xmlns:p14="http://schemas.microsoft.com/office/powerpoint/2010/main" val="19735928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p:spPr>
        <p:txBody>
          <a:bodyPr>
            <a:noAutofit/>
          </a:bodyPr>
          <a:lstStyle/>
          <a:p>
            <a:r>
              <a:rPr lang="en-US" dirty="0">
                <a:latin typeface="Cooper Black" panose="0208090404030B020404" pitchFamily="18" charset="0"/>
              </a:rPr>
              <a:t>Flow of Development (Unmanaged Scenario)</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Calibri" panose="020F0502020204030204"/>
                <a:ea typeface="+mn-ea"/>
                <a:cs typeface="+mn-cs"/>
              </a:rPr>
              <a:t>Trainer: Anubhav Oberoy</a:t>
            </a:r>
          </a:p>
        </p:txBody>
      </p:sp>
      <p:sp>
        <p:nvSpPr>
          <p:cNvPr id="2" name="Rounded Rectangle 1"/>
          <p:cNvSpPr/>
          <p:nvPr/>
        </p:nvSpPr>
        <p:spPr>
          <a:xfrm>
            <a:off x="3358108" y="1057728"/>
            <a:ext cx="3960440" cy="715088"/>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a:ea typeface="+mn-ea"/>
                <a:cs typeface="+mn-cs"/>
              </a:rPr>
              <a:t>Fiori UI</a:t>
            </a:r>
          </a:p>
        </p:txBody>
      </p:sp>
      <p:sp>
        <p:nvSpPr>
          <p:cNvPr id="10" name="Rounded Rectangle 9"/>
          <p:cNvSpPr/>
          <p:nvPr/>
        </p:nvSpPr>
        <p:spPr>
          <a:xfrm>
            <a:off x="3358108" y="2137848"/>
            <a:ext cx="3960440" cy="75287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a:ea typeface="+mn-ea"/>
                <a:cs typeface="+mn-cs"/>
              </a:rPr>
              <a:t>Service Binding for UI</a:t>
            </a:r>
          </a:p>
        </p:txBody>
      </p:sp>
      <p:sp>
        <p:nvSpPr>
          <p:cNvPr id="12" name="Rounded Rectangle 11"/>
          <p:cNvSpPr/>
          <p:nvPr/>
        </p:nvSpPr>
        <p:spPr>
          <a:xfrm>
            <a:off x="3358108" y="4437112"/>
            <a:ext cx="3960440" cy="787096"/>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a:ea typeface="+mn-ea"/>
                <a:cs typeface="+mn-cs"/>
              </a:rPr>
              <a:t>Travel – Using /demo/travel</a:t>
            </a:r>
          </a:p>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a:ea typeface="+mn-ea"/>
                <a:cs typeface="+mn-cs"/>
              </a:rPr>
              <a:t>Projection view- what we want to show to UI</a:t>
            </a:r>
            <a:endParaRPr kumimoji="0" lang="en-IN" sz="14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white"/>
              </a:solidFill>
              <a:effectLst/>
              <a:uLnTx/>
              <a:uFillTx/>
              <a:latin typeface="Calibri"/>
              <a:ea typeface="+mn-ea"/>
              <a:cs typeface="+mn-cs"/>
            </a:endParaRPr>
          </a:p>
        </p:txBody>
      </p:sp>
      <p:sp>
        <p:nvSpPr>
          <p:cNvPr id="13" name="Rounded Rectangle 12"/>
          <p:cNvSpPr/>
          <p:nvPr/>
        </p:nvSpPr>
        <p:spPr>
          <a:xfrm>
            <a:off x="3358108" y="3274986"/>
            <a:ext cx="3960440" cy="787096"/>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a:ea typeface="+mn-ea"/>
                <a:cs typeface="+mn-cs"/>
              </a:rPr>
              <a:t>Service Definition</a:t>
            </a:r>
          </a:p>
        </p:txBody>
      </p:sp>
      <p:sp>
        <p:nvSpPr>
          <p:cNvPr id="14" name="Rounded Rectangle 13"/>
          <p:cNvSpPr/>
          <p:nvPr/>
        </p:nvSpPr>
        <p:spPr>
          <a:xfrm>
            <a:off x="2349996" y="5805264"/>
            <a:ext cx="2160240" cy="634696"/>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a:ea typeface="+mn-ea"/>
                <a:cs typeface="+mn-cs"/>
              </a:rPr>
              <a:t>Agency</a:t>
            </a:r>
          </a:p>
        </p:txBody>
      </p:sp>
      <p:sp>
        <p:nvSpPr>
          <p:cNvPr id="15" name="Rounded Rectangle 14"/>
          <p:cNvSpPr/>
          <p:nvPr/>
        </p:nvSpPr>
        <p:spPr>
          <a:xfrm>
            <a:off x="6217976" y="5815384"/>
            <a:ext cx="2160240" cy="634696"/>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a:ea typeface="+mn-ea"/>
                <a:cs typeface="+mn-cs"/>
              </a:rPr>
              <a:t>Customers</a:t>
            </a:r>
          </a:p>
        </p:txBody>
      </p:sp>
      <p:sp>
        <p:nvSpPr>
          <p:cNvPr id="16" name="Rounded Rectangle 15"/>
          <p:cNvSpPr/>
          <p:nvPr/>
        </p:nvSpPr>
        <p:spPr>
          <a:xfrm>
            <a:off x="9190756" y="5817964"/>
            <a:ext cx="2160240" cy="634696"/>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a:ea typeface="+mn-ea"/>
                <a:cs typeface="+mn-cs"/>
              </a:rPr>
              <a:t>I_Country</a:t>
            </a:r>
          </a:p>
        </p:txBody>
      </p:sp>
      <p:cxnSp>
        <p:nvCxnSpPr>
          <p:cNvPr id="6" name="Elbow Connector 5"/>
          <p:cNvCxnSpPr>
            <a:stCxn id="14" idx="0"/>
            <a:endCxn id="12" idx="2"/>
          </p:cNvCxnSpPr>
          <p:nvPr/>
        </p:nvCxnSpPr>
        <p:spPr>
          <a:xfrm rot="5400000" flipH="1" flipV="1">
            <a:off x="4093694" y="4560630"/>
            <a:ext cx="581056" cy="1908212"/>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Elbow Connector 18"/>
          <p:cNvCxnSpPr>
            <a:stCxn id="15" idx="0"/>
            <a:endCxn id="12" idx="2"/>
          </p:cNvCxnSpPr>
          <p:nvPr/>
        </p:nvCxnSpPr>
        <p:spPr>
          <a:xfrm rot="16200000" flipV="1">
            <a:off x="6022624" y="4539912"/>
            <a:ext cx="591176" cy="1959768"/>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16" idx="1"/>
          </p:cNvCxnSpPr>
          <p:nvPr/>
        </p:nvCxnSpPr>
        <p:spPr>
          <a:xfrm flipH="1" flipV="1">
            <a:off x="8378216" y="6132732"/>
            <a:ext cx="812540" cy="258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Rounded Rectangle 31"/>
          <p:cNvSpPr/>
          <p:nvPr/>
        </p:nvSpPr>
        <p:spPr>
          <a:xfrm>
            <a:off x="9190756" y="4509120"/>
            <a:ext cx="2160240" cy="634696"/>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a:ea typeface="+mn-ea"/>
                <a:cs typeface="+mn-cs"/>
              </a:rPr>
              <a:t>I_Currency</a:t>
            </a:r>
          </a:p>
        </p:txBody>
      </p:sp>
      <p:cxnSp>
        <p:nvCxnSpPr>
          <p:cNvPr id="33" name="Straight Arrow Connector 32"/>
          <p:cNvCxnSpPr>
            <a:stCxn id="32" idx="1"/>
            <a:endCxn id="12" idx="3"/>
          </p:cNvCxnSpPr>
          <p:nvPr/>
        </p:nvCxnSpPr>
        <p:spPr>
          <a:xfrm flipH="1">
            <a:off x="7318548" y="4826468"/>
            <a:ext cx="1872208" cy="419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Rectangle 29"/>
          <p:cNvSpPr/>
          <p:nvPr/>
        </p:nvSpPr>
        <p:spPr>
          <a:xfrm>
            <a:off x="7389514" y="4458571"/>
            <a:ext cx="340158" cy="461665"/>
          </a:xfrm>
          <a:prstGeom prst="rect">
            <a:avLst/>
          </a:prstGeom>
          <a:ln>
            <a:noFill/>
          </a:ln>
        </p:spPr>
        <p:txBody>
          <a:bodyPr wrap="none">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1</a:t>
            </a:r>
          </a:p>
        </p:txBody>
      </p:sp>
      <p:sp>
        <p:nvSpPr>
          <p:cNvPr id="36" name="Rectangle 35"/>
          <p:cNvSpPr/>
          <p:nvPr/>
        </p:nvSpPr>
        <p:spPr>
          <a:xfrm>
            <a:off x="5374332" y="5157192"/>
            <a:ext cx="340158" cy="461665"/>
          </a:xfrm>
          <a:prstGeom prst="rect">
            <a:avLst/>
          </a:prstGeom>
          <a:ln>
            <a:noFill/>
          </a:ln>
        </p:spPr>
        <p:txBody>
          <a:bodyPr wrap="none">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1</a:t>
            </a:r>
          </a:p>
        </p:txBody>
      </p:sp>
      <p:sp>
        <p:nvSpPr>
          <p:cNvPr id="37" name="Rectangle 36"/>
          <p:cNvSpPr/>
          <p:nvPr/>
        </p:nvSpPr>
        <p:spPr>
          <a:xfrm>
            <a:off x="3070076" y="5415607"/>
            <a:ext cx="383438" cy="461665"/>
          </a:xfrm>
          <a:prstGeom prst="rect">
            <a:avLst/>
          </a:prstGeom>
          <a:ln>
            <a:noFill/>
          </a:ln>
        </p:spPr>
        <p:txBody>
          <a:bodyPr wrap="none">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N</a:t>
            </a:r>
          </a:p>
        </p:txBody>
      </p:sp>
      <p:sp>
        <p:nvSpPr>
          <p:cNvPr id="38" name="Rectangle 37"/>
          <p:cNvSpPr/>
          <p:nvPr/>
        </p:nvSpPr>
        <p:spPr>
          <a:xfrm>
            <a:off x="7295150" y="5445224"/>
            <a:ext cx="383438" cy="461665"/>
          </a:xfrm>
          <a:prstGeom prst="rect">
            <a:avLst/>
          </a:prstGeom>
          <a:ln>
            <a:noFill/>
          </a:ln>
        </p:spPr>
        <p:txBody>
          <a:bodyPr wrap="none">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N</a:t>
            </a:r>
          </a:p>
        </p:txBody>
      </p:sp>
      <p:sp>
        <p:nvSpPr>
          <p:cNvPr id="39" name="Rectangle 38"/>
          <p:cNvSpPr/>
          <p:nvPr/>
        </p:nvSpPr>
        <p:spPr>
          <a:xfrm>
            <a:off x="8807318" y="4437112"/>
            <a:ext cx="383438" cy="461665"/>
          </a:xfrm>
          <a:prstGeom prst="rect">
            <a:avLst/>
          </a:prstGeom>
        </p:spPr>
        <p:txBody>
          <a:bodyPr wrap="none">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N</a:t>
            </a:r>
          </a:p>
        </p:txBody>
      </p:sp>
      <p:sp>
        <p:nvSpPr>
          <p:cNvPr id="31" name="Chevron 30"/>
          <p:cNvSpPr/>
          <p:nvPr/>
        </p:nvSpPr>
        <p:spPr>
          <a:xfrm rot="-5400000">
            <a:off x="5215326" y="2922002"/>
            <a:ext cx="288032" cy="288032"/>
          </a:xfrm>
          <a:prstGeom prst="chevro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a:ea typeface="+mn-ea"/>
              <a:cs typeface="+mn-cs"/>
            </a:endParaRPr>
          </a:p>
        </p:txBody>
      </p:sp>
      <p:sp>
        <p:nvSpPr>
          <p:cNvPr id="41" name="Chevron 40"/>
          <p:cNvSpPr/>
          <p:nvPr/>
        </p:nvSpPr>
        <p:spPr>
          <a:xfrm rot="-5400000">
            <a:off x="5203278" y="4104110"/>
            <a:ext cx="288032" cy="288032"/>
          </a:xfrm>
          <a:prstGeom prst="chevro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a:ea typeface="+mn-ea"/>
              <a:cs typeface="+mn-cs"/>
            </a:endParaRPr>
          </a:p>
        </p:txBody>
      </p:sp>
      <p:sp>
        <p:nvSpPr>
          <p:cNvPr id="42" name="Chevron 41"/>
          <p:cNvSpPr/>
          <p:nvPr/>
        </p:nvSpPr>
        <p:spPr>
          <a:xfrm rot="-5400000">
            <a:off x="5203278" y="1829834"/>
            <a:ext cx="288032" cy="288032"/>
          </a:xfrm>
          <a:prstGeom prst="chevro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867204433"/>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Placeholder 17" descr="A person sitting at a desk with a computer&#10;&#10;Description automatically generated with low confidence">
            <a:extLst>
              <a:ext uri="{FF2B5EF4-FFF2-40B4-BE49-F238E27FC236}">
                <a16:creationId xmlns:a16="http://schemas.microsoft.com/office/drawing/2014/main" id="{D92B8D88-76D3-BC83-3CAA-D98B9A600021}"/>
              </a:ext>
            </a:extLst>
          </p:cNvPr>
          <p:cNvPicPr>
            <a:picLocks noGrp="1" noChangeAspect="1"/>
          </p:cNvPicPr>
          <p:nvPr>
            <p:ph type="pic" sz="quarter" idx="10"/>
          </p:nvPr>
        </p:nvPicPr>
        <p:blipFill rotWithShape="1">
          <a:blip r:embed="rId3" cstate="screen">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a:ext>
            </a:extLst>
          </a:blip>
          <a:srcRect/>
          <a:stretch/>
        </p:blipFill>
        <p:spPr>
          <a:xfrm>
            <a:off x="0" y="1575025"/>
            <a:ext cx="4942284" cy="4230238"/>
          </a:xfrm>
        </p:spPr>
      </p:pic>
      <p:sp>
        <p:nvSpPr>
          <p:cNvPr id="12" name="Title 11">
            <a:extLst>
              <a:ext uri="{FF2B5EF4-FFF2-40B4-BE49-F238E27FC236}">
                <a16:creationId xmlns:a16="http://schemas.microsoft.com/office/drawing/2014/main" id="{DDA022C3-481E-4D69-3555-C2E48288894D}"/>
              </a:ext>
            </a:extLst>
          </p:cNvPr>
          <p:cNvSpPr>
            <a:spLocks noGrp="1"/>
          </p:cNvSpPr>
          <p:nvPr>
            <p:ph type="title"/>
          </p:nvPr>
        </p:nvSpPr>
        <p:spPr>
          <a:xfrm>
            <a:off x="1024128" y="728462"/>
            <a:ext cx="5574340" cy="509048"/>
          </a:xfrm>
        </p:spPr>
        <p:txBody>
          <a:bodyPr/>
          <a:lstStyle/>
          <a:p>
            <a:r>
              <a:rPr lang="en-IN" dirty="0"/>
              <a:t>Day 7</a:t>
            </a:r>
            <a:endParaRPr lang="en-US" dirty="0"/>
          </a:p>
        </p:txBody>
      </p:sp>
      <p:sp>
        <p:nvSpPr>
          <p:cNvPr id="49" name="Rectangle 48">
            <a:extLst>
              <a:ext uri="{FF2B5EF4-FFF2-40B4-BE49-F238E27FC236}">
                <a16:creationId xmlns:a16="http://schemas.microsoft.com/office/drawing/2014/main" id="{B10C9A54-B6A1-56BF-E02F-5726F1DEAF77}"/>
              </a:ext>
            </a:extLst>
          </p:cNvPr>
          <p:cNvSpPr/>
          <p:nvPr/>
        </p:nvSpPr>
        <p:spPr>
          <a:xfrm>
            <a:off x="499937" y="457200"/>
            <a:ext cx="11188950" cy="5943600"/>
          </a:xfrm>
          <a:prstGeom prst="rect">
            <a:avLst/>
          </a:prstGeom>
          <a:noFill/>
          <a:ln w="3175">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3C34B679-1B28-E34E-1111-DB27BA1902D8}"/>
              </a:ext>
            </a:extLst>
          </p:cNvPr>
          <p:cNvSpPr/>
          <p:nvPr/>
        </p:nvSpPr>
        <p:spPr>
          <a:xfrm>
            <a:off x="10793831" y="1576873"/>
            <a:ext cx="1394994" cy="4228390"/>
          </a:xfrm>
          <a:prstGeom prst="rect">
            <a:avLst/>
          </a:prstGeom>
          <a:gradFill flip="none" rotWithShape="1">
            <a:gsLst>
              <a:gs pos="0">
                <a:schemeClr val="accent2"/>
              </a:gs>
              <a:gs pos="100000">
                <a:schemeClr val="accent1"/>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9AEA5EAC-59FE-EB72-A2AE-FE35C6F098E5}"/>
              </a:ext>
            </a:extLst>
          </p:cNvPr>
          <p:cNvSpPr txBox="1"/>
          <p:nvPr/>
        </p:nvSpPr>
        <p:spPr>
          <a:xfrm>
            <a:off x="5131753" y="1508772"/>
            <a:ext cx="5472608" cy="2031325"/>
          </a:xfrm>
          <a:prstGeom prst="rect">
            <a:avLst/>
          </a:prstGeom>
          <a:noFill/>
        </p:spPr>
        <p:txBody>
          <a:bodyPr wrap="square" rtlCol="0">
            <a:spAutoFit/>
          </a:bodyPr>
          <a:lstStyle/>
          <a:p>
            <a:r>
              <a:rPr lang="en-US" sz="1800" dirty="0"/>
              <a:t>IDoc List Report Application</a:t>
            </a:r>
          </a:p>
          <a:p>
            <a:pPr marL="285750" indent="-285750">
              <a:buFont typeface="Arial" panose="020B0604020202020204" pitchFamily="34" charset="0"/>
              <a:buChar char="•"/>
            </a:pPr>
            <a:endParaRPr lang="en-US" sz="1800" dirty="0"/>
          </a:p>
          <a:p>
            <a:r>
              <a:rPr lang="en-US" sz="1800" dirty="0"/>
              <a:t>Introduction to RAP</a:t>
            </a:r>
          </a:p>
          <a:p>
            <a:pPr marL="285750" indent="-285750">
              <a:buFont typeface="Arial" panose="020B0604020202020204" pitchFamily="34" charset="0"/>
              <a:buChar char="•"/>
            </a:pPr>
            <a:r>
              <a:rPr lang="en-US" sz="1800" dirty="0"/>
              <a:t>Why we need frameworks</a:t>
            </a:r>
          </a:p>
          <a:p>
            <a:pPr marL="285750" indent="-285750">
              <a:buFont typeface="Arial" panose="020B0604020202020204" pitchFamily="34" charset="0"/>
              <a:buChar char="•"/>
            </a:pPr>
            <a:r>
              <a:rPr lang="en-US" sz="1800" dirty="0"/>
              <a:t>What is Restful Application Programming Model</a:t>
            </a:r>
          </a:p>
          <a:p>
            <a:pPr marL="285750" indent="-285750">
              <a:buFont typeface="Arial" panose="020B0604020202020204" pitchFamily="34" charset="0"/>
              <a:buChar char="•"/>
            </a:pPr>
            <a:r>
              <a:rPr lang="en-US" sz="1800" dirty="0"/>
              <a:t>RAP Scenarios</a:t>
            </a:r>
          </a:p>
          <a:p>
            <a:pPr marL="285750" indent="-285750">
              <a:buFont typeface="Arial" panose="020B0604020202020204" pitchFamily="34" charset="0"/>
              <a:buChar char="•"/>
            </a:pPr>
            <a:r>
              <a:rPr lang="en-US" sz="1800" dirty="0"/>
              <a:t>Flight Data Model</a:t>
            </a:r>
          </a:p>
        </p:txBody>
      </p:sp>
    </p:spTree>
    <p:extLst>
      <p:ext uri="{BB962C8B-B14F-4D97-AF65-F5344CB8AC3E}">
        <p14:creationId xmlns:p14="http://schemas.microsoft.com/office/powerpoint/2010/main" val="36799836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p:spPr>
        <p:txBody>
          <a:bodyPr>
            <a:noAutofit/>
          </a:bodyPr>
          <a:lstStyle/>
          <a:p>
            <a:r>
              <a:rPr lang="en-US" dirty="0">
                <a:solidFill>
                  <a:schemeClr val="bg1"/>
                </a:solidFill>
                <a:latin typeface="Cooper Black" panose="0208090404030B020404" pitchFamily="18" charset="0"/>
              </a:rPr>
              <a:t>Defining Data Models</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a:t>
            </a:r>
          </a:p>
        </p:txBody>
      </p:sp>
      <p:sp>
        <p:nvSpPr>
          <p:cNvPr id="4" name="Rectangle 3"/>
          <p:cNvSpPr/>
          <p:nvPr/>
        </p:nvSpPr>
        <p:spPr>
          <a:xfrm>
            <a:off x="693813" y="980728"/>
            <a:ext cx="5201222" cy="369332"/>
          </a:xfrm>
          <a:prstGeom prst="rect">
            <a:avLst/>
          </a:prstGeom>
        </p:spPr>
        <p:txBody>
          <a:bodyPr wrap="square">
            <a:spAutoFit/>
          </a:bodyPr>
          <a:lstStyle/>
          <a:p>
            <a:pPr marL="0" marR="0" lvl="0" indent="0" algn="just" defTabSz="121898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Create Customer CDS View “</a:t>
            </a:r>
            <a:r>
              <a:rPr kumimoji="0" lang="en-US" sz="1800" b="0" i="0" u="none" strike="noStrike" kern="1200" cap="none" spc="0" normalizeH="0" baseline="0" noProof="0" dirty="0">
                <a:ln>
                  <a:noFill/>
                </a:ln>
                <a:solidFill>
                  <a:prstClr val="black"/>
                </a:solidFill>
                <a:effectLst/>
                <a:uLnTx/>
                <a:uFillTx/>
                <a:latin typeface="Calibri"/>
                <a:ea typeface="+mn-ea"/>
                <a:cs typeface="+mn-cs"/>
                <a:hlinkClick r:id="rId3"/>
              </a:rPr>
              <a:t>ZI_Customer_U_XX</a:t>
            </a:r>
            <a:r>
              <a:rPr kumimoji="0" lang="en-US" sz="1800" b="0" i="0" u="none" strike="noStrike" kern="1200" cap="none" spc="0" normalizeH="0" baseline="0" noProof="0" dirty="0">
                <a:ln>
                  <a:noFill/>
                </a:ln>
                <a:solidFill>
                  <a:prstClr val="black"/>
                </a:solidFill>
                <a:effectLst/>
                <a:uLnTx/>
                <a:uFillTx/>
                <a:latin typeface="Calibri"/>
                <a:ea typeface="+mn-ea"/>
                <a:cs typeface="+mn-cs"/>
              </a:rPr>
              <a:t>”</a:t>
            </a:r>
            <a:endParaRPr kumimoji="0" lang="en-IN" sz="1800" b="0" i="0" u="none" strike="noStrike" kern="1200" cap="none" spc="0" normalizeH="0" baseline="0" noProof="0" dirty="0">
              <a:ln>
                <a:noFill/>
              </a:ln>
              <a:solidFill>
                <a:prstClr val="black"/>
              </a:solidFill>
              <a:effectLst/>
              <a:uLnTx/>
              <a:uFillTx/>
              <a:latin typeface="Calibri"/>
              <a:ea typeface="+mn-ea"/>
              <a:cs typeface="+mn-cs"/>
            </a:endParaRPr>
          </a:p>
        </p:txBody>
      </p:sp>
      <p:cxnSp>
        <p:nvCxnSpPr>
          <p:cNvPr id="6" name="Straight Connector 5"/>
          <p:cNvCxnSpPr/>
          <p:nvPr/>
        </p:nvCxnSpPr>
        <p:spPr>
          <a:xfrm rot="-60000" flipV="1">
            <a:off x="6275076" y="1062183"/>
            <a:ext cx="63975" cy="53035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6653830" y="980728"/>
            <a:ext cx="5201222" cy="369332"/>
          </a:xfrm>
          <a:prstGeom prst="rect">
            <a:avLst/>
          </a:prstGeom>
        </p:spPr>
        <p:txBody>
          <a:bodyPr wrap="square">
            <a:spAutoFit/>
          </a:bodyPr>
          <a:lstStyle/>
          <a:p>
            <a:pPr marL="0" marR="0" lvl="0" indent="0" algn="just" defTabSz="121898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Create Agency CDS View “</a:t>
            </a:r>
            <a:r>
              <a:rPr kumimoji="0" lang="en-US" sz="1800" b="0" i="0" u="none" strike="noStrike" kern="1200" cap="none" spc="0" normalizeH="0" baseline="0" noProof="0" dirty="0">
                <a:ln>
                  <a:noFill/>
                </a:ln>
                <a:solidFill>
                  <a:prstClr val="black"/>
                </a:solidFill>
                <a:effectLst/>
                <a:uLnTx/>
                <a:uFillTx/>
                <a:latin typeface="Calibri"/>
                <a:ea typeface="+mn-ea"/>
                <a:cs typeface="+mn-cs"/>
                <a:hlinkClick r:id="rId4"/>
              </a:rPr>
              <a:t>ZI_Agency_U_XX</a:t>
            </a:r>
            <a:r>
              <a:rPr kumimoji="0" lang="en-US" sz="1800" b="0" i="0" u="none" strike="noStrike" kern="1200" cap="none" spc="0" normalizeH="0" baseline="0" noProof="0" dirty="0">
                <a:ln>
                  <a:noFill/>
                </a:ln>
                <a:solidFill>
                  <a:prstClr val="black"/>
                </a:solidFill>
                <a:effectLst/>
                <a:uLnTx/>
                <a:uFillTx/>
                <a:latin typeface="Calibri"/>
                <a:ea typeface="+mn-ea"/>
                <a:cs typeface="+mn-cs"/>
              </a:rPr>
              <a:t>”</a:t>
            </a:r>
            <a:endParaRPr kumimoji="0" lang="en-IN" sz="18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5" name="Picture 4"/>
          <p:cNvPicPr>
            <a:picLocks noChangeAspect="1"/>
          </p:cNvPicPr>
          <p:nvPr/>
        </p:nvPicPr>
        <p:blipFill>
          <a:blip r:embed="rId5"/>
          <a:stretch>
            <a:fillRect/>
          </a:stretch>
        </p:blipFill>
        <p:spPr>
          <a:xfrm>
            <a:off x="693811" y="1628800"/>
            <a:ext cx="5201221" cy="4452466"/>
          </a:xfrm>
          <a:prstGeom prst="rect">
            <a:avLst/>
          </a:prstGeom>
        </p:spPr>
      </p:pic>
      <p:pic>
        <p:nvPicPr>
          <p:cNvPr id="7" name="Picture 6"/>
          <p:cNvPicPr>
            <a:picLocks noChangeAspect="1"/>
          </p:cNvPicPr>
          <p:nvPr/>
        </p:nvPicPr>
        <p:blipFill>
          <a:blip r:embed="rId6"/>
          <a:stretch>
            <a:fillRect/>
          </a:stretch>
        </p:blipFill>
        <p:spPr>
          <a:xfrm>
            <a:off x="6806547" y="1628800"/>
            <a:ext cx="5192521" cy="4452466"/>
          </a:xfrm>
          <a:prstGeom prst="rect">
            <a:avLst/>
          </a:prstGeom>
        </p:spPr>
      </p:pic>
      <p:sp>
        <p:nvSpPr>
          <p:cNvPr id="12" name="Title 10"/>
          <p:cNvSpPr txBox="1">
            <a:spLocks/>
          </p:cNvSpPr>
          <p:nvPr/>
        </p:nvSpPr>
        <p:spPr>
          <a:xfrm>
            <a:off x="609441" y="150540"/>
            <a:ext cx="10969943" cy="711081"/>
          </a:xfrm>
          <a:prstGeom prst="rect">
            <a:avLst/>
          </a:prstGeom>
        </p:spPr>
        <p:txBody>
          <a:bodyPr vert="horz" lIns="121899" tIns="60949" rIns="121899" bIns="60949"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marL="0" marR="0" lvl="0" indent="0" algn="l" defTabSz="1218987"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a:ln>
                  <a:noFill/>
                </a:ln>
                <a:solidFill>
                  <a:prstClr val="black"/>
                </a:solidFill>
                <a:effectLst/>
                <a:uLnTx/>
                <a:uFillTx/>
                <a:latin typeface="Cooper Black" panose="0208090404030B020404" pitchFamily="18" charset="0"/>
                <a:ea typeface="+mj-ea"/>
                <a:cs typeface="+mj-cs"/>
              </a:rPr>
              <a:t>Defining Data Models</a:t>
            </a:r>
            <a:endParaRPr kumimoji="0" lang="en-US" sz="36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endParaRPr>
          </a:p>
        </p:txBody>
      </p:sp>
    </p:spTree>
    <p:extLst>
      <p:ext uri="{BB962C8B-B14F-4D97-AF65-F5344CB8AC3E}">
        <p14:creationId xmlns:p14="http://schemas.microsoft.com/office/powerpoint/2010/main" val="951768756"/>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p:spPr>
        <p:txBody>
          <a:bodyPr>
            <a:noAutofit/>
          </a:bodyPr>
          <a:lstStyle/>
          <a:p>
            <a:r>
              <a:rPr lang="en-US" dirty="0">
                <a:solidFill>
                  <a:schemeClr val="bg1"/>
                </a:solidFill>
                <a:latin typeface="Cooper Black" panose="0208090404030B020404" pitchFamily="18" charset="0"/>
              </a:rPr>
              <a:t>Root CDS Entity</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a:t>
            </a:r>
          </a:p>
        </p:txBody>
      </p:sp>
      <p:sp>
        <p:nvSpPr>
          <p:cNvPr id="7" name="Rectangle 6"/>
          <p:cNvSpPr/>
          <p:nvPr/>
        </p:nvSpPr>
        <p:spPr>
          <a:xfrm>
            <a:off x="7205890" y="944005"/>
            <a:ext cx="4049094" cy="2031325"/>
          </a:xfrm>
          <a:prstGeom prst="rect">
            <a:avLst/>
          </a:prstGeom>
        </p:spPr>
        <p:txBody>
          <a:bodyPr wrap="square">
            <a:spAutoFit/>
          </a:bodyPr>
          <a:lstStyle/>
          <a:p>
            <a:pPr marL="0" marR="0" lvl="0" indent="0" algn="just" defTabSz="121898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On top of Customer and Agency CDS View we Create Root CDS View Entity called “</a:t>
            </a:r>
            <a:r>
              <a:rPr kumimoji="0" lang="en-US" sz="1800" b="0" i="0" u="none" strike="noStrike" kern="1200" cap="none" spc="0" normalizeH="0" baseline="0" noProof="0" dirty="0">
                <a:ln>
                  <a:noFill/>
                </a:ln>
                <a:solidFill>
                  <a:prstClr val="black"/>
                </a:solidFill>
                <a:effectLst/>
                <a:uLnTx/>
                <a:uFillTx/>
                <a:latin typeface="Calibri"/>
                <a:ea typeface="+mn-ea"/>
                <a:cs typeface="+mn-cs"/>
                <a:hlinkClick r:id="rId3"/>
              </a:rPr>
              <a:t>ZI_TRAVEL_U_XX</a:t>
            </a:r>
            <a:r>
              <a:rPr kumimoji="0" lang="en-US" sz="1800" b="0" i="0" u="none" strike="noStrike" kern="1200" cap="none" spc="0" normalizeH="0" baseline="0" noProof="0" dirty="0">
                <a:ln>
                  <a:noFill/>
                </a:ln>
                <a:solidFill>
                  <a:prstClr val="black"/>
                </a:solidFill>
                <a:effectLst/>
                <a:uLnTx/>
                <a:uFillTx/>
                <a:latin typeface="Calibri"/>
                <a:ea typeface="+mn-ea"/>
                <a:cs typeface="+mn-cs"/>
              </a:rPr>
              <a:t>”.</a:t>
            </a:r>
          </a:p>
          <a:p>
            <a:pPr marL="0" marR="0" lvl="0" indent="0" algn="just" defTabSz="121898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With Annotations like Metadata ,Search ,</a:t>
            </a:r>
          </a:p>
          <a:p>
            <a:pPr marL="0" marR="0" lvl="0" indent="0" algn="just" defTabSz="121898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Semantic Annotation etc.</a:t>
            </a:r>
          </a:p>
          <a:p>
            <a:pPr marL="0" marR="0" lvl="0" indent="0" algn="just" defTabSz="121898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Association to Agency ,Customer , Currency. </a:t>
            </a:r>
            <a:endParaRPr kumimoji="0" lang="en-IN" sz="18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3" name="Picture 2"/>
          <p:cNvPicPr>
            <a:picLocks noChangeAspect="1"/>
          </p:cNvPicPr>
          <p:nvPr/>
        </p:nvPicPr>
        <p:blipFill>
          <a:blip r:embed="rId4"/>
          <a:stretch>
            <a:fillRect/>
          </a:stretch>
        </p:blipFill>
        <p:spPr>
          <a:xfrm>
            <a:off x="609441" y="944005"/>
            <a:ext cx="5976664" cy="5464167"/>
          </a:xfrm>
          <a:prstGeom prst="rect">
            <a:avLst/>
          </a:prstGeom>
        </p:spPr>
      </p:pic>
      <p:sp>
        <p:nvSpPr>
          <p:cNvPr id="8" name="Title 10"/>
          <p:cNvSpPr txBox="1">
            <a:spLocks/>
          </p:cNvSpPr>
          <p:nvPr/>
        </p:nvSpPr>
        <p:spPr>
          <a:xfrm>
            <a:off x="609441" y="150540"/>
            <a:ext cx="10969943" cy="711081"/>
          </a:xfrm>
          <a:prstGeom prst="rect">
            <a:avLst/>
          </a:prstGeom>
        </p:spPr>
        <p:txBody>
          <a:bodyPr vert="horz" lIns="121899" tIns="60949" rIns="121899" bIns="60949"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marL="0" marR="0" lvl="0" indent="0" algn="l" defTabSz="1218987"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a:ln>
                  <a:noFill/>
                </a:ln>
                <a:solidFill>
                  <a:prstClr val="black"/>
                </a:solidFill>
                <a:effectLst/>
                <a:uLnTx/>
                <a:uFillTx/>
                <a:latin typeface="Cooper Black" panose="0208090404030B020404" pitchFamily="18" charset="0"/>
                <a:ea typeface="+mj-ea"/>
                <a:cs typeface="+mj-cs"/>
              </a:rPr>
              <a:t>Root CDS Entity</a:t>
            </a:r>
            <a:endParaRPr kumimoji="0" lang="en-US" sz="36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endParaRPr>
          </a:p>
        </p:txBody>
      </p:sp>
    </p:spTree>
    <p:extLst>
      <p:ext uri="{BB962C8B-B14F-4D97-AF65-F5344CB8AC3E}">
        <p14:creationId xmlns:p14="http://schemas.microsoft.com/office/powerpoint/2010/main" val="1850478149"/>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p:spPr>
        <p:txBody>
          <a:bodyPr>
            <a:noAutofit/>
          </a:bodyPr>
          <a:lstStyle/>
          <a:p>
            <a:r>
              <a:rPr lang="en-US" dirty="0">
                <a:solidFill>
                  <a:schemeClr val="bg1"/>
                </a:solidFill>
                <a:latin typeface="Cooper Black" panose="0208090404030B020404" pitchFamily="18" charset="0"/>
              </a:rPr>
              <a:t>Create OData Service ( Business Service )</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a:t>
            </a:r>
          </a:p>
        </p:txBody>
      </p:sp>
      <p:sp>
        <p:nvSpPr>
          <p:cNvPr id="2" name="Rectangle 1"/>
          <p:cNvSpPr/>
          <p:nvPr/>
        </p:nvSpPr>
        <p:spPr>
          <a:xfrm>
            <a:off x="609441" y="844116"/>
            <a:ext cx="10009112" cy="1200329"/>
          </a:xfrm>
          <a:prstGeom prst="rect">
            <a:avLst/>
          </a:prstGeom>
        </p:spPr>
        <p:txBody>
          <a:bodyPr wrap="square">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A </a:t>
            </a:r>
            <a:r>
              <a:rPr kumimoji="0" lang="en-US" sz="1800" b="1" i="0" u="none" strike="noStrike" kern="1200" cap="none" spc="0" normalizeH="0" baseline="0" noProof="0" dirty="0">
                <a:ln>
                  <a:noFill/>
                </a:ln>
                <a:solidFill>
                  <a:prstClr val="black"/>
                </a:solidFill>
                <a:effectLst/>
                <a:uLnTx/>
                <a:uFillTx/>
                <a:latin typeface="Calibri"/>
                <a:ea typeface="+mn-ea"/>
                <a:cs typeface="+mn-cs"/>
              </a:rPr>
              <a:t>business service definition </a:t>
            </a:r>
            <a:r>
              <a:rPr kumimoji="0" lang="en-US" sz="1800" b="0" i="0" u="none" strike="noStrike" kern="1200" cap="none" spc="0" normalizeH="0" baseline="0" noProof="0" dirty="0">
                <a:ln>
                  <a:noFill/>
                </a:ln>
                <a:solidFill>
                  <a:prstClr val="black"/>
                </a:solidFill>
                <a:effectLst/>
                <a:uLnTx/>
                <a:uFillTx/>
                <a:latin typeface="Calibri"/>
                <a:ea typeface="+mn-ea"/>
                <a:cs typeface="+mn-cs"/>
              </a:rPr>
              <a:t>(short form: service definition) describes which CDS entities of a data model are to be exposed so that a specific business service, for example, Sales Order handling, can be enabled. It is an ABAP Repository object that describes the consumer-specific but protocol-agnostic perspective on a data model. “</a:t>
            </a:r>
            <a:r>
              <a:rPr kumimoji="0" lang="en-US" sz="1800" b="0" i="0" u="none" strike="noStrike" kern="1200" cap="none" spc="0" normalizeH="0" baseline="0" noProof="0" dirty="0">
                <a:ln>
                  <a:noFill/>
                </a:ln>
                <a:solidFill>
                  <a:prstClr val="black"/>
                </a:solidFill>
                <a:effectLst/>
                <a:uLnTx/>
                <a:uFillTx/>
                <a:latin typeface="Calibri"/>
                <a:ea typeface="+mn-ea"/>
                <a:cs typeface="+mn-cs"/>
                <a:hlinkClick r:id="rId3"/>
              </a:rPr>
              <a:t>ZI_TRAVEL_U_SD_XX</a:t>
            </a:r>
            <a:r>
              <a:rPr kumimoji="0" lang="en-US" sz="1800" b="0" i="0" u="none" strike="noStrike" kern="1200" cap="none" spc="0" normalizeH="0" baseline="0" noProof="0" dirty="0">
                <a:ln>
                  <a:noFill/>
                </a:ln>
                <a:solidFill>
                  <a:prstClr val="black"/>
                </a:solidFill>
                <a:effectLst/>
                <a:uLnTx/>
                <a:uFillTx/>
                <a:latin typeface="Calibri"/>
                <a:ea typeface="+mn-ea"/>
                <a:cs typeface="+mn-cs"/>
              </a:rPr>
              <a:t>”</a:t>
            </a:r>
          </a:p>
        </p:txBody>
      </p:sp>
      <p:sp>
        <p:nvSpPr>
          <p:cNvPr id="8" name="Rounded Rectangle 7"/>
          <p:cNvSpPr/>
          <p:nvPr/>
        </p:nvSpPr>
        <p:spPr>
          <a:xfrm>
            <a:off x="837828" y="2276872"/>
            <a:ext cx="2160240" cy="634696"/>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alibri"/>
                <a:ea typeface="+mn-ea"/>
                <a:cs typeface="+mn-cs"/>
              </a:rPr>
              <a:t>CDS Entity</a:t>
            </a:r>
          </a:p>
        </p:txBody>
      </p:sp>
      <p:sp>
        <p:nvSpPr>
          <p:cNvPr id="9" name="Rounded Rectangle 8"/>
          <p:cNvSpPr/>
          <p:nvPr/>
        </p:nvSpPr>
        <p:spPr>
          <a:xfrm>
            <a:off x="4654252" y="2276872"/>
            <a:ext cx="2160240" cy="634696"/>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alibri"/>
                <a:ea typeface="+mn-ea"/>
                <a:cs typeface="+mn-cs"/>
              </a:rPr>
              <a:t>Service Definition </a:t>
            </a:r>
          </a:p>
        </p:txBody>
      </p:sp>
      <p:sp>
        <p:nvSpPr>
          <p:cNvPr id="10" name="Rounded Rectangle 9"/>
          <p:cNvSpPr/>
          <p:nvPr/>
        </p:nvSpPr>
        <p:spPr>
          <a:xfrm>
            <a:off x="8542684" y="2276872"/>
            <a:ext cx="2160240" cy="634696"/>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alibri"/>
                <a:ea typeface="+mn-ea"/>
                <a:cs typeface="+mn-cs"/>
              </a:rPr>
              <a:t>Service Binding</a:t>
            </a:r>
          </a:p>
        </p:txBody>
      </p:sp>
      <p:cxnSp>
        <p:nvCxnSpPr>
          <p:cNvPr id="12" name="Straight Arrow Connector 11"/>
          <p:cNvCxnSpPr/>
          <p:nvPr/>
        </p:nvCxnSpPr>
        <p:spPr>
          <a:xfrm>
            <a:off x="2998068" y="2632320"/>
            <a:ext cx="165618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endCxn id="10" idx="1"/>
          </p:cNvCxnSpPr>
          <p:nvPr/>
        </p:nvCxnSpPr>
        <p:spPr>
          <a:xfrm>
            <a:off x="6814492" y="2564904"/>
            <a:ext cx="1728192" cy="2931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itle 10"/>
          <p:cNvSpPr txBox="1">
            <a:spLocks/>
          </p:cNvSpPr>
          <p:nvPr/>
        </p:nvSpPr>
        <p:spPr>
          <a:xfrm>
            <a:off x="609441" y="150540"/>
            <a:ext cx="10969943" cy="711081"/>
          </a:xfrm>
          <a:prstGeom prst="rect">
            <a:avLst/>
          </a:prstGeom>
        </p:spPr>
        <p:txBody>
          <a:bodyPr vert="horz" lIns="121899" tIns="60949" rIns="121899" bIns="60949"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marL="0" marR="0" lvl="0" indent="0" algn="l" defTabSz="1218987"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rPr>
              <a:t>Create OData Service ( Business Service )</a:t>
            </a:r>
          </a:p>
        </p:txBody>
      </p:sp>
      <p:pic>
        <p:nvPicPr>
          <p:cNvPr id="3" name="Picture 2"/>
          <p:cNvPicPr>
            <a:picLocks noChangeAspect="1"/>
          </p:cNvPicPr>
          <p:nvPr/>
        </p:nvPicPr>
        <p:blipFill>
          <a:blip r:embed="rId4"/>
          <a:stretch>
            <a:fillRect/>
          </a:stretch>
        </p:blipFill>
        <p:spPr>
          <a:xfrm>
            <a:off x="707236" y="3402259"/>
            <a:ext cx="7894031" cy="2376264"/>
          </a:xfrm>
          <a:prstGeom prst="rect">
            <a:avLst/>
          </a:prstGeom>
        </p:spPr>
      </p:pic>
    </p:spTree>
    <p:extLst>
      <p:ext uri="{BB962C8B-B14F-4D97-AF65-F5344CB8AC3E}">
        <p14:creationId xmlns:p14="http://schemas.microsoft.com/office/powerpoint/2010/main" val="3659094772"/>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p:spPr>
        <p:txBody>
          <a:bodyPr>
            <a:noAutofit/>
          </a:bodyPr>
          <a:lstStyle/>
          <a:p>
            <a:r>
              <a:rPr lang="en-US" dirty="0">
                <a:solidFill>
                  <a:schemeClr val="bg1"/>
                </a:solidFill>
                <a:latin typeface="Cooper Black" panose="0208090404030B020404" pitchFamily="18" charset="0"/>
              </a:rPr>
              <a:t>Service Binding ( Business Service )</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a:t>
            </a:r>
          </a:p>
        </p:txBody>
      </p:sp>
      <p:sp>
        <p:nvSpPr>
          <p:cNvPr id="2" name="Rectangle 1"/>
          <p:cNvSpPr/>
          <p:nvPr/>
        </p:nvSpPr>
        <p:spPr>
          <a:xfrm>
            <a:off x="609441" y="764704"/>
            <a:ext cx="10381514" cy="923330"/>
          </a:xfrm>
          <a:prstGeom prst="rect">
            <a:avLst/>
          </a:prstGeom>
        </p:spPr>
        <p:txBody>
          <a:bodyPr wrap="square">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The business service binding (short form: service binding) is an ABAP Repository object used to bind a service definition to a client-server communication protocol such as OData. Like any other repository object, the service binding uses the proven infrastructure of the ABAP Workbench, including the transport functionality</a:t>
            </a: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8" name="Title 10"/>
          <p:cNvSpPr txBox="1">
            <a:spLocks/>
          </p:cNvSpPr>
          <p:nvPr/>
        </p:nvSpPr>
        <p:spPr>
          <a:xfrm>
            <a:off x="609441" y="150540"/>
            <a:ext cx="10969943" cy="711081"/>
          </a:xfrm>
          <a:prstGeom prst="rect">
            <a:avLst/>
          </a:prstGeom>
        </p:spPr>
        <p:txBody>
          <a:bodyPr vert="horz" lIns="121899" tIns="60949" rIns="121899" bIns="60949"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marL="0" marR="0" lvl="0" indent="0" algn="l" defTabSz="1218987"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a:ln>
                  <a:noFill/>
                </a:ln>
                <a:solidFill>
                  <a:prstClr val="black"/>
                </a:solidFill>
                <a:effectLst/>
                <a:uLnTx/>
                <a:uFillTx/>
                <a:latin typeface="Cooper Black" panose="0208090404030B020404" pitchFamily="18" charset="0"/>
                <a:ea typeface="+mj-ea"/>
                <a:cs typeface="+mj-cs"/>
              </a:rPr>
              <a:t>Service Binding ( Business Service )</a:t>
            </a:r>
            <a:endParaRPr kumimoji="0" lang="en-US" sz="36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endParaRPr>
          </a:p>
        </p:txBody>
      </p:sp>
      <p:pic>
        <p:nvPicPr>
          <p:cNvPr id="4" name="Picture 3"/>
          <p:cNvPicPr>
            <a:picLocks noChangeAspect="1"/>
          </p:cNvPicPr>
          <p:nvPr/>
        </p:nvPicPr>
        <p:blipFill>
          <a:blip r:embed="rId3"/>
          <a:stretch>
            <a:fillRect/>
          </a:stretch>
        </p:blipFill>
        <p:spPr>
          <a:xfrm>
            <a:off x="1542610" y="1790504"/>
            <a:ext cx="8440234" cy="4806848"/>
          </a:xfrm>
          <a:prstGeom prst="rect">
            <a:avLst/>
          </a:prstGeom>
        </p:spPr>
      </p:pic>
    </p:spTree>
    <p:extLst>
      <p:ext uri="{BB962C8B-B14F-4D97-AF65-F5344CB8AC3E}">
        <p14:creationId xmlns:p14="http://schemas.microsoft.com/office/powerpoint/2010/main" val="3751151443"/>
      </p:ext>
    </p:extLst>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27BE6278-EE79-43EF-8386-7B7B8B8494FD}"/>
              </a:ext>
            </a:extLst>
          </p:cNvPr>
          <p:cNvSpPr/>
          <p:nvPr/>
        </p:nvSpPr>
        <p:spPr>
          <a:xfrm>
            <a:off x="7948855" y="5128686"/>
            <a:ext cx="3534759" cy="12362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prstClr val="white"/>
              </a:solidFill>
              <a:effectLst/>
              <a:uLnTx/>
              <a:uFillTx/>
              <a:latin typeface="Calibri"/>
              <a:ea typeface="+mn-ea"/>
              <a:cs typeface="+mn-cs"/>
            </a:endParaRPr>
          </a:p>
        </p:txBody>
      </p:sp>
      <p:sp>
        <p:nvSpPr>
          <p:cNvPr id="59" name="Title 1">
            <a:extLst>
              <a:ext uri="{FF2B5EF4-FFF2-40B4-BE49-F238E27FC236}">
                <a16:creationId xmlns:a16="http://schemas.microsoft.com/office/drawing/2014/main" id="{D1EEFA69-CC8E-44F6-BB7C-577A52CC4ED7}"/>
              </a:ext>
            </a:extLst>
          </p:cNvPr>
          <p:cNvSpPr txBox="1">
            <a:spLocks/>
          </p:cNvSpPr>
          <p:nvPr/>
        </p:nvSpPr>
        <p:spPr>
          <a:xfrm>
            <a:off x="151002" y="129612"/>
            <a:ext cx="10969943" cy="710896"/>
          </a:xfrm>
          <a:prstGeom prst="rect">
            <a:avLst/>
          </a:prstGeom>
        </p:spPr>
        <p:txBody>
          <a:bodyPr vert="horz" lIns="121867" tIns="60933" rIns="121867" bIns="60933"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marL="0" marR="0" lvl="0" indent="0" algn="l" defTabSz="1218621" rtl="0" eaLnBrk="1" fontAlgn="auto" latinLnBrk="0" hangingPunct="1">
              <a:lnSpc>
                <a:spcPct val="100000"/>
              </a:lnSpc>
              <a:spcBef>
                <a:spcPct val="0"/>
              </a:spcBef>
              <a:spcAft>
                <a:spcPts val="0"/>
              </a:spcAft>
              <a:buClrTx/>
              <a:buSzTx/>
              <a:buFontTx/>
              <a:buNone/>
              <a:tabLst/>
              <a:defRPr/>
            </a:pPr>
            <a:r>
              <a:rPr kumimoji="0" lang="en-US" sz="2799"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rPr>
              <a:t>Developer Persona – Fiori Elements</a:t>
            </a:r>
          </a:p>
        </p:txBody>
      </p:sp>
      <p:pic>
        <p:nvPicPr>
          <p:cNvPr id="61" name="Picture 60">
            <a:extLst>
              <a:ext uri="{FF2B5EF4-FFF2-40B4-BE49-F238E27FC236}">
                <a16:creationId xmlns:a16="http://schemas.microsoft.com/office/drawing/2014/main" id="{312DAB78-AB88-41AB-B800-07DDC380AEA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88469" y="53543"/>
            <a:ext cx="929479" cy="918051"/>
          </a:xfrm>
          <a:prstGeom prst="rect">
            <a:avLst/>
          </a:prstGeom>
        </p:spPr>
      </p:pic>
      <p:sp>
        <p:nvSpPr>
          <p:cNvPr id="72" name="TextBox 71">
            <a:extLst>
              <a:ext uri="{FF2B5EF4-FFF2-40B4-BE49-F238E27FC236}">
                <a16:creationId xmlns:a16="http://schemas.microsoft.com/office/drawing/2014/main" id="{778988C2-D62E-4961-BE8B-028CD724BC42}"/>
              </a:ext>
            </a:extLst>
          </p:cNvPr>
          <p:cNvSpPr txBox="1"/>
          <p:nvPr/>
        </p:nvSpPr>
        <p:spPr>
          <a:xfrm>
            <a:off x="3862131" y="6529992"/>
            <a:ext cx="3547682" cy="369236"/>
          </a:xfrm>
          <a:prstGeom prst="rect">
            <a:avLst/>
          </a:prstGeom>
          <a:noFill/>
        </p:spPr>
        <p:txBody>
          <a:bodyPr wrap="square" rtlCol="0">
            <a:spAutoFit/>
          </a:bodyPr>
          <a:lstStyle/>
          <a:p>
            <a:pPr marL="0" marR="0" lvl="0" indent="0" algn="l" defTabSz="914126" rtl="0" eaLnBrk="1" fontAlgn="auto" latinLnBrk="0" hangingPunct="1">
              <a:lnSpc>
                <a:spcPct val="100000"/>
              </a:lnSpc>
              <a:spcBef>
                <a:spcPts val="0"/>
              </a:spcBef>
              <a:spcAft>
                <a:spcPts val="0"/>
              </a:spcAft>
              <a:buClrTx/>
              <a:buSzTx/>
              <a:buFontTx/>
              <a:buNone/>
              <a:tabLst/>
              <a:defRPr/>
            </a:pPr>
            <a:r>
              <a:rPr kumimoji="0" lang="en-US" sz="1799" b="1" i="0" u="none" strike="noStrike" kern="1200" cap="none" spc="0" normalizeH="0" baseline="0" noProof="0" dirty="0">
                <a:ln>
                  <a:noFill/>
                </a:ln>
                <a:solidFill>
                  <a:prstClr val="black"/>
                </a:solidFill>
                <a:effectLst/>
                <a:uLnTx/>
                <a:uFillTx/>
                <a:latin typeface="Calibri"/>
                <a:ea typeface="+mn-ea"/>
                <a:cs typeface="+mn-cs"/>
              </a:rPr>
              <a:t>www.anubhavtrainings.com</a:t>
            </a:r>
          </a:p>
        </p:txBody>
      </p:sp>
      <p:pic>
        <p:nvPicPr>
          <p:cNvPr id="1026" name="Picture 2" descr="Naimul Kabir | Aspiring Mobile Developer">
            <a:extLst>
              <a:ext uri="{FF2B5EF4-FFF2-40B4-BE49-F238E27FC236}">
                <a16:creationId xmlns:a16="http://schemas.microsoft.com/office/drawing/2014/main" id="{E7F87720-188A-4EC4-97CC-D0B9FFC0092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597410" y="295738"/>
            <a:ext cx="1830562" cy="194150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3F80274-E8D9-475E-B275-879D8E7DF36C}"/>
              </a:ext>
            </a:extLst>
          </p:cNvPr>
          <p:cNvSpPr txBox="1"/>
          <p:nvPr/>
        </p:nvSpPr>
        <p:spPr>
          <a:xfrm>
            <a:off x="7810610" y="2291374"/>
            <a:ext cx="3404164" cy="923090"/>
          </a:xfrm>
          <a:prstGeom prst="rect">
            <a:avLst/>
          </a:prstGeom>
          <a:noFill/>
        </p:spPr>
        <p:txBody>
          <a:bodyPr wrap="square" rtlCol="0">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799" b="1" i="0" u="none" strike="noStrike" kern="1200" cap="none" spc="0" normalizeH="0" baseline="0" noProof="0">
                <a:ln>
                  <a:noFill/>
                </a:ln>
                <a:solidFill>
                  <a:prstClr val="black"/>
                </a:solidFill>
                <a:effectLst/>
                <a:uLnTx/>
                <a:uFillTx/>
                <a:latin typeface="Calibri"/>
                <a:ea typeface="+mn-ea"/>
                <a:cs typeface="+mn-cs"/>
              </a:rPr>
              <a:t>Rob</a:t>
            </a:r>
            <a:endParaRPr kumimoji="0" lang="en-US" sz="1799" b="1" i="0" u="none" strike="noStrike" kern="1200" cap="none" spc="0" normalizeH="0" baseline="0" noProof="0" dirty="0">
              <a:ln>
                <a:noFill/>
              </a:ln>
              <a:solidFill>
                <a:prstClr val="black"/>
              </a:solidFill>
              <a:effectLst/>
              <a:uLnTx/>
              <a:uFillTx/>
              <a:latin typeface="Calibri"/>
              <a:ea typeface="+mn-ea"/>
              <a:cs typeface="+mn-cs"/>
            </a:endParaRPr>
          </a:p>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799" b="1" i="0" u="none" strike="noStrike" kern="1200" cap="none" spc="0" normalizeH="0" baseline="0" noProof="0" dirty="0">
                <a:ln>
                  <a:noFill/>
                </a:ln>
                <a:solidFill>
                  <a:prstClr val="black"/>
                </a:solidFill>
                <a:effectLst/>
                <a:uLnTx/>
                <a:uFillTx/>
                <a:latin typeface="Calibri"/>
                <a:ea typeface="+mn-ea"/>
                <a:cs typeface="+mn-cs"/>
              </a:rPr>
              <a:t>S/4HANA Technical consultant</a:t>
            </a:r>
          </a:p>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799" b="1" i="0" u="none" strike="noStrike" kern="1200" cap="none" spc="0" normalizeH="0" baseline="0" noProof="0" dirty="0">
                <a:ln>
                  <a:noFill/>
                </a:ln>
                <a:solidFill>
                  <a:prstClr val="black"/>
                </a:solidFill>
                <a:effectLst/>
                <a:uLnTx/>
                <a:uFillTx/>
                <a:latin typeface="Calibri"/>
                <a:ea typeface="+mn-ea"/>
                <a:cs typeface="+mn-cs"/>
              </a:rPr>
              <a:t>ABAP Developer</a:t>
            </a:r>
          </a:p>
        </p:txBody>
      </p:sp>
      <p:pic>
        <p:nvPicPr>
          <p:cNvPr id="1028" name="Picture 4" descr="tjgillweb (Taranjot Gill) · GitHub">
            <a:extLst>
              <a:ext uri="{FF2B5EF4-FFF2-40B4-BE49-F238E27FC236}">
                <a16:creationId xmlns:a16="http://schemas.microsoft.com/office/drawing/2014/main" id="{2FD68C10-F305-4D51-99AB-485DB77B96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7980" y="804865"/>
            <a:ext cx="1913213" cy="1913213"/>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C36CF3F9-4137-410D-B815-6C10AD9E59C0}"/>
              </a:ext>
            </a:extLst>
          </p:cNvPr>
          <p:cNvSpPr txBox="1"/>
          <p:nvPr/>
        </p:nvSpPr>
        <p:spPr>
          <a:xfrm>
            <a:off x="366910" y="2571437"/>
            <a:ext cx="3404164" cy="646163"/>
          </a:xfrm>
          <a:prstGeom prst="rect">
            <a:avLst/>
          </a:prstGeom>
          <a:noFill/>
        </p:spPr>
        <p:txBody>
          <a:bodyPr wrap="square" rtlCol="0">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799" b="1" i="0" u="none" strike="noStrike" kern="1200" cap="none" spc="0" normalizeH="0" baseline="0" noProof="0" dirty="0">
                <a:ln>
                  <a:noFill/>
                </a:ln>
                <a:solidFill>
                  <a:prstClr val="black"/>
                </a:solidFill>
                <a:effectLst/>
                <a:uLnTx/>
                <a:uFillTx/>
                <a:latin typeface="Calibri"/>
                <a:ea typeface="+mn-ea"/>
                <a:cs typeface="+mn-cs"/>
              </a:rPr>
              <a:t>Roxana</a:t>
            </a:r>
          </a:p>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799" b="1" i="0" u="none" strike="noStrike" kern="1200" cap="none" spc="0" normalizeH="0" baseline="0" noProof="0" dirty="0">
                <a:ln>
                  <a:noFill/>
                </a:ln>
                <a:solidFill>
                  <a:prstClr val="black"/>
                </a:solidFill>
                <a:effectLst/>
                <a:uLnTx/>
                <a:uFillTx/>
                <a:latin typeface="Calibri"/>
                <a:ea typeface="+mn-ea"/>
                <a:cs typeface="+mn-cs"/>
              </a:rPr>
              <a:t>UX Designer | Fiori Developer</a:t>
            </a:r>
          </a:p>
        </p:txBody>
      </p:sp>
      <p:sp>
        <p:nvSpPr>
          <p:cNvPr id="6" name="Rectangle 5">
            <a:extLst>
              <a:ext uri="{FF2B5EF4-FFF2-40B4-BE49-F238E27FC236}">
                <a16:creationId xmlns:a16="http://schemas.microsoft.com/office/drawing/2014/main" id="{21E4DB39-0CF5-45E8-8970-01EEE75C6FF5}"/>
              </a:ext>
            </a:extLst>
          </p:cNvPr>
          <p:cNvSpPr/>
          <p:nvPr/>
        </p:nvSpPr>
        <p:spPr>
          <a:xfrm>
            <a:off x="8210044" y="3744856"/>
            <a:ext cx="2768605" cy="1018638"/>
          </a:xfrm>
          <a:prstGeom prst="rect">
            <a:avLst/>
          </a:prstGeom>
          <a:solidFill>
            <a:srgbClr val="FDD1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prstClr val="white"/>
              </a:solidFill>
              <a:effectLst/>
              <a:uLnTx/>
              <a:uFillTx/>
              <a:latin typeface="Calibri"/>
              <a:ea typeface="+mn-ea"/>
              <a:cs typeface="+mn-cs"/>
            </a:endParaRPr>
          </a:p>
        </p:txBody>
      </p:sp>
      <p:pic>
        <p:nvPicPr>
          <p:cNvPr id="9" name="Picture 8">
            <a:extLst>
              <a:ext uri="{FF2B5EF4-FFF2-40B4-BE49-F238E27FC236}">
                <a16:creationId xmlns:a16="http://schemas.microsoft.com/office/drawing/2014/main" id="{DB2D5D16-8366-4ADF-A46A-B8548BC7F30C}"/>
              </a:ext>
            </a:extLst>
          </p:cNvPr>
          <p:cNvPicPr>
            <a:picLocks noChangeAspect="1"/>
          </p:cNvPicPr>
          <p:nvPr/>
        </p:nvPicPr>
        <p:blipFill>
          <a:blip r:embed="rId5"/>
          <a:stretch>
            <a:fillRect/>
          </a:stretch>
        </p:blipFill>
        <p:spPr>
          <a:xfrm>
            <a:off x="8315587" y="3930434"/>
            <a:ext cx="704143" cy="730222"/>
          </a:xfrm>
          <a:prstGeom prst="rect">
            <a:avLst/>
          </a:prstGeom>
        </p:spPr>
      </p:pic>
      <p:sp>
        <p:nvSpPr>
          <p:cNvPr id="12" name="TextBox 11">
            <a:extLst>
              <a:ext uri="{FF2B5EF4-FFF2-40B4-BE49-F238E27FC236}">
                <a16:creationId xmlns:a16="http://schemas.microsoft.com/office/drawing/2014/main" id="{96968852-52A5-4E15-A2B1-09DBB92B10A5}"/>
              </a:ext>
            </a:extLst>
          </p:cNvPr>
          <p:cNvSpPr txBox="1"/>
          <p:nvPr/>
        </p:nvSpPr>
        <p:spPr>
          <a:xfrm>
            <a:off x="9098087" y="3827597"/>
            <a:ext cx="1784792" cy="923090"/>
          </a:xfrm>
          <a:prstGeom prst="rect">
            <a:avLst/>
          </a:prstGeom>
          <a:noFill/>
        </p:spPr>
        <p:txBody>
          <a:bodyPr wrap="square" rtlCol="0">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799" b="1" i="0" u="none" strike="noStrike" kern="1200" cap="none" spc="0" normalizeH="0" baseline="0" noProof="0" dirty="0">
                <a:ln>
                  <a:noFill/>
                </a:ln>
                <a:solidFill>
                  <a:prstClr val="black"/>
                </a:solidFill>
                <a:effectLst/>
                <a:uLnTx/>
                <a:uFillTx/>
                <a:latin typeface="Calibri"/>
                <a:ea typeface="+mn-ea"/>
                <a:cs typeface="+mn-cs"/>
              </a:rPr>
              <a:t>ABAP Dev. Tools</a:t>
            </a:r>
          </a:p>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799" b="1" i="0" u="none" strike="noStrike" kern="1200" cap="none" spc="0" normalizeH="0" baseline="0" noProof="0" dirty="0">
                <a:ln>
                  <a:noFill/>
                </a:ln>
                <a:solidFill>
                  <a:prstClr val="black"/>
                </a:solidFill>
                <a:effectLst/>
                <a:uLnTx/>
                <a:uFillTx/>
                <a:latin typeface="Calibri"/>
                <a:ea typeface="+mn-ea"/>
                <a:cs typeface="+mn-cs"/>
              </a:rPr>
              <a:t>On </a:t>
            </a:r>
          </a:p>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799" b="1" i="0" u="none" strike="noStrike" kern="1200" cap="none" spc="0" normalizeH="0" baseline="0" noProof="0" dirty="0">
                <a:ln>
                  <a:noFill/>
                </a:ln>
                <a:solidFill>
                  <a:prstClr val="black"/>
                </a:solidFill>
                <a:effectLst/>
                <a:uLnTx/>
                <a:uFillTx/>
                <a:latin typeface="Calibri"/>
                <a:ea typeface="+mn-ea"/>
                <a:cs typeface="+mn-cs"/>
              </a:rPr>
              <a:t>Eclipse</a:t>
            </a:r>
          </a:p>
        </p:txBody>
      </p:sp>
      <p:sp>
        <p:nvSpPr>
          <p:cNvPr id="13" name="Rectangle: Rounded Corners 12">
            <a:extLst>
              <a:ext uri="{FF2B5EF4-FFF2-40B4-BE49-F238E27FC236}">
                <a16:creationId xmlns:a16="http://schemas.microsoft.com/office/drawing/2014/main" id="{CC1B094D-DE7A-4A46-8F08-EF6E0B4B3CF1}"/>
              </a:ext>
            </a:extLst>
          </p:cNvPr>
          <p:cNvSpPr/>
          <p:nvPr/>
        </p:nvSpPr>
        <p:spPr>
          <a:xfrm>
            <a:off x="8205691" y="5587626"/>
            <a:ext cx="1214530" cy="633921"/>
          </a:xfrm>
          <a:prstGeom prst="round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799" b="0" i="0" u="none" strike="noStrike" kern="1200" cap="none" spc="0" normalizeH="0" baseline="0" noProof="0" dirty="0">
                <a:ln>
                  <a:noFill/>
                </a:ln>
                <a:solidFill>
                  <a:prstClr val="white"/>
                </a:solidFill>
                <a:effectLst/>
                <a:uLnTx/>
                <a:uFillTx/>
                <a:latin typeface="Calibri"/>
                <a:ea typeface="+mn-ea"/>
                <a:cs typeface="+mn-cs"/>
              </a:rPr>
              <a:t>CDS Views</a:t>
            </a:r>
          </a:p>
        </p:txBody>
      </p:sp>
      <p:sp>
        <p:nvSpPr>
          <p:cNvPr id="21" name="Rectangle: Rounded Corners 20">
            <a:extLst>
              <a:ext uri="{FF2B5EF4-FFF2-40B4-BE49-F238E27FC236}">
                <a16:creationId xmlns:a16="http://schemas.microsoft.com/office/drawing/2014/main" id="{8691B799-063D-48B9-BA71-C6B470E57745}"/>
              </a:ext>
            </a:extLst>
          </p:cNvPr>
          <p:cNvSpPr/>
          <p:nvPr/>
        </p:nvSpPr>
        <p:spPr>
          <a:xfrm>
            <a:off x="10000243" y="5587626"/>
            <a:ext cx="1214530" cy="633921"/>
          </a:xfrm>
          <a:prstGeom prst="roundRect">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799" b="0" i="0" u="none" strike="noStrike" kern="1200" cap="none" spc="0" normalizeH="0" baseline="0" noProof="0" dirty="0">
                <a:ln>
                  <a:noFill/>
                </a:ln>
                <a:solidFill>
                  <a:prstClr val="white"/>
                </a:solidFill>
                <a:effectLst/>
                <a:uLnTx/>
                <a:uFillTx/>
                <a:latin typeface="Calibri"/>
                <a:ea typeface="+mn-ea"/>
                <a:cs typeface="+mn-cs"/>
              </a:rPr>
              <a:t>MDE</a:t>
            </a:r>
          </a:p>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799" b="0" i="0" u="none" strike="noStrike" kern="1200" cap="none" spc="0" normalizeH="0" baseline="0" noProof="0" dirty="0">
                <a:ln>
                  <a:noFill/>
                </a:ln>
                <a:solidFill>
                  <a:prstClr val="white"/>
                </a:solidFill>
                <a:effectLst/>
                <a:uLnTx/>
                <a:uFillTx/>
                <a:latin typeface="Calibri"/>
                <a:ea typeface="+mn-ea"/>
                <a:cs typeface="+mn-cs"/>
              </a:rPr>
              <a:t>@</a:t>
            </a:r>
          </a:p>
        </p:txBody>
      </p:sp>
      <p:cxnSp>
        <p:nvCxnSpPr>
          <p:cNvPr id="17" name="Straight Connector 16">
            <a:extLst>
              <a:ext uri="{FF2B5EF4-FFF2-40B4-BE49-F238E27FC236}">
                <a16:creationId xmlns:a16="http://schemas.microsoft.com/office/drawing/2014/main" id="{4DF06447-A769-496A-9B88-EE55436ACAE1}"/>
              </a:ext>
            </a:extLst>
          </p:cNvPr>
          <p:cNvCxnSpPr>
            <a:stCxn id="13" idx="3"/>
            <a:endCxn id="21" idx="1"/>
          </p:cNvCxnSpPr>
          <p:nvPr/>
        </p:nvCxnSpPr>
        <p:spPr>
          <a:xfrm>
            <a:off x="9420221" y="5904586"/>
            <a:ext cx="580023" cy="0"/>
          </a:xfrm>
          <a:prstGeom prst="line">
            <a:avLst/>
          </a:prstGeom>
        </p:spPr>
        <p:style>
          <a:lnRef idx="3">
            <a:schemeClr val="dk1"/>
          </a:lnRef>
          <a:fillRef idx="0">
            <a:schemeClr val="dk1"/>
          </a:fillRef>
          <a:effectRef idx="2">
            <a:schemeClr val="dk1"/>
          </a:effectRef>
          <a:fontRef idx="minor">
            <a:schemeClr val="tx1"/>
          </a:fontRef>
        </p:style>
      </p:cxnSp>
      <p:sp>
        <p:nvSpPr>
          <p:cNvPr id="18" name="Rectangle 17">
            <a:extLst>
              <a:ext uri="{FF2B5EF4-FFF2-40B4-BE49-F238E27FC236}">
                <a16:creationId xmlns:a16="http://schemas.microsoft.com/office/drawing/2014/main" id="{521A704F-5CFE-4A10-8072-B68F2C64787A}"/>
              </a:ext>
            </a:extLst>
          </p:cNvPr>
          <p:cNvSpPr/>
          <p:nvPr/>
        </p:nvSpPr>
        <p:spPr>
          <a:xfrm>
            <a:off x="8315588" y="5233382"/>
            <a:ext cx="2805357" cy="263860"/>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799" b="0" i="0" u="none" strike="noStrike" kern="1200" cap="none" spc="0" normalizeH="0" baseline="0" noProof="0" dirty="0">
                <a:ln>
                  <a:noFill/>
                </a:ln>
                <a:solidFill>
                  <a:prstClr val="white"/>
                </a:solidFill>
                <a:effectLst/>
                <a:uLnTx/>
                <a:uFillTx/>
                <a:latin typeface="Calibri"/>
                <a:ea typeface="+mn-ea"/>
                <a:cs typeface="+mn-cs"/>
              </a:rPr>
              <a:t>OData Service</a:t>
            </a:r>
          </a:p>
        </p:txBody>
      </p:sp>
      <p:sp>
        <p:nvSpPr>
          <p:cNvPr id="29" name="Rectangle 28">
            <a:extLst>
              <a:ext uri="{FF2B5EF4-FFF2-40B4-BE49-F238E27FC236}">
                <a16:creationId xmlns:a16="http://schemas.microsoft.com/office/drawing/2014/main" id="{8472330A-A26B-49E9-9542-D8F425B0B703}"/>
              </a:ext>
            </a:extLst>
          </p:cNvPr>
          <p:cNvSpPr/>
          <p:nvPr/>
        </p:nvSpPr>
        <p:spPr>
          <a:xfrm>
            <a:off x="622500" y="3744856"/>
            <a:ext cx="2768605" cy="1018638"/>
          </a:xfrm>
          <a:prstGeom prst="rect">
            <a:avLst/>
          </a:prstGeom>
          <a:solidFill>
            <a:srgbClr val="FDD1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prstClr val="white"/>
              </a:solidFill>
              <a:effectLst/>
              <a:uLnTx/>
              <a:uFillTx/>
              <a:latin typeface="Calibri"/>
              <a:ea typeface="+mn-ea"/>
              <a:cs typeface="+mn-cs"/>
            </a:endParaRPr>
          </a:p>
        </p:txBody>
      </p:sp>
      <p:sp>
        <p:nvSpPr>
          <p:cNvPr id="30" name="TextBox 29">
            <a:extLst>
              <a:ext uri="{FF2B5EF4-FFF2-40B4-BE49-F238E27FC236}">
                <a16:creationId xmlns:a16="http://schemas.microsoft.com/office/drawing/2014/main" id="{A08A62E1-41EF-424C-B62D-BC361DDF7E54}"/>
              </a:ext>
            </a:extLst>
          </p:cNvPr>
          <p:cNvSpPr txBox="1"/>
          <p:nvPr/>
        </p:nvSpPr>
        <p:spPr>
          <a:xfrm>
            <a:off x="2139574" y="3972464"/>
            <a:ext cx="1223235" cy="646163"/>
          </a:xfrm>
          <a:prstGeom prst="rect">
            <a:avLst/>
          </a:prstGeom>
          <a:noFill/>
        </p:spPr>
        <p:txBody>
          <a:bodyPr wrap="square" rtlCol="0">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799" b="1" i="0" u="none" strike="noStrike" kern="1200" cap="none" spc="0" normalizeH="0" baseline="0" noProof="0" dirty="0">
                <a:ln>
                  <a:noFill/>
                </a:ln>
                <a:solidFill>
                  <a:prstClr val="black"/>
                </a:solidFill>
                <a:effectLst/>
                <a:uLnTx/>
                <a:uFillTx/>
                <a:latin typeface="Calibri"/>
                <a:ea typeface="+mn-ea"/>
                <a:cs typeface="+mn-cs"/>
              </a:rPr>
              <a:t>VS Code </a:t>
            </a:r>
          </a:p>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799" b="1" i="0" u="none" strike="noStrike" kern="1200" cap="none" spc="0" normalizeH="0" baseline="0" noProof="0" dirty="0">
                <a:ln>
                  <a:noFill/>
                </a:ln>
                <a:solidFill>
                  <a:prstClr val="black"/>
                </a:solidFill>
                <a:effectLst/>
                <a:uLnTx/>
                <a:uFillTx/>
                <a:latin typeface="Calibri"/>
                <a:ea typeface="+mn-ea"/>
                <a:cs typeface="+mn-cs"/>
              </a:rPr>
              <a:t>BAS</a:t>
            </a:r>
          </a:p>
        </p:txBody>
      </p:sp>
      <p:pic>
        <p:nvPicPr>
          <p:cNvPr id="26" name="Picture 6" descr="Install Visual Studio Code on Linux | Snap Store">
            <a:extLst>
              <a:ext uri="{FF2B5EF4-FFF2-40B4-BE49-F238E27FC236}">
                <a16:creationId xmlns:a16="http://schemas.microsoft.com/office/drawing/2014/main" id="{D0E613FA-EACD-4D4F-8D11-16DC1436167B}"/>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02717" y="3972463"/>
            <a:ext cx="611933" cy="611933"/>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6" descr="https://www12.lunapic.com/editor/working/161406318813978311?5830121565">
            <a:extLst>
              <a:ext uri="{FF2B5EF4-FFF2-40B4-BE49-F238E27FC236}">
                <a16:creationId xmlns:a16="http://schemas.microsoft.com/office/drawing/2014/main" id="{6F018121-E4D6-4EA9-AE3C-29292445466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10175" y="3744855"/>
            <a:ext cx="1296926" cy="1018638"/>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a:extLst>
              <a:ext uri="{FF2B5EF4-FFF2-40B4-BE49-F238E27FC236}">
                <a16:creationId xmlns:a16="http://schemas.microsoft.com/office/drawing/2014/main" id="{479D31B5-65E7-4A1B-91EE-FEA5D320A7C3}"/>
              </a:ext>
            </a:extLst>
          </p:cNvPr>
          <p:cNvSpPr/>
          <p:nvPr/>
        </p:nvSpPr>
        <p:spPr>
          <a:xfrm>
            <a:off x="348252" y="5128686"/>
            <a:ext cx="3891718" cy="12362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prstClr val="white"/>
              </a:solidFill>
              <a:effectLst/>
              <a:uLnTx/>
              <a:uFillTx/>
              <a:latin typeface="Calibri"/>
              <a:ea typeface="+mn-ea"/>
              <a:cs typeface="+mn-cs"/>
            </a:endParaRPr>
          </a:p>
        </p:txBody>
      </p:sp>
      <p:sp>
        <p:nvSpPr>
          <p:cNvPr id="22" name="Rectangle: Rounded Corners 21">
            <a:extLst>
              <a:ext uri="{FF2B5EF4-FFF2-40B4-BE49-F238E27FC236}">
                <a16:creationId xmlns:a16="http://schemas.microsoft.com/office/drawing/2014/main" id="{F15BFA84-ED3F-4667-971B-0F6F0B6B68F6}"/>
              </a:ext>
            </a:extLst>
          </p:cNvPr>
          <p:cNvSpPr/>
          <p:nvPr/>
        </p:nvSpPr>
        <p:spPr>
          <a:xfrm>
            <a:off x="455833" y="5471518"/>
            <a:ext cx="1613159" cy="633921"/>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799" b="0" i="0" u="none" strike="noStrike" kern="1200" cap="none" spc="0" normalizeH="0" baseline="0" noProof="0" dirty="0">
                <a:ln>
                  <a:noFill/>
                </a:ln>
                <a:solidFill>
                  <a:prstClr val="white"/>
                </a:solidFill>
                <a:effectLst/>
                <a:uLnTx/>
                <a:uFillTx/>
                <a:latin typeface="Calibri"/>
                <a:ea typeface="+mn-ea"/>
                <a:cs typeface="+mn-cs"/>
              </a:rPr>
              <a:t>Fiori Elements Project</a:t>
            </a:r>
          </a:p>
        </p:txBody>
      </p:sp>
      <p:sp>
        <p:nvSpPr>
          <p:cNvPr id="33" name="Rectangle: Rounded Corners 32">
            <a:extLst>
              <a:ext uri="{FF2B5EF4-FFF2-40B4-BE49-F238E27FC236}">
                <a16:creationId xmlns:a16="http://schemas.microsoft.com/office/drawing/2014/main" id="{12A00A96-C556-44FF-9C2F-3AA4BB9AF2DE}"/>
              </a:ext>
            </a:extLst>
          </p:cNvPr>
          <p:cNvSpPr/>
          <p:nvPr/>
        </p:nvSpPr>
        <p:spPr>
          <a:xfrm>
            <a:off x="2325828" y="5471518"/>
            <a:ext cx="1828331" cy="633921"/>
          </a:xfrm>
          <a:prstGeom prst="roundRect">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799" b="0" i="0" u="none" strike="noStrike" kern="1200" cap="none" spc="0" normalizeH="0" baseline="0" noProof="0" dirty="0">
                <a:ln>
                  <a:noFill/>
                </a:ln>
                <a:solidFill>
                  <a:prstClr val="white"/>
                </a:solidFill>
                <a:effectLst/>
                <a:uLnTx/>
                <a:uFillTx/>
                <a:latin typeface="Calibri"/>
                <a:ea typeface="+mn-ea"/>
                <a:cs typeface="+mn-cs"/>
              </a:rPr>
              <a:t>Annotations.xml</a:t>
            </a:r>
          </a:p>
        </p:txBody>
      </p:sp>
      <p:cxnSp>
        <p:nvCxnSpPr>
          <p:cNvPr id="24" name="Straight Connector 23">
            <a:extLst>
              <a:ext uri="{FF2B5EF4-FFF2-40B4-BE49-F238E27FC236}">
                <a16:creationId xmlns:a16="http://schemas.microsoft.com/office/drawing/2014/main" id="{2A640C80-5037-46AA-AC3C-A54B5D3A58A1}"/>
              </a:ext>
            </a:extLst>
          </p:cNvPr>
          <p:cNvCxnSpPr>
            <a:stCxn id="22" idx="3"/>
            <a:endCxn id="33" idx="1"/>
          </p:cNvCxnSpPr>
          <p:nvPr/>
        </p:nvCxnSpPr>
        <p:spPr>
          <a:xfrm>
            <a:off x="2068992" y="5788478"/>
            <a:ext cx="256836" cy="0"/>
          </a:xfrm>
          <a:prstGeom prst="line">
            <a:avLst/>
          </a:prstGeom>
        </p:spPr>
        <p:style>
          <a:lnRef idx="3">
            <a:schemeClr val="dk1"/>
          </a:lnRef>
          <a:fillRef idx="0">
            <a:schemeClr val="dk1"/>
          </a:fillRef>
          <a:effectRef idx="2">
            <a:schemeClr val="dk1"/>
          </a:effectRef>
          <a:fontRef idx="minor">
            <a:schemeClr val="tx1"/>
          </a:fontRef>
        </p:style>
      </p:cxnSp>
      <p:cxnSp>
        <p:nvCxnSpPr>
          <p:cNvPr id="32" name="Straight Arrow Connector 31">
            <a:extLst>
              <a:ext uri="{FF2B5EF4-FFF2-40B4-BE49-F238E27FC236}">
                <a16:creationId xmlns:a16="http://schemas.microsoft.com/office/drawing/2014/main" id="{398C803A-457F-4D27-988F-E21557044665}"/>
              </a:ext>
            </a:extLst>
          </p:cNvPr>
          <p:cNvCxnSpPr>
            <a:cxnSpLocks/>
            <a:endCxn id="20" idx="0"/>
          </p:cNvCxnSpPr>
          <p:nvPr/>
        </p:nvCxnSpPr>
        <p:spPr>
          <a:xfrm>
            <a:off x="2294111" y="4757090"/>
            <a:ext cx="0" cy="371596"/>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36" name="Straight Arrow Connector 35">
            <a:extLst>
              <a:ext uri="{FF2B5EF4-FFF2-40B4-BE49-F238E27FC236}">
                <a16:creationId xmlns:a16="http://schemas.microsoft.com/office/drawing/2014/main" id="{9429AB50-8785-4D7B-80AF-F11FBEB8E2D2}"/>
              </a:ext>
            </a:extLst>
          </p:cNvPr>
          <p:cNvCxnSpPr>
            <a:cxnSpLocks/>
            <a:stCxn id="15" idx="2"/>
          </p:cNvCxnSpPr>
          <p:nvPr/>
        </p:nvCxnSpPr>
        <p:spPr>
          <a:xfrm>
            <a:off x="2068992" y="3217599"/>
            <a:ext cx="0" cy="527255"/>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45" name="Straight Arrow Connector 44">
            <a:extLst>
              <a:ext uri="{FF2B5EF4-FFF2-40B4-BE49-F238E27FC236}">
                <a16:creationId xmlns:a16="http://schemas.microsoft.com/office/drawing/2014/main" id="{15A8A238-B499-4F55-BB6A-292359E960DF}"/>
              </a:ext>
            </a:extLst>
          </p:cNvPr>
          <p:cNvCxnSpPr>
            <a:cxnSpLocks/>
          </p:cNvCxnSpPr>
          <p:nvPr/>
        </p:nvCxnSpPr>
        <p:spPr>
          <a:xfrm>
            <a:off x="9794591" y="4750687"/>
            <a:ext cx="0" cy="371596"/>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46" name="Straight Arrow Connector 45">
            <a:extLst>
              <a:ext uri="{FF2B5EF4-FFF2-40B4-BE49-F238E27FC236}">
                <a16:creationId xmlns:a16="http://schemas.microsoft.com/office/drawing/2014/main" id="{53C93BAB-BAB7-44B0-A7B8-83AD12E2E099}"/>
              </a:ext>
            </a:extLst>
          </p:cNvPr>
          <p:cNvCxnSpPr>
            <a:cxnSpLocks/>
          </p:cNvCxnSpPr>
          <p:nvPr/>
        </p:nvCxnSpPr>
        <p:spPr>
          <a:xfrm>
            <a:off x="9569472" y="3211197"/>
            <a:ext cx="0" cy="527255"/>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pic>
        <p:nvPicPr>
          <p:cNvPr id="1032" name="Picture 8" descr="Electric Plug Connect Concept Socket. Get Connected Or Disconnect Vector  Power Plug Cable Illustration Stock Vector - Illustration of adapter,  element: 167568132">
            <a:extLst>
              <a:ext uri="{FF2B5EF4-FFF2-40B4-BE49-F238E27FC236}">
                <a16:creationId xmlns:a16="http://schemas.microsoft.com/office/drawing/2014/main" id="{F15E7CBD-364B-4C4D-9013-37B59E0C944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55829" y="5005114"/>
            <a:ext cx="3677167" cy="1359866"/>
          </a:xfrm>
          <a:prstGeom prst="rect">
            <a:avLst/>
          </a:prstGeom>
          <a:noFill/>
          <a:extLst>
            <a:ext uri="{909E8E84-426E-40DD-AFC4-6F175D3DCCD1}">
              <a14:hiddenFill xmlns:a14="http://schemas.microsoft.com/office/drawing/2010/main">
                <a:solidFill>
                  <a:srgbClr val="FFFFFF"/>
                </a:solidFill>
              </a14:hiddenFill>
            </a:ext>
          </a:extLst>
        </p:spPr>
      </p:pic>
      <p:sp>
        <p:nvSpPr>
          <p:cNvPr id="42" name="Arrow: Chevron 41">
            <a:extLst>
              <a:ext uri="{FF2B5EF4-FFF2-40B4-BE49-F238E27FC236}">
                <a16:creationId xmlns:a16="http://schemas.microsoft.com/office/drawing/2014/main" id="{E72E7772-E364-444F-8283-B213B042E609}"/>
              </a:ext>
            </a:extLst>
          </p:cNvPr>
          <p:cNvSpPr/>
          <p:nvPr/>
        </p:nvSpPr>
        <p:spPr>
          <a:xfrm rot="16200000">
            <a:off x="5834877" y="4551485"/>
            <a:ext cx="461434" cy="527255"/>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prstClr val="black"/>
              </a:solidFill>
              <a:effectLst/>
              <a:uLnTx/>
              <a:uFillTx/>
              <a:latin typeface="Calibri"/>
              <a:ea typeface="+mn-ea"/>
              <a:cs typeface="+mn-cs"/>
            </a:endParaRPr>
          </a:p>
        </p:txBody>
      </p:sp>
      <p:sp>
        <p:nvSpPr>
          <p:cNvPr id="53" name="Arrow: Chevron 52">
            <a:extLst>
              <a:ext uri="{FF2B5EF4-FFF2-40B4-BE49-F238E27FC236}">
                <a16:creationId xmlns:a16="http://schemas.microsoft.com/office/drawing/2014/main" id="{D9735AC5-C40A-4CBB-9BC9-F79F6E9535F9}"/>
              </a:ext>
            </a:extLst>
          </p:cNvPr>
          <p:cNvSpPr/>
          <p:nvPr/>
        </p:nvSpPr>
        <p:spPr>
          <a:xfrm rot="16200000">
            <a:off x="5834877" y="4166312"/>
            <a:ext cx="461434" cy="527255"/>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prstClr val="black"/>
              </a:solidFill>
              <a:effectLst/>
              <a:uLnTx/>
              <a:uFillTx/>
              <a:latin typeface="Calibri"/>
              <a:ea typeface="+mn-ea"/>
              <a:cs typeface="+mn-cs"/>
            </a:endParaRPr>
          </a:p>
        </p:txBody>
      </p:sp>
      <p:sp>
        <p:nvSpPr>
          <p:cNvPr id="54" name="Arrow: Chevron 53">
            <a:extLst>
              <a:ext uri="{FF2B5EF4-FFF2-40B4-BE49-F238E27FC236}">
                <a16:creationId xmlns:a16="http://schemas.microsoft.com/office/drawing/2014/main" id="{9A85A4C7-3591-49E7-AE87-C0BCA929A9EF}"/>
              </a:ext>
            </a:extLst>
          </p:cNvPr>
          <p:cNvSpPr/>
          <p:nvPr/>
        </p:nvSpPr>
        <p:spPr>
          <a:xfrm rot="16200000">
            <a:off x="5834877" y="3801200"/>
            <a:ext cx="461434" cy="527255"/>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prstClr val="black"/>
              </a:solidFill>
              <a:effectLst/>
              <a:uLnTx/>
              <a:uFillTx/>
              <a:latin typeface="Calibri"/>
              <a:ea typeface="+mn-ea"/>
              <a:cs typeface="+mn-cs"/>
            </a:endParaRPr>
          </a:p>
        </p:txBody>
      </p:sp>
      <p:pic>
        <p:nvPicPr>
          <p:cNvPr id="1034" name="Picture 10" descr="Happy Images | Free Vectors, Stock Photos &amp;amp; PSD">
            <a:extLst>
              <a:ext uri="{FF2B5EF4-FFF2-40B4-BE49-F238E27FC236}">
                <a16:creationId xmlns:a16="http://schemas.microsoft.com/office/drawing/2014/main" id="{ED2011B4-E7F5-495F-8C80-A752A0C4E2C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771073" y="1439995"/>
            <a:ext cx="2754386" cy="1834790"/>
          </a:xfrm>
          <a:prstGeom prst="rect">
            <a:avLst/>
          </a:prstGeom>
          <a:noFill/>
          <a:extLst>
            <a:ext uri="{909E8E84-426E-40DD-AFC4-6F175D3DCCD1}">
              <a14:hiddenFill xmlns:a14="http://schemas.microsoft.com/office/drawing/2010/main">
                <a:solidFill>
                  <a:srgbClr val="FFFFFF"/>
                </a:solidFill>
              </a14:hiddenFill>
            </a:ext>
          </a:extLst>
        </p:spPr>
      </p:pic>
      <p:sp>
        <p:nvSpPr>
          <p:cNvPr id="56" name="TextBox 55">
            <a:extLst>
              <a:ext uri="{FF2B5EF4-FFF2-40B4-BE49-F238E27FC236}">
                <a16:creationId xmlns:a16="http://schemas.microsoft.com/office/drawing/2014/main" id="{92E06857-E692-4AF1-BD1E-426CC532AF69}"/>
              </a:ext>
            </a:extLst>
          </p:cNvPr>
          <p:cNvSpPr txBox="1"/>
          <p:nvPr/>
        </p:nvSpPr>
        <p:spPr>
          <a:xfrm>
            <a:off x="3362810" y="849149"/>
            <a:ext cx="3404164" cy="861550"/>
          </a:xfrm>
          <a:prstGeom prst="rect">
            <a:avLst/>
          </a:prstGeom>
          <a:noFill/>
        </p:spPr>
        <p:txBody>
          <a:bodyPr wrap="square" rtlCol="0">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3199" b="1" i="0" u="none" strike="noStrike" kern="1200" cap="none" spc="0" normalizeH="0" baseline="0" noProof="0" dirty="0">
                <a:ln>
                  <a:noFill/>
                </a:ln>
                <a:solidFill>
                  <a:srgbClr val="00B050"/>
                </a:solidFill>
                <a:effectLst/>
                <a:uLnTx/>
                <a:uFillTx/>
                <a:latin typeface="Calibri"/>
                <a:ea typeface="+mn-ea"/>
                <a:cs typeface="+mn-cs"/>
              </a:rPr>
              <a:t>Anubhav</a:t>
            </a:r>
          </a:p>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799" b="1" i="0" u="none" strike="noStrike" kern="1200" cap="none" spc="0" normalizeH="0" baseline="0" noProof="0" dirty="0">
                <a:ln>
                  <a:noFill/>
                </a:ln>
                <a:solidFill>
                  <a:prstClr val="black"/>
                </a:solidFill>
                <a:effectLst/>
                <a:uLnTx/>
                <a:uFillTx/>
                <a:latin typeface="Calibri"/>
                <a:ea typeface="+mn-ea"/>
                <a:cs typeface="+mn-cs"/>
              </a:rPr>
              <a:t>Happy User</a:t>
            </a:r>
          </a:p>
        </p:txBody>
      </p:sp>
      <p:pic>
        <p:nvPicPr>
          <p:cNvPr id="1036" name="Picture 12" descr="Fiori Elements based HR MSS Reporting Dashboards in Action. | SAP Blogs">
            <a:extLst>
              <a:ext uri="{FF2B5EF4-FFF2-40B4-BE49-F238E27FC236}">
                <a16:creationId xmlns:a16="http://schemas.microsoft.com/office/drawing/2014/main" id="{51923B05-A345-4168-BE68-EB0B012713C3}"/>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065593" y="1168231"/>
            <a:ext cx="2050644" cy="9986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0184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46"/>
                                        </p:tgtEl>
                                        <p:attrNameLst>
                                          <p:attrName>style.visibility</p:attrName>
                                        </p:attrNameLst>
                                      </p:cBhvr>
                                      <p:to>
                                        <p:strVal val="visible"/>
                                      </p:to>
                                    </p:set>
                                    <p:animEffect transition="in" filter="fade">
                                      <p:cBhvr>
                                        <p:cTn id="13" dur="1000"/>
                                        <p:tgtEl>
                                          <p:spTgt spid="46"/>
                                        </p:tgtEl>
                                      </p:cBhvr>
                                    </p:animEffect>
                                    <p:anim calcmode="lin" valueType="num">
                                      <p:cBhvr>
                                        <p:cTn id="14" dur="1000" fill="hold"/>
                                        <p:tgtEl>
                                          <p:spTgt spid="46"/>
                                        </p:tgtEl>
                                        <p:attrNameLst>
                                          <p:attrName>ppt_x</p:attrName>
                                        </p:attrNameLst>
                                      </p:cBhvr>
                                      <p:tavLst>
                                        <p:tav tm="0">
                                          <p:val>
                                            <p:strVal val="#ppt_x"/>
                                          </p:val>
                                        </p:tav>
                                        <p:tav tm="100000">
                                          <p:val>
                                            <p:strVal val="#ppt_x"/>
                                          </p:val>
                                        </p:tav>
                                      </p:tavLst>
                                    </p:anim>
                                    <p:anim calcmode="lin" valueType="num">
                                      <p:cBhvr>
                                        <p:cTn id="15" dur="1000" fill="hold"/>
                                        <p:tgtEl>
                                          <p:spTgt spid="46"/>
                                        </p:tgtEl>
                                        <p:attrNameLst>
                                          <p:attrName>ppt_y</p:attrName>
                                        </p:attrNameLst>
                                      </p:cBhvr>
                                      <p:tavLst>
                                        <p:tav tm="0">
                                          <p:val>
                                            <p:strVal val="#ppt_y+.1"/>
                                          </p:val>
                                        </p:tav>
                                        <p:tav tm="100000">
                                          <p:val>
                                            <p:strVal val="#ppt_y"/>
                                          </p:val>
                                        </p:tav>
                                      </p:tavLst>
                                    </p:anim>
                                  </p:childTnLst>
                                </p:cTn>
                              </p:par>
                              <p:par>
                                <p:cTn id="16" presetID="42" presetClass="entr" presetSubtype="0"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1000"/>
                                        <p:tgtEl>
                                          <p:spTgt spid="6"/>
                                        </p:tgtEl>
                                      </p:cBhvr>
                                    </p:animEffect>
                                    <p:anim calcmode="lin" valueType="num">
                                      <p:cBhvr>
                                        <p:cTn id="19" dur="1000" fill="hold"/>
                                        <p:tgtEl>
                                          <p:spTgt spid="6"/>
                                        </p:tgtEl>
                                        <p:attrNameLst>
                                          <p:attrName>ppt_x</p:attrName>
                                        </p:attrNameLst>
                                      </p:cBhvr>
                                      <p:tavLst>
                                        <p:tav tm="0">
                                          <p:val>
                                            <p:strVal val="#ppt_x"/>
                                          </p:val>
                                        </p:tav>
                                        <p:tav tm="100000">
                                          <p:val>
                                            <p:strVal val="#ppt_x"/>
                                          </p:val>
                                        </p:tav>
                                      </p:tavLst>
                                    </p:anim>
                                    <p:anim calcmode="lin" valueType="num">
                                      <p:cBhvr>
                                        <p:cTn id="20" dur="1000" fill="hold"/>
                                        <p:tgtEl>
                                          <p:spTgt spid="6"/>
                                        </p:tgtEl>
                                        <p:attrNameLst>
                                          <p:attrName>ppt_y</p:attrName>
                                        </p:attrNameLst>
                                      </p:cBhvr>
                                      <p:tavLst>
                                        <p:tav tm="0">
                                          <p:val>
                                            <p:strVal val="#ppt_y+.1"/>
                                          </p:val>
                                        </p:tav>
                                        <p:tav tm="100000">
                                          <p:val>
                                            <p:strVal val="#ppt_y"/>
                                          </p:val>
                                        </p:tav>
                                      </p:tavLst>
                                    </p:anim>
                                  </p:childTnLst>
                                </p:cTn>
                              </p:par>
                              <p:par>
                                <p:cTn id="21" presetID="42"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1000"/>
                                        <p:tgtEl>
                                          <p:spTgt spid="12"/>
                                        </p:tgtEl>
                                      </p:cBhvr>
                                    </p:animEffect>
                                    <p:anim calcmode="lin" valueType="num">
                                      <p:cBhvr>
                                        <p:cTn id="24" dur="1000" fill="hold"/>
                                        <p:tgtEl>
                                          <p:spTgt spid="12"/>
                                        </p:tgtEl>
                                        <p:attrNameLst>
                                          <p:attrName>ppt_x</p:attrName>
                                        </p:attrNameLst>
                                      </p:cBhvr>
                                      <p:tavLst>
                                        <p:tav tm="0">
                                          <p:val>
                                            <p:strVal val="#ppt_x"/>
                                          </p:val>
                                        </p:tav>
                                        <p:tav tm="100000">
                                          <p:val>
                                            <p:strVal val="#ppt_x"/>
                                          </p:val>
                                        </p:tav>
                                      </p:tavLst>
                                    </p:anim>
                                    <p:anim calcmode="lin" valueType="num">
                                      <p:cBhvr>
                                        <p:cTn id="25" dur="1000" fill="hold"/>
                                        <p:tgtEl>
                                          <p:spTgt spid="12"/>
                                        </p:tgtEl>
                                        <p:attrNameLst>
                                          <p:attrName>ppt_y</p:attrName>
                                        </p:attrNameLst>
                                      </p:cBhvr>
                                      <p:tavLst>
                                        <p:tav tm="0">
                                          <p:val>
                                            <p:strVal val="#ppt_y+.1"/>
                                          </p:val>
                                        </p:tav>
                                        <p:tav tm="100000">
                                          <p:val>
                                            <p:strVal val="#ppt_y"/>
                                          </p:val>
                                        </p:tav>
                                      </p:tavLst>
                                    </p:anim>
                                  </p:childTnLst>
                                </p:cTn>
                              </p:par>
                              <p:par>
                                <p:cTn id="26" presetID="42" presetClass="entr" presetSubtype="0" fill="hold" nodeType="with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1000"/>
                                        <p:tgtEl>
                                          <p:spTgt spid="9"/>
                                        </p:tgtEl>
                                      </p:cBhvr>
                                    </p:animEffect>
                                    <p:anim calcmode="lin" valueType="num">
                                      <p:cBhvr>
                                        <p:cTn id="29" dur="1000" fill="hold"/>
                                        <p:tgtEl>
                                          <p:spTgt spid="9"/>
                                        </p:tgtEl>
                                        <p:attrNameLst>
                                          <p:attrName>ppt_x</p:attrName>
                                        </p:attrNameLst>
                                      </p:cBhvr>
                                      <p:tavLst>
                                        <p:tav tm="0">
                                          <p:val>
                                            <p:strVal val="#ppt_x"/>
                                          </p:val>
                                        </p:tav>
                                        <p:tav tm="100000">
                                          <p:val>
                                            <p:strVal val="#ppt_x"/>
                                          </p:val>
                                        </p:tav>
                                      </p:tavLst>
                                    </p:anim>
                                    <p:anim calcmode="lin" valueType="num">
                                      <p:cBhvr>
                                        <p:cTn id="30"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45"/>
                                        </p:tgtEl>
                                        <p:attrNameLst>
                                          <p:attrName>style.visibility</p:attrName>
                                        </p:attrNameLst>
                                      </p:cBhvr>
                                      <p:to>
                                        <p:strVal val="visible"/>
                                      </p:to>
                                    </p:set>
                                    <p:animEffect transition="in" filter="fade">
                                      <p:cBhvr>
                                        <p:cTn id="35" dur="1000"/>
                                        <p:tgtEl>
                                          <p:spTgt spid="45"/>
                                        </p:tgtEl>
                                      </p:cBhvr>
                                    </p:animEffect>
                                    <p:anim calcmode="lin" valueType="num">
                                      <p:cBhvr>
                                        <p:cTn id="36" dur="1000" fill="hold"/>
                                        <p:tgtEl>
                                          <p:spTgt spid="45"/>
                                        </p:tgtEl>
                                        <p:attrNameLst>
                                          <p:attrName>ppt_x</p:attrName>
                                        </p:attrNameLst>
                                      </p:cBhvr>
                                      <p:tavLst>
                                        <p:tav tm="0">
                                          <p:val>
                                            <p:strVal val="#ppt_x"/>
                                          </p:val>
                                        </p:tav>
                                        <p:tav tm="100000">
                                          <p:val>
                                            <p:strVal val="#ppt_x"/>
                                          </p:val>
                                        </p:tav>
                                      </p:tavLst>
                                    </p:anim>
                                    <p:anim calcmode="lin" valueType="num">
                                      <p:cBhvr>
                                        <p:cTn id="37" dur="1000" fill="hold"/>
                                        <p:tgtEl>
                                          <p:spTgt spid="45"/>
                                        </p:tgtEl>
                                        <p:attrNameLst>
                                          <p:attrName>ppt_y</p:attrName>
                                        </p:attrNameLst>
                                      </p:cBhvr>
                                      <p:tavLst>
                                        <p:tav tm="0">
                                          <p:val>
                                            <p:strVal val="#ppt_y+.1"/>
                                          </p:val>
                                        </p:tav>
                                        <p:tav tm="100000">
                                          <p:val>
                                            <p:strVal val="#ppt_y"/>
                                          </p:val>
                                        </p:tav>
                                      </p:tavLst>
                                    </p:anim>
                                  </p:childTnLst>
                                </p:cTn>
                              </p:par>
                              <p:par>
                                <p:cTn id="38" presetID="42" presetClass="entr" presetSubtype="0" fill="hold" grpId="0" nodeType="with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fade">
                                      <p:cBhvr>
                                        <p:cTn id="40" dur="1000"/>
                                        <p:tgtEl>
                                          <p:spTgt spid="14"/>
                                        </p:tgtEl>
                                      </p:cBhvr>
                                    </p:animEffect>
                                    <p:anim calcmode="lin" valueType="num">
                                      <p:cBhvr>
                                        <p:cTn id="41" dur="1000" fill="hold"/>
                                        <p:tgtEl>
                                          <p:spTgt spid="14"/>
                                        </p:tgtEl>
                                        <p:attrNameLst>
                                          <p:attrName>ppt_x</p:attrName>
                                        </p:attrNameLst>
                                      </p:cBhvr>
                                      <p:tavLst>
                                        <p:tav tm="0">
                                          <p:val>
                                            <p:strVal val="#ppt_x"/>
                                          </p:val>
                                        </p:tav>
                                        <p:tav tm="100000">
                                          <p:val>
                                            <p:strVal val="#ppt_x"/>
                                          </p:val>
                                        </p:tav>
                                      </p:tavLst>
                                    </p:anim>
                                    <p:anim calcmode="lin" valueType="num">
                                      <p:cBhvr>
                                        <p:cTn id="42" dur="1000" fill="hold"/>
                                        <p:tgtEl>
                                          <p:spTgt spid="14"/>
                                        </p:tgtEl>
                                        <p:attrNameLst>
                                          <p:attrName>ppt_y</p:attrName>
                                        </p:attrNameLst>
                                      </p:cBhvr>
                                      <p:tavLst>
                                        <p:tav tm="0">
                                          <p:val>
                                            <p:strVal val="#ppt_y+.1"/>
                                          </p:val>
                                        </p:tav>
                                        <p:tav tm="100000">
                                          <p:val>
                                            <p:strVal val="#ppt_y"/>
                                          </p:val>
                                        </p:tav>
                                      </p:tavLst>
                                    </p:anim>
                                  </p:childTnLst>
                                </p:cTn>
                              </p:par>
                              <p:par>
                                <p:cTn id="43" presetID="42" presetClass="entr" presetSubtype="0" fill="hold" grpId="0" nodeType="withEffect">
                                  <p:stCondLst>
                                    <p:cond delay="0"/>
                                  </p:stCondLst>
                                  <p:childTnLst>
                                    <p:set>
                                      <p:cBhvr>
                                        <p:cTn id="44" dur="1" fill="hold">
                                          <p:stCondLst>
                                            <p:cond delay="0"/>
                                          </p:stCondLst>
                                        </p:cTn>
                                        <p:tgtEl>
                                          <p:spTgt spid="18"/>
                                        </p:tgtEl>
                                        <p:attrNameLst>
                                          <p:attrName>style.visibility</p:attrName>
                                        </p:attrNameLst>
                                      </p:cBhvr>
                                      <p:to>
                                        <p:strVal val="visible"/>
                                      </p:to>
                                    </p:set>
                                    <p:animEffect transition="in" filter="fade">
                                      <p:cBhvr>
                                        <p:cTn id="45" dur="1000"/>
                                        <p:tgtEl>
                                          <p:spTgt spid="18"/>
                                        </p:tgtEl>
                                      </p:cBhvr>
                                    </p:animEffect>
                                    <p:anim calcmode="lin" valueType="num">
                                      <p:cBhvr>
                                        <p:cTn id="46" dur="1000" fill="hold"/>
                                        <p:tgtEl>
                                          <p:spTgt spid="18"/>
                                        </p:tgtEl>
                                        <p:attrNameLst>
                                          <p:attrName>ppt_x</p:attrName>
                                        </p:attrNameLst>
                                      </p:cBhvr>
                                      <p:tavLst>
                                        <p:tav tm="0">
                                          <p:val>
                                            <p:strVal val="#ppt_x"/>
                                          </p:val>
                                        </p:tav>
                                        <p:tav tm="100000">
                                          <p:val>
                                            <p:strVal val="#ppt_x"/>
                                          </p:val>
                                        </p:tav>
                                      </p:tavLst>
                                    </p:anim>
                                    <p:anim calcmode="lin" valueType="num">
                                      <p:cBhvr>
                                        <p:cTn id="47" dur="1000" fill="hold"/>
                                        <p:tgtEl>
                                          <p:spTgt spid="18"/>
                                        </p:tgtEl>
                                        <p:attrNameLst>
                                          <p:attrName>ppt_y</p:attrName>
                                        </p:attrNameLst>
                                      </p:cBhvr>
                                      <p:tavLst>
                                        <p:tav tm="0">
                                          <p:val>
                                            <p:strVal val="#ppt_y+.1"/>
                                          </p:val>
                                        </p:tav>
                                        <p:tav tm="100000">
                                          <p:val>
                                            <p:strVal val="#ppt_y"/>
                                          </p:val>
                                        </p:tav>
                                      </p:tavLst>
                                    </p:anim>
                                  </p:childTnLst>
                                </p:cTn>
                              </p:par>
                              <p:par>
                                <p:cTn id="48" presetID="42" presetClass="entr" presetSubtype="0" fill="hold" grpId="0" nodeType="withEffect">
                                  <p:stCondLst>
                                    <p:cond delay="0"/>
                                  </p:stCondLst>
                                  <p:childTnLst>
                                    <p:set>
                                      <p:cBhvr>
                                        <p:cTn id="49" dur="1" fill="hold">
                                          <p:stCondLst>
                                            <p:cond delay="0"/>
                                          </p:stCondLst>
                                        </p:cTn>
                                        <p:tgtEl>
                                          <p:spTgt spid="13"/>
                                        </p:tgtEl>
                                        <p:attrNameLst>
                                          <p:attrName>style.visibility</p:attrName>
                                        </p:attrNameLst>
                                      </p:cBhvr>
                                      <p:to>
                                        <p:strVal val="visible"/>
                                      </p:to>
                                    </p:set>
                                    <p:animEffect transition="in" filter="fade">
                                      <p:cBhvr>
                                        <p:cTn id="50" dur="1000"/>
                                        <p:tgtEl>
                                          <p:spTgt spid="13"/>
                                        </p:tgtEl>
                                      </p:cBhvr>
                                    </p:animEffect>
                                    <p:anim calcmode="lin" valueType="num">
                                      <p:cBhvr>
                                        <p:cTn id="51" dur="1000" fill="hold"/>
                                        <p:tgtEl>
                                          <p:spTgt spid="13"/>
                                        </p:tgtEl>
                                        <p:attrNameLst>
                                          <p:attrName>ppt_x</p:attrName>
                                        </p:attrNameLst>
                                      </p:cBhvr>
                                      <p:tavLst>
                                        <p:tav tm="0">
                                          <p:val>
                                            <p:strVal val="#ppt_x"/>
                                          </p:val>
                                        </p:tav>
                                        <p:tav tm="100000">
                                          <p:val>
                                            <p:strVal val="#ppt_x"/>
                                          </p:val>
                                        </p:tav>
                                      </p:tavLst>
                                    </p:anim>
                                    <p:anim calcmode="lin" valueType="num">
                                      <p:cBhvr>
                                        <p:cTn id="52" dur="1000" fill="hold"/>
                                        <p:tgtEl>
                                          <p:spTgt spid="13"/>
                                        </p:tgtEl>
                                        <p:attrNameLst>
                                          <p:attrName>ppt_y</p:attrName>
                                        </p:attrNameLst>
                                      </p:cBhvr>
                                      <p:tavLst>
                                        <p:tav tm="0">
                                          <p:val>
                                            <p:strVal val="#ppt_y+.1"/>
                                          </p:val>
                                        </p:tav>
                                        <p:tav tm="100000">
                                          <p:val>
                                            <p:strVal val="#ppt_y"/>
                                          </p:val>
                                        </p:tav>
                                      </p:tavLst>
                                    </p:anim>
                                  </p:childTnLst>
                                </p:cTn>
                              </p:par>
                              <p:par>
                                <p:cTn id="53" presetID="42" presetClass="entr" presetSubtype="0" fill="hold" nodeType="withEffect">
                                  <p:stCondLst>
                                    <p:cond delay="0"/>
                                  </p:stCondLst>
                                  <p:childTnLst>
                                    <p:set>
                                      <p:cBhvr>
                                        <p:cTn id="54" dur="1" fill="hold">
                                          <p:stCondLst>
                                            <p:cond delay="0"/>
                                          </p:stCondLst>
                                        </p:cTn>
                                        <p:tgtEl>
                                          <p:spTgt spid="17"/>
                                        </p:tgtEl>
                                        <p:attrNameLst>
                                          <p:attrName>style.visibility</p:attrName>
                                        </p:attrNameLst>
                                      </p:cBhvr>
                                      <p:to>
                                        <p:strVal val="visible"/>
                                      </p:to>
                                    </p:set>
                                    <p:animEffect transition="in" filter="fade">
                                      <p:cBhvr>
                                        <p:cTn id="55" dur="1000"/>
                                        <p:tgtEl>
                                          <p:spTgt spid="17"/>
                                        </p:tgtEl>
                                      </p:cBhvr>
                                    </p:animEffect>
                                    <p:anim calcmode="lin" valueType="num">
                                      <p:cBhvr>
                                        <p:cTn id="56" dur="1000" fill="hold"/>
                                        <p:tgtEl>
                                          <p:spTgt spid="17"/>
                                        </p:tgtEl>
                                        <p:attrNameLst>
                                          <p:attrName>ppt_x</p:attrName>
                                        </p:attrNameLst>
                                      </p:cBhvr>
                                      <p:tavLst>
                                        <p:tav tm="0">
                                          <p:val>
                                            <p:strVal val="#ppt_x"/>
                                          </p:val>
                                        </p:tav>
                                        <p:tav tm="100000">
                                          <p:val>
                                            <p:strVal val="#ppt_x"/>
                                          </p:val>
                                        </p:tav>
                                      </p:tavLst>
                                    </p:anim>
                                    <p:anim calcmode="lin" valueType="num">
                                      <p:cBhvr>
                                        <p:cTn id="57" dur="1000" fill="hold"/>
                                        <p:tgtEl>
                                          <p:spTgt spid="17"/>
                                        </p:tgtEl>
                                        <p:attrNameLst>
                                          <p:attrName>ppt_y</p:attrName>
                                        </p:attrNameLst>
                                      </p:cBhvr>
                                      <p:tavLst>
                                        <p:tav tm="0">
                                          <p:val>
                                            <p:strVal val="#ppt_y+.1"/>
                                          </p:val>
                                        </p:tav>
                                        <p:tav tm="100000">
                                          <p:val>
                                            <p:strVal val="#ppt_y"/>
                                          </p:val>
                                        </p:tav>
                                      </p:tavLst>
                                    </p:anim>
                                  </p:childTnLst>
                                </p:cTn>
                              </p:par>
                              <p:par>
                                <p:cTn id="58" presetID="42" presetClass="entr" presetSubtype="0" fill="hold" grpId="0" nodeType="withEffect">
                                  <p:stCondLst>
                                    <p:cond delay="0"/>
                                  </p:stCondLst>
                                  <p:childTnLst>
                                    <p:set>
                                      <p:cBhvr>
                                        <p:cTn id="59" dur="1" fill="hold">
                                          <p:stCondLst>
                                            <p:cond delay="0"/>
                                          </p:stCondLst>
                                        </p:cTn>
                                        <p:tgtEl>
                                          <p:spTgt spid="21"/>
                                        </p:tgtEl>
                                        <p:attrNameLst>
                                          <p:attrName>style.visibility</p:attrName>
                                        </p:attrNameLst>
                                      </p:cBhvr>
                                      <p:to>
                                        <p:strVal val="visible"/>
                                      </p:to>
                                    </p:set>
                                    <p:animEffect transition="in" filter="fade">
                                      <p:cBhvr>
                                        <p:cTn id="60" dur="1000"/>
                                        <p:tgtEl>
                                          <p:spTgt spid="21"/>
                                        </p:tgtEl>
                                      </p:cBhvr>
                                    </p:animEffect>
                                    <p:anim calcmode="lin" valueType="num">
                                      <p:cBhvr>
                                        <p:cTn id="61" dur="1000" fill="hold"/>
                                        <p:tgtEl>
                                          <p:spTgt spid="21"/>
                                        </p:tgtEl>
                                        <p:attrNameLst>
                                          <p:attrName>ppt_x</p:attrName>
                                        </p:attrNameLst>
                                      </p:cBhvr>
                                      <p:tavLst>
                                        <p:tav tm="0">
                                          <p:val>
                                            <p:strVal val="#ppt_x"/>
                                          </p:val>
                                        </p:tav>
                                        <p:tav tm="100000">
                                          <p:val>
                                            <p:strVal val="#ppt_x"/>
                                          </p:val>
                                        </p:tav>
                                      </p:tavLst>
                                    </p:anim>
                                    <p:anim calcmode="lin" valueType="num">
                                      <p:cBhvr>
                                        <p:cTn id="62"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1028"/>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15"/>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42" presetClass="entr" presetSubtype="0" fill="hold" nodeType="clickEffect">
                                  <p:stCondLst>
                                    <p:cond delay="0"/>
                                  </p:stCondLst>
                                  <p:childTnLst>
                                    <p:set>
                                      <p:cBhvr>
                                        <p:cTn id="72" dur="1" fill="hold">
                                          <p:stCondLst>
                                            <p:cond delay="0"/>
                                          </p:stCondLst>
                                        </p:cTn>
                                        <p:tgtEl>
                                          <p:spTgt spid="36"/>
                                        </p:tgtEl>
                                        <p:attrNameLst>
                                          <p:attrName>style.visibility</p:attrName>
                                        </p:attrNameLst>
                                      </p:cBhvr>
                                      <p:to>
                                        <p:strVal val="visible"/>
                                      </p:to>
                                    </p:set>
                                    <p:animEffect transition="in" filter="fade">
                                      <p:cBhvr>
                                        <p:cTn id="73" dur="1000"/>
                                        <p:tgtEl>
                                          <p:spTgt spid="36"/>
                                        </p:tgtEl>
                                      </p:cBhvr>
                                    </p:animEffect>
                                    <p:anim calcmode="lin" valueType="num">
                                      <p:cBhvr>
                                        <p:cTn id="74" dur="1000" fill="hold"/>
                                        <p:tgtEl>
                                          <p:spTgt spid="36"/>
                                        </p:tgtEl>
                                        <p:attrNameLst>
                                          <p:attrName>ppt_x</p:attrName>
                                        </p:attrNameLst>
                                      </p:cBhvr>
                                      <p:tavLst>
                                        <p:tav tm="0">
                                          <p:val>
                                            <p:strVal val="#ppt_x"/>
                                          </p:val>
                                        </p:tav>
                                        <p:tav tm="100000">
                                          <p:val>
                                            <p:strVal val="#ppt_x"/>
                                          </p:val>
                                        </p:tav>
                                      </p:tavLst>
                                    </p:anim>
                                    <p:anim calcmode="lin" valueType="num">
                                      <p:cBhvr>
                                        <p:cTn id="75" dur="1000" fill="hold"/>
                                        <p:tgtEl>
                                          <p:spTgt spid="36"/>
                                        </p:tgtEl>
                                        <p:attrNameLst>
                                          <p:attrName>ppt_y</p:attrName>
                                        </p:attrNameLst>
                                      </p:cBhvr>
                                      <p:tavLst>
                                        <p:tav tm="0">
                                          <p:val>
                                            <p:strVal val="#ppt_y+.1"/>
                                          </p:val>
                                        </p:tav>
                                        <p:tav tm="100000">
                                          <p:val>
                                            <p:strVal val="#ppt_y"/>
                                          </p:val>
                                        </p:tav>
                                      </p:tavLst>
                                    </p:anim>
                                  </p:childTnLst>
                                </p:cTn>
                              </p:par>
                              <p:par>
                                <p:cTn id="76" presetID="42" presetClass="entr" presetSubtype="0" fill="hold" grpId="0" nodeType="withEffect">
                                  <p:stCondLst>
                                    <p:cond delay="0"/>
                                  </p:stCondLst>
                                  <p:childTnLst>
                                    <p:set>
                                      <p:cBhvr>
                                        <p:cTn id="77" dur="1" fill="hold">
                                          <p:stCondLst>
                                            <p:cond delay="0"/>
                                          </p:stCondLst>
                                        </p:cTn>
                                        <p:tgtEl>
                                          <p:spTgt spid="29"/>
                                        </p:tgtEl>
                                        <p:attrNameLst>
                                          <p:attrName>style.visibility</p:attrName>
                                        </p:attrNameLst>
                                      </p:cBhvr>
                                      <p:to>
                                        <p:strVal val="visible"/>
                                      </p:to>
                                    </p:set>
                                    <p:animEffect transition="in" filter="fade">
                                      <p:cBhvr>
                                        <p:cTn id="78" dur="1000"/>
                                        <p:tgtEl>
                                          <p:spTgt spid="29"/>
                                        </p:tgtEl>
                                      </p:cBhvr>
                                    </p:animEffect>
                                    <p:anim calcmode="lin" valueType="num">
                                      <p:cBhvr>
                                        <p:cTn id="79" dur="1000" fill="hold"/>
                                        <p:tgtEl>
                                          <p:spTgt spid="29"/>
                                        </p:tgtEl>
                                        <p:attrNameLst>
                                          <p:attrName>ppt_x</p:attrName>
                                        </p:attrNameLst>
                                      </p:cBhvr>
                                      <p:tavLst>
                                        <p:tav tm="0">
                                          <p:val>
                                            <p:strVal val="#ppt_x"/>
                                          </p:val>
                                        </p:tav>
                                        <p:tav tm="100000">
                                          <p:val>
                                            <p:strVal val="#ppt_x"/>
                                          </p:val>
                                        </p:tav>
                                      </p:tavLst>
                                    </p:anim>
                                    <p:anim calcmode="lin" valueType="num">
                                      <p:cBhvr>
                                        <p:cTn id="80" dur="1000" fill="hold"/>
                                        <p:tgtEl>
                                          <p:spTgt spid="29"/>
                                        </p:tgtEl>
                                        <p:attrNameLst>
                                          <p:attrName>ppt_y</p:attrName>
                                        </p:attrNameLst>
                                      </p:cBhvr>
                                      <p:tavLst>
                                        <p:tav tm="0">
                                          <p:val>
                                            <p:strVal val="#ppt_y+.1"/>
                                          </p:val>
                                        </p:tav>
                                        <p:tav tm="100000">
                                          <p:val>
                                            <p:strVal val="#ppt_y"/>
                                          </p:val>
                                        </p:tav>
                                      </p:tavLst>
                                    </p:anim>
                                  </p:childTnLst>
                                </p:cTn>
                              </p:par>
                              <p:par>
                                <p:cTn id="81" presetID="42" presetClass="entr" presetSubtype="0" fill="hold" grpId="0" nodeType="withEffect">
                                  <p:stCondLst>
                                    <p:cond delay="0"/>
                                  </p:stCondLst>
                                  <p:childTnLst>
                                    <p:set>
                                      <p:cBhvr>
                                        <p:cTn id="82" dur="1" fill="hold">
                                          <p:stCondLst>
                                            <p:cond delay="0"/>
                                          </p:stCondLst>
                                        </p:cTn>
                                        <p:tgtEl>
                                          <p:spTgt spid="30"/>
                                        </p:tgtEl>
                                        <p:attrNameLst>
                                          <p:attrName>style.visibility</p:attrName>
                                        </p:attrNameLst>
                                      </p:cBhvr>
                                      <p:to>
                                        <p:strVal val="visible"/>
                                      </p:to>
                                    </p:set>
                                    <p:animEffect transition="in" filter="fade">
                                      <p:cBhvr>
                                        <p:cTn id="83" dur="1000"/>
                                        <p:tgtEl>
                                          <p:spTgt spid="30"/>
                                        </p:tgtEl>
                                      </p:cBhvr>
                                    </p:animEffect>
                                    <p:anim calcmode="lin" valueType="num">
                                      <p:cBhvr>
                                        <p:cTn id="84" dur="1000" fill="hold"/>
                                        <p:tgtEl>
                                          <p:spTgt spid="30"/>
                                        </p:tgtEl>
                                        <p:attrNameLst>
                                          <p:attrName>ppt_x</p:attrName>
                                        </p:attrNameLst>
                                      </p:cBhvr>
                                      <p:tavLst>
                                        <p:tav tm="0">
                                          <p:val>
                                            <p:strVal val="#ppt_x"/>
                                          </p:val>
                                        </p:tav>
                                        <p:tav tm="100000">
                                          <p:val>
                                            <p:strVal val="#ppt_x"/>
                                          </p:val>
                                        </p:tav>
                                      </p:tavLst>
                                    </p:anim>
                                    <p:anim calcmode="lin" valueType="num">
                                      <p:cBhvr>
                                        <p:cTn id="85" dur="1000" fill="hold"/>
                                        <p:tgtEl>
                                          <p:spTgt spid="30"/>
                                        </p:tgtEl>
                                        <p:attrNameLst>
                                          <p:attrName>ppt_y</p:attrName>
                                        </p:attrNameLst>
                                      </p:cBhvr>
                                      <p:tavLst>
                                        <p:tav tm="0">
                                          <p:val>
                                            <p:strVal val="#ppt_y+.1"/>
                                          </p:val>
                                        </p:tav>
                                        <p:tav tm="100000">
                                          <p:val>
                                            <p:strVal val="#ppt_y"/>
                                          </p:val>
                                        </p:tav>
                                      </p:tavLst>
                                    </p:anim>
                                  </p:childTnLst>
                                </p:cTn>
                              </p:par>
                              <p:par>
                                <p:cTn id="86" presetID="42" presetClass="entr" presetSubtype="0" fill="hold" nodeType="withEffect">
                                  <p:stCondLst>
                                    <p:cond delay="0"/>
                                  </p:stCondLst>
                                  <p:childTnLst>
                                    <p:set>
                                      <p:cBhvr>
                                        <p:cTn id="87" dur="1" fill="hold">
                                          <p:stCondLst>
                                            <p:cond delay="0"/>
                                          </p:stCondLst>
                                        </p:cTn>
                                        <p:tgtEl>
                                          <p:spTgt spid="27"/>
                                        </p:tgtEl>
                                        <p:attrNameLst>
                                          <p:attrName>style.visibility</p:attrName>
                                        </p:attrNameLst>
                                      </p:cBhvr>
                                      <p:to>
                                        <p:strVal val="visible"/>
                                      </p:to>
                                    </p:set>
                                    <p:animEffect transition="in" filter="fade">
                                      <p:cBhvr>
                                        <p:cTn id="88" dur="1000"/>
                                        <p:tgtEl>
                                          <p:spTgt spid="27"/>
                                        </p:tgtEl>
                                      </p:cBhvr>
                                    </p:animEffect>
                                    <p:anim calcmode="lin" valueType="num">
                                      <p:cBhvr>
                                        <p:cTn id="89" dur="1000" fill="hold"/>
                                        <p:tgtEl>
                                          <p:spTgt spid="27"/>
                                        </p:tgtEl>
                                        <p:attrNameLst>
                                          <p:attrName>ppt_x</p:attrName>
                                        </p:attrNameLst>
                                      </p:cBhvr>
                                      <p:tavLst>
                                        <p:tav tm="0">
                                          <p:val>
                                            <p:strVal val="#ppt_x"/>
                                          </p:val>
                                        </p:tav>
                                        <p:tav tm="100000">
                                          <p:val>
                                            <p:strVal val="#ppt_x"/>
                                          </p:val>
                                        </p:tav>
                                      </p:tavLst>
                                    </p:anim>
                                    <p:anim calcmode="lin" valueType="num">
                                      <p:cBhvr>
                                        <p:cTn id="90" dur="1000" fill="hold"/>
                                        <p:tgtEl>
                                          <p:spTgt spid="27"/>
                                        </p:tgtEl>
                                        <p:attrNameLst>
                                          <p:attrName>ppt_y</p:attrName>
                                        </p:attrNameLst>
                                      </p:cBhvr>
                                      <p:tavLst>
                                        <p:tav tm="0">
                                          <p:val>
                                            <p:strVal val="#ppt_y+.1"/>
                                          </p:val>
                                        </p:tav>
                                        <p:tav tm="100000">
                                          <p:val>
                                            <p:strVal val="#ppt_y"/>
                                          </p:val>
                                        </p:tav>
                                      </p:tavLst>
                                    </p:anim>
                                  </p:childTnLst>
                                </p:cTn>
                              </p:par>
                              <p:par>
                                <p:cTn id="91" presetID="42" presetClass="entr" presetSubtype="0" fill="hold" nodeType="withEffect">
                                  <p:stCondLst>
                                    <p:cond delay="0"/>
                                  </p:stCondLst>
                                  <p:childTnLst>
                                    <p:set>
                                      <p:cBhvr>
                                        <p:cTn id="92" dur="1" fill="hold">
                                          <p:stCondLst>
                                            <p:cond delay="0"/>
                                          </p:stCondLst>
                                        </p:cTn>
                                        <p:tgtEl>
                                          <p:spTgt spid="26"/>
                                        </p:tgtEl>
                                        <p:attrNameLst>
                                          <p:attrName>style.visibility</p:attrName>
                                        </p:attrNameLst>
                                      </p:cBhvr>
                                      <p:to>
                                        <p:strVal val="visible"/>
                                      </p:to>
                                    </p:set>
                                    <p:animEffect transition="in" filter="fade">
                                      <p:cBhvr>
                                        <p:cTn id="93" dur="1000"/>
                                        <p:tgtEl>
                                          <p:spTgt spid="26"/>
                                        </p:tgtEl>
                                      </p:cBhvr>
                                    </p:animEffect>
                                    <p:anim calcmode="lin" valueType="num">
                                      <p:cBhvr>
                                        <p:cTn id="94" dur="1000" fill="hold"/>
                                        <p:tgtEl>
                                          <p:spTgt spid="26"/>
                                        </p:tgtEl>
                                        <p:attrNameLst>
                                          <p:attrName>ppt_x</p:attrName>
                                        </p:attrNameLst>
                                      </p:cBhvr>
                                      <p:tavLst>
                                        <p:tav tm="0">
                                          <p:val>
                                            <p:strVal val="#ppt_x"/>
                                          </p:val>
                                        </p:tav>
                                        <p:tav tm="100000">
                                          <p:val>
                                            <p:strVal val="#ppt_x"/>
                                          </p:val>
                                        </p:tav>
                                      </p:tavLst>
                                    </p:anim>
                                    <p:anim calcmode="lin" valueType="num">
                                      <p:cBhvr>
                                        <p:cTn id="95"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par>
                    <p:cTn id="96" fill="hold">
                      <p:stCondLst>
                        <p:cond delay="indefinite"/>
                      </p:stCondLst>
                      <p:childTnLst>
                        <p:par>
                          <p:cTn id="97" fill="hold">
                            <p:stCondLst>
                              <p:cond delay="0"/>
                            </p:stCondLst>
                            <p:childTnLst>
                              <p:par>
                                <p:cTn id="98" presetID="42" presetClass="entr" presetSubtype="0" fill="hold" nodeType="clickEffect">
                                  <p:stCondLst>
                                    <p:cond delay="0"/>
                                  </p:stCondLst>
                                  <p:childTnLst>
                                    <p:set>
                                      <p:cBhvr>
                                        <p:cTn id="99" dur="1" fill="hold">
                                          <p:stCondLst>
                                            <p:cond delay="0"/>
                                          </p:stCondLst>
                                        </p:cTn>
                                        <p:tgtEl>
                                          <p:spTgt spid="32"/>
                                        </p:tgtEl>
                                        <p:attrNameLst>
                                          <p:attrName>style.visibility</p:attrName>
                                        </p:attrNameLst>
                                      </p:cBhvr>
                                      <p:to>
                                        <p:strVal val="visible"/>
                                      </p:to>
                                    </p:set>
                                    <p:animEffect transition="in" filter="fade">
                                      <p:cBhvr>
                                        <p:cTn id="100" dur="1000"/>
                                        <p:tgtEl>
                                          <p:spTgt spid="32"/>
                                        </p:tgtEl>
                                      </p:cBhvr>
                                    </p:animEffect>
                                    <p:anim calcmode="lin" valueType="num">
                                      <p:cBhvr>
                                        <p:cTn id="101" dur="1000" fill="hold"/>
                                        <p:tgtEl>
                                          <p:spTgt spid="32"/>
                                        </p:tgtEl>
                                        <p:attrNameLst>
                                          <p:attrName>ppt_x</p:attrName>
                                        </p:attrNameLst>
                                      </p:cBhvr>
                                      <p:tavLst>
                                        <p:tav tm="0">
                                          <p:val>
                                            <p:strVal val="#ppt_x"/>
                                          </p:val>
                                        </p:tav>
                                        <p:tav tm="100000">
                                          <p:val>
                                            <p:strVal val="#ppt_x"/>
                                          </p:val>
                                        </p:tav>
                                      </p:tavLst>
                                    </p:anim>
                                    <p:anim calcmode="lin" valueType="num">
                                      <p:cBhvr>
                                        <p:cTn id="102" dur="1000" fill="hold"/>
                                        <p:tgtEl>
                                          <p:spTgt spid="32"/>
                                        </p:tgtEl>
                                        <p:attrNameLst>
                                          <p:attrName>ppt_y</p:attrName>
                                        </p:attrNameLst>
                                      </p:cBhvr>
                                      <p:tavLst>
                                        <p:tav tm="0">
                                          <p:val>
                                            <p:strVal val="#ppt_y+.1"/>
                                          </p:val>
                                        </p:tav>
                                        <p:tav tm="100000">
                                          <p:val>
                                            <p:strVal val="#ppt_y"/>
                                          </p:val>
                                        </p:tav>
                                      </p:tavLst>
                                    </p:anim>
                                  </p:childTnLst>
                                </p:cTn>
                              </p:par>
                              <p:par>
                                <p:cTn id="103" presetID="42" presetClass="entr" presetSubtype="0" fill="hold" grpId="0" nodeType="withEffect">
                                  <p:stCondLst>
                                    <p:cond delay="0"/>
                                  </p:stCondLst>
                                  <p:childTnLst>
                                    <p:set>
                                      <p:cBhvr>
                                        <p:cTn id="104" dur="1" fill="hold">
                                          <p:stCondLst>
                                            <p:cond delay="0"/>
                                          </p:stCondLst>
                                        </p:cTn>
                                        <p:tgtEl>
                                          <p:spTgt spid="20"/>
                                        </p:tgtEl>
                                        <p:attrNameLst>
                                          <p:attrName>style.visibility</p:attrName>
                                        </p:attrNameLst>
                                      </p:cBhvr>
                                      <p:to>
                                        <p:strVal val="visible"/>
                                      </p:to>
                                    </p:set>
                                    <p:animEffect transition="in" filter="fade">
                                      <p:cBhvr>
                                        <p:cTn id="105" dur="1000"/>
                                        <p:tgtEl>
                                          <p:spTgt spid="20"/>
                                        </p:tgtEl>
                                      </p:cBhvr>
                                    </p:animEffect>
                                    <p:anim calcmode="lin" valueType="num">
                                      <p:cBhvr>
                                        <p:cTn id="106" dur="1000" fill="hold"/>
                                        <p:tgtEl>
                                          <p:spTgt spid="20"/>
                                        </p:tgtEl>
                                        <p:attrNameLst>
                                          <p:attrName>ppt_x</p:attrName>
                                        </p:attrNameLst>
                                      </p:cBhvr>
                                      <p:tavLst>
                                        <p:tav tm="0">
                                          <p:val>
                                            <p:strVal val="#ppt_x"/>
                                          </p:val>
                                        </p:tav>
                                        <p:tav tm="100000">
                                          <p:val>
                                            <p:strVal val="#ppt_x"/>
                                          </p:val>
                                        </p:tav>
                                      </p:tavLst>
                                    </p:anim>
                                    <p:anim calcmode="lin" valueType="num">
                                      <p:cBhvr>
                                        <p:cTn id="107" dur="1000" fill="hold"/>
                                        <p:tgtEl>
                                          <p:spTgt spid="20"/>
                                        </p:tgtEl>
                                        <p:attrNameLst>
                                          <p:attrName>ppt_y</p:attrName>
                                        </p:attrNameLst>
                                      </p:cBhvr>
                                      <p:tavLst>
                                        <p:tav tm="0">
                                          <p:val>
                                            <p:strVal val="#ppt_y+.1"/>
                                          </p:val>
                                        </p:tav>
                                        <p:tav tm="100000">
                                          <p:val>
                                            <p:strVal val="#ppt_y"/>
                                          </p:val>
                                        </p:tav>
                                      </p:tavLst>
                                    </p:anim>
                                  </p:childTnLst>
                                </p:cTn>
                              </p:par>
                              <p:par>
                                <p:cTn id="108" presetID="42" presetClass="entr" presetSubtype="0" fill="hold" grpId="0" nodeType="withEffect">
                                  <p:stCondLst>
                                    <p:cond delay="0"/>
                                  </p:stCondLst>
                                  <p:childTnLst>
                                    <p:set>
                                      <p:cBhvr>
                                        <p:cTn id="109" dur="1" fill="hold">
                                          <p:stCondLst>
                                            <p:cond delay="0"/>
                                          </p:stCondLst>
                                        </p:cTn>
                                        <p:tgtEl>
                                          <p:spTgt spid="33"/>
                                        </p:tgtEl>
                                        <p:attrNameLst>
                                          <p:attrName>style.visibility</p:attrName>
                                        </p:attrNameLst>
                                      </p:cBhvr>
                                      <p:to>
                                        <p:strVal val="visible"/>
                                      </p:to>
                                    </p:set>
                                    <p:animEffect transition="in" filter="fade">
                                      <p:cBhvr>
                                        <p:cTn id="110" dur="1000"/>
                                        <p:tgtEl>
                                          <p:spTgt spid="33"/>
                                        </p:tgtEl>
                                      </p:cBhvr>
                                    </p:animEffect>
                                    <p:anim calcmode="lin" valueType="num">
                                      <p:cBhvr>
                                        <p:cTn id="111" dur="1000" fill="hold"/>
                                        <p:tgtEl>
                                          <p:spTgt spid="33"/>
                                        </p:tgtEl>
                                        <p:attrNameLst>
                                          <p:attrName>ppt_x</p:attrName>
                                        </p:attrNameLst>
                                      </p:cBhvr>
                                      <p:tavLst>
                                        <p:tav tm="0">
                                          <p:val>
                                            <p:strVal val="#ppt_x"/>
                                          </p:val>
                                        </p:tav>
                                        <p:tav tm="100000">
                                          <p:val>
                                            <p:strVal val="#ppt_x"/>
                                          </p:val>
                                        </p:tav>
                                      </p:tavLst>
                                    </p:anim>
                                    <p:anim calcmode="lin" valueType="num">
                                      <p:cBhvr>
                                        <p:cTn id="112" dur="1000" fill="hold"/>
                                        <p:tgtEl>
                                          <p:spTgt spid="33"/>
                                        </p:tgtEl>
                                        <p:attrNameLst>
                                          <p:attrName>ppt_y</p:attrName>
                                        </p:attrNameLst>
                                      </p:cBhvr>
                                      <p:tavLst>
                                        <p:tav tm="0">
                                          <p:val>
                                            <p:strVal val="#ppt_y+.1"/>
                                          </p:val>
                                        </p:tav>
                                        <p:tav tm="100000">
                                          <p:val>
                                            <p:strVal val="#ppt_y"/>
                                          </p:val>
                                        </p:tav>
                                      </p:tavLst>
                                    </p:anim>
                                  </p:childTnLst>
                                </p:cTn>
                              </p:par>
                              <p:par>
                                <p:cTn id="113" presetID="42" presetClass="entr" presetSubtype="0" fill="hold" grpId="0" nodeType="withEffect">
                                  <p:stCondLst>
                                    <p:cond delay="0"/>
                                  </p:stCondLst>
                                  <p:childTnLst>
                                    <p:set>
                                      <p:cBhvr>
                                        <p:cTn id="114" dur="1" fill="hold">
                                          <p:stCondLst>
                                            <p:cond delay="0"/>
                                          </p:stCondLst>
                                        </p:cTn>
                                        <p:tgtEl>
                                          <p:spTgt spid="22"/>
                                        </p:tgtEl>
                                        <p:attrNameLst>
                                          <p:attrName>style.visibility</p:attrName>
                                        </p:attrNameLst>
                                      </p:cBhvr>
                                      <p:to>
                                        <p:strVal val="visible"/>
                                      </p:to>
                                    </p:set>
                                    <p:animEffect transition="in" filter="fade">
                                      <p:cBhvr>
                                        <p:cTn id="115" dur="1000"/>
                                        <p:tgtEl>
                                          <p:spTgt spid="22"/>
                                        </p:tgtEl>
                                      </p:cBhvr>
                                    </p:animEffect>
                                    <p:anim calcmode="lin" valueType="num">
                                      <p:cBhvr>
                                        <p:cTn id="116" dur="1000" fill="hold"/>
                                        <p:tgtEl>
                                          <p:spTgt spid="22"/>
                                        </p:tgtEl>
                                        <p:attrNameLst>
                                          <p:attrName>ppt_x</p:attrName>
                                        </p:attrNameLst>
                                      </p:cBhvr>
                                      <p:tavLst>
                                        <p:tav tm="0">
                                          <p:val>
                                            <p:strVal val="#ppt_x"/>
                                          </p:val>
                                        </p:tav>
                                        <p:tav tm="100000">
                                          <p:val>
                                            <p:strVal val="#ppt_x"/>
                                          </p:val>
                                        </p:tav>
                                      </p:tavLst>
                                    </p:anim>
                                    <p:anim calcmode="lin" valueType="num">
                                      <p:cBhvr>
                                        <p:cTn id="117" dur="1000" fill="hold"/>
                                        <p:tgtEl>
                                          <p:spTgt spid="22"/>
                                        </p:tgtEl>
                                        <p:attrNameLst>
                                          <p:attrName>ppt_y</p:attrName>
                                        </p:attrNameLst>
                                      </p:cBhvr>
                                      <p:tavLst>
                                        <p:tav tm="0">
                                          <p:val>
                                            <p:strVal val="#ppt_y+.1"/>
                                          </p:val>
                                        </p:tav>
                                        <p:tav tm="100000">
                                          <p:val>
                                            <p:strVal val="#ppt_y"/>
                                          </p:val>
                                        </p:tav>
                                      </p:tavLst>
                                    </p:anim>
                                  </p:childTnLst>
                                </p:cTn>
                              </p:par>
                              <p:par>
                                <p:cTn id="118" presetID="42" presetClass="entr" presetSubtype="0" fill="hold" nodeType="withEffect">
                                  <p:stCondLst>
                                    <p:cond delay="0"/>
                                  </p:stCondLst>
                                  <p:childTnLst>
                                    <p:set>
                                      <p:cBhvr>
                                        <p:cTn id="119" dur="1" fill="hold">
                                          <p:stCondLst>
                                            <p:cond delay="0"/>
                                          </p:stCondLst>
                                        </p:cTn>
                                        <p:tgtEl>
                                          <p:spTgt spid="24"/>
                                        </p:tgtEl>
                                        <p:attrNameLst>
                                          <p:attrName>style.visibility</p:attrName>
                                        </p:attrNameLst>
                                      </p:cBhvr>
                                      <p:to>
                                        <p:strVal val="visible"/>
                                      </p:to>
                                    </p:set>
                                    <p:animEffect transition="in" filter="fade">
                                      <p:cBhvr>
                                        <p:cTn id="120" dur="1000"/>
                                        <p:tgtEl>
                                          <p:spTgt spid="24"/>
                                        </p:tgtEl>
                                      </p:cBhvr>
                                    </p:animEffect>
                                    <p:anim calcmode="lin" valueType="num">
                                      <p:cBhvr>
                                        <p:cTn id="121" dur="1000" fill="hold"/>
                                        <p:tgtEl>
                                          <p:spTgt spid="24"/>
                                        </p:tgtEl>
                                        <p:attrNameLst>
                                          <p:attrName>ppt_x</p:attrName>
                                        </p:attrNameLst>
                                      </p:cBhvr>
                                      <p:tavLst>
                                        <p:tav tm="0">
                                          <p:val>
                                            <p:strVal val="#ppt_x"/>
                                          </p:val>
                                        </p:tav>
                                        <p:tav tm="100000">
                                          <p:val>
                                            <p:strVal val="#ppt_x"/>
                                          </p:val>
                                        </p:tav>
                                      </p:tavLst>
                                    </p:anim>
                                    <p:anim calcmode="lin" valueType="num">
                                      <p:cBhvr>
                                        <p:cTn id="122"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123" fill="hold">
                      <p:stCondLst>
                        <p:cond delay="indefinite"/>
                      </p:stCondLst>
                      <p:childTnLst>
                        <p:par>
                          <p:cTn id="124" fill="hold">
                            <p:stCondLst>
                              <p:cond delay="0"/>
                            </p:stCondLst>
                            <p:childTnLst>
                              <p:par>
                                <p:cTn id="125" presetID="53" presetClass="entr" presetSubtype="16" fill="hold" nodeType="clickEffect">
                                  <p:stCondLst>
                                    <p:cond delay="0"/>
                                  </p:stCondLst>
                                  <p:childTnLst>
                                    <p:set>
                                      <p:cBhvr>
                                        <p:cTn id="126" dur="1" fill="hold">
                                          <p:stCondLst>
                                            <p:cond delay="0"/>
                                          </p:stCondLst>
                                        </p:cTn>
                                        <p:tgtEl>
                                          <p:spTgt spid="1032"/>
                                        </p:tgtEl>
                                        <p:attrNameLst>
                                          <p:attrName>style.visibility</p:attrName>
                                        </p:attrNameLst>
                                      </p:cBhvr>
                                      <p:to>
                                        <p:strVal val="visible"/>
                                      </p:to>
                                    </p:set>
                                    <p:anim calcmode="lin" valueType="num">
                                      <p:cBhvr>
                                        <p:cTn id="127" dur="500" fill="hold"/>
                                        <p:tgtEl>
                                          <p:spTgt spid="1032"/>
                                        </p:tgtEl>
                                        <p:attrNameLst>
                                          <p:attrName>ppt_w</p:attrName>
                                        </p:attrNameLst>
                                      </p:cBhvr>
                                      <p:tavLst>
                                        <p:tav tm="0">
                                          <p:val>
                                            <p:fltVal val="0"/>
                                          </p:val>
                                        </p:tav>
                                        <p:tav tm="100000">
                                          <p:val>
                                            <p:strVal val="#ppt_w"/>
                                          </p:val>
                                        </p:tav>
                                      </p:tavLst>
                                    </p:anim>
                                    <p:anim calcmode="lin" valueType="num">
                                      <p:cBhvr>
                                        <p:cTn id="128" dur="500" fill="hold"/>
                                        <p:tgtEl>
                                          <p:spTgt spid="1032"/>
                                        </p:tgtEl>
                                        <p:attrNameLst>
                                          <p:attrName>ppt_h</p:attrName>
                                        </p:attrNameLst>
                                      </p:cBhvr>
                                      <p:tavLst>
                                        <p:tav tm="0">
                                          <p:val>
                                            <p:fltVal val="0"/>
                                          </p:val>
                                        </p:tav>
                                        <p:tav tm="100000">
                                          <p:val>
                                            <p:strVal val="#ppt_h"/>
                                          </p:val>
                                        </p:tav>
                                      </p:tavLst>
                                    </p:anim>
                                    <p:animEffect transition="in" filter="fade">
                                      <p:cBhvr>
                                        <p:cTn id="129" dur="500"/>
                                        <p:tgtEl>
                                          <p:spTgt spid="1032"/>
                                        </p:tgtEl>
                                      </p:cBhvr>
                                    </p:animEffect>
                                  </p:childTnLst>
                                </p:cTn>
                              </p:par>
                            </p:childTnLst>
                          </p:cTn>
                        </p:par>
                      </p:childTnLst>
                    </p:cTn>
                  </p:par>
                  <p:par>
                    <p:cTn id="130" fill="hold">
                      <p:stCondLst>
                        <p:cond delay="indefinite"/>
                      </p:stCondLst>
                      <p:childTnLst>
                        <p:par>
                          <p:cTn id="131" fill="hold">
                            <p:stCondLst>
                              <p:cond delay="0"/>
                            </p:stCondLst>
                            <p:childTnLst>
                              <p:par>
                                <p:cTn id="132" presetID="2" presetClass="entr" presetSubtype="4" fill="hold" grpId="0" nodeType="clickEffect">
                                  <p:stCondLst>
                                    <p:cond delay="0"/>
                                  </p:stCondLst>
                                  <p:childTnLst>
                                    <p:set>
                                      <p:cBhvr>
                                        <p:cTn id="133" dur="1" fill="hold">
                                          <p:stCondLst>
                                            <p:cond delay="0"/>
                                          </p:stCondLst>
                                        </p:cTn>
                                        <p:tgtEl>
                                          <p:spTgt spid="42"/>
                                        </p:tgtEl>
                                        <p:attrNameLst>
                                          <p:attrName>style.visibility</p:attrName>
                                        </p:attrNameLst>
                                      </p:cBhvr>
                                      <p:to>
                                        <p:strVal val="visible"/>
                                      </p:to>
                                    </p:set>
                                    <p:anim calcmode="lin" valueType="num">
                                      <p:cBhvr additive="base">
                                        <p:cTn id="134" dur="800" fill="hold"/>
                                        <p:tgtEl>
                                          <p:spTgt spid="42"/>
                                        </p:tgtEl>
                                        <p:attrNameLst>
                                          <p:attrName>ppt_x</p:attrName>
                                        </p:attrNameLst>
                                      </p:cBhvr>
                                      <p:tavLst>
                                        <p:tav tm="0">
                                          <p:val>
                                            <p:strVal val="#ppt_x"/>
                                          </p:val>
                                        </p:tav>
                                        <p:tav tm="100000">
                                          <p:val>
                                            <p:strVal val="#ppt_x"/>
                                          </p:val>
                                        </p:tav>
                                      </p:tavLst>
                                    </p:anim>
                                    <p:anim calcmode="lin" valueType="num">
                                      <p:cBhvr additive="base">
                                        <p:cTn id="135" dur="800" fill="hold"/>
                                        <p:tgtEl>
                                          <p:spTgt spid="42"/>
                                        </p:tgtEl>
                                        <p:attrNameLst>
                                          <p:attrName>ppt_y</p:attrName>
                                        </p:attrNameLst>
                                      </p:cBhvr>
                                      <p:tavLst>
                                        <p:tav tm="0">
                                          <p:val>
                                            <p:strVal val="1+#ppt_h/2"/>
                                          </p:val>
                                        </p:tav>
                                        <p:tav tm="100000">
                                          <p:val>
                                            <p:strVal val="#ppt_y"/>
                                          </p:val>
                                        </p:tav>
                                      </p:tavLst>
                                    </p:anim>
                                  </p:childTnLst>
                                </p:cTn>
                              </p:par>
                              <p:par>
                                <p:cTn id="136" presetID="2" presetClass="entr" presetSubtype="4" fill="hold" grpId="0" nodeType="withEffect">
                                  <p:stCondLst>
                                    <p:cond delay="500"/>
                                  </p:stCondLst>
                                  <p:childTnLst>
                                    <p:set>
                                      <p:cBhvr>
                                        <p:cTn id="137" dur="1" fill="hold">
                                          <p:stCondLst>
                                            <p:cond delay="0"/>
                                          </p:stCondLst>
                                        </p:cTn>
                                        <p:tgtEl>
                                          <p:spTgt spid="53"/>
                                        </p:tgtEl>
                                        <p:attrNameLst>
                                          <p:attrName>style.visibility</p:attrName>
                                        </p:attrNameLst>
                                      </p:cBhvr>
                                      <p:to>
                                        <p:strVal val="visible"/>
                                      </p:to>
                                    </p:set>
                                    <p:anim calcmode="lin" valueType="num">
                                      <p:cBhvr additive="base">
                                        <p:cTn id="138" dur="1000" fill="hold"/>
                                        <p:tgtEl>
                                          <p:spTgt spid="53"/>
                                        </p:tgtEl>
                                        <p:attrNameLst>
                                          <p:attrName>ppt_x</p:attrName>
                                        </p:attrNameLst>
                                      </p:cBhvr>
                                      <p:tavLst>
                                        <p:tav tm="0">
                                          <p:val>
                                            <p:strVal val="#ppt_x"/>
                                          </p:val>
                                        </p:tav>
                                        <p:tav tm="100000">
                                          <p:val>
                                            <p:strVal val="#ppt_x"/>
                                          </p:val>
                                        </p:tav>
                                      </p:tavLst>
                                    </p:anim>
                                    <p:anim calcmode="lin" valueType="num">
                                      <p:cBhvr additive="base">
                                        <p:cTn id="139" dur="1000" fill="hold"/>
                                        <p:tgtEl>
                                          <p:spTgt spid="53"/>
                                        </p:tgtEl>
                                        <p:attrNameLst>
                                          <p:attrName>ppt_y</p:attrName>
                                        </p:attrNameLst>
                                      </p:cBhvr>
                                      <p:tavLst>
                                        <p:tav tm="0">
                                          <p:val>
                                            <p:strVal val="1+#ppt_h/2"/>
                                          </p:val>
                                        </p:tav>
                                        <p:tav tm="100000">
                                          <p:val>
                                            <p:strVal val="#ppt_y"/>
                                          </p:val>
                                        </p:tav>
                                      </p:tavLst>
                                    </p:anim>
                                  </p:childTnLst>
                                </p:cTn>
                              </p:par>
                              <p:par>
                                <p:cTn id="140" presetID="2" presetClass="entr" presetSubtype="4" fill="hold" grpId="0" nodeType="withEffect">
                                  <p:stCondLst>
                                    <p:cond delay="1300"/>
                                  </p:stCondLst>
                                  <p:childTnLst>
                                    <p:set>
                                      <p:cBhvr>
                                        <p:cTn id="141" dur="1" fill="hold">
                                          <p:stCondLst>
                                            <p:cond delay="0"/>
                                          </p:stCondLst>
                                        </p:cTn>
                                        <p:tgtEl>
                                          <p:spTgt spid="54"/>
                                        </p:tgtEl>
                                        <p:attrNameLst>
                                          <p:attrName>style.visibility</p:attrName>
                                        </p:attrNameLst>
                                      </p:cBhvr>
                                      <p:to>
                                        <p:strVal val="visible"/>
                                      </p:to>
                                    </p:set>
                                    <p:anim calcmode="lin" valueType="num">
                                      <p:cBhvr additive="base">
                                        <p:cTn id="142" dur="1000" fill="hold"/>
                                        <p:tgtEl>
                                          <p:spTgt spid="54"/>
                                        </p:tgtEl>
                                        <p:attrNameLst>
                                          <p:attrName>ppt_x</p:attrName>
                                        </p:attrNameLst>
                                      </p:cBhvr>
                                      <p:tavLst>
                                        <p:tav tm="0">
                                          <p:val>
                                            <p:strVal val="#ppt_x"/>
                                          </p:val>
                                        </p:tav>
                                        <p:tav tm="100000">
                                          <p:val>
                                            <p:strVal val="#ppt_x"/>
                                          </p:val>
                                        </p:tav>
                                      </p:tavLst>
                                    </p:anim>
                                    <p:anim calcmode="lin" valueType="num">
                                      <p:cBhvr additive="base">
                                        <p:cTn id="143" dur="1000" fill="hold"/>
                                        <p:tgtEl>
                                          <p:spTgt spid="54"/>
                                        </p:tgtEl>
                                        <p:attrNameLst>
                                          <p:attrName>ppt_y</p:attrName>
                                        </p:attrNameLst>
                                      </p:cBhvr>
                                      <p:tavLst>
                                        <p:tav tm="0">
                                          <p:val>
                                            <p:strVal val="1+#ppt_h/2"/>
                                          </p:val>
                                        </p:tav>
                                        <p:tav tm="100000">
                                          <p:val>
                                            <p:strVal val="#ppt_y"/>
                                          </p:val>
                                        </p:tav>
                                      </p:tavLst>
                                    </p:anim>
                                  </p:childTnLst>
                                </p:cTn>
                              </p:par>
                            </p:childTnLst>
                          </p:cTn>
                        </p:par>
                      </p:childTnLst>
                    </p:cTn>
                  </p:par>
                  <p:par>
                    <p:cTn id="144" fill="hold">
                      <p:stCondLst>
                        <p:cond delay="indefinite"/>
                      </p:stCondLst>
                      <p:childTnLst>
                        <p:par>
                          <p:cTn id="145" fill="hold">
                            <p:stCondLst>
                              <p:cond delay="0"/>
                            </p:stCondLst>
                            <p:childTnLst>
                              <p:par>
                                <p:cTn id="146" presetID="14" presetClass="entr" presetSubtype="10" fill="hold" grpId="0" nodeType="clickEffect">
                                  <p:stCondLst>
                                    <p:cond delay="0"/>
                                  </p:stCondLst>
                                  <p:childTnLst>
                                    <p:set>
                                      <p:cBhvr>
                                        <p:cTn id="147" dur="1" fill="hold">
                                          <p:stCondLst>
                                            <p:cond delay="0"/>
                                          </p:stCondLst>
                                        </p:cTn>
                                        <p:tgtEl>
                                          <p:spTgt spid="56"/>
                                        </p:tgtEl>
                                        <p:attrNameLst>
                                          <p:attrName>style.visibility</p:attrName>
                                        </p:attrNameLst>
                                      </p:cBhvr>
                                      <p:to>
                                        <p:strVal val="visible"/>
                                      </p:to>
                                    </p:set>
                                    <p:animEffect transition="in" filter="randombar(horizontal)">
                                      <p:cBhvr>
                                        <p:cTn id="148" dur="500"/>
                                        <p:tgtEl>
                                          <p:spTgt spid="56"/>
                                        </p:tgtEl>
                                      </p:cBhvr>
                                    </p:animEffect>
                                  </p:childTnLst>
                                </p:cTn>
                              </p:par>
                              <p:par>
                                <p:cTn id="149" presetID="14" presetClass="entr" presetSubtype="10" fill="hold" nodeType="withEffect">
                                  <p:stCondLst>
                                    <p:cond delay="0"/>
                                  </p:stCondLst>
                                  <p:childTnLst>
                                    <p:set>
                                      <p:cBhvr>
                                        <p:cTn id="150" dur="1" fill="hold">
                                          <p:stCondLst>
                                            <p:cond delay="0"/>
                                          </p:stCondLst>
                                        </p:cTn>
                                        <p:tgtEl>
                                          <p:spTgt spid="1034"/>
                                        </p:tgtEl>
                                        <p:attrNameLst>
                                          <p:attrName>style.visibility</p:attrName>
                                        </p:attrNameLst>
                                      </p:cBhvr>
                                      <p:to>
                                        <p:strVal val="visible"/>
                                      </p:to>
                                    </p:set>
                                    <p:animEffect transition="in" filter="randombar(horizontal)">
                                      <p:cBhvr>
                                        <p:cTn id="151" dur="500"/>
                                        <p:tgtEl>
                                          <p:spTgt spid="1034"/>
                                        </p:tgtEl>
                                      </p:cBhvr>
                                    </p:animEffect>
                                  </p:childTnLst>
                                </p:cTn>
                              </p:par>
                              <p:par>
                                <p:cTn id="152" presetID="14" presetClass="entr" presetSubtype="10" fill="hold" nodeType="withEffect">
                                  <p:stCondLst>
                                    <p:cond delay="0"/>
                                  </p:stCondLst>
                                  <p:childTnLst>
                                    <p:set>
                                      <p:cBhvr>
                                        <p:cTn id="153" dur="1" fill="hold">
                                          <p:stCondLst>
                                            <p:cond delay="0"/>
                                          </p:stCondLst>
                                        </p:cTn>
                                        <p:tgtEl>
                                          <p:spTgt spid="1036"/>
                                        </p:tgtEl>
                                        <p:attrNameLst>
                                          <p:attrName>style.visibility</p:attrName>
                                        </p:attrNameLst>
                                      </p:cBhvr>
                                      <p:to>
                                        <p:strVal val="visible"/>
                                      </p:to>
                                    </p:set>
                                    <p:animEffect transition="in" filter="randombar(horizontal)">
                                      <p:cBhvr>
                                        <p:cTn id="154" dur="500"/>
                                        <p:tgtEl>
                                          <p:spTgt spid="10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4" grpId="0"/>
      <p:bldP spid="15" grpId="0"/>
      <p:bldP spid="6" grpId="0" animBg="1"/>
      <p:bldP spid="12" grpId="0"/>
      <p:bldP spid="13" grpId="0" animBg="1"/>
      <p:bldP spid="21" grpId="0" animBg="1"/>
      <p:bldP spid="18" grpId="0" animBg="1"/>
      <p:bldP spid="29" grpId="0" animBg="1"/>
      <p:bldP spid="30" grpId="0"/>
      <p:bldP spid="20" grpId="0" animBg="1"/>
      <p:bldP spid="22" grpId="0" animBg="1"/>
      <p:bldP spid="33" grpId="0" animBg="1"/>
      <p:bldP spid="42" grpId="0" animBg="1"/>
      <p:bldP spid="53" grpId="0" animBg="1"/>
      <p:bldP spid="54" grpId="0" animBg="1"/>
      <p:bldP spid="5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Title 1">
            <a:extLst>
              <a:ext uri="{FF2B5EF4-FFF2-40B4-BE49-F238E27FC236}">
                <a16:creationId xmlns:a16="http://schemas.microsoft.com/office/drawing/2014/main" id="{D1EEFA69-CC8E-44F6-BB7C-577A52CC4ED7}"/>
              </a:ext>
            </a:extLst>
          </p:cNvPr>
          <p:cNvSpPr txBox="1">
            <a:spLocks/>
          </p:cNvSpPr>
          <p:nvPr/>
        </p:nvSpPr>
        <p:spPr>
          <a:xfrm>
            <a:off x="151002" y="129612"/>
            <a:ext cx="10969943" cy="710896"/>
          </a:xfrm>
          <a:prstGeom prst="rect">
            <a:avLst/>
          </a:prstGeom>
        </p:spPr>
        <p:txBody>
          <a:bodyPr vert="horz" lIns="121867" tIns="60933" rIns="121867" bIns="60933"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marL="0" marR="0" lvl="0" indent="0" algn="l" defTabSz="1218621" rtl="0" eaLnBrk="1" fontAlgn="auto" latinLnBrk="0" hangingPunct="1">
              <a:lnSpc>
                <a:spcPct val="100000"/>
              </a:lnSpc>
              <a:spcBef>
                <a:spcPct val="0"/>
              </a:spcBef>
              <a:spcAft>
                <a:spcPts val="0"/>
              </a:spcAft>
              <a:buClrTx/>
              <a:buSzTx/>
              <a:buFontTx/>
              <a:buNone/>
              <a:tabLst/>
              <a:defRPr/>
            </a:pPr>
            <a:r>
              <a:rPr kumimoji="0" lang="en-US" sz="2799"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rPr>
              <a:t>Big Picture – Architecture </a:t>
            </a:r>
          </a:p>
        </p:txBody>
      </p:sp>
      <p:pic>
        <p:nvPicPr>
          <p:cNvPr id="61" name="Picture 60">
            <a:extLst>
              <a:ext uri="{FF2B5EF4-FFF2-40B4-BE49-F238E27FC236}">
                <a16:creationId xmlns:a16="http://schemas.microsoft.com/office/drawing/2014/main" id="{312DAB78-AB88-41AB-B800-07DDC380AEA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88469" y="53543"/>
            <a:ext cx="929479" cy="918051"/>
          </a:xfrm>
          <a:prstGeom prst="rect">
            <a:avLst/>
          </a:prstGeom>
        </p:spPr>
      </p:pic>
      <p:sp>
        <p:nvSpPr>
          <p:cNvPr id="72" name="TextBox 71">
            <a:extLst>
              <a:ext uri="{FF2B5EF4-FFF2-40B4-BE49-F238E27FC236}">
                <a16:creationId xmlns:a16="http://schemas.microsoft.com/office/drawing/2014/main" id="{778988C2-D62E-4961-BE8B-028CD724BC42}"/>
              </a:ext>
            </a:extLst>
          </p:cNvPr>
          <p:cNvSpPr txBox="1"/>
          <p:nvPr/>
        </p:nvSpPr>
        <p:spPr>
          <a:xfrm>
            <a:off x="4493135" y="6489989"/>
            <a:ext cx="3547682" cy="369236"/>
          </a:xfrm>
          <a:prstGeom prst="rect">
            <a:avLst/>
          </a:prstGeom>
          <a:noFill/>
        </p:spPr>
        <p:txBody>
          <a:bodyPr wrap="square" rtlCol="0">
            <a:spAutoFit/>
          </a:bodyPr>
          <a:lstStyle/>
          <a:p>
            <a:pPr marL="0" marR="0" lvl="0" indent="0" algn="l" defTabSz="914126" rtl="0" eaLnBrk="1" fontAlgn="auto" latinLnBrk="0" hangingPunct="1">
              <a:lnSpc>
                <a:spcPct val="100000"/>
              </a:lnSpc>
              <a:spcBef>
                <a:spcPts val="0"/>
              </a:spcBef>
              <a:spcAft>
                <a:spcPts val="0"/>
              </a:spcAft>
              <a:buClrTx/>
              <a:buSzTx/>
              <a:buFontTx/>
              <a:buNone/>
              <a:tabLst/>
              <a:defRPr/>
            </a:pPr>
            <a:r>
              <a:rPr kumimoji="0" lang="en-US" sz="1799" b="1" i="0" u="none" strike="noStrike" kern="1200" cap="none" spc="0" normalizeH="0" baseline="0" noProof="0" dirty="0">
                <a:ln>
                  <a:noFill/>
                </a:ln>
                <a:solidFill>
                  <a:prstClr val="black"/>
                </a:solidFill>
                <a:effectLst/>
                <a:uLnTx/>
                <a:uFillTx/>
                <a:latin typeface="Calibri"/>
                <a:ea typeface="+mn-ea"/>
                <a:cs typeface="+mn-cs"/>
              </a:rPr>
              <a:t>www.anubhavtrainings.com</a:t>
            </a:r>
          </a:p>
        </p:txBody>
      </p:sp>
      <p:pic>
        <p:nvPicPr>
          <p:cNvPr id="3" name="Picture 2">
            <a:extLst>
              <a:ext uri="{FF2B5EF4-FFF2-40B4-BE49-F238E27FC236}">
                <a16:creationId xmlns:a16="http://schemas.microsoft.com/office/drawing/2014/main" id="{4EE0A81D-05A0-4151-A8F2-E40A2952E4CA}"/>
              </a:ext>
            </a:extLst>
          </p:cNvPr>
          <p:cNvPicPr>
            <a:picLocks noChangeAspect="1"/>
          </p:cNvPicPr>
          <p:nvPr/>
        </p:nvPicPr>
        <p:blipFill>
          <a:blip r:embed="rId3"/>
          <a:stretch>
            <a:fillRect/>
          </a:stretch>
        </p:blipFill>
        <p:spPr>
          <a:xfrm>
            <a:off x="1523207" y="1120611"/>
            <a:ext cx="9142411" cy="5089275"/>
          </a:xfrm>
          <a:prstGeom prst="rect">
            <a:avLst/>
          </a:prstGeom>
        </p:spPr>
      </p:pic>
    </p:spTree>
    <p:extLst>
      <p:ext uri="{BB962C8B-B14F-4D97-AF65-F5344CB8AC3E}">
        <p14:creationId xmlns:p14="http://schemas.microsoft.com/office/powerpoint/2010/main" val="39732815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Title 1">
            <a:extLst>
              <a:ext uri="{FF2B5EF4-FFF2-40B4-BE49-F238E27FC236}">
                <a16:creationId xmlns:a16="http://schemas.microsoft.com/office/drawing/2014/main" id="{D1EEFA69-CC8E-44F6-BB7C-577A52CC4ED7}"/>
              </a:ext>
            </a:extLst>
          </p:cNvPr>
          <p:cNvSpPr txBox="1">
            <a:spLocks/>
          </p:cNvSpPr>
          <p:nvPr/>
        </p:nvSpPr>
        <p:spPr>
          <a:xfrm>
            <a:off x="151002" y="129612"/>
            <a:ext cx="10969943" cy="710896"/>
          </a:xfrm>
          <a:prstGeom prst="rect">
            <a:avLst/>
          </a:prstGeom>
        </p:spPr>
        <p:txBody>
          <a:bodyPr vert="horz" lIns="121867" tIns="60933" rIns="121867" bIns="60933"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defTabSz="1218621">
              <a:defRPr/>
            </a:pPr>
            <a:r>
              <a:rPr lang="en-US" sz="2799" dirty="0">
                <a:solidFill>
                  <a:prstClr val="black"/>
                </a:solidFill>
                <a:latin typeface="Cooper Black" panose="0208090404030B020404" pitchFamily="18" charset="0"/>
              </a:rPr>
              <a:t>Annotations</a:t>
            </a:r>
          </a:p>
        </p:txBody>
      </p:sp>
      <p:pic>
        <p:nvPicPr>
          <p:cNvPr id="61" name="Picture 60">
            <a:extLst>
              <a:ext uri="{FF2B5EF4-FFF2-40B4-BE49-F238E27FC236}">
                <a16:creationId xmlns:a16="http://schemas.microsoft.com/office/drawing/2014/main" id="{312DAB78-AB88-41AB-B800-07DDC380AEA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88469" y="53543"/>
            <a:ext cx="929479" cy="918051"/>
          </a:xfrm>
          <a:prstGeom prst="rect">
            <a:avLst/>
          </a:prstGeom>
        </p:spPr>
      </p:pic>
      <p:sp>
        <p:nvSpPr>
          <p:cNvPr id="72" name="TextBox 71">
            <a:extLst>
              <a:ext uri="{FF2B5EF4-FFF2-40B4-BE49-F238E27FC236}">
                <a16:creationId xmlns:a16="http://schemas.microsoft.com/office/drawing/2014/main" id="{778988C2-D62E-4961-BE8B-028CD724BC42}"/>
              </a:ext>
            </a:extLst>
          </p:cNvPr>
          <p:cNvSpPr txBox="1"/>
          <p:nvPr/>
        </p:nvSpPr>
        <p:spPr>
          <a:xfrm>
            <a:off x="3862131" y="6529992"/>
            <a:ext cx="3547682" cy="369236"/>
          </a:xfrm>
          <a:prstGeom prst="rect">
            <a:avLst/>
          </a:prstGeom>
          <a:noFill/>
        </p:spPr>
        <p:txBody>
          <a:bodyPr wrap="square" rtlCol="0">
            <a:spAutoFit/>
          </a:bodyPr>
          <a:lstStyle/>
          <a:p>
            <a:pPr defTabSz="914126">
              <a:defRPr/>
            </a:pPr>
            <a:r>
              <a:rPr lang="en-US" sz="1799" b="1" dirty="0">
                <a:solidFill>
                  <a:prstClr val="black"/>
                </a:solidFill>
                <a:latin typeface="Calibri"/>
              </a:rPr>
              <a:t>www.anubhavtrainings.com</a:t>
            </a:r>
          </a:p>
        </p:txBody>
      </p:sp>
      <p:sp>
        <p:nvSpPr>
          <p:cNvPr id="2" name="Rectangle 1">
            <a:extLst>
              <a:ext uri="{FF2B5EF4-FFF2-40B4-BE49-F238E27FC236}">
                <a16:creationId xmlns:a16="http://schemas.microsoft.com/office/drawing/2014/main" id="{360CDEF5-D746-49F0-BFDA-CF5E4BCF6024}"/>
              </a:ext>
            </a:extLst>
          </p:cNvPr>
          <p:cNvSpPr/>
          <p:nvPr/>
        </p:nvSpPr>
        <p:spPr>
          <a:xfrm>
            <a:off x="172564" y="916575"/>
            <a:ext cx="11641889" cy="923090"/>
          </a:xfrm>
          <a:prstGeom prst="rect">
            <a:avLst/>
          </a:prstGeom>
        </p:spPr>
        <p:txBody>
          <a:bodyPr wrap="square">
            <a:spAutoFit/>
          </a:bodyPr>
          <a:lstStyle/>
          <a:p>
            <a:pPr algn="just" defTabSz="914126"/>
            <a:r>
              <a:rPr lang="en-US" sz="1799" dirty="0">
                <a:solidFill>
                  <a:srgbClr val="000000"/>
                </a:solidFill>
                <a:latin typeface="Arial" panose="020B0604020202020204" pitchFamily="34" charset="0"/>
              </a:rPr>
              <a:t>Annotations are additional metadata and provide abstract definitions of data semantics. These abstract definitions are stored in vocabularies from OData and SAP. SAP Fiori elements understand the annotations and generates the UI based on them. </a:t>
            </a:r>
            <a:endParaRPr lang="en-US" sz="1799" dirty="0">
              <a:solidFill>
                <a:prstClr val="black"/>
              </a:solidFill>
              <a:latin typeface="Calibri"/>
            </a:endParaRPr>
          </a:p>
        </p:txBody>
      </p:sp>
      <p:sp>
        <p:nvSpPr>
          <p:cNvPr id="3" name="TextBox 2">
            <a:extLst>
              <a:ext uri="{FF2B5EF4-FFF2-40B4-BE49-F238E27FC236}">
                <a16:creationId xmlns:a16="http://schemas.microsoft.com/office/drawing/2014/main" id="{BA121E67-5F90-41A7-B35B-405E6032A341}"/>
              </a:ext>
            </a:extLst>
          </p:cNvPr>
          <p:cNvSpPr txBox="1"/>
          <p:nvPr/>
        </p:nvSpPr>
        <p:spPr>
          <a:xfrm>
            <a:off x="2002450" y="2064286"/>
            <a:ext cx="3203920" cy="369236"/>
          </a:xfrm>
          <a:prstGeom prst="rect">
            <a:avLst/>
          </a:prstGeom>
          <a:noFill/>
        </p:spPr>
        <p:txBody>
          <a:bodyPr wrap="square" rtlCol="0">
            <a:spAutoFit/>
          </a:bodyPr>
          <a:lstStyle/>
          <a:p>
            <a:pPr defTabSz="914126"/>
            <a:r>
              <a:rPr lang="en-US" sz="1799" b="1" dirty="0">
                <a:solidFill>
                  <a:prstClr val="black"/>
                </a:solidFill>
                <a:latin typeface="Calibri"/>
              </a:rPr>
              <a:t>CDS View Annotations</a:t>
            </a:r>
          </a:p>
        </p:txBody>
      </p:sp>
      <p:sp>
        <p:nvSpPr>
          <p:cNvPr id="7" name="TextBox 6">
            <a:extLst>
              <a:ext uri="{FF2B5EF4-FFF2-40B4-BE49-F238E27FC236}">
                <a16:creationId xmlns:a16="http://schemas.microsoft.com/office/drawing/2014/main" id="{5814BEC7-1950-4990-BF5E-C1A3049F13A1}"/>
              </a:ext>
            </a:extLst>
          </p:cNvPr>
          <p:cNvSpPr txBox="1"/>
          <p:nvPr/>
        </p:nvSpPr>
        <p:spPr>
          <a:xfrm>
            <a:off x="7692019" y="2032029"/>
            <a:ext cx="3203920" cy="369236"/>
          </a:xfrm>
          <a:prstGeom prst="rect">
            <a:avLst/>
          </a:prstGeom>
          <a:noFill/>
        </p:spPr>
        <p:txBody>
          <a:bodyPr wrap="square" rtlCol="0">
            <a:spAutoFit/>
          </a:bodyPr>
          <a:lstStyle/>
          <a:p>
            <a:pPr defTabSz="914126"/>
            <a:r>
              <a:rPr lang="en-US" sz="1799" b="1" dirty="0">
                <a:solidFill>
                  <a:prstClr val="black"/>
                </a:solidFill>
                <a:latin typeface="Calibri"/>
              </a:rPr>
              <a:t>XML Annotations</a:t>
            </a:r>
          </a:p>
        </p:txBody>
      </p:sp>
      <p:cxnSp>
        <p:nvCxnSpPr>
          <p:cNvPr id="5" name="Straight Connector 4">
            <a:extLst>
              <a:ext uri="{FF2B5EF4-FFF2-40B4-BE49-F238E27FC236}">
                <a16:creationId xmlns:a16="http://schemas.microsoft.com/office/drawing/2014/main" id="{A9571CC4-9876-4AA2-AAEB-E48C644F11F1}"/>
              </a:ext>
            </a:extLst>
          </p:cNvPr>
          <p:cNvCxnSpPr>
            <a:cxnSpLocks/>
          </p:cNvCxnSpPr>
          <p:nvPr/>
        </p:nvCxnSpPr>
        <p:spPr>
          <a:xfrm>
            <a:off x="6004001" y="1964404"/>
            <a:ext cx="0" cy="4650324"/>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0CC8E7DB-4EAF-4184-8CBE-4013D40F0DAF}"/>
              </a:ext>
            </a:extLst>
          </p:cNvPr>
          <p:cNvCxnSpPr>
            <a:cxnSpLocks/>
          </p:cNvCxnSpPr>
          <p:nvPr/>
        </p:nvCxnSpPr>
        <p:spPr>
          <a:xfrm flipV="1">
            <a:off x="273467" y="2473525"/>
            <a:ext cx="11540986" cy="1"/>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9E6E48A4-EF61-4455-ACBD-B38D38A8A8DA}"/>
              </a:ext>
            </a:extLst>
          </p:cNvPr>
          <p:cNvSpPr/>
          <p:nvPr/>
        </p:nvSpPr>
        <p:spPr>
          <a:xfrm>
            <a:off x="6346894" y="2568267"/>
            <a:ext cx="5728742" cy="3969284"/>
          </a:xfrm>
          <a:prstGeom prst="rect">
            <a:avLst/>
          </a:prstGeom>
        </p:spPr>
        <p:txBody>
          <a:bodyPr wrap="square">
            <a:spAutoFit/>
          </a:bodyPr>
          <a:lstStyle/>
          <a:p>
            <a:pPr marL="285664" indent="-285664" defTabSz="914126">
              <a:buFont typeface="Arial" panose="020B0604020202020204" pitchFamily="34" charset="0"/>
              <a:buChar char="•"/>
            </a:pPr>
            <a:r>
              <a:rPr lang="en-US" sz="1799" dirty="0">
                <a:solidFill>
                  <a:prstClr val="black"/>
                </a:solidFill>
                <a:latin typeface="Calibri"/>
              </a:rPr>
              <a:t>Coded inside the annotations.xml file inside a Fiori Application</a:t>
            </a:r>
          </a:p>
          <a:p>
            <a:pPr marL="285664" indent="-285664" defTabSz="914126">
              <a:buFont typeface="Arial" panose="020B0604020202020204" pitchFamily="34" charset="0"/>
              <a:buChar char="•"/>
            </a:pPr>
            <a:r>
              <a:rPr lang="en-US" sz="1799" dirty="0">
                <a:solidFill>
                  <a:prstClr val="black"/>
                </a:solidFill>
                <a:latin typeface="Calibri"/>
              </a:rPr>
              <a:t>Require understanding of XML in general and knowledge of annotations</a:t>
            </a:r>
          </a:p>
          <a:p>
            <a:pPr marL="285664" indent="-285664" defTabSz="914126">
              <a:buFont typeface="Arial" panose="020B0604020202020204" pitchFamily="34" charset="0"/>
              <a:buChar char="•"/>
            </a:pPr>
            <a:r>
              <a:rPr lang="en-US" sz="1799" dirty="0">
                <a:solidFill>
                  <a:prstClr val="black"/>
                </a:solidFill>
                <a:latin typeface="Calibri"/>
              </a:rPr>
              <a:t>XML annotations follow the lifecycle of your app (local project)</a:t>
            </a:r>
          </a:p>
          <a:p>
            <a:pPr marL="285664" indent="-285664" defTabSz="914126">
              <a:buFont typeface="Arial" panose="020B0604020202020204" pitchFamily="34" charset="0"/>
              <a:buChar char="•"/>
            </a:pPr>
            <a:r>
              <a:rPr lang="en-US" sz="1799" dirty="0">
                <a:solidFill>
                  <a:prstClr val="black"/>
                </a:solidFill>
                <a:latin typeface="Calibri"/>
              </a:rPr>
              <a:t>With latest UI5 release, we can use new features</a:t>
            </a:r>
          </a:p>
          <a:p>
            <a:pPr marL="285664" indent="-285664" defTabSz="914126">
              <a:buFont typeface="Arial" panose="020B0604020202020204" pitchFamily="34" charset="0"/>
              <a:buChar char="•"/>
            </a:pPr>
            <a:r>
              <a:rPr lang="en-US" sz="1799" dirty="0">
                <a:solidFill>
                  <a:prstClr val="black"/>
                </a:solidFill>
                <a:latin typeface="Calibri"/>
              </a:rPr>
              <a:t>Suitable if we use SEGW based services, Or other frameworks which does not support the annotations.</a:t>
            </a:r>
          </a:p>
          <a:p>
            <a:pPr marL="285664" indent="-285664" defTabSz="914126">
              <a:buFont typeface="Arial" panose="020B0604020202020204" pitchFamily="34" charset="0"/>
              <a:buChar char="•"/>
            </a:pPr>
            <a:r>
              <a:rPr lang="en-US" sz="1799" dirty="0">
                <a:solidFill>
                  <a:prstClr val="black"/>
                </a:solidFill>
                <a:latin typeface="Calibri"/>
              </a:rPr>
              <a:t>UI projects are decoupled from the CDS and services and can be tested and transported independently.</a:t>
            </a:r>
          </a:p>
          <a:p>
            <a:pPr marL="285664" indent="-285664" defTabSz="914126">
              <a:buFont typeface="Arial" panose="020B0604020202020204" pitchFamily="34" charset="0"/>
              <a:buChar char="•"/>
            </a:pPr>
            <a:r>
              <a:rPr lang="en-US" sz="1799" dirty="0">
                <a:solidFill>
                  <a:prstClr val="black"/>
                </a:solidFill>
                <a:latin typeface="Calibri"/>
              </a:rPr>
              <a:t>Easy to work with the help of annotation modeler extension pack</a:t>
            </a:r>
          </a:p>
          <a:p>
            <a:pPr marL="285664" indent="-285664" defTabSz="914126">
              <a:buFont typeface="Arial" panose="020B0604020202020204" pitchFamily="34" charset="0"/>
              <a:buChar char="•"/>
            </a:pPr>
            <a:r>
              <a:rPr lang="en-US" sz="1799" dirty="0">
                <a:solidFill>
                  <a:prstClr val="black"/>
                </a:solidFill>
                <a:latin typeface="Calibri"/>
              </a:rPr>
              <a:t>Use BAS or VS Code to develop same.</a:t>
            </a:r>
          </a:p>
        </p:txBody>
      </p:sp>
      <p:sp>
        <p:nvSpPr>
          <p:cNvPr id="11" name="Rectangle 10">
            <a:extLst>
              <a:ext uri="{FF2B5EF4-FFF2-40B4-BE49-F238E27FC236}">
                <a16:creationId xmlns:a16="http://schemas.microsoft.com/office/drawing/2014/main" id="{DEF5B5A5-7ECA-42ED-94E1-2F83F02CAF83}"/>
              </a:ext>
            </a:extLst>
          </p:cNvPr>
          <p:cNvSpPr/>
          <p:nvPr/>
        </p:nvSpPr>
        <p:spPr>
          <a:xfrm>
            <a:off x="229935" y="2610897"/>
            <a:ext cx="5728748" cy="4246211"/>
          </a:xfrm>
          <a:prstGeom prst="rect">
            <a:avLst/>
          </a:prstGeom>
        </p:spPr>
        <p:txBody>
          <a:bodyPr wrap="square">
            <a:spAutoFit/>
          </a:bodyPr>
          <a:lstStyle/>
          <a:p>
            <a:pPr marL="285664" indent="-285664" defTabSz="914126">
              <a:buFont typeface="Arial" panose="020B0604020202020204" pitchFamily="34" charset="0"/>
              <a:buChar char="•"/>
            </a:pPr>
            <a:r>
              <a:rPr lang="en-US" sz="1799" dirty="0">
                <a:solidFill>
                  <a:prstClr val="black"/>
                </a:solidFill>
                <a:latin typeface="Calibri"/>
              </a:rPr>
              <a:t>Annotations which are coding in ABAP system.</a:t>
            </a:r>
          </a:p>
          <a:p>
            <a:pPr marL="285664" indent="-285664" defTabSz="914126">
              <a:buFont typeface="Arial" panose="020B0604020202020204" pitchFamily="34" charset="0"/>
              <a:buChar char="•"/>
            </a:pPr>
            <a:r>
              <a:rPr lang="en-US" sz="1799" dirty="0">
                <a:solidFill>
                  <a:prstClr val="black"/>
                </a:solidFill>
                <a:latin typeface="Calibri"/>
              </a:rPr>
              <a:t>Require experience in ABAP on HANA and done by an ABAP or S/4HANA Consultants</a:t>
            </a:r>
          </a:p>
          <a:p>
            <a:pPr marL="285664" indent="-285664" defTabSz="914126">
              <a:buFont typeface="Arial" panose="020B0604020202020204" pitchFamily="34" charset="0"/>
              <a:buChar char="•"/>
            </a:pPr>
            <a:r>
              <a:rPr lang="en-US" sz="1799" dirty="0">
                <a:solidFill>
                  <a:prstClr val="black"/>
                </a:solidFill>
                <a:latin typeface="Calibri"/>
              </a:rPr>
              <a:t>CDS annotations follow the lifecycle of your OData</a:t>
            </a:r>
          </a:p>
          <a:p>
            <a:pPr defTabSz="914126"/>
            <a:r>
              <a:rPr lang="en-US" sz="1799" dirty="0">
                <a:solidFill>
                  <a:prstClr val="black"/>
                </a:solidFill>
                <a:latin typeface="Calibri"/>
              </a:rPr>
              <a:t>      Service.</a:t>
            </a:r>
          </a:p>
          <a:p>
            <a:pPr marL="285664" indent="-285664" defTabSz="914126">
              <a:buFont typeface="Arial" panose="020B0604020202020204" pitchFamily="34" charset="0"/>
              <a:buChar char="•"/>
            </a:pPr>
            <a:r>
              <a:rPr lang="en-US" sz="1799" dirty="0">
                <a:solidFill>
                  <a:prstClr val="black"/>
                </a:solidFill>
                <a:latin typeface="Calibri"/>
              </a:rPr>
              <a:t>Due to different release cycles, some new annotations</a:t>
            </a:r>
          </a:p>
          <a:p>
            <a:pPr defTabSz="914126"/>
            <a:r>
              <a:rPr lang="en-US" sz="1799" dirty="0">
                <a:solidFill>
                  <a:prstClr val="black"/>
                </a:solidFill>
                <a:latin typeface="Calibri"/>
              </a:rPr>
              <a:t>      might be available later in ABAP CDS.</a:t>
            </a:r>
          </a:p>
          <a:p>
            <a:pPr marL="285664" indent="-285664" defTabSz="914126">
              <a:buFont typeface="Arial" panose="020B0604020202020204" pitchFamily="34" charset="0"/>
              <a:buChar char="•"/>
            </a:pPr>
            <a:r>
              <a:rPr lang="en-US" sz="1799" dirty="0">
                <a:solidFill>
                  <a:prstClr val="black"/>
                </a:solidFill>
                <a:latin typeface="Calibri"/>
              </a:rPr>
              <a:t>More suitable if we use frameworks like RAP, &amp; BOPF to build end to end applications</a:t>
            </a:r>
          </a:p>
          <a:p>
            <a:pPr marL="285664" indent="-285664" defTabSz="914126">
              <a:buFont typeface="Arial" panose="020B0604020202020204" pitchFamily="34" charset="0"/>
              <a:buChar char="•"/>
            </a:pPr>
            <a:r>
              <a:rPr lang="en-US" sz="1799" dirty="0">
                <a:solidFill>
                  <a:prstClr val="black"/>
                </a:solidFill>
                <a:latin typeface="Calibri"/>
              </a:rPr>
              <a:t>Project will be coupled with OData built on CDS hence we cannot test application if the service is down.</a:t>
            </a:r>
          </a:p>
          <a:p>
            <a:pPr marL="285664" indent="-285664" defTabSz="914126">
              <a:buFont typeface="Arial" panose="020B0604020202020204" pitchFamily="34" charset="0"/>
              <a:buChar char="•"/>
            </a:pPr>
            <a:r>
              <a:rPr lang="en-US" sz="1799" dirty="0">
                <a:solidFill>
                  <a:prstClr val="black"/>
                </a:solidFill>
                <a:latin typeface="Calibri"/>
              </a:rPr>
              <a:t>Easy to code and can be modularized with metadata extensions in CDS.</a:t>
            </a:r>
          </a:p>
          <a:p>
            <a:pPr marL="285664" indent="-285664" defTabSz="914126">
              <a:buFont typeface="Arial" panose="020B0604020202020204" pitchFamily="34" charset="0"/>
              <a:buChar char="•"/>
            </a:pPr>
            <a:r>
              <a:rPr lang="en-US" sz="1799" dirty="0">
                <a:solidFill>
                  <a:prstClr val="black"/>
                </a:solidFill>
                <a:latin typeface="Calibri"/>
              </a:rPr>
              <a:t>Use ADT tool to code the same.</a:t>
            </a:r>
          </a:p>
          <a:p>
            <a:pPr defTabSz="914126"/>
            <a:endParaRPr lang="en-US" sz="1799" dirty="0">
              <a:solidFill>
                <a:prstClr val="black"/>
              </a:solidFill>
              <a:latin typeface="Calibri"/>
            </a:endParaRPr>
          </a:p>
        </p:txBody>
      </p:sp>
    </p:spTree>
    <p:extLst>
      <p:ext uri="{BB962C8B-B14F-4D97-AF65-F5344CB8AC3E}">
        <p14:creationId xmlns:p14="http://schemas.microsoft.com/office/powerpoint/2010/main" val="13842700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9E8CA1-0B32-EDE0-6738-34B95DF96DAF}"/>
              </a:ext>
            </a:extLst>
          </p:cNvPr>
          <p:cNvSpPr>
            <a:spLocks noGrp="1"/>
          </p:cNvSpPr>
          <p:nvPr>
            <p:ph type="title"/>
          </p:nvPr>
        </p:nvSpPr>
        <p:spPr/>
        <p:txBody>
          <a:bodyPr/>
          <a:lstStyle/>
          <a:p>
            <a:r>
              <a:rPr lang="en-US" dirty="0"/>
              <a:t>Metadata extension</a:t>
            </a:r>
          </a:p>
        </p:txBody>
      </p:sp>
      <p:sp>
        <p:nvSpPr>
          <p:cNvPr id="3" name="TextBox 2">
            <a:extLst>
              <a:ext uri="{FF2B5EF4-FFF2-40B4-BE49-F238E27FC236}">
                <a16:creationId xmlns:a16="http://schemas.microsoft.com/office/drawing/2014/main" id="{FE01DFEF-C8B0-D9A6-D658-5F34898B33D6}"/>
              </a:ext>
            </a:extLst>
          </p:cNvPr>
          <p:cNvSpPr txBox="1"/>
          <p:nvPr/>
        </p:nvSpPr>
        <p:spPr>
          <a:xfrm>
            <a:off x="405780" y="1052736"/>
            <a:ext cx="11593288" cy="1200329"/>
          </a:xfrm>
          <a:prstGeom prst="rect">
            <a:avLst/>
          </a:prstGeom>
          <a:noFill/>
        </p:spPr>
        <p:txBody>
          <a:bodyPr wrap="square" rtlCol="0">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When we develop CDS views, we can put many annotations inside CDS. But when we looking forward to develop a UI application, we want @UI annotations. By putting these UI annotations directly inside CDS, we are </a:t>
            </a:r>
            <a:r>
              <a:rPr kumimoji="0" lang="en-US" sz="2400" b="0" i="0" u="none" strike="noStrike" kern="1200" cap="none" spc="0" normalizeH="0" baseline="0" noProof="0">
                <a:ln>
                  <a:noFill/>
                </a:ln>
                <a:solidFill>
                  <a:prstClr val="black"/>
                </a:solidFill>
                <a:effectLst/>
                <a:uLnTx/>
                <a:uFillTx/>
                <a:latin typeface="Calibri"/>
                <a:ea typeface="+mn-ea"/>
                <a:cs typeface="+mn-cs"/>
              </a:rPr>
              <a:t>talking risk.</a:t>
            </a:r>
          </a:p>
        </p:txBody>
      </p:sp>
    </p:spTree>
    <p:extLst>
      <p:ext uri="{BB962C8B-B14F-4D97-AF65-F5344CB8AC3E}">
        <p14:creationId xmlns:p14="http://schemas.microsoft.com/office/powerpoint/2010/main" val="20754174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Title 1">
            <a:extLst>
              <a:ext uri="{FF2B5EF4-FFF2-40B4-BE49-F238E27FC236}">
                <a16:creationId xmlns:a16="http://schemas.microsoft.com/office/drawing/2014/main" id="{D1EEFA69-CC8E-44F6-BB7C-577A52CC4ED7}"/>
              </a:ext>
            </a:extLst>
          </p:cNvPr>
          <p:cNvSpPr txBox="1">
            <a:spLocks/>
          </p:cNvSpPr>
          <p:nvPr/>
        </p:nvSpPr>
        <p:spPr>
          <a:xfrm>
            <a:off x="151002" y="129612"/>
            <a:ext cx="10969943" cy="710896"/>
          </a:xfrm>
          <a:prstGeom prst="rect">
            <a:avLst/>
          </a:prstGeom>
        </p:spPr>
        <p:txBody>
          <a:bodyPr vert="horz" lIns="121867" tIns="60933" rIns="121867" bIns="60933"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marL="0" marR="0" lvl="0" indent="0" algn="l" defTabSz="1218621" rtl="0" eaLnBrk="1" fontAlgn="auto" latinLnBrk="0" hangingPunct="1">
              <a:lnSpc>
                <a:spcPct val="100000"/>
              </a:lnSpc>
              <a:spcBef>
                <a:spcPct val="0"/>
              </a:spcBef>
              <a:spcAft>
                <a:spcPts val="0"/>
              </a:spcAft>
              <a:buClrTx/>
              <a:buSzTx/>
              <a:buFontTx/>
              <a:buNone/>
              <a:tabLst/>
              <a:defRPr/>
            </a:pPr>
            <a:r>
              <a:rPr kumimoji="0" lang="en-US" sz="2799"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rPr>
              <a:t>Fiori Elements - List Report Application</a:t>
            </a:r>
          </a:p>
        </p:txBody>
      </p:sp>
      <p:pic>
        <p:nvPicPr>
          <p:cNvPr id="61" name="Picture 60">
            <a:extLst>
              <a:ext uri="{FF2B5EF4-FFF2-40B4-BE49-F238E27FC236}">
                <a16:creationId xmlns:a16="http://schemas.microsoft.com/office/drawing/2014/main" id="{312DAB78-AB88-41AB-B800-07DDC380AEA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88469" y="53543"/>
            <a:ext cx="929479" cy="918051"/>
          </a:xfrm>
          <a:prstGeom prst="rect">
            <a:avLst/>
          </a:prstGeom>
        </p:spPr>
      </p:pic>
      <p:sp>
        <p:nvSpPr>
          <p:cNvPr id="72" name="TextBox 71">
            <a:extLst>
              <a:ext uri="{FF2B5EF4-FFF2-40B4-BE49-F238E27FC236}">
                <a16:creationId xmlns:a16="http://schemas.microsoft.com/office/drawing/2014/main" id="{778988C2-D62E-4961-BE8B-028CD724BC42}"/>
              </a:ext>
            </a:extLst>
          </p:cNvPr>
          <p:cNvSpPr txBox="1"/>
          <p:nvPr/>
        </p:nvSpPr>
        <p:spPr>
          <a:xfrm>
            <a:off x="4493135" y="6489989"/>
            <a:ext cx="3547682" cy="369236"/>
          </a:xfrm>
          <a:prstGeom prst="rect">
            <a:avLst/>
          </a:prstGeom>
          <a:noFill/>
        </p:spPr>
        <p:txBody>
          <a:bodyPr wrap="square" rtlCol="0">
            <a:spAutoFit/>
          </a:bodyPr>
          <a:lstStyle/>
          <a:p>
            <a:pPr marL="0" marR="0" lvl="0" indent="0" algn="l" defTabSz="914126" rtl="0" eaLnBrk="1" fontAlgn="auto" latinLnBrk="0" hangingPunct="1">
              <a:lnSpc>
                <a:spcPct val="100000"/>
              </a:lnSpc>
              <a:spcBef>
                <a:spcPts val="0"/>
              </a:spcBef>
              <a:spcAft>
                <a:spcPts val="0"/>
              </a:spcAft>
              <a:buClrTx/>
              <a:buSzTx/>
              <a:buFontTx/>
              <a:buNone/>
              <a:tabLst/>
              <a:defRPr/>
            </a:pPr>
            <a:r>
              <a:rPr kumimoji="0" lang="en-US" sz="1799" b="1" i="0" u="none" strike="noStrike" kern="1200" cap="none" spc="0" normalizeH="0" baseline="0" noProof="0" dirty="0">
                <a:ln>
                  <a:noFill/>
                </a:ln>
                <a:solidFill>
                  <a:prstClr val="black"/>
                </a:solidFill>
                <a:effectLst/>
                <a:uLnTx/>
                <a:uFillTx/>
                <a:latin typeface="Calibri"/>
                <a:ea typeface="+mn-ea"/>
                <a:cs typeface="+mn-cs"/>
              </a:rPr>
              <a:t>www.anubhavtrainings.com</a:t>
            </a:r>
          </a:p>
        </p:txBody>
      </p:sp>
      <p:sp>
        <p:nvSpPr>
          <p:cNvPr id="2" name="Rectangle 1">
            <a:extLst>
              <a:ext uri="{FF2B5EF4-FFF2-40B4-BE49-F238E27FC236}">
                <a16:creationId xmlns:a16="http://schemas.microsoft.com/office/drawing/2014/main" id="{726D6757-E99E-46D4-94EB-628DD9D0C2FB}"/>
              </a:ext>
            </a:extLst>
          </p:cNvPr>
          <p:cNvSpPr/>
          <p:nvPr/>
        </p:nvSpPr>
        <p:spPr>
          <a:xfrm>
            <a:off x="172563" y="916576"/>
            <a:ext cx="11763778" cy="646163"/>
          </a:xfrm>
          <a:prstGeom prst="rect">
            <a:avLst/>
          </a:prstGeom>
        </p:spPr>
        <p:txBody>
          <a:bodyPr wrap="square">
            <a:spAutoFit/>
          </a:bodyPr>
          <a:lstStyle/>
          <a:p>
            <a:pPr marL="0" marR="0" lvl="0" indent="0" algn="l" defTabSz="914126" rtl="0" eaLnBrk="1" fontAlgn="auto" latinLnBrk="0" hangingPunct="1">
              <a:lnSpc>
                <a:spcPct val="100000"/>
              </a:lnSpc>
              <a:spcBef>
                <a:spcPts val="0"/>
              </a:spcBef>
              <a:spcAft>
                <a:spcPts val="0"/>
              </a:spcAft>
              <a:buClrTx/>
              <a:buSzTx/>
              <a:buFontTx/>
              <a:buNone/>
              <a:tabLst/>
              <a:defRPr/>
            </a:pPr>
            <a:r>
              <a:rPr kumimoji="0" lang="en-US" sz="1799"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The list report offers powerful features for finding and acting on relevant data sets. It is often used as an entry point for navigating to the item details, which are usually shown on an object page.</a:t>
            </a:r>
            <a:endParaRPr kumimoji="0" lang="en-US" sz="1799" b="0" i="0" u="none" strike="noStrike" kern="1200" cap="none" spc="0" normalizeH="0" baseline="0" noProof="0" dirty="0">
              <a:ln>
                <a:noFill/>
              </a:ln>
              <a:solidFill>
                <a:prstClr val="black"/>
              </a:solidFill>
              <a:effectLst/>
              <a:uLnTx/>
              <a:uFillTx/>
              <a:latin typeface="Calibri"/>
              <a:ea typeface="+mn-ea"/>
              <a:cs typeface="+mn-cs"/>
            </a:endParaRPr>
          </a:p>
        </p:txBody>
      </p:sp>
      <p:pic>
        <p:nvPicPr>
          <p:cNvPr id="3" name="Picture 2">
            <a:extLst>
              <a:ext uri="{FF2B5EF4-FFF2-40B4-BE49-F238E27FC236}">
                <a16:creationId xmlns:a16="http://schemas.microsoft.com/office/drawing/2014/main" id="{5B8ED6F2-D2F8-4C33-9C5F-B9C9CC51C88C}"/>
              </a:ext>
            </a:extLst>
          </p:cNvPr>
          <p:cNvPicPr>
            <a:picLocks noChangeAspect="1"/>
          </p:cNvPicPr>
          <p:nvPr/>
        </p:nvPicPr>
        <p:blipFill>
          <a:blip r:embed="rId3"/>
          <a:stretch>
            <a:fillRect/>
          </a:stretch>
        </p:blipFill>
        <p:spPr>
          <a:xfrm>
            <a:off x="172564" y="2321692"/>
            <a:ext cx="5395120" cy="3555957"/>
          </a:xfrm>
          <a:prstGeom prst="rect">
            <a:avLst/>
          </a:prstGeom>
        </p:spPr>
      </p:pic>
      <p:pic>
        <p:nvPicPr>
          <p:cNvPr id="4" name="Picture 3">
            <a:extLst>
              <a:ext uri="{FF2B5EF4-FFF2-40B4-BE49-F238E27FC236}">
                <a16:creationId xmlns:a16="http://schemas.microsoft.com/office/drawing/2014/main" id="{4E636459-2C90-42E7-8FD9-40D00B20E077}"/>
              </a:ext>
            </a:extLst>
          </p:cNvPr>
          <p:cNvPicPr>
            <a:picLocks noChangeAspect="1"/>
          </p:cNvPicPr>
          <p:nvPr/>
        </p:nvPicPr>
        <p:blipFill>
          <a:blip r:embed="rId4"/>
          <a:stretch>
            <a:fillRect/>
          </a:stretch>
        </p:blipFill>
        <p:spPr>
          <a:xfrm>
            <a:off x="6703854" y="2311359"/>
            <a:ext cx="5312406" cy="3566290"/>
          </a:xfrm>
          <a:prstGeom prst="rect">
            <a:avLst/>
          </a:prstGeom>
        </p:spPr>
      </p:pic>
      <p:cxnSp>
        <p:nvCxnSpPr>
          <p:cNvPr id="6" name="Straight Arrow Connector 5">
            <a:extLst>
              <a:ext uri="{FF2B5EF4-FFF2-40B4-BE49-F238E27FC236}">
                <a16:creationId xmlns:a16="http://schemas.microsoft.com/office/drawing/2014/main" id="{3C7E7024-6291-4FE3-BFA2-B94268C57C5A}"/>
              </a:ext>
            </a:extLst>
          </p:cNvPr>
          <p:cNvCxnSpPr/>
          <p:nvPr/>
        </p:nvCxnSpPr>
        <p:spPr>
          <a:xfrm>
            <a:off x="5249901" y="3997086"/>
            <a:ext cx="1584547"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8642E204-BFDF-4042-A795-18F061547904}"/>
              </a:ext>
            </a:extLst>
          </p:cNvPr>
          <p:cNvSpPr/>
          <p:nvPr/>
        </p:nvSpPr>
        <p:spPr>
          <a:xfrm>
            <a:off x="5119306" y="3927436"/>
            <a:ext cx="200245" cy="1567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prstClr val="white"/>
              </a:solidFill>
              <a:effectLst/>
              <a:uLnTx/>
              <a:uFillTx/>
              <a:latin typeface="Calibri"/>
              <a:ea typeface="+mn-ea"/>
              <a:cs typeface="+mn-cs"/>
            </a:endParaRPr>
          </a:p>
        </p:txBody>
      </p:sp>
      <p:sp>
        <p:nvSpPr>
          <p:cNvPr id="8" name="TextBox 7">
            <a:extLst>
              <a:ext uri="{FF2B5EF4-FFF2-40B4-BE49-F238E27FC236}">
                <a16:creationId xmlns:a16="http://schemas.microsoft.com/office/drawing/2014/main" id="{44C52484-19F5-408A-BC62-FBFCB32F1F7E}"/>
              </a:ext>
            </a:extLst>
          </p:cNvPr>
          <p:cNvSpPr txBox="1"/>
          <p:nvPr/>
        </p:nvSpPr>
        <p:spPr>
          <a:xfrm>
            <a:off x="1645491" y="1846629"/>
            <a:ext cx="2411646" cy="369236"/>
          </a:xfrm>
          <a:prstGeom prst="rect">
            <a:avLst/>
          </a:prstGeom>
          <a:noFill/>
        </p:spPr>
        <p:txBody>
          <a:bodyPr wrap="square" rtlCol="0">
            <a:spAutoFit/>
          </a:bodyPr>
          <a:lstStyle/>
          <a:p>
            <a:pPr marL="0" marR="0" lvl="0" indent="0" algn="l" defTabSz="914126" rtl="0" eaLnBrk="1" fontAlgn="auto" latinLnBrk="0" hangingPunct="1">
              <a:lnSpc>
                <a:spcPct val="100000"/>
              </a:lnSpc>
              <a:spcBef>
                <a:spcPts val="0"/>
              </a:spcBef>
              <a:spcAft>
                <a:spcPts val="0"/>
              </a:spcAft>
              <a:buClrTx/>
              <a:buSzTx/>
              <a:buFontTx/>
              <a:buNone/>
              <a:tabLst/>
              <a:defRPr/>
            </a:pPr>
            <a:r>
              <a:rPr kumimoji="0" lang="en-US" sz="1799" b="1" i="0" u="none" strike="noStrike" kern="1200" cap="none" spc="0" normalizeH="0" baseline="0" noProof="0" dirty="0">
                <a:ln>
                  <a:noFill/>
                </a:ln>
                <a:solidFill>
                  <a:prstClr val="black"/>
                </a:solidFill>
                <a:effectLst/>
                <a:uLnTx/>
                <a:uFillTx/>
                <a:latin typeface="Calibri"/>
                <a:ea typeface="+mn-ea"/>
                <a:cs typeface="+mn-cs"/>
              </a:rPr>
              <a:t>List Report</a:t>
            </a:r>
          </a:p>
        </p:txBody>
      </p:sp>
      <p:sp>
        <p:nvSpPr>
          <p:cNvPr id="13" name="TextBox 12">
            <a:extLst>
              <a:ext uri="{FF2B5EF4-FFF2-40B4-BE49-F238E27FC236}">
                <a16:creationId xmlns:a16="http://schemas.microsoft.com/office/drawing/2014/main" id="{71A2377C-9414-4A2F-B07F-D3D529A4B620}"/>
              </a:ext>
            </a:extLst>
          </p:cNvPr>
          <p:cNvSpPr txBox="1"/>
          <p:nvPr/>
        </p:nvSpPr>
        <p:spPr>
          <a:xfrm>
            <a:off x="8475586" y="1873063"/>
            <a:ext cx="2411646" cy="369236"/>
          </a:xfrm>
          <a:prstGeom prst="rect">
            <a:avLst/>
          </a:prstGeom>
          <a:noFill/>
        </p:spPr>
        <p:txBody>
          <a:bodyPr wrap="square" rtlCol="0">
            <a:spAutoFit/>
          </a:bodyPr>
          <a:lstStyle/>
          <a:p>
            <a:pPr marL="0" marR="0" lvl="0" indent="0" algn="l" defTabSz="914126" rtl="0" eaLnBrk="1" fontAlgn="auto" latinLnBrk="0" hangingPunct="1">
              <a:lnSpc>
                <a:spcPct val="100000"/>
              </a:lnSpc>
              <a:spcBef>
                <a:spcPts val="0"/>
              </a:spcBef>
              <a:spcAft>
                <a:spcPts val="0"/>
              </a:spcAft>
              <a:buClrTx/>
              <a:buSzTx/>
              <a:buFontTx/>
              <a:buNone/>
              <a:tabLst/>
              <a:defRPr/>
            </a:pPr>
            <a:r>
              <a:rPr kumimoji="0" lang="en-US" sz="1799" b="1" i="0" u="none" strike="noStrike" kern="1200" cap="none" spc="0" normalizeH="0" baseline="0" noProof="0" dirty="0">
                <a:ln>
                  <a:noFill/>
                </a:ln>
                <a:solidFill>
                  <a:prstClr val="black"/>
                </a:solidFill>
                <a:effectLst/>
                <a:uLnTx/>
                <a:uFillTx/>
                <a:latin typeface="Calibri"/>
                <a:ea typeface="+mn-ea"/>
                <a:cs typeface="+mn-cs"/>
              </a:rPr>
              <a:t>Object Page</a:t>
            </a:r>
          </a:p>
        </p:txBody>
      </p:sp>
      <p:sp>
        <p:nvSpPr>
          <p:cNvPr id="10" name="Rectangle 9">
            <a:extLst>
              <a:ext uri="{FF2B5EF4-FFF2-40B4-BE49-F238E27FC236}">
                <a16:creationId xmlns:a16="http://schemas.microsoft.com/office/drawing/2014/main" id="{48403F21-8D19-46D3-A625-7AA4BC5BEE17}"/>
              </a:ext>
            </a:extLst>
          </p:cNvPr>
          <p:cNvSpPr/>
          <p:nvPr/>
        </p:nvSpPr>
        <p:spPr>
          <a:xfrm>
            <a:off x="313427" y="2551840"/>
            <a:ext cx="5101893" cy="54849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prstClr val="white"/>
              </a:solidFill>
              <a:effectLst/>
              <a:uLnTx/>
              <a:uFillTx/>
              <a:latin typeface="Calibri"/>
              <a:ea typeface="+mn-ea"/>
              <a:cs typeface="+mn-cs"/>
            </a:endParaRPr>
          </a:p>
        </p:txBody>
      </p:sp>
      <p:sp>
        <p:nvSpPr>
          <p:cNvPr id="15" name="Rectangle 14">
            <a:extLst>
              <a:ext uri="{FF2B5EF4-FFF2-40B4-BE49-F238E27FC236}">
                <a16:creationId xmlns:a16="http://schemas.microsoft.com/office/drawing/2014/main" id="{982171AA-2DED-4E4C-A152-5CCB4D92784F}"/>
              </a:ext>
            </a:extLst>
          </p:cNvPr>
          <p:cNvSpPr/>
          <p:nvPr/>
        </p:nvSpPr>
        <p:spPr>
          <a:xfrm>
            <a:off x="313427" y="2329829"/>
            <a:ext cx="666032" cy="22201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prstClr val="white"/>
              </a:solidFill>
              <a:effectLst/>
              <a:uLnTx/>
              <a:uFillTx/>
              <a:latin typeface="Calibri"/>
              <a:ea typeface="+mn-ea"/>
              <a:cs typeface="+mn-cs"/>
            </a:endParaRPr>
          </a:p>
        </p:txBody>
      </p:sp>
      <p:sp>
        <p:nvSpPr>
          <p:cNvPr id="16" name="Rectangle 15">
            <a:extLst>
              <a:ext uri="{FF2B5EF4-FFF2-40B4-BE49-F238E27FC236}">
                <a16:creationId xmlns:a16="http://schemas.microsoft.com/office/drawing/2014/main" id="{143D6B5D-DCE3-47EF-9DF8-042A3250CC0B}"/>
              </a:ext>
            </a:extLst>
          </p:cNvPr>
          <p:cNvSpPr/>
          <p:nvPr/>
        </p:nvSpPr>
        <p:spPr>
          <a:xfrm>
            <a:off x="298191" y="3392005"/>
            <a:ext cx="5101893" cy="24937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prstClr val="white"/>
              </a:solidFill>
              <a:effectLst/>
              <a:uLnTx/>
              <a:uFillTx/>
              <a:latin typeface="Calibri"/>
              <a:ea typeface="+mn-ea"/>
              <a:cs typeface="+mn-cs"/>
            </a:endParaRPr>
          </a:p>
        </p:txBody>
      </p:sp>
      <p:sp>
        <p:nvSpPr>
          <p:cNvPr id="17" name="Rectangle 16">
            <a:extLst>
              <a:ext uri="{FF2B5EF4-FFF2-40B4-BE49-F238E27FC236}">
                <a16:creationId xmlns:a16="http://schemas.microsoft.com/office/drawing/2014/main" id="{1DB63F47-1713-409F-B397-58F03869A44F}"/>
              </a:ext>
            </a:extLst>
          </p:cNvPr>
          <p:cNvSpPr/>
          <p:nvPr/>
        </p:nvSpPr>
        <p:spPr>
          <a:xfrm>
            <a:off x="3460755" y="3206158"/>
            <a:ext cx="1954565" cy="18584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prstClr val="white"/>
              </a:solidFill>
              <a:effectLst/>
              <a:uLnTx/>
              <a:uFillTx/>
              <a:latin typeface="Calibri"/>
              <a:ea typeface="+mn-ea"/>
              <a:cs typeface="+mn-cs"/>
            </a:endParaRPr>
          </a:p>
        </p:txBody>
      </p:sp>
      <p:sp>
        <p:nvSpPr>
          <p:cNvPr id="18" name="Rectangle 17">
            <a:extLst>
              <a:ext uri="{FF2B5EF4-FFF2-40B4-BE49-F238E27FC236}">
                <a16:creationId xmlns:a16="http://schemas.microsoft.com/office/drawing/2014/main" id="{D55E931C-779A-485C-B1A2-1D3F77032DA9}"/>
              </a:ext>
            </a:extLst>
          </p:cNvPr>
          <p:cNvSpPr/>
          <p:nvPr/>
        </p:nvSpPr>
        <p:spPr>
          <a:xfrm>
            <a:off x="6703854" y="2502296"/>
            <a:ext cx="5101893" cy="63675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prstClr val="white"/>
              </a:solidFill>
              <a:effectLst/>
              <a:uLnTx/>
              <a:uFillTx/>
              <a:latin typeface="Calibri"/>
              <a:ea typeface="+mn-ea"/>
              <a:cs typeface="+mn-cs"/>
            </a:endParaRPr>
          </a:p>
        </p:txBody>
      </p:sp>
      <p:sp>
        <p:nvSpPr>
          <p:cNvPr id="19" name="Rectangle 18">
            <a:extLst>
              <a:ext uri="{FF2B5EF4-FFF2-40B4-BE49-F238E27FC236}">
                <a16:creationId xmlns:a16="http://schemas.microsoft.com/office/drawing/2014/main" id="{D5311227-7E0B-4891-88CA-221EBF3BFF19}"/>
              </a:ext>
            </a:extLst>
          </p:cNvPr>
          <p:cNvSpPr/>
          <p:nvPr/>
        </p:nvSpPr>
        <p:spPr>
          <a:xfrm>
            <a:off x="6703855" y="3139511"/>
            <a:ext cx="1519249" cy="1904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prstClr val="white"/>
              </a:solidFill>
              <a:effectLst/>
              <a:uLnTx/>
              <a:uFillTx/>
              <a:latin typeface="Calibri"/>
              <a:ea typeface="+mn-ea"/>
              <a:cs typeface="+mn-cs"/>
            </a:endParaRPr>
          </a:p>
        </p:txBody>
      </p:sp>
      <p:sp>
        <p:nvSpPr>
          <p:cNvPr id="20" name="Rectangle 19">
            <a:extLst>
              <a:ext uri="{FF2B5EF4-FFF2-40B4-BE49-F238E27FC236}">
                <a16:creationId xmlns:a16="http://schemas.microsoft.com/office/drawing/2014/main" id="{F7E86D6C-4B14-4EC0-9EBD-D0C069257ED8}"/>
              </a:ext>
            </a:extLst>
          </p:cNvPr>
          <p:cNvSpPr/>
          <p:nvPr/>
        </p:nvSpPr>
        <p:spPr>
          <a:xfrm>
            <a:off x="6775681" y="3429000"/>
            <a:ext cx="5101893" cy="64960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prstClr val="white"/>
              </a:solidFill>
              <a:effectLst/>
              <a:uLnTx/>
              <a:uFillTx/>
              <a:latin typeface="Calibri"/>
              <a:ea typeface="+mn-ea"/>
              <a:cs typeface="+mn-cs"/>
            </a:endParaRPr>
          </a:p>
        </p:txBody>
      </p:sp>
      <p:sp>
        <p:nvSpPr>
          <p:cNvPr id="21" name="Rectangle 20">
            <a:extLst>
              <a:ext uri="{FF2B5EF4-FFF2-40B4-BE49-F238E27FC236}">
                <a16:creationId xmlns:a16="http://schemas.microsoft.com/office/drawing/2014/main" id="{2DB2DCB3-110E-4693-B2F9-D4187DBE88F6}"/>
              </a:ext>
            </a:extLst>
          </p:cNvPr>
          <p:cNvSpPr/>
          <p:nvPr/>
        </p:nvSpPr>
        <p:spPr>
          <a:xfrm>
            <a:off x="6809111" y="4580876"/>
            <a:ext cx="5101893" cy="75597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24182420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Title 1">
            <a:extLst>
              <a:ext uri="{FF2B5EF4-FFF2-40B4-BE49-F238E27FC236}">
                <a16:creationId xmlns:a16="http://schemas.microsoft.com/office/drawing/2014/main" id="{D1EEFA69-CC8E-44F6-BB7C-577A52CC4ED7}"/>
              </a:ext>
            </a:extLst>
          </p:cNvPr>
          <p:cNvSpPr txBox="1">
            <a:spLocks/>
          </p:cNvSpPr>
          <p:nvPr/>
        </p:nvSpPr>
        <p:spPr>
          <a:xfrm>
            <a:off x="151002" y="129612"/>
            <a:ext cx="10969943" cy="710896"/>
          </a:xfrm>
          <a:prstGeom prst="rect">
            <a:avLst/>
          </a:prstGeom>
        </p:spPr>
        <p:txBody>
          <a:bodyPr vert="horz" lIns="121867" tIns="60933" rIns="121867" bIns="60933"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marL="0" marR="0" lvl="0" indent="0" algn="l" defTabSz="1218621" rtl="0" eaLnBrk="1" fontAlgn="auto" latinLnBrk="0" hangingPunct="1">
              <a:lnSpc>
                <a:spcPct val="100000"/>
              </a:lnSpc>
              <a:spcBef>
                <a:spcPct val="0"/>
              </a:spcBef>
              <a:spcAft>
                <a:spcPts val="0"/>
              </a:spcAft>
              <a:buClrTx/>
              <a:buSzTx/>
              <a:buFontTx/>
              <a:buNone/>
              <a:tabLst/>
              <a:defRPr/>
            </a:pPr>
            <a:r>
              <a:rPr kumimoji="0" lang="en-US" sz="2799" b="0" i="0" u="none" strike="noStrike" kern="1200" cap="none" spc="0" normalizeH="0" baseline="0" noProof="0">
                <a:ln>
                  <a:noFill/>
                </a:ln>
                <a:solidFill>
                  <a:prstClr val="black"/>
                </a:solidFill>
                <a:effectLst/>
                <a:uLnTx/>
                <a:uFillTx/>
                <a:latin typeface="Cooper Black" panose="0208090404030B020404" pitchFamily="18" charset="0"/>
                <a:ea typeface="+mj-ea"/>
                <a:cs typeface="+mj-cs"/>
              </a:rPr>
              <a:t>Object Page</a:t>
            </a:r>
            <a:endParaRPr kumimoji="0" lang="en-US" sz="2799"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endParaRPr>
          </a:p>
        </p:txBody>
      </p:sp>
      <p:pic>
        <p:nvPicPr>
          <p:cNvPr id="61" name="Picture 60">
            <a:extLst>
              <a:ext uri="{FF2B5EF4-FFF2-40B4-BE49-F238E27FC236}">
                <a16:creationId xmlns:a16="http://schemas.microsoft.com/office/drawing/2014/main" id="{312DAB78-AB88-41AB-B800-07DDC380AEA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88469" y="53543"/>
            <a:ext cx="929479" cy="918051"/>
          </a:xfrm>
          <a:prstGeom prst="rect">
            <a:avLst/>
          </a:prstGeom>
        </p:spPr>
      </p:pic>
      <p:sp>
        <p:nvSpPr>
          <p:cNvPr id="72" name="TextBox 71">
            <a:extLst>
              <a:ext uri="{FF2B5EF4-FFF2-40B4-BE49-F238E27FC236}">
                <a16:creationId xmlns:a16="http://schemas.microsoft.com/office/drawing/2014/main" id="{778988C2-D62E-4961-BE8B-028CD724BC42}"/>
              </a:ext>
            </a:extLst>
          </p:cNvPr>
          <p:cNvSpPr txBox="1"/>
          <p:nvPr/>
        </p:nvSpPr>
        <p:spPr>
          <a:xfrm>
            <a:off x="4493135" y="6489989"/>
            <a:ext cx="3547682" cy="369236"/>
          </a:xfrm>
          <a:prstGeom prst="rect">
            <a:avLst/>
          </a:prstGeom>
          <a:noFill/>
        </p:spPr>
        <p:txBody>
          <a:bodyPr wrap="square" rtlCol="0">
            <a:spAutoFit/>
          </a:bodyPr>
          <a:lstStyle/>
          <a:p>
            <a:pPr marL="0" marR="0" lvl="0" indent="0" algn="l" defTabSz="914126" rtl="0" eaLnBrk="1" fontAlgn="auto" latinLnBrk="0" hangingPunct="1">
              <a:lnSpc>
                <a:spcPct val="100000"/>
              </a:lnSpc>
              <a:spcBef>
                <a:spcPts val="0"/>
              </a:spcBef>
              <a:spcAft>
                <a:spcPts val="0"/>
              </a:spcAft>
              <a:buClrTx/>
              <a:buSzTx/>
              <a:buFontTx/>
              <a:buNone/>
              <a:tabLst/>
              <a:defRPr/>
            </a:pPr>
            <a:r>
              <a:rPr kumimoji="0" lang="en-US" sz="1799" b="1" i="0" u="none" strike="noStrike" kern="1200" cap="none" spc="0" normalizeH="0" baseline="0" noProof="0" dirty="0">
                <a:ln>
                  <a:noFill/>
                </a:ln>
                <a:solidFill>
                  <a:prstClr val="black"/>
                </a:solidFill>
                <a:effectLst/>
                <a:uLnTx/>
                <a:uFillTx/>
                <a:latin typeface="Calibri"/>
                <a:ea typeface="+mn-ea"/>
                <a:cs typeface="+mn-cs"/>
              </a:rPr>
              <a:t>www.anubhavtrainings.com</a:t>
            </a:r>
          </a:p>
        </p:txBody>
      </p:sp>
      <p:pic>
        <p:nvPicPr>
          <p:cNvPr id="1026" name="Picture 2" descr="https://blogs.sap.com/wp-content/uploads/2017/08/Develop-Object-Page-simple-example-facets.png">
            <a:extLst>
              <a:ext uri="{FF2B5EF4-FFF2-40B4-BE49-F238E27FC236}">
                <a16:creationId xmlns:a16="http://schemas.microsoft.com/office/drawing/2014/main" id="{C59AE2A7-6DCB-4063-BFCC-D37358BE07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2098" y="916576"/>
            <a:ext cx="10195116" cy="54466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69725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p14="http://schemas.microsoft.com/office/powerpoint/2010/main" Requires="p14">
          <p:contentPart p14:bwMode="auto" r:id="rId2">
            <p14:nvContentPartPr>
              <p14:cNvPr id="139" name="Ink 138">
                <a:extLst>
                  <a:ext uri="{FF2B5EF4-FFF2-40B4-BE49-F238E27FC236}">
                    <a16:creationId xmlns:a16="http://schemas.microsoft.com/office/drawing/2014/main" id="{AFC1EB3B-6330-0234-E3DA-18BB9C095CCB}"/>
                  </a:ext>
                </a:extLst>
              </p14:cNvPr>
              <p14:cNvContentPartPr/>
              <p14:nvPr/>
            </p14:nvContentPartPr>
            <p14:xfrm>
              <a:off x="1098383" y="2828001"/>
              <a:ext cx="851040" cy="3700080"/>
            </p14:xfrm>
          </p:contentPart>
        </mc:Choice>
        <mc:Fallback>
          <p:pic>
            <p:nvPicPr>
              <p:cNvPr id="139" name="Ink 138">
                <a:extLst>
                  <a:ext uri="{FF2B5EF4-FFF2-40B4-BE49-F238E27FC236}">
                    <a16:creationId xmlns:a16="http://schemas.microsoft.com/office/drawing/2014/main" id="{AFC1EB3B-6330-0234-E3DA-18BB9C095CCB}"/>
                  </a:ext>
                </a:extLst>
              </p:cNvPr>
              <p:cNvPicPr/>
              <p:nvPr/>
            </p:nvPicPr>
            <p:blipFill>
              <a:blip r:embed="rId3"/>
              <a:stretch>
                <a:fillRect/>
              </a:stretch>
            </p:blipFill>
            <p:spPr>
              <a:xfrm>
                <a:off x="1089383" y="2819361"/>
                <a:ext cx="868680" cy="371772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161" name="Ink 160">
                <a:extLst>
                  <a:ext uri="{FF2B5EF4-FFF2-40B4-BE49-F238E27FC236}">
                    <a16:creationId xmlns:a16="http://schemas.microsoft.com/office/drawing/2014/main" id="{FCD54E03-267B-362E-E04D-4D5410F35651}"/>
                  </a:ext>
                </a:extLst>
              </p14:cNvPr>
              <p14:cNvContentPartPr/>
              <p14:nvPr/>
            </p14:nvContentPartPr>
            <p14:xfrm>
              <a:off x="9738743" y="5848041"/>
              <a:ext cx="27360" cy="22680"/>
            </p14:xfrm>
          </p:contentPart>
        </mc:Choice>
        <mc:Fallback>
          <p:pic>
            <p:nvPicPr>
              <p:cNvPr id="161" name="Ink 160">
                <a:extLst>
                  <a:ext uri="{FF2B5EF4-FFF2-40B4-BE49-F238E27FC236}">
                    <a16:creationId xmlns:a16="http://schemas.microsoft.com/office/drawing/2014/main" id="{FCD54E03-267B-362E-E04D-4D5410F35651}"/>
                  </a:ext>
                </a:extLst>
              </p:cNvPr>
              <p:cNvPicPr/>
              <p:nvPr/>
            </p:nvPicPr>
            <p:blipFill>
              <a:blip r:embed="rId5"/>
              <a:stretch>
                <a:fillRect/>
              </a:stretch>
            </p:blipFill>
            <p:spPr>
              <a:xfrm>
                <a:off x="9729743" y="5839401"/>
                <a:ext cx="45000" cy="40320"/>
              </a:xfrm>
              <a:prstGeom prst="rect">
                <a:avLst/>
              </a:prstGeom>
            </p:spPr>
          </p:pic>
        </mc:Fallback>
      </mc:AlternateContent>
      <p:grpSp>
        <p:nvGrpSpPr>
          <p:cNvPr id="202" name="Group 201">
            <a:extLst>
              <a:ext uri="{FF2B5EF4-FFF2-40B4-BE49-F238E27FC236}">
                <a16:creationId xmlns:a16="http://schemas.microsoft.com/office/drawing/2014/main" id="{99C2E02E-40F7-0FEC-1251-76388F07A8E7}"/>
              </a:ext>
            </a:extLst>
          </p:cNvPr>
          <p:cNvGrpSpPr/>
          <p:nvPr/>
        </p:nvGrpSpPr>
        <p:grpSpPr>
          <a:xfrm>
            <a:off x="1801103" y="9561"/>
            <a:ext cx="10098720" cy="6601680"/>
            <a:chOff x="1801103" y="9561"/>
            <a:chExt cx="10098720" cy="6601680"/>
          </a:xfrm>
        </p:grpSpPr>
        <mc:AlternateContent xmlns:mc="http://schemas.openxmlformats.org/markup-compatibility/2006">
          <mc:Choice xmlns:p14="http://schemas.microsoft.com/office/powerpoint/2010/main" Requires="p14">
            <p:contentPart p14:bwMode="auto" r:id="rId6">
              <p14:nvContentPartPr>
                <p14:cNvPr id="4" name="Ink 3">
                  <a:extLst>
                    <a:ext uri="{FF2B5EF4-FFF2-40B4-BE49-F238E27FC236}">
                      <a16:creationId xmlns:a16="http://schemas.microsoft.com/office/drawing/2014/main" id="{F6A3F3AC-5623-4958-2A91-FF63E3C74FE6}"/>
                    </a:ext>
                  </a:extLst>
                </p14:cNvPr>
                <p14:cNvContentPartPr/>
                <p14:nvPr/>
              </p14:nvContentPartPr>
              <p14:xfrm>
                <a:off x="1801103" y="5807001"/>
                <a:ext cx="1730160" cy="708480"/>
              </p14:xfrm>
            </p:contentPart>
          </mc:Choice>
          <mc:Fallback>
            <p:pic>
              <p:nvPicPr>
                <p:cNvPr id="4" name="Ink 3">
                  <a:extLst>
                    <a:ext uri="{FF2B5EF4-FFF2-40B4-BE49-F238E27FC236}">
                      <a16:creationId xmlns:a16="http://schemas.microsoft.com/office/drawing/2014/main" id="{F6A3F3AC-5623-4958-2A91-FF63E3C74FE6}"/>
                    </a:ext>
                  </a:extLst>
                </p:cNvPr>
                <p:cNvPicPr/>
                <p:nvPr/>
              </p:nvPicPr>
              <p:blipFill>
                <a:blip r:embed="rId7"/>
                <a:stretch>
                  <a:fillRect/>
                </a:stretch>
              </p:blipFill>
              <p:spPr>
                <a:xfrm>
                  <a:off x="1792103" y="5798361"/>
                  <a:ext cx="1747800" cy="72612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5" name="Ink 4">
                  <a:extLst>
                    <a:ext uri="{FF2B5EF4-FFF2-40B4-BE49-F238E27FC236}">
                      <a16:creationId xmlns:a16="http://schemas.microsoft.com/office/drawing/2014/main" id="{1FDD5559-9A06-394B-9240-7A7D8511BEB1}"/>
                    </a:ext>
                  </a:extLst>
                </p14:cNvPr>
                <p14:cNvContentPartPr/>
                <p14:nvPr/>
              </p14:nvContentPartPr>
              <p14:xfrm>
                <a:off x="2068223" y="6075921"/>
                <a:ext cx="195480" cy="304560"/>
              </p14:xfrm>
            </p:contentPart>
          </mc:Choice>
          <mc:Fallback>
            <p:pic>
              <p:nvPicPr>
                <p:cNvPr id="5" name="Ink 4">
                  <a:extLst>
                    <a:ext uri="{FF2B5EF4-FFF2-40B4-BE49-F238E27FC236}">
                      <a16:creationId xmlns:a16="http://schemas.microsoft.com/office/drawing/2014/main" id="{1FDD5559-9A06-394B-9240-7A7D8511BEB1}"/>
                    </a:ext>
                  </a:extLst>
                </p:cNvPr>
                <p:cNvPicPr/>
                <p:nvPr/>
              </p:nvPicPr>
              <p:blipFill>
                <a:blip r:embed="rId9"/>
                <a:stretch>
                  <a:fillRect/>
                </a:stretch>
              </p:blipFill>
              <p:spPr>
                <a:xfrm>
                  <a:off x="2059583" y="6066921"/>
                  <a:ext cx="213120" cy="32220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6" name="Ink 5">
                  <a:extLst>
                    <a:ext uri="{FF2B5EF4-FFF2-40B4-BE49-F238E27FC236}">
                      <a16:creationId xmlns:a16="http://schemas.microsoft.com/office/drawing/2014/main" id="{3F66FED9-4C31-A502-F61F-2F1CFF4E1407}"/>
                    </a:ext>
                  </a:extLst>
                </p14:cNvPr>
                <p14:cNvContentPartPr/>
                <p14:nvPr/>
              </p14:nvContentPartPr>
              <p14:xfrm>
                <a:off x="2383583" y="6099681"/>
                <a:ext cx="156960" cy="280080"/>
              </p14:xfrm>
            </p:contentPart>
          </mc:Choice>
          <mc:Fallback>
            <p:pic>
              <p:nvPicPr>
                <p:cNvPr id="6" name="Ink 5">
                  <a:extLst>
                    <a:ext uri="{FF2B5EF4-FFF2-40B4-BE49-F238E27FC236}">
                      <a16:creationId xmlns:a16="http://schemas.microsoft.com/office/drawing/2014/main" id="{3F66FED9-4C31-A502-F61F-2F1CFF4E1407}"/>
                    </a:ext>
                  </a:extLst>
                </p:cNvPr>
                <p:cNvPicPr/>
                <p:nvPr/>
              </p:nvPicPr>
              <p:blipFill>
                <a:blip r:embed="rId11"/>
                <a:stretch>
                  <a:fillRect/>
                </a:stretch>
              </p:blipFill>
              <p:spPr>
                <a:xfrm>
                  <a:off x="2374943" y="6090681"/>
                  <a:ext cx="174600" cy="29772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7" name="Ink 6">
                  <a:extLst>
                    <a:ext uri="{FF2B5EF4-FFF2-40B4-BE49-F238E27FC236}">
                      <a16:creationId xmlns:a16="http://schemas.microsoft.com/office/drawing/2014/main" id="{812C8C65-51BF-4C65-21FD-E383D9E3728E}"/>
                    </a:ext>
                  </a:extLst>
                </p14:cNvPr>
                <p14:cNvContentPartPr/>
                <p14:nvPr/>
              </p14:nvContentPartPr>
              <p14:xfrm>
                <a:off x="2643143" y="6037761"/>
                <a:ext cx="45720" cy="232560"/>
              </p14:xfrm>
            </p:contentPart>
          </mc:Choice>
          <mc:Fallback>
            <p:pic>
              <p:nvPicPr>
                <p:cNvPr id="7" name="Ink 6">
                  <a:extLst>
                    <a:ext uri="{FF2B5EF4-FFF2-40B4-BE49-F238E27FC236}">
                      <a16:creationId xmlns:a16="http://schemas.microsoft.com/office/drawing/2014/main" id="{812C8C65-51BF-4C65-21FD-E383D9E3728E}"/>
                    </a:ext>
                  </a:extLst>
                </p:cNvPr>
                <p:cNvPicPr/>
                <p:nvPr/>
              </p:nvPicPr>
              <p:blipFill>
                <a:blip r:embed="rId13"/>
                <a:stretch>
                  <a:fillRect/>
                </a:stretch>
              </p:blipFill>
              <p:spPr>
                <a:xfrm>
                  <a:off x="2634503" y="6028761"/>
                  <a:ext cx="63360" cy="25020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8" name="Ink 7">
                  <a:extLst>
                    <a:ext uri="{FF2B5EF4-FFF2-40B4-BE49-F238E27FC236}">
                      <a16:creationId xmlns:a16="http://schemas.microsoft.com/office/drawing/2014/main" id="{BF9FDA24-AEFE-4D9B-D55C-F0EF941C6F57}"/>
                    </a:ext>
                  </a:extLst>
                </p14:cNvPr>
                <p14:cNvContentPartPr/>
                <p14:nvPr/>
              </p14:nvContentPartPr>
              <p14:xfrm>
                <a:off x="2646023" y="6047841"/>
                <a:ext cx="266040" cy="194760"/>
              </p14:xfrm>
            </p:contentPart>
          </mc:Choice>
          <mc:Fallback>
            <p:pic>
              <p:nvPicPr>
                <p:cNvPr id="8" name="Ink 7">
                  <a:extLst>
                    <a:ext uri="{FF2B5EF4-FFF2-40B4-BE49-F238E27FC236}">
                      <a16:creationId xmlns:a16="http://schemas.microsoft.com/office/drawing/2014/main" id="{BF9FDA24-AEFE-4D9B-D55C-F0EF941C6F57}"/>
                    </a:ext>
                  </a:extLst>
                </p:cNvPr>
                <p:cNvPicPr/>
                <p:nvPr/>
              </p:nvPicPr>
              <p:blipFill>
                <a:blip r:embed="rId15"/>
                <a:stretch>
                  <a:fillRect/>
                </a:stretch>
              </p:blipFill>
              <p:spPr>
                <a:xfrm>
                  <a:off x="2637023" y="6038841"/>
                  <a:ext cx="283680" cy="21240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9" name="Ink 8">
                  <a:extLst>
                    <a:ext uri="{FF2B5EF4-FFF2-40B4-BE49-F238E27FC236}">
                      <a16:creationId xmlns:a16="http://schemas.microsoft.com/office/drawing/2014/main" id="{40C55939-DCA2-9BA6-30BA-27E84C97011A}"/>
                    </a:ext>
                  </a:extLst>
                </p14:cNvPr>
                <p14:cNvContentPartPr/>
                <p14:nvPr/>
              </p14:nvContentPartPr>
              <p14:xfrm>
                <a:off x="2913143" y="5984841"/>
                <a:ext cx="205560" cy="207360"/>
              </p14:xfrm>
            </p:contentPart>
          </mc:Choice>
          <mc:Fallback>
            <p:pic>
              <p:nvPicPr>
                <p:cNvPr id="9" name="Ink 8">
                  <a:extLst>
                    <a:ext uri="{FF2B5EF4-FFF2-40B4-BE49-F238E27FC236}">
                      <a16:creationId xmlns:a16="http://schemas.microsoft.com/office/drawing/2014/main" id="{40C55939-DCA2-9BA6-30BA-27E84C97011A}"/>
                    </a:ext>
                  </a:extLst>
                </p:cNvPr>
                <p:cNvPicPr/>
                <p:nvPr/>
              </p:nvPicPr>
              <p:blipFill>
                <a:blip r:embed="rId17"/>
                <a:stretch>
                  <a:fillRect/>
                </a:stretch>
              </p:blipFill>
              <p:spPr>
                <a:xfrm>
                  <a:off x="2904503" y="5975841"/>
                  <a:ext cx="223200" cy="22500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0" name="Ink 9">
                  <a:extLst>
                    <a:ext uri="{FF2B5EF4-FFF2-40B4-BE49-F238E27FC236}">
                      <a16:creationId xmlns:a16="http://schemas.microsoft.com/office/drawing/2014/main" id="{E474BCEF-CE53-3EE3-CD49-8F3B0061B17F}"/>
                    </a:ext>
                  </a:extLst>
                </p14:cNvPr>
                <p14:cNvContentPartPr/>
                <p14:nvPr/>
              </p14:nvContentPartPr>
              <p14:xfrm>
                <a:off x="3124823" y="5985561"/>
                <a:ext cx="173160" cy="209880"/>
              </p14:xfrm>
            </p:contentPart>
          </mc:Choice>
          <mc:Fallback>
            <p:pic>
              <p:nvPicPr>
                <p:cNvPr id="10" name="Ink 9">
                  <a:extLst>
                    <a:ext uri="{FF2B5EF4-FFF2-40B4-BE49-F238E27FC236}">
                      <a16:creationId xmlns:a16="http://schemas.microsoft.com/office/drawing/2014/main" id="{E474BCEF-CE53-3EE3-CD49-8F3B0061B17F}"/>
                    </a:ext>
                  </a:extLst>
                </p:cNvPr>
                <p:cNvPicPr/>
                <p:nvPr/>
              </p:nvPicPr>
              <p:blipFill>
                <a:blip r:embed="rId19"/>
                <a:stretch>
                  <a:fillRect/>
                </a:stretch>
              </p:blipFill>
              <p:spPr>
                <a:xfrm>
                  <a:off x="3115823" y="5976921"/>
                  <a:ext cx="190800" cy="22752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1" name="Ink 10">
                  <a:extLst>
                    <a:ext uri="{FF2B5EF4-FFF2-40B4-BE49-F238E27FC236}">
                      <a16:creationId xmlns:a16="http://schemas.microsoft.com/office/drawing/2014/main" id="{FD33D2C0-6403-42AA-B94A-6CB5F8212297}"/>
                    </a:ext>
                  </a:extLst>
                </p14:cNvPr>
                <p14:cNvContentPartPr/>
                <p14:nvPr/>
              </p14:nvContentPartPr>
              <p14:xfrm>
                <a:off x="4186823" y="5732121"/>
                <a:ext cx="1963080" cy="798480"/>
              </p14:xfrm>
            </p:contentPart>
          </mc:Choice>
          <mc:Fallback>
            <p:pic>
              <p:nvPicPr>
                <p:cNvPr id="11" name="Ink 10">
                  <a:extLst>
                    <a:ext uri="{FF2B5EF4-FFF2-40B4-BE49-F238E27FC236}">
                      <a16:creationId xmlns:a16="http://schemas.microsoft.com/office/drawing/2014/main" id="{FD33D2C0-6403-42AA-B94A-6CB5F8212297}"/>
                    </a:ext>
                  </a:extLst>
                </p:cNvPr>
                <p:cNvPicPr/>
                <p:nvPr/>
              </p:nvPicPr>
              <p:blipFill>
                <a:blip r:embed="rId21"/>
                <a:stretch>
                  <a:fillRect/>
                </a:stretch>
              </p:blipFill>
              <p:spPr>
                <a:xfrm>
                  <a:off x="4178183" y="5723481"/>
                  <a:ext cx="1980720" cy="81612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12" name="Ink 11">
                  <a:extLst>
                    <a:ext uri="{FF2B5EF4-FFF2-40B4-BE49-F238E27FC236}">
                      <a16:creationId xmlns:a16="http://schemas.microsoft.com/office/drawing/2014/main" id="{77F9AECB-80D3-5E4D-2227-A17C12F11355}"/>
                    </a:ext>
                  </a:extLst>
                </p14:cNvPr>
                <p14:cNvContentPartPr/>
                <p14:nvPr/>
              </p14:nvContentPartPr>
              <p14:xfrm>
                <a:off x="6890783" y="5703681"/>
                <a:ext cx="1654920" cy="872280"/>
              </p14:xfrm>
            </p:contentPart>
          </mc:Choice>
          <mc:Fallback>
            <p:pic>
              <p:nvPicPr>
                <p:cNvPr id="12" name="Ink 11">
                  <a:extLst>
                    <a:ext uri="{FF2B5EF4-FFF2-40B4-BE49-F238E27FC236}">
                      <a16:creationId xmlns:a16="http://schemas.microsoft.com/office/drawing/2014/main" id="{77F9AECB-80D3-5E4D-2227-A17C12F11355}"/>
                    </a:ext>
                  </a:extLst>
                </p:cNvPr>
                <p:cNvPicPr/>
                <p:nvPr/>
              </p:nvPicPr>
              <p:blipFill>
                <a:blip r:embed="rId23"/>
                <a:stretch>
                  <a:fillRect/>
                </a:stretch>
              </p:blipFill>
              <p:spPr>
                <a:xfrm>
                  <a:off x="6881783" y="5694681"/>
                  <a:ext cx="1672560" cy="88992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14" name="Ink 13">
                  <a:extLst>
                    <a:ext uri="{FF2B5EF4-FFF2-40B4-BE49-F238E27FC236}">
                      <a16:creationId xmlns:a16="http://schemas.microsoft.com/office/drawing/2014/main" id="{F058387B-B627-A416-1C9B-C189C9A124E8}"/>
                    </a:ext>
                  </a:extLst>
                </p14:cNvPr>
                <p14:cNvContentPartPr/>
                <p14:nvPr/>
              </p14:nvContentPartPr>
              <p14:xfrm>
                <a:off x="2630903" y="5173401"/>
                <a:ext cx="22320" cy="678240"/>
              </p14:xfrm>
            </p:contentPart>
          </mc:Choice>
          <mc:Fallback>
            <p:pic>
              <p:nvPicPr>
                <p:cNvPr id="14" name="Ink 13">
                  <a:extLst>
                    <a:ext uri="{FF2B5EF4-FFF2-40B4-BE49-F238E27FC236}">
                      <a16:creationId xmlns:a16="http://schemas.microsoft.com/office/drawing/2014/main" id="{F058387B-B627-A416-1C9B-C189C9A124E8}"/>
                    </a:ext>
                  </a:extLst>
                </p:cNvPr>
                <p:cNvPicPr/>
                <p:nvPr/>
              </p:nvPicPr>
              <p:blipFill>
                <a:blip r:embed="rId25"/>
                <a:stretch>
                  <a:fillRect/>
                </a:stretch>
              </p:blipFill>
              <p:spPr>
                <a:xfrm>
                  <a:off x="2621903" y="5164401"/>
                  <a:ext cx="39960" cy="69588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15" name="Ink 14">
                  <a:extLst>
                    <a:ext uri="{FF2B5EF4-FFF2-40B4-BE49-F238E27FC236}">
                      <a16:creationId xmlns:a16="http://schemas.microsoft.com/office/drawing/2014/main" id="{7D3ED26F-5C7B-CD90-8C41-413FBF9E3496}"/>
                    </a:ext>
                  </a:extLst>
                </p14:cNvPr>
                <p14:cNvContentPartPr/>
                <p14:nvPr/>
              </p14:nvContentPartPr>
              <p14:xfrm>
                <a:off x="2468183" y="5160441"/>
                <a:ext cx="231480" cy="176040"/>
              </p14:xfrm>
            </p:contentPart>
          </mc:Choice>
          <mc:Fallback>
            <p:pic>
              <p:nvPicPr>
                <p:cNvPr id="15" name="Ink 14">
                  <a:extLst>
                    <a:ext uri="{FF2B5EF4-FFF2-40B4-BE49-F238E27FC236}">
                      <a16:creationId xmlns:a16="http://schemas.microsoft.com/office/drawing/2014/main" id="{7D3ED26F-5C7B-CD90-8C41-413FBF9E3496}"/>
                    </a:ext>
                  </a:extLst>
                </p:cNvPr>
                <p:cNvPicPr/>
                <p:nvPr/>
              </p:nvPicPr>
              <p:blipFill>
                <a:blip r:embed="rId27"/>
                <a:stretch>
                  <a:fillRect/>
                </a:stretch>
              </p:blipFill>
              <p:spPr>
                <a:xfrm>
                  <a:off x="2459543" y="5151441"/>
                  <a:ext cx="249120" cy="19368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16" name="Ink 15">
                  <a:extLst>
                    <a:ext uri="{FF2B5EF4-FFF2-40B4-BE49-F238E27FC236}">
                      <a16:creationId xmlns:a16="http://schemas.microsoft.com/office/drawing/2014/main" id="{7E617380-24FC-CB3E-42E5-F200F5194558}"/>
                    </a:ext>
                  </a:extLst>
                </p14:cNvPr>
                <p14:cNvContentPartPr/>
                <p14:nvPr/>
              </p14:nvContentPartPr>
              <p14:xfrm>
                <a:off x="1945823" y="4447641"/>
                <a:ext cx="1905840" cy="647280"/>
              </p14:xfrm>
            </p:contentPart>
          </mc:Choice>
          <mc:Fallback>
            <p:pic>
              <p:nvPicPr>
                <p:cNvPr id="16" name="Ink 15">
                  <a:extLst>
                    <a:ext uri="{FF2B5EF4-FFF2-40B4-BE49-F238E27FC236}">
                      <a16:creationId xmlns:a16="http://schemas.microsoft.com/office/drawing/2014/main" id="{7E617380-24FC-CB3E-42E5-F200F5194558}"/>
                    </a:ext>
                  </a:extLst>
                </p:cNvPr>
                <p:cNvPicPr/>
                <p:nvPr/>
              </p:nvPicPr>
              <p:blipFill>
                <a:blip r:embed="rId29"/>
                <a:stretch>
                  <a:fillRect/>
                </a:stretch>
              </p:blipFill>
              <p:spPr>
                <a:xfrm>
                  <a:off x="1937183" y="4438641"/>
                  <a:ext cx="1923480" cy="66492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17" name="Ink 16">
                  <a:extLst>
                    <a:ext uri="{FF2B5EF4-FFF2-40B4-BE49-F238E27FC236}">
                      <a16:creationId xmlns:a16="http://schemas.microsoft.com/office/drawing/2014/main" id="{06B059AB-9B30-106A-FA78-75412790BD8A}"/>
                    </a:ext>
                  </a:extLst>
                </p14:cNvPr>
                <p14:cNvContentPartPr/>
                <p14:nvPr/>
              </p14:nvContentPartPr>
              <p14:xfrm>
                <a:off x="2324543" y="4613241"/>
                <a:ext cx="93240" cy="192240"/>
              </p14:xfrm>
            </p:contentPart>
          </mc:Choice>
          <mc:Fallback>
            <p:pic>
              <p:nvPicPr>
                <p:cNvPr id="17" name="Ink 16">
                  <a:extLst>
                    <a:ext uri="{FF2B5EF4-FFF2-40B4-BE49-F238E27FC236}">
                      <a16:creationId xmlns:a16="http://schemas.microsoft.com/office/drawing/2014/main" id="{06B059AB-9B30-106A-FA78-75412790BD8A}"/>
                    </a:ext>
                  </a:extLst>
                </p:cNvPr>
                <p:cNvPicPr/>
                <p:nvPr/>
              </p:nvPicPr>
              <p:blipFill>
                <a:blip r:embed="rId31"/>
                <a:stretch>
                  <a:fillRect/>
                </a:stretch>
              </p:blipFill>
              <p:spPr>
                <a:xfrm>
                  <a:off x="2315903" y="4604601"/>
                  <a:ext cx="110880" cy="20988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18" name="Ink 17">
                  <a:extLst>
                    <a:ext uri="{FF2B5EF4-FFF2-40B4-BE49-F238E27FC236}">
                      <a16:creationId xmlns:a16="http://schemas.microsoft.com/office/drawing/2014/main" id="{D6588553-FA92-218F-079C-695D3CD8EAF9}"/>
                    </a:ext>
                  </a:extLst>
                </p14:cNvPr>
                <p14:cNvContentPartPr/>
                <p14:nvPr/>
              </p14:nvContentPartPr>
              <p14:xfrm>
                <a:off x="2278103" y="4676241"/>
                <a:ext cx="63000" cy="173880"/>
              </p14:xfrm>
            </p:contentPart>
          </mc:Choice>
          <mc:Fallback>
            <p:pic>
              <p:nvPicPr>
                <p:cNvPr id="18" name="Ink 17">
                  <a:extLst>
                    <a:ext uri="{FF2B5EF4-FFF2-40B4-BE49-F238E27FC236}">
                      <a16:creationId xmlns:a16="http://schemas.microsoft.com/office/drawing/2014/main" id="{D6588553-FA92-218F-079C-695D3CD8EAF9}"/>
                    </a:ext>
                  </a:extLst>
                </p:cNvPr>
                <p:cNvPicPr/>
                <p:nvPr/>
              </p:nvPicPr>
              <p:blipFill>
                <a:blip r:embed="rId33"/>
                <a:stretch>
                  <a:fillRect/>
                </a:stretch>
              </p:blipFill>
              <p:spPr>
                <a:xfrm>
                  <a:off x="2269103" y="4667241"/>
                  <a:ext cx="80640" cy="19152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19" name="Ink 18">
                  <a:extLst>
                    <a:ext uri="{FF2B5EF4-FFF2-40B4-BE49-F238E27FC236}">
                      <a16:creationId xmlns:a16="http://schemas.microsoft.com/office/drawing/2014/main" id="{0B9A4727-FF83-86E0-899D-C4BC7B4159C5}"/>
                    </a:ext>
                  </a:extLst>
                </p14:cNvPr>
                <p14:cNvContentPartPr/>
                <p14:nvPr/>
              </p14:nvContentPartPr>
              <p14:xfrm>
                <a:off x="2280983" y="4590921"/>
                <a:ext cx="275040" cy="159480"/>
              </p14:xfrm>
            </p:contentPart>
          </mc:Choice>
          <mc:Fallback>
            <p:pic>
              <p:nvPicPr>
                <p:cNvPr id="19" name="Ink 18">
                  <a:extLst>
                    <a:ext uri="{FF2B5EF4-FFF2-40B4-BE49-F238E27FC236}">
                      <a16:creationId xmlns:a16="http://schemas.microsoft.com/office/drawing/2014/main" id="{0B9A4727-FF83-86E0-899D-C4BC7B4159C5}"/>
                    </a:ext>
                  </a:extLst>
                </p:cNvPr>
                <p:cNvPicPr/>
                <p:nvPr/>
              </p:nvPicPr>
              <p:blipFill>
                <a:blip r:embed="rId35"/>
                <a:stretch>
                  <a:fillRect/>
                </a:stretch>
              </p:blipFill>
              <p:spPr>
                <a:xfrm>
                  <a:off x="2271983" y="4581921"/>
                  <a:ext cx="292680" cy="17712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20" name="Ink 19">
                  <a:extLst>
                    <a:ext uri="{FF2B5EF4-FFF2-40B4-BE49-F238E27FC236}">
                      <a16:creationId xmlns:a16="http://schemas.microsoft.com/office/drawing/2014/main" id="{BA14CF5E-1507-3DB5-6218-97BADA611DF9}"/>
                    </a:ext>
                  </a:extLst>
                </p14:cNvPr>
                <p14:cNvContentPartPr/>
                <p14:nvPr/>
              </p14:nvContentPartPr>
              <p14:xfrm>
                <a:off x="2540543" y="4800441"/>
                <a:ext cx="90720" cy="15120"/>
              </p14:xfrm>
            </p:contentPart>
          </mc:Choice>
          <mc:Fallback>
            <p:pic>
              <p:nvPicPr>
                <p:cNvPr id="20" name="Ink 19">
                  <a:extLst>
                    <a:ext uri="{FF2B5EF4-FFF2-40B4-BE49-F238E27FC236}">
                      <a16:creationId xmlns:a16="http://schemas.microsoft.com/office/drawing/2014/main" id="{BA14CF5E-1507-3DB5-6218-97BADA611DF9}"/>
                    </a:ext>
                  </a:extLst>
                </p:cNvPr>
                <p:cNvPicPr/>
                <p:nvPr/>
              </p:nvPicPr>
              <p:blipFill>
                <a:blip r:embed="rId37"/>
                <a:stretch>
                  <a:fillRect/>
                </a:stretch>
              </p:blipFill>
              <p:spPr>
                <a:xfrm>
                  <a:off x="2531543" y="4791801"/>
                  <a:ext cx="108360" cy="3276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21" name="Ink 20">
                  <a:extLst>
                    <a:ext uri="{FF2B5EF4-FFF2-40B4-BE49-F238E27FC236}">
                      <a16:creationId xmlns:a16="http://schemas.microsoft.com/office/drawing/2014/main" id="{F1AC9591-5347-912C-80FA-5E6CA4868F03}"/>
                    </a:ext>
                  </a:extLst>
                </p14:cNvPr>
                <p14:cNvContentPartPr/>
                <p14:nvPr/>
              </p14:nvContentPartPr>
              <p14:xfrm>
                <a:off x="2700743" y="4577601"/>
                <a:ext cx="189720" cy="232920"/>
              </p14:xfrm>
            </p:contentPart>
          </mc:Choice>
          <mc:Fallback>
            <p:pic>
              <p:nvPicPr>
                <p:cNvPr id="21" name="Ink 20">
                  <a:extLst>
                    <a:ext uri="{FF2B5EF4-FFF2-40B4-BE49-F238E27FC236}">
                      <a16:creationId xmlns:a16="http://schemas.microsoft.com/office/drawing/2014/main" id="{F1AC9591-5347-912C-80FA-5E6CA4868F03}"/>
                    </a:ext>
                  </a:extLst>
                </p:cNvPr>
                <p:cNvPicPr/>
                <p:nvPr/>
              </p:nvPicPr>
              <p:blipFill>
                <a:blip r:embed="rId39"/>
                <a:stretch>
                  <a:fillRect/>
                </a:stretch>
              </p:blipFill>
              <p:spPr>
                <a:xfrm>
                  <a:off x="2692103" y="4568601"/>
                  <a:ext cx="207360" cy="25056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22" name="Ink 21">
                  <a:extLst>
                    <a:ext uri="{FF2B5EF4-FFF2-40B4-BE49-F238E27FC236}">
                      <a16:creationId xmlns:a16="http://schemas.microsoft.com/office/drawing/2014/main" id="{DE91655B-356B-FA71-628D-5FF0E2288F32}"/>
                    </a:ext>
                  </a:extLst>
                </p14:cNvPr>
                <p14:cNvContentPartPr/>
                <p14:nvPr/>
              </p14:nvContentPartPr>
              <p14:xfrm>
                <a:off x="2955263" y="4664721"/>
                <a:ext cx="7200" cy="109440"/>
              </p14:xfrm>
            </p:contentPart>
          </mc:Choice>
          <mc:Fallback>
            <p:pic>
              <p:nvPicPr>
                <p:cNvPr id="22" name="Ink 21">
                  <a:extLst>
                    <a:ext uri="{FF2B5EF4-FFF2-40B4-BE49-F238E27FC236}">
                      <a16:creationId xmlns:a16="http://schemas.microsoft.com/office/drawing/2014/main" id="{DE91655B-356B-FA71-628D-5FF0E2288F32}"/>
                    </a:ext>
                  </a:extLst>
                </p:cNvPr>
                <p:cNvPicPr/>
                <p:nvPr/>
              </p:nvPicPr>
              <p:blipFill>
                <a:blip r:embed="rId41"/>
                <a:stretch>
                  <a:fillRect/>
                </a:stretch>
              </p:blipFill>
              <p:spPr>
                <a:xfrm>
                  <a:off x="2946263" y="4655721"/>
                  <a:ext cx="24840" cy="12708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23" name="Ink 22">
                  <a:extLst>
                    <a:ext uri="{FF2B5EF4-FFF2-40B4-BE49-F238E27FC236}">
                      <a16:creationId xmlns:a16="http://schemas.microsoft.com/office/drawing/2014/main" id="{7DCD9B1E-C2B7-38D3-17FC-05045EEC7FA0}"/>
                    </a:ext>
                  </a:extLst>
                </p14:cNvPr>
                <p14:cNvContentPartPr/>
                <p14:nvPr/>
              </p14:nvContentPartPr>
              <p14:xfrm>
                <a:off x="2985863" y="4570041"/>
                <a:ext cx="13320" cy="26640"/>
              </p14:xfrm>
            </p:contentPart>
          </mc:Choice>
          <mc:Fallback>
            <p:pic>
              <p:nvPicPr>
                <p:cNvPr id="23" name="Ink 22">
                  <a:extLst>
                    <a:ext uri="{FF2B5EF4-FFF2-40B4-BE49-F238E27FC236}">
                      <a16:creationId xmlns:a16="http://schemas.microsoft.com/office/drawing/2014/main" id="{7DCD9B1E-C2B7-38D3-17FC-05045EEC7FA0}"/>
                    </a:ext>
                  </a:extLst>
                </p:cNvPr>
                <p:cNvPicPr/>
                <p:nvPr/>
              </p:nvPicPr>
              <p:blipFill>
                <a:blip r:embed="rId43"/>
                <a:stretch>
                  <a:fillRect/>
                </a:stretch>
              </p:blipFill>
              <p:spPr>
                <a:xfrm>
                  <a:off x="2976863" y="4561041"/>
                  <a:ext cx="30960" cy="4428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24" name="Ink 23">
                  <a:extLst>
                    <a:ext uri="{FF2B5EF4-FFF2-40B4-BE49-F238E27FC236}">
                      <a16:creationId xmlns:a16="http://schemas.microsoft.com/office/drawing/2014/main" id="{A538817A-2741-2476-897E-64F91E1FEC06}"/>
                    </a:ext>
                  </a:extLst>
                </p14:cNvPr>
                <p14:cNvContentPartPr/>
                <p14:nvPr/>
              </p14:nvContentPartPr>
              <p14:xfrm>
                <a:off x="3047063" y="4595961"/>
                <a:ext cx="347760" cy="177840"/>
              </p14:xfrm>
            </p:contentPart>
          </mc:Choice>
          <mc:Fallback>
            <p:pic>
              <p:nvPicPr>
                <p:cNvPr id="24" name="Ink 23">
                  <a:extLst>
                    <a:ext uri="{FF2B5EF4-FFF2-40B4-BE49-F238E27FC236}">
                      <a16:creationId xmlns:a16="http://schemas.microsoft.com/office/drawing/2014/main" id="{A538817A-2741-2476-897E-64F91E1FEC06}"/>
                    </a:ext>
                  </a:extLst>
                </p:cNvPr>
                <p:cNvPicPr/>
                <p:nvPr/>
              </p:nvPicPr>
              <p:blipFill>
                <a:blip r:embed="rId45"/>
                <a:stretch>
                  <a:fillRect/>
                </a:stretch>
              </p:blipFill>
              <p:spPr>
                <a:xfrm>
                  <a:off x="3038423" y="4587321"/>
                  <a:ext cx="365400" cy="19548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25" name="Ink 24">
                  <a:extLst>
                    <a:ext uri="{FF2B5EF4-FFF2-40B4-BE49-F238E27FC236}">
                      <a16:creationId xmlns:a16="http://schemas.microsoft.com/office/drawing/2014/main" id="{0133E5DE-0E7B-2DBE-B767-605A29AE0E6D}"/>
                    </a:ext>
                  </a:extLst>
                </p14:cNvPr>
                <p14:cNvContentPartPr/>
                <p14:nvPr/>
              </p14:nvContentPartPr>
              <p14:xfrm>
                <a:off x="5114183" y="4673001"/>
                <a:ext cx="41040" cy="1114920"/>
              </p14:xfrm>
            </p:contentPart>
          </mc:Choice>
          <mc:Fallback>
            <p:pic>
              <p:nvPicPr>
                <p:cNvPr id="25" name="Ink 24">
                  <a:extLst>
                    <a:ext uri="{FF2B5EF4-FFF2-40B4-BE49-F238E27FC236}">
                      <a16:creationId xmlns:a16="http://schemas.microsoft.com/office/drawing/2014/main" id="{0133E5DE-0E7B-2DBE-B767-605A29AE0E6D}"/>
                    </a:ext>
                  </a:extLst>
                </p:cNvPr>
                <p:cNvPicPr/>
                <p:nvPr/>
              </p:nvPicPr>
              <p:blipFill>
                <a:blip r:embed="rId47"/>
                <a:stretch>
                  <a:fillRect/>
                </a:stretch>
              </p:blipFill>
              <p:spPr>
                <a:xfrm>
                  <a:off x="5105183" y="4664001"/>
                  <a:ext cx="58680" cy="113256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26" name="Ink 25">
                  <a:extLst>
                    <a:ext uri="{FF2B5EF4-FFF2-40B4-BE49-F238E27FC236}">
                      <a16:creationId xmlns:a16="http://schemas.microsoft.com/office/drawing/2014/main" id="{D425E30F-0595-09CA-0346-ADAC7D83EC57}"/>
                    </a:ext>
                  </a:extLst>
                </p14:cNvPr>
                <p14:cNvContentPartPr/>
                <p14:nvPr/>
              </p14:nvContentPartPr>
              <p14:xfrm>
                <a:off x="5105903" y="4632321"/>
                <a:ext cx="2331360" cy="1013400"/>
              </p14:xfrm>
            </p:contentPart>
          </mc:Choice>
          <mc:Fallback>
            <p:pic>
              <p:nvPicPr>
                <p:cNvPr id="26" name="Ink 25">
                  <a:extLst>
                    <a:ext uri="{FF2B5EF4-FFF2-40B4-BE49-F238E27FC236}">
                      <a16:creationId xmlns:a16="http://schemas.microsoft.com/office/drawing/2014/main" id="{D425E30F-0595-09CA-0346-ADAC7D83EC57}"/>
                    </a:ext>
                  </a:extLst>
                </p:cNvPr>
                <p:cNvPicPr/>
                <p:nvPr/>
              </p:nvPicPr>
              <p:blipFill>
                <a:blip r:embed="rId49"/>
                <a:stretch>
                  <a:fillRect/>
                </a:stretch>
              </p:blipFill>
              <p:spPr>
                <a:xfrm>
                  <a:off x="5096903" y="4623321"/>
                  <a:ext cx="2349000" cy="103104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27" name="Ink 26">
                  <a:extLst>
                    <a:ext uri="{FF2B5EF4-FFF2-40B4-BE49-F238E27FC236}">
                      <a16:creationId xmlns:a16="http://schemas.microsoft.com/office/drawing/2014/main" id="{9D1D624F-B841-EDBB-57E7-E9F812A2B8F6}"/>
                    </a:ext>
                  </a:extLst>
                </p14:cNvPr>
                <p14:cNvContentPartPr/>
                <p14:nvPr/>
              </p14:nvContentPartPr>
              <p14:xfrm>
                <a:off x="6423863" y="4102041"/>
                <a:ext cx="29880" cy="593640"/>
              </p14:xfrm>
            </p:contentPart>
          </mc:Choice>
          <mc:Fallback>
            <p:pic>
              <p:nvPicPr>
                <p:cNvPr id="27" name="Ink 26">
                  <a:extLst>
                    <a:ext uri="{FF2B5EF4-FFF2-40B4-BE49-F238E27FC236}">
                      <a16:creationId xmlns:a16="http://schemas.microsoft.com/office/drawing/2014/main" id="{9D1D624F-B841-EDBB-57E7-E9F812A2B8F6}"/>
                    </a:ext>
                  </a:extLst>
                </p:cNvPr>
                <p:cNvPicPr/>
                <p:nvPr/>
              </p:nvPicPr>
              <p:blipFill>
                <a:blip r:embed="rId51"/>
                <a:stretch>
                  <a:fillRect/>
                </a:stretch>
              </p:blipFill>
              <p:spPr>
                <a:xfrm>
                  <a:off x="6415223" y="4093401"/>
                  <a:ext cx="47520" cy="61128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28" name="Ink 27">
                  <a:extLst>
                    <a:ext uri="{FF2B5EF4-FFF2-40B4-BE49-F238E27FC236}">
                      <a16:creationId xmlns:a16="http://schemas.microsoft.com/office/drawing/2014/main" id="{8556C28E-5EBF-9DCA-0E90-7487296C3404}"/>
                    </a:ext>
                  </a:extLst>
                </p14:cNvPr>
                <p14:cNvContentPartPr/>
                <p14:nvPr/>
              </p14:nvContentPartPr>
              <p14:xfrm>
                <a:off x="6360863" y="4031841"/>
                <a:ext cx="128520" cy="201960"/>
              </p14:xfrm>
            </p:contentPart>
          </mc:Choice>
          <mc:Fallback>
            <p:pic>
              <p:nvPicPr>
                <p:cNvPr id="28" name="Ink 27">
                  <a:extLst>
                    <a:ext uri="{FF2B5EF4-FFF2-40B4-BE49-F238E27FC236}">
                      <a16:creationId xmlns:a16="http://schemas.microsoft.com/office/drawing/2014/main" id="{8556C28E-5EBF-9DCA-0E90-7487296C3404}"/>
                    </a:ext>
                  </a:extLst>
                </p:cNvPr>
                <p:cNvPicPr/>
                <p:nvPr/>
              </p:nvPicPr>
              <p:blipFill>
                <a:blip r:embed="rId53"/>
                <a:stretch>
                  <a:fillRect/>
                </a:stretch>
              </p:blipFill>
              <p:spPr>
                <a:xfrm>
                  <a:off x="6352223" y="4022841"/>
                  <a:ext cx="146160" cy="21960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29" name="Ink 28">
                  <a:extLst>
                    <a:ext uri="{FF2B5EF4-FFF2-40B4-BE49-F238E27FC236}">
                      <a16:creationId xmlns:a16="http://schemas.microsoft.com/office/drawing/2014/main" id="{8E88D855-7BAA-F22A-F61A-6A86BE1A713E}"/>
                    </a:ext>
                  </a:extLst>
                </p14:cNvPr>
                <p14:cNvContentPartPr/>
                <p14:nvPr/>
              </p14:nvContentPartPr>
              <p14:xfrm>
                <a:off x="5810063" y="3594441"/>
                <a:ext cx="2112840" cy="583200"/>
              </p14:xfrm>
            </p:contentPart>
          </mc:Choice>
          <mc:Fallback>
            <p:pic>
              <p:nvPicPr>
                <p:cNvPr id="29" name="Ink 28">
                  <a:extLst>
                    <a:ext uri="{FF2B5EF4-FFF2-40B4-BE49-F238E27FC236}">
                      <a16:creationId xmlns:a16="http://schemas.microsoft.com/office/drawing/2014/main" id="{8E88D855-7BAA-F22A-F61A-6A86BE1A713E}"/>
                    </a:ext>
                  </a:extLst>
                </p:cNvPr>
                <p:cNvPicPr/>
                <p:nvPr/>
              </p:nvPicPr>
              <p:blipFill>
                <a:blip r:embed="rId55"/>
                <a:stretch>
                  <a:fillRect/>
                </a:stretch>
              </p:blipFill>
              <p:spPr>
                <a:xfrm>
                  <a:off x="5801063" y="3585801"/>
                  <a:ext cx="2130480" cy="60084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30" name="Ink 29">
                  <a:extLst>
                    <a:ext uri="{FF2B5EF4-FFF2-40B4-BE49-F238E27FC236}">
                      <a16:creationId xmlns:a16="http://schemas.microsoft.com/office/drawing/2014/main" id="{0941D0D3-9C50-D18E-250A-035EE0FC07DB}"/>
                    </a:ext>
                  </a:extLst>
                </p14:cNvPr>
                <p14:cNvContentPartPr/>
                <p14:nvPr/>
              </p14:nvContentPartPr>
              <p14:xfrm>
                <a:off x="6091943" y="3438201"/>
                <a:ext cx="2142360" cy="578880"/>
              </p14:xfrm>
            </p:contentPart>
          </mc:Choice>
          <mc:Fallback>
            <p:pic>
              <p:nvPicPr>
                <p:cNvPr id="30" name="Ink 29">
                  <a:extLst>
                    <a:ext uri="{FF2B5EF4-FFF2-40B4-BE49-F238E27FC236}">
                      <a16:creationId xmlns:a16="http://schemas.microsoft.com/office/drawing/2014/main" id="{0941D0D3-9C50-D18E-250A-035EE0FC07DB}"/>
                    </a:ext>
                  </a:extLst>
                </p:cNvPr>
                <p:cNvPicPr/>
                <p:nvPr/>
              </p:nvPicPr>
              <p:blipFill>
                <a:blip r:embed="rId57"/>
                <a:stretch>
                  <a:fillRect/>
                </a:stretch>
              </p:blipFill>
              <p:spPr>
                <a:xfrm>
                  <a:off x="6082943" y="3429561"/>
                  <a:ext cx="2160000" cy="59652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31" name="Ink 30">
                  <a:extLst>
                    <a:ext uri="{FF2B5EF4-FFF2-40B4-BE49-F238E27FC236}">
                      <a16:creationId xmlns:a16="http://schemas.microsoft.com/office/drawing/2014/main" id="{B992546A-02F4-BF54-2519-BE864049C6D4}"/>
                    </a:ext>
                  </a:extLst>
                </p14:cNvPr>
                <p14:cNvContentPartPr/>
                <p14:nvPr/>
              </p14:nvContentPartPr>
              <p14:xfrm>
                <a:off x="6347543" y="3684801"/>
                <a:ext cx="71280" cy="280800"/>
              </p14:xfrm>
            </p:contentPart>
          </mc:Choice>
          <mc:Fallback>
            <p:pic>
              <p:nvPicPr>
                <p:cNvPr id="31" name="Ink 30">
                  <a:extLst>
                    <a:ext uri="{FF2B5EF4-FFF2-40B4-BE49-F238E27FC236}">
                      <a16:creationId xmlns:a16="http://schemas.microsoft.com/office/drawing/2014/main" id="{B992546A-02F4-BF54-2519-BE864049C6D4}"/>
                    </a:ext>
                  </a:extLst>
                </p:cNvPr>
                <p:cNvPicPr/>
                <p:nvPr/>
              </p:nvPicPr>
              <p:blipFill>
                <a:blip r:embed="rId59"/>
                <a:stretch>
                  <a:fillRect/>
                </a:stretch>
              </p:blipFill>
              <p:spPr>
                <a:xfrm>
                  <a:off x="6338903" y="3675801"/>
                  <a:ext cx="88920" cy="29844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32" name="Ink 31">
                  <a:extLst>
                    <a:ext uri="{FF2B5EF4-FFF2-40B4-BE49-F238E27FC236}">
                      <a16:creationId xmlns:a16="http://schemas.microsoft.com/office/drawing/2014/main" id="{A4F029BD-92FE-FFFC-8952-B883C6442FA8}"/>
                    </a:ext>
                  </a:extLst>
                </p14:cNvPr>
                <p14:cNvContentPartPr/>
                <p14:nvPr/>
              </p14:nvContentPartPr>
              <p14:xfrm>
                <a:off x="6273023" y="3664641"/>
                <a:ext cx="265320" cy="281160"/>
              </p14:xfrm>
            </p:contentPart>
          </mc:Choice>
          <mc:Fallback>
            <p:pic>
              <p:nvPicPr>
                <p:cNvPr id="32" name="Ink 31">
                  <a:extLst>
                    <a:ext uri="{FF2B5EF4-FFF2-40B4-BE49-F238E27FC236}">
                      <a16:creationId xmlns:a16="http://schemas.microsoft.com/office/drawing/2014/main" id="{A4F029BD-92FE-FFFC-8952-B883C6442FA8}"/>
                    </a:ext>
                  </a:extLst>
                </p:cNvPr>
                <p:cNvPicPr/>
                <p:nvPr/>
              </p:nvPicPr>
              <p:blipFill>
                <a:blip r:embed="rId61"/>
                <a:stretch>
                  <a:fillRect/>
                </a:stretch>
              </p:blipFill>
              <p:spPr>
                <a:xfrm>
                  <a:off x="6264023" y="3655641"/>
                  <a:ext cx="282960" cy="29880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33" name="Ink 32">
                  <a:extLst>
                    <a:ext uri="{FF2B5EF4-FFF2-40B4-BE49-F238E27FC236}">
                      <a16:creationId xmlns:a16="http://schemas.microsoft.com/office/drawing/2014/main" id="{BB99146A-6F5F-CF91-4603-3215AB03E057}"/>
                    </a:ext>
                  </a:extLst>
                </p14:cNvPr>
                <p14:cNvContentPartPr/>
                <p14:nvPr/>
              </p14:nvContentPartPr>
              <p14:xfrm>
                <a:off x="6620063" y="3641241"/>
                <a:ext cx="309600" cy="313560"/>
              </p14:xfrm>
            </p:contentPart>
          </mc:Choice>
          <mc:Fallback>
            <p:pic>
              <p:nvPicPr>
                <p:cNvPr id="33" name="Ink 32">
                  <a:extLst>
                    <a:ext uri="{FF2B5EF4-FFF2-40B4-BE49-F238E27FC236}">
                      <a16:creationId xmlns:a16="http://schemas.microsoft.com/office/drawing/2014/main" id="{BB99146A-6F5F-CF91-4603-3215AB03E057}"/>
                    </a:ext>
                  </a:extLst>
                </p:cNvPr>
                <p:cNvPicPr/>
                <p:nvPr/>
              </p:nvPicPr>
              <p:blipFill>
                <a:blip r:embed="rId63"/>
                <a:stretch>
                  <a:fillRect/>
                </a:stretch>
              </p:blipFill>
              <p:spPr>
                <a:xfrm>
                  <a:off x="6611063" y="3632601"/>
                  <a:ext cx="327240" cy="33120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34" name="Ink 33">
                  <a:extLst>
                    <a:ext uri="{FF2B5EF4-FFF2-40B4-BE49-F238E27FC236}">
                      <a16:creationId xmlns:a16="http://schemas.microsoft.com/office/drawing/2014/main" id="{2DC5A9AF-FC2D-03E6-9E95-C369CBA6D448}"/>
                    </a:ext>
                  </a:extLst>
                </p14:cNvPr>
                <p14:cNvContentPartPr/>
                <p14:nvPr/>
              </p14:nvContentPartPr>
              <p14:xfrm>
                <a:off x="6971063" y="3761481"/>
                <a:ext cx="28080" cy="142200"/>
              </p14:xfrm>
            </p:contentPart>
          </mc:Choice>
          <mc:Fallback>
            <p:pic>
              <p:nvPicPr>
                <p:cNvPr id="34" name="Ink 33">
                  <a:extLst>
                    <a:ext uri="{FF2B5EF4-FFF2-40B4-BE49-F238E27FC236}">
                      <a16:creationId xmlns:a16="http://schemas.microsoft.com/office/drawing/2014/main" id="{2DC5A9AF-FC2D-03E6-9E95-C369CBA6D448}"/>
                    </a:ext>
                  </a:extLst>
                </p:cNvPr>
                <p:cNvPicPr/>
                <p:nvPr/>
              </p:nvPicPr>
              <p:blipFill>
                <a:blip r:embed="rId65"/>
                <a:stretch>
                  <a:fillRect/>
                </a:stretch>
              </p:blipFill>
              <p:spPr>
                <a:xfrm>
                  <a:off x="6962063" y="3752841"/>
                  <a:ext cx="45720" cy="159840"/>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35" name="Ink 34">
                  <a:extLst>
                    <a:ext uri="{FF2B5EF4-FFF2-40B4-BE49-F238E27FC236}">
                      <a16:creationId xmlns:a16="http://schemas.microsoft.com/office/drawing/2014/main" id="{B26A31E9-FEED-4C83-7805-9B698CE5BE42}"/>
                    </a:ext>
                  </a:extLst>
                </p14:cNvPr>
                <p14:cNvContentPartPr/>
                <p14:nvPr/>
              </p14:nvContentPartPr>
              <p14:xfrm>
                <a:off x="7054223" y="3638721"/>
                <a:ext cx="23040" cy="39960"/>
              </p14:xfrm>
            </p:contentPart>
          </mc:Choice>
          <mc:Fallback>
            <p:pic>
              <p:nvPicPr>
                <p:cNvPr id="35" name="Ink 34">
                  <a:extLst>
                    <a:ext uri="{FF2B5EF4-FFF2-40B4-BE49-F238E27FC236}">
                      <a16:creationId xmlns:a16="http://schemas.microsoft.com/office/drawing/2014/main" id="{B26A31E9-FEED-4C83-7805-9B698CE5BE42}"/>
                    </a:ext>
                  </a:extLst>
                </p:cNvPr>
                <p:cNvPicPr/>
                <p:nvPr/>
              </p:nvPicPr>
              <p:blipFill>
                <a:blip r:embed="rId67"/>
                <a:stretch>
                  <a:fillRect/>
                </a:stretch>
              </p:blipFill>
              <p:spPr>
                <a:xfrm>
                  <a:off x="7045583" y="3629721"/>
                  <a:ext cx="40680" cy="57600"/>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36" name="Ink 35">
                  <a:extLst>
                    <a:ext uri="{FF2B5EF4-FFF2-40B4-BE49-F238E27FC236}">
                      <a16:creationId xmlns:a16="http://schemas.microsoft.com/office/drawing/2014/main" id="{36A2AB30-D58C-DF0F-F008-8F220F9CFED2}"/>
                    </a:ext>
                  </a:extLst>
                </p14:cNvPr>
                <p14:cNvContentPartPr/>
                <p14:nvPr/>
              </p14:nvContentPartPr>
              <p14:xfrm>
                <a:off x="7095623" y="3687681"/>
                <a:ext cx="448920" cy="219960"/>
              </p14:xfrm>
            </p:contentPart>
          </mc:Choice>
          <mc:Fallback>
            <p:pic>
              <p:nvPicPr>
                <p:cNvPr id="36" name="Ink 35">
                  <a:extLst>
                    <a:ext uri="{FF2B5EF4-FFF2-40B4-BE49-F238E27FC236}">
                      <a16:creationId xmlns:a16="http://schemas.microsoft.com/office/drawing/2014/main" id="{36A2AB30-D58C-DF0F-F008-8F220F9CFED2}"/>
                    </a:ext>
                  </a:extLst>
                </p:cNvPr>
                <p:cNvPicPr/>
                <p:nvPr/>
              </p:nvPicPr>
              <p:blipFill>
                <a:blip r:embed="rId69"/>
                <a:stretch>
                  <a:fillRect/>
                </a:stretch>
              </p:blipFill>
              <p:spPr>
                <a:xfrm>
                  <a:off x="7086983" y="3679041"/>
                  <a:ext cx="466560" cy="237600"/>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37" name="Ink 36">
                  <a:extLst>
                    <a:ext uri="{FF2B5EF4-FFF2-40B4-BE49-F238E27FC236}">
                      <a16:creationId xmlns:a16="http://schemas.microsoft.com/office/drawing/2014/main" id="{6CBCD6B3-668B-88A4-5862-9705792D7B06}"/>
                    </a:ext>
                  </a:extLst>
                </p14:cNvPr>
                <p14:cNvContentPartPr/>
                <p14:nvPr/>
              </p14:nvContentPartPr>
              <p14:xfrm>
                <a:off x="2816663" y="2833041"/>
                <a:ext cx="1737720" cy="1646640"/>
              </p14:xfrm>
            </p:contentPart>
          </mc:Choice>
          <mc:Fallback>
            <p:pic>
              <p:nvPicPr>
                <p:cNvPr id="37" name="Ink 36">
                  <a:extLst>
                    <a:ext uri="{FF2B5EF4-FFF2-40B4-BE49-F238E27FC236}">
                      <a16:creationId xmlns:a16="http://schemas.microsoft.com/office/drawing/2014/main" id="{6CBCD6B3-668B-88A4-5862-9705792D7B06}"/>
                    </a:ext>
                  </a:extLst>
                </p:cNvPr>
                <p:cNvPicPr/>
                <p:nvPr/>
              </p:nvPicPr>
              <p:blipFill>
                <a:blip r:embed="rId71"/>
                <a:stretch>
                  <a:fillRect/>
                </a:stretch>
              </p:blipFill>
              <p:spPr>
                <a:xfrm>
                  <a:off x="2807663" y="2824401"/>
                  <a:ext cx="1755360" cy="1664280"/>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38" name="Ink 37">
                  <a:extLst>
                    <a:ext uri="{FF2B5EF4-FFF2-40B4-BE49-F238E27FC236}">
                      <a16:creationId xmlns:a16="http://schemas.microsoft.com/office/drawing/2014/main" id="{00D4DFFA-6A4E-FA77-1C9C-C1A436267323}"/>
                    </a:ext>
                  </a:extLst>
                </p14:cNvPr>
                <p14:cNvContentPartPr/>
                <p14:nvPr/>
              </p14:nvContentPartPr>
              <p14:xfrm>
                <a:off x="4345583" y="2816481"/>
                <a:ext cx="219960" cy="145440"/>
              </p14:xfrm>
            </p:contentPart>
          </mc:Choice>
          <mc:Fallback>
            <p:pic>
              <p:nvPicPr>
                <p:cNvPr id="38" name="Ink 37">
                  <a:extLst>
                    <a:ext uri="{FF2B5EF4-FFF2-40B4-BE49-F238E27FC236}">
                      <a16:creationId xmlns:a16="http://schemas.microsoft.com/office/drawing/2014/main" id="{00D4DFFA-6A4E-FA77-1C9C-C1A436267323}"/>
                    </a:ext>
                  </a:extLst>
                </p:cNvPr>
                <p:cNvPicPr/>
                <p:nvPr/>
              </p:nvPicPr>
              <p:blipFill>
                <a:blip r:embed="rId73"/>
                <a:stretch>
                  <a:fillRect/>
                </a:stretch>
              </p:blipFill>
              <p:spPr>
                <a:xfrm>
                  <a:off x="4336583" y="2807841"/>
                  <a:ext cx="237600" cy="163080"/>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39" name="Ink 38">
                  <a:extLst>
                    <a:ext uri="{FF2B5EF4-FFF2-40B4-BE49-F238E27FC236}">
                      <a16:creationId xmlns:a16="http://schemas.microsoft.com/office/drawing/2014/main" id="{A71BBD6C-AF02-283A-5029-EA0665FD9ACE}"/>
                    </a:ext>
                  </a:extLst>
                </p14:cNvPr>
                <p14:cNvContentPartPr/>
                <p14:nvPr/>
              </p14:nvContentPartPr>
              <p14:xfrm>
                <a:off x="4798463" y="2813601"/>
                <a:ext cx="104040" cy="156960"/>
              </p14:xfrm>
            </p:contentPart>
          </mc:Choice>
          <mc:Fallback>
            <p:pic>
              <p:nvPicPr>
                <p:cNvPr id="39" name="Ink 38">
                  <a:extLst>
                    <a:ext uri="{FF2B5EF4-FFF2-40B4-BE49-F238E27FC236}">
                      <a16:creationId xmlns:a16="http://schemas.microsoft.com/office/drawing/2014/main" id="{A71BBD6C-AF02-283A-5029-EA0665FD9ACE}"/>
                    </a:ext>
                  </a:extLst>
                </p:cNvPr>
                <p:cNvPicPr/>
                <p:nvPr/>
              </p:nvPicPr>
              <p:blipFill>
                <a:blip r:embed="rId75"/>
                <a:stretch>
                  <a:fillRect/>
                </a:stretch>
              </p:blipFill>
              <p:spPr>
                <a:xfrm>
                  <a:off x="4789463" y="2804961"/>
                  <a:ext cx="121680" cy="174600"/>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40" name="Ink 39">
                  <a:extLst>
                    <a:ext uri="{FF2B5EF4-FFF2-40B4-BE49-F238E27FC236}">
                      <a16:creationId xmlns:a16="http://schemas.microsoft.com/office/drawing/2014/main" id="{A88A8E9A-FB85-A483-CEC4-58C10A0EC6B5}"/>
                    </a:ext>
                  </a:extLst>
                </p14:cNvPr>
                <p14:cNvContentPartPr/>
                <p14:nvPr/>
              </p14:nvContentPartPr>
              <p14:xfrm>
                <a:off x="4879103" y="2806401"/>
                <a:ext cx="119880" cy="161280"/>
              </p14:xfrm>
            </p:contentPart>
          </mc:Choice>
          <mc:Fallback>
            <p:pic>
              <p:nvPicPr>
                <p:cNvPr id="40" name="Ink 39">
                  <a:extLst>
                    <a:ext uri="{FF2B5EF4-FFF2-40B4-BE49-F238E27FC236}">
                      <a16:creationId xmlns:a16="http://schemas.microsoft.com/office/drawing/2014/main" id="{A88A8E9A-FB85-A483-CEC4-58C10A0EC6B5}"/>
                    </a:ext>
                  </a:extLst>
                </p:cNvPr>
                <p:cNvPicPr/>
                <p:nvPr/>
              </p:nvPicPr>
              <p:blipFill>
                <a:blip r:embed="rId77"/>
                <a:stretch>
                  <a:fillRect/>
                </a:stretch>
              </p:blipFill>
              <p:spPr>
                <a:xfrm>
                  <a:off x="4870463" y="2797761"/>
                  <a:ext cx="137520" cy="178920"/>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41" name="Ink 40">
                  <a:extLst>
                    <a:ext uri="{FF2B5EF4-FFF2-40B4-BE49-F238E27FC236}">
                      <a16:creationId xmlns:a16="http://schemas.microsoft.com/office/drawing/2014/main" id="{2C08B4C4-A538-CB3E-48CE-951F3C42B8CF}"/>
                    </a:ext>
                  </a:extLst>
                </p14:cNvPr>
                <p14:cNvContentPartPr/>
                <p14:nvPr/>
              </p14:nvContentPartPr>
              <p14:xfrm>
                <a:off x="4877303" y="2815761"/>
                <a:ext cx="2273760" cy="682560"/>
              </p14:xfrm>
            </p:contentPart>
          </mc:Choice>
          <mc:Fallback>
            <p:pic>
              <p:nvPicPr>
                <p:cNvPr id="41" name="Ink 40">
                  <a:extLst>
                    <a:ext uri="{FF2B5EF4-FFF2-40B4-BE49-F238E27FC236}">
                      <a16:creationId xmlns:a16="http://schemas.microsoft.com/office/drawing/2014/main" id="{2C08B4C4-A538-CB3E-48CE-951F3C42B8CF}"/>
                    </a:ext>
                  </a:extLst>
                </p:cNvPr>
                <p:cNvPicPr/>
                <p:nvPr/>
              </p:nvPicPr>
              <p:blipFill>
                <a:blip r:embed="rId79"/>
                <a:stretch>
                  <a:fillRect/>
                </a:stretch>
              </p:blipFill>
              <p:spPr>
                <a:xfrm>
                  <a:off x="4868663" y="2806761"/>
                  <a:ext cx="2291400" cy="700200"/>
                </a:xfrm>
                <a:prstGeom prst="rect">
                  <a:avLst/>
                </a:prstGeom>
              </p:spPr>
            </p:pic>
          </mc:Fallback>
        </mc:AlternateContent>
        <mc:AlternateContent xmlns:mc="http://schemas.openxmlformats.org/markup-compatibility/2006">
          <mc:Choice xmlns:p14="http://schemas.microsoft.com/office/powerpoint/2010/main" Requires="p14">
            <p:contentPart p14:bwMode="auto" r:id="rId80">
              <p14:nvContentPartPr>
                <p14:cNvPr id="42" name="Ink 41">
                  <a:extLst>
                    <a:ext uri="{FF2B5EF4-FFF2-40B4-BE49-F238E27FC236}">
                      <a16:creationId xmlns:a16="http://schemas.microsoft.com/office/drawing/2014/main" id="{F28280FB-B202-FE5F-7938-099B5F6CBCCD}"/>
                    </a:ext>
                  </a:extLst>
                </p14:cNvPr>
                <p14:cNvContentPartPr/>
                <p14:nvPr/>
              </p14:nvContentPartPr>
              <p14:xfrm>
                <a:off x="3906023" y="2464761"/>
                <a:ext cx="24120" cy="402480"/>
              </p14:xfrm>
            </p:contentPart>
          </mc:Choice>
          <mc:Fallback>
            <p:pic>
              <p:nvPicPr>
                <p:cNvPr id="42" name="Ink 41">
                  <a:extLst>
                    <a:ext uri="{FF2B5EF4-FFF2-40B4-BE49-F238E27FC236}">
                      <a16:creationId xmlns:a16="http://schemas.microsoft.com/office/drawing/2014/main" id="{F28280FB-B202-FE5F-7938-099B5F6CBCCD}"/>
                    </a:ext>
                  </a:extLst>
                </p:cNvPr>
                <p:cNvPicPr/>
                <p:nvPr/>
              </p:nvPicPr>
              <p:blipFill>
                <a:blip r:embed="rId81"/>
                <a:stretch>
                  <a:fillRect/>
                </a:stretch>
              </p:blipFill>
              <p:spPr>
                <a:xfrm>
                  <a:off x="3897023" y="2456121"/>
                  <a:ext cx="41760" cy="420120"/>
                </a:xfrm>
                <a:prstGeom prst="rect">
                  <a:avLst/>
                </a:prstGeom>
              </p:spPr>
            </p:pic>
          </mc:Fallback>
        </mc:AlternateContent>
        <mc:AlternateContent xmlns:mc="http://schemas.openxmlformats.org/markup-compatibility/2006">
          <mc:Choice xmlns:p14="http://schemas.microsoft.com/office/powerpoint/2010/main" Requires="p14">
            <p:contentPart p14:bwMode="auto" r:id="rId82">
              <p14:nvContentPartPr>
                <p14:cNvPr id="43" name="Ink 42">
                  <a:extLst>
                    <a:ext uri="{FF2B5EF4-FFF2-40B4-BE49-F238E27FC236}">
                      <a16:creationId xmlns:a16="http://schemas.microsoft.com/office/drawing/2014/main" id="{2DE74373-D85B-9ACA-CEAE-61FD4EF8B199}"/>
                    </a:ext>
                  </a:extLst>
                </p14:cNvPr>
                <p14:cNvContentPartPr/>
                <p14:nvPr/>
              </p14:nvContentPartPr>
              <p14:xfrm>
                <a:off x="3868223" y="2787321"/>
                <a:ext cx="2573640" cy="96120"/>
              </p14:xfrm>
            </p:contentPart>
          </mc:Choice>
          <mc:Fallback>
            <p:pic>
              <p:nvPicPr>
                <p:cNvPr id="43" name="Ink 42">
                  <a:extLst>
                    <a:ext uri="{FF2B5EF4-FFF2-40B4-BE49-F238E27FC236}">
                      <a16:creationId xmlns:a16="http://schemas.microsoft.com/office/drawing/2014/main" id="{2DE74373-D85B-9ACA-CEAE-61FD4EF8B199}"/>
                    </a:ext>
                  </a:extLst>
                </p:cNvPr>
                <p:cNvPicPr/>
                <p:nvPr/>
              </p:nvPicPr>
              <p:blipFill>
                <a:blip r:embed="rId83"/>
                <a:stretch>
                  <a:fillRect/>
                </a:stretch>
              </p:blipFill>
              <p:spPr>
                <a:xfrm>
                  <a:off x="3859223" y="2778681"/>
                  <a:ext cx="2591280" cy="113760"/>
                </a:xfrm>
                <a:prstGeom prst="rect">
                  <a:avLst/>
                </a:prstGeom>
              </p:spPr>
            </p:pic>
          </mc:Fallback>
        </mc:AlternateContent>
        <mc:AlternateContent xmlns:mc="http://schemas.openxmlformats.org/markup-compatibility/2006">
          <mc:Choice xmlns:p14="http://schemas.microsoft.com/office/powerpoint/2010/main" Requires="p14">
            <p:contentPart p14:bwMode="auto" r:id="rId84">
              <p14:nvContentPartPr>
                <p14:cNvPr id="44" name="Ink 43">
                  <a:extLst>
                    <a:ext uri="{FF2B5EF4-FFF2-40B4-BE49-F238E27FC236}">
                      <a16:creationId xmlns:a16="http://schemas.microsoft.com/office/drawing/2014/main" id="{1A5F7012-08F1-928A-0AE4-BAED911A6173}"/>
                    </a:ext>
                  </a:extLst>
                </p14:cNvPr>
                <p14:cNvContentPartPr/>
                <p14:nvPr/>
              </p14:nvContentPartPr>
              <p14:xfrm>
                <a:off x="3808823" y="2195481"/>
                <a:ext cx="3279600" cy="634680"/>
              </p14:xfrm>
            </p:contentPart>
          </mc:Choice>
          <mc:Fallback>
            <p:pic>
              <p:nvPicPr>
                <p:cNvPr id="44" name="Ink 43">
                  <a:extLst>
                    <a:ext uri="{FF2B5EF4-FFF2-40B4-BE49-F238E27FC236}">
                      <a16:creationId xmlns:a16="http://schemas.microsoft.com/office/drawing/2014/main" id="{1A5F7012-08F1-928A-0AE4-BAED911A6173}"/>
                    </a:ext>
                  </a:extLst>
                </p:cNvPr>
                <p:cNvPicPr/>
                <p:nvPr/>
              </p:nvPicPr>
              <p:blipFill>
                <a:blip r:embed="rId85"/>
                <a:stretch>
                  <a:fillRect/>
                </a:stretch>
              </p:blipFill>
              <p:spPr>
                <a:xfrm>
                  <a:off x="3800183" y="2186481"/>
                  <a:ext cx="3297240" cy="652320"/>
                </a:xfrm>
                <a:prstGeom prst="rect">
                  <a:avLst/>
                </a:prstGeom>
              </p:spPr>
            </p:pic>
          </mc:Fallback>
        </mc:AlternateContent>
        <mc:AlternateContent xmlns:mc="http://schemas.openxmlformats.org/markup-compatibility/2006">
          <mc:Choice xmlns:p14="http://schemas.microsoft.com/office/powerpoint/2010/main" Requires="p14">
            <p:contentPart p14:bwMode="auto" r:id="rId86">
              <p14:nvContentPartPr>
                <p14:cNvPr id="45" name="Ink 44">
                  <a:extLst>
                    <a:ext uri="{FF2B5EF4-FFF2-40B4-BE49-F238E27FC236}">
                      <a16:creationId xmlns:a16="http://schemas.microsoft.com/office/drawing/2014/main" id="{CC2450DF-BE87-BE48-F065-81F6D0754347}"/>
                    </a:ext>
                  </a:extLst>
                </p14:cNvPr>
                <p14:cNvContentPartPr/>
                <p14:nvPr/>
              </p14:nvContentPartPr>
              <p14:xfrm>
                <a:off x="3993863" y="2410041"/>
                <a:ext cx="146880" cy="261720"/>
              </p14:xfrm>
            </p:contentPart>
          </mc:Choice>
          <mc:Fallback>
            <p:pic>
              <p:nvPicPr>
                <p:cNvPr id="45" name="Ink 44">
                  <a:extLst>
                    <a:ext uri="{FF2B5EF4-FFF2-40B4-BE49-F238E27FC236}">
                      <a16:creationId xmlns:a16="http://schemas.microsoft.com/office/drawing/2014/main" id="{CC2450DF-BE87-BE48-F065-81F6D0754347}"/>
                    </a:ext>
                  </a:extLst>
                </p:cNvPr>
                <p:cNvPicPr/>
                <p:nvPr/>
              </p:nvPicPr>
              <p:blipFill>
                <a:blip r:embed="rId87"/>
                <a:stretch>
                  <a:fillRect/>
                </a:stretch>
              </p:blipFill>
              <p:spPr>
                <a:xfrm>
                  <a:off x="3985223" y="2401401"/>
                  <a:ext cx="164520" cy="279360"/>
                </a:xfrm>
                <a:prstGeom prst="rect">
                  <a:avLst/>
                </a:prstGeom>
              </p:spPr>
            </p:pic>
          </mc:Fallback>
        </mc:AlternateContent>
        <mc:AlternateContent xmlns:mc="http://schemas.openxmlformats.org/markup-compatibility/2006">
          <mc:Choice xmlns:p14="http://schemas.microsoft.com/office/powerpoint/2010/main" Requires="p14">
            <p:contentPart p14:bwMode="auto" r:id="rId88">
              <p14:nvContentPartPr>
                <p14:cNvPr id="46" name="Ink 45">
                  <a:extLst>
                    <a:ext uri="{FF2B5EF4-FFF2-40B4-BE49-F238E27FC236}">
                      <a16:creationId xmlns:a16="http://schemas.microsoft.com/office/drawing/2014/main" id="{E7EAF16C-A103-2544-20AB-94D4F2DCB09A}"/>
                    </a:ext>
                  </a:extLst>
                </p14:cNvPr>
                <p14:cNvContentPartPr/>
                <p14:nvPr/>
              </p14:nvContentPartPr>
              <p14:xfrm>
                <a:off x="4228223" y="2466561"/>
                <a:ext cx="463320" cy="194760"/>
              </p14:xfrm>
            </p:contentPart>
          </mc:Choice>
          <mc:Fallback>
            <p:pic>
              <p:nvPicPr>
                <p:cNvPr id="46" name="Ink 45">
                  <a:extLst>
                    <a:ext uri="{FF2B5EF4-FFF2-40B4-BE49-F238E27FC236}">
                      <a16:creationId xmlns:a16="http://schemas.microsoft.com/office/drawing/2014/main" id="{E7EAF16C-A103-2544-20AB-94D4F2DCB09A}"/>
                    </a:ext>
                  </a:extLst>
                </p:cNvPr>
                <p:cNvPicPr/>
                <p:nvPr/>
              </p:nvPicPr>
              <p:blipFill>
                <a:blip r:embed="rId89"/>
                <a:stretch>
                  <a:fillRect/>
                </a:stretch>
              </p:blipFill>
              <p:spPr>
                <a:xfrm>
                  <a:off x="4219583" y="2457561"/>
                  <a:ext cx="480960" cy="212400"/>
                </a:xfrm>
                <a:prstGeom prst="rect">
                  <a:avLst/>
                </a:prstGeom>
              </p:spPr>
            </p:pic>
          </mc:Fallback>
        </mc:AlternateContent>
        <mc:AlternateContent xmlns:mc="http://schemas.openxmlformats.org/markup-compatibility/2006">
          <mc:Choice xmlns:p14="http://schemas.microsoft.com/office/powerpoint/2010/main" Requires="p14">
            <p:contentPart p14:bwMode="auto" r:id="rId90">
              <p14:nvContentPartPr>
                <p14:cNvPr id="47" name="Ink 46">
                  <a:extLst>
                    <a:ext uri="{FF2B5EF4-FFF2-40B4-BE49-F238E27FC236}">
                      <a16:creationId xmlns:a16="http://schemas.microsoft.com/office/drawing/2014/main" id="{FEDFBE74-92FB-306D-8335-DFC1222E37C4}"/>
                    </a:ext>
                  </a:extLst>
                </p14:cNvPr>
                <p14:cNvContentPartPr/>
                <p14:nvPr/>
              </p14:nvContentPartPr>
              <p14:xfrm>
                <a:off x="4760663" y="2440641"/>
                <a:ext cx="128160" cy="275760"/>
              </p14:xfrm>
            </p:contentPart>
          </mc:Choice>
          <mc:Fallback>
            <p:pic>
              <p:nvPicPr>
                <p:cNvPr id="47" name="Ink 46">
                  <a:extLst>
                    <a:ext uri="{FF2B5EF4-FFF2-40B4-BE49-F238E27FC236}">
                      <a16:creationId xmlns:a16="http://schemas.microsoft.com/office/drawing/2014/main" id="{FEDFBE74-92FB-306D-8335-DFC1222E37C4}"/>
                    </a:ext>
                  </a:extLst>
                </p:cNvPr>
                <p:cNvPicPr/>
                <p:nvPr/>
              </p:nvPicPr>
              <p:blipFill>
                <a:blip r:embed="rId91"/>
                <a:stretch>
                  <a:fillRect/>
                </a:stretch>
              </p:blipFill>
              <p:spPr>
                <a:xfrm>
                  <a:off x="4751663" y="2431641"/>
                  <a:ext cx="145800" cy="293400"/>
                </a:xfrm>
                <a:prstGeom prst="rect">
                  <a:avLst/>
                </a:prstGeom>
              </p:spPr>
            </p:pic>
          </mc:Fallback>
        </mc:AlternateContent>
        <mc:AlternateContent xmlns:mc="http://schemas.openxmlformats.org/markup-compatibility/2006">
          <mc:Choice xmlns:p14="http://schemas.microsoft.com/office/powerpoint/2010/main" Requires="p14">
            <p:contentPart p14:bwMode="auto" r:id="rId92">
              <p14:nvContentPartPr>
                <p14:cNvPr id="48" name="Ink 47">
                  <a:extLst>
                    <a:ext uri="{FF2B5EF4-FFF2-40B4-BE49-F238E27FC236}">
                      <a16:creationId xmlns:a16="http://schemas.microsoft.com/office/drawing/2014/main" id="{762E6815-DB93-CC9D-8FAB-EEA882441B7B}"/>
                    </a:ext>
                  </a:extLst>
                </p14:cNvPr>
                <p14:cNvContentPartPr/>
                <p14:nvPr/>
              </p14:nvContentPartPr>
              <p14:xfrm>
                <a:off x="4955783" y="2412201"/>
                <a:ext cx="376560" cy="223200"/>
              </p14:xfrm>
            </p:contentPart>
          </mc:Choice>
          <mc:Fallback>
            <p:pic>
              <p:nvPicPr>
                <p:cNvPr id="48" name="Ink 47">
                  <a:extLst>
                    <a:ext uri="{FF2B5EF4-FFF2-40B4-BE49-F238E27FC236}">
                      <a16:creationId xmlns:a16="http://schemas.microsoft.com/office/drawing/2014/main" id="{762E6815-DB93-CC9D-8FAB-EEA882441B7B}"/>
                    </a:ext>
                  </a:extLst>
                </p:cNvPr>
                <p:cNvPicPr/>
                <p:nvPr/>
              </p:nvPicPr>
              <p:blipFill>
                <a:blip r:embed="rId93"/>
                <a:stretch>
                  <a:fillRect/>
                </a:stretch>
              </p:blipFill>
              <p:spPr>
                <a:xfrm>
                  <a:off x="4947143" y="2403561"/>
                  <a:ext cx="394200" cy="240840"/>
                </a:xfrm>
                <a:prstGeom prst="rect">
                  <a:avLst/>
                </a:prstGeom>
              </p:spPr>
            </p:pic>
          </mc:Fallback>
        </mc:AlternateContent>
        <mc:AlternateContent xmlns:mc="http://schemas.openxmlformats.org/markup-compatibility/2006">
          <mc:Choice xmlns:p14="http://schemas.microsoft.com/office/powerpoint/2010/main" Requires="p14">
            <p:contentPart p14:bwMode="auto" r:id="rId94">
              <p14:nvContentPartPr>
                <p14:cNvPr id="49" name="Ink 48">
                  <a:extLst>
                    <a:ext uri="{FF2B5EF4-FFF2-40B4-BE49-F238E27FC236}">
                      <a16:creationId xmlns:a16="http://schemas.microsoft.com/office/drawing/2014/main" id="{D44B0E30-3A69-AE5C-56CE-2330BC72DD3E}"/>
                    </a:ext>
                  </a:extLst>
                </p14:cNvPr>
                <p14:cNvContentPartPr/>
                <p14:nvPr/>
              </p14:nvContentPartPr>
              <p14:xfrm>
                <a:off x="5377343" y="2319681"/>
                <a:ext cx="9000" cy="46800"/>
              </p14:xfrm>
            </p:contentPart>
          </mc:Choice>
          <mc:Fallback>
            <p:pic>
              <p:nvPicPr>
                <p:cNvPr id="49" name="Ink 48">
                  <a:extLst>
                    <a:ext uri="{FF2B5EF4-FFF2-40B4-BE49-F238E27FC236}">
                      <a16:creationId xmlns:a16="http://schemas.microsoft.com/office/drawing/2014/main" id="{D44B0E30-3A69-AE5C-56CE-2330BC72DD3E}"/>
                    </a:ext>
                  </a:extLst>
                </p:cNvPr>
                <p:cNvPicPr/>
                <p:nvPr/>
              </p:nvPicPr>
              <p:blipFill>
                <a:blip r:embed="rId95"/>
                <a:stretch>
                  <a:fillRect/>
                </a:stretch>
              </p:blipFill>
              <p:spPr>
                <a:xfrm>
                  <a:off x="5368343" y="2311041"/>
                  <a:ext cx="26640" cy="64440"/>
                </a:xfrm>
                <a:prstGeom prst="rect">
                  <a:avLst/>
                </a:prstGeom>
              </p:spPr>
            </p:pic>
          </mc:Fallback>
        </mc:AlternateContent>
        <mc:AlternateContent xmlns:mc="http://schemas.openxmlformats.org/markup-compatibility/2006">
          <mc:Choice xmlns:p14="http://schemas.microsoft.com/office/powerpoint/2010/main" Requires="p14">
            <p:contentPart p14:bwMode="auto" r:id="rId96">
              <p14:nvContentPartPr>
                <p14:cNvPr id="50" name="Ink 49">
                  <a:extLst>
                    <a:ext uri="{FF2B5EF4-FFF2-40B4-BE49-F238E27FC236}">
                      <a16:creationId xmlns:a16="http://schemas.microsoft.com/office/drawing/2014/main" id="{90393074-DB19-A034-D963-8F8FEDA4EA79}"/>
                    </a:ext>
                  </a:extLst>
                </p14:cNvPr>
                <p14:cNvContentPartPr/>
                <p14:nvPr/>
              </p14:nvContentPartPr>
              <p14:xfrm>
                <a:off x="5385983" y="2378721"/>
                <a:ext cx="55800" cy="207360"/>
              </p14:xfrm>
            </p:contentPart>
          </mc:Choice>
          <mc:Fallback>
            <p:pic>
              <p:nvPicPr>
                <p:cNvPr id="50" name="Ink 49">
                  <a:extLst>
                    <a:ext uri="{FF2B5EF4-FFF2-40B4-BE49-F238E27FC236}">
                      <a16:creationId xmlns:a16="http://schemas.microsoft.com/office/drawing/2014/main" id="{90393074-DB19-A034-D963-8F8FEDA4EA79}"/>
                    </a:ext>
                  </a:extLst>
                </p:cNvPr>
                <p:cNvPicPr/>
                <p:nvPr/>
              </p:nvPicPr>
              <p:blipFill>
                <a:blip r:embed="rId97"/>
                <a:stretch>
                  <a:fillRect/>
                </a:stretch>
              </p:blipFill>
              <p:spPr>
                <a:xfrm>
                  <a:off x="5377343" y="2369721"/>
                  <a:ext cx="73440" cy="225000"/>
                </a:xfrm>
                <a:prstGeom prst="rect">
                  <a:avLst/>
                </a:prstGeom>
              </p:spPr>
            </p:pic>
          </mc:Fallback>
        </mc:AlternateContent>
        <mc:AlternateContent xmlns:mc="http://schemas.openxmlformats.org/markup-compatibility/2006">
          <mc:Choice xmlns:p14="http://schemas.microsoft.com/office/powerpoint/2010/main" Requires="p14">
            <p:contentPart p14:bwMode="auto" r:id="rId98">
              <p14:nvContentPartPr>
                <p14:cNvPr id="51" name="Ink 50">
                  <a:extLst>
                    <a:ext uri="{FF2B5EF4-FFF2-40B4-BE49-F238E27FC236}">
                      <a16:creationId xmlns:a16="http://schemas.microsoft.com/office/drawing/2014/main" id="{FE236DA6-9A1B-0183-0AE6-6260CF50B159}"/>
                    </a:ext>
                  </a:extLst>
                </p14:cNvPr>
                <p14:cNvContentPartPr/>
                <p14:nvPr/>
              </p14:nvContentPartPr>
              <p14:xfrm>
                <a:off x="5423783" y="2414721"/>
                <a:ext cx="289080" cy="170640"/>
              </p14:xfrm>
            </p:contentPart>
          </mc:Choice>
          <mc:Fallback>
            <p:pic>
              <p:nvPicPr>
                <p:cNvPr id="51" name="Ink 50">
                  <a:extLst>
                    <a:ext uri="{FF2B5EF4-FFF2-40B4-BE49-F238E27FC236}">
                      <a16:creationId xmlns:a16="http://schemas.microsoft.com/office/drawing/2014/main" id="{FE236DA6-9A1B-0183-0AE6-6260CF50B159}"/>
                    </a:ext>
                  </a:extLst>
                </p:cNvPr>
                <p:cNvPicPr/>
                <p:nvPr/>
              </p:nvPicPr>
              <p:blipFill>
                <a:blip r:embed="rId99"/>
                <a:stretch>
                  <a:fillRect/>
                </a:stretch>
              </p:blipFill>
              <p:spPr>
                <a:xfrm>
                  <a:off x="5415143" y="2405721"/>
                  <a:ext cx="306720" cy="188280"/>
                </a:xfrm>
                <a:prstGeom prst="rect">
                  <a:avLst/>
                </a:prstGeom>
              </p:spPr>
            </p:pic>
          </mc:Fallback>
        </mc:AlternateContent>
        <mc:AlternateContent xmlns:mc="http://schemas.openxmlformats.org/markup-compatibility/2006">
          <mc:Choice xmlns:p14="http://schemas.microsoft.com/office/powerpoint/2010/main" Requires="p14">
            <p:contentPart p14:bwMode="auto" r:id="rId100">
              <p14:nvContentPartPr>
                <p14:cNvPr id="52" name="Ink 51">
                  <a:extLst>
                    <a:ext uri="{FF2B5EF4-FFF2-40B4-BE49-F238E27FC236}">
                      <a16:creationId xmlns:a16="http://schemas.microsoft.com/office/drawing/2014/main" id="{535947DD-F54B-F335-6F22-23C9ED78E07C}"/>
                    </a:ext>
                  </a:extLst>
                </p14:cNvPr>
                <p14:cNvContentPartPr/>
                <p14:nvPr/>
              </p14:nvContentPartPr>
              <p14:xfrm>
                <a:off x="4950023" y="1785801"/>
                <a:ext cx="87840" cy="532440"/>
              </p14:xfrm>
            </p:contentPart>
          </mc:Choice>
          <mc:Fallback>
            <p:pic>
              <p:nvPicPr>
                <p:cNvPr id="52" name="Ink 51">
                  <a:extLst>
                    <a:ext uri="{FF2B5EF4-FFF2-40B4-BE49-F238E27FC236}">
                      <a16:creationId xmlns:a16="http://schemas.microsoft.com/office/drawing/2014/main" id="{535947DD-F54B-F335-6F22-23C9ED78E07C}"/>
                    </a:ext>
                  </a:extLst>
                </p:cNvPr>
                <p:cNvPicPr/>
                <p:nvPr/>
              </p:nvPicPr>
              <p:blipFill>
                <a:blip r:embed="rId101"/>
                <a:stretch>
                  <a:fillRect/>
                </a:stretch>
              </p:blipFill>
              <p:spPr>
                <a:xfrm>
                  <a:off x="4941023" y="1776801"/>
                  <a:ext cx="105480" cy="550080"/>
                </a:xfrm>
                <a:prstGeom prst="rect">
                  <a:avLst/>
                </a:prstGeom>
              </p:spPr>
            </p:pic>
          </mc:Fallback>
        </mc:AlternateContent>
        <mc:AlternateContent xmlns:mc="http://schemas.openxmlformats.org/markup-compatibility/2006">
          <mc:Choice xmlns:p14="http://schemas.microsoft.com/office/powerpoint/2010/main" Requires="p14">
            <p:contentPart p14:bwMode="auto" r:id="rId102">
              <p14:nvContentPartPr>
                <p14:cNvPr id="53" name="Ink 52">
                  <a:extLst>
                    <a:ext uri="{FF2B5EF4-FFF2-40B4-BE49-F238E27FC236}">
                      <a16:creationId xmlns:a16="http://schemas.microsoft.com/office/drawing/2014/main" id="{4D6DAD3F-1B75-0F68-5787-0CE99D07E67C}"/>
                    </a:ext>
                  </a:extLst>
                </p14:cNvPr>
                <p14:cNvContentPartPr/>
                <p14:nvPr/>
              </p14:nvContentPartPr>
              <p14:xfrm>
                <a:off x="4878743" y="1854561"/>
                <a:ext cx="155520" cy="120240"/>
              </p14:xfrm>
            </p:contentPart>
          </mc:Choice>
          <mc:Fallback>
            <p:pic>
              <p:nvPicPr>
                <p:cNvPr id="53" name="Ink 52">
                  <a:extLst>
                    <a:ext uri="{FF2B5EF4-FFF2-40B4-BE49-F238E27FC236}">
                      <a16:creationId xmlns:a16="http://schemas.microsoft.com/office/drawing/2014/main" id="{4D6DAD3F-1B75-0F68-5787-0CE99D07E67C}"/>
                    </a:ext>
                  </a:extLst>
                </p:cNvPr>
                <p:cNvPicPr/>
                <p:nvPr/>
              </p:nvPicPr>
              <p:blipFill>
                <a:blip r:embed="rId103"/>
                <a:stretch>
                  <a:fillRect/>
                </a:stretch>
              </p:blipFill>
              <p:spPr>
                <a:xfrm>
                  <a:off x="4869743" y="1845921"/>
                  <a:ext cx="173160" cy="137880"/>
                </a:xfrm>
                <a:prstGeom prst="rect">
                  <a:avLst/>
                </a:prstGeom>
              </p:spPr>
            </p:pic>
          </mc:Fallback>
        </mc:AlternateContent>
        <mc:AlternateContent xmlns:mc="http://schemas.openxmlformats.org/markup-compatibility/2006">
          <mc:Choice xmlns:p14="http://schemas.microsoft.com/office/powerpoint/2010/main" Requires="p14">
            <p:contentPart p14:bwMode="auto" r:id="rId104">
              <p14:nvContentPartPr>
                <p14:cNvPr id="54" name="Ink 53">
                  <a:extLst>
                    <a:ext uri="{FF2B5EF4-FFF2-40B4-BE49-F238E27FC236}">
                      <a16:creationId xmlns:a16="http://schemas.microsoft.com/office/drawing/2014/main" id="{FB1258AE-A0FC-B48D-5CAA-5038EB88ABA0}"/>
                    </a:ext>
                  </a:extLst>
                </p14:cNvPr>
                <p14:cNvContentPartPr/>
                <p14:nvPr/>
              </p14:nvContentPartPr>
              <p14:xfrm>
                <a:off x="3868583" y="1419321"/>
                <a:ext cx="28080" cy="473040"/>
              </p14:xfrm>
            </p:contentPart>
          </mc:Choice>
          <mc:Fallback>
            <p:pic>
              <p:nvPicPr>
                <p:cNvPr id="54" name="Ink 53">
                  <a:extLst>
                    <a:ext uri="{FF2B5EF4-FFF2-40B4-BE49-F238E27FC236}">
                      <a16:creationId xmlns:a16="http://schemas.microsoft.com/office/drawing/2014/main" id="{FB1258AE-A0FC-B48D-5CAA-5038EB88ABA0}"/>
                    </a:ext>
                  </a:extLst>
                </p:cNvPr>
                <p:cNvPicPr/>
                <p:nvPr/>
              </p:nvPicPr>
              <p:blipFill>
                <a:blip r:embed="rId105"/>
                <a:stretch>
                  <a:fillRect/>
                </a:stretch>
              </p:blipFill>
              <p:spPr>
                <a:xfrm>
                  <a:off x="3859943" y="1410321"/>
                  <a:ext cx="45720" cy="490680"/>
                </a:xfrm>
                <a:prstGeom prst="rect">
                  <a:avLst/>
                </a:prstGeom>
              </p:spPr>
            </p:pic>
          </mc:Fallback>
        </mc:AlternateContent>
        <mc:AlternateContent xmlns:mc="http://schemas.openxmlformats.org/markup-compatibility/2006">
          <mc:Choice xmlns:p14="http://schemas.microsoft.com/office/powerpoint/2010/main" Requires="p14">
            <p:contentPart p14:bwMode="auto" r:id="rId106">
              <p14:nvContentPartPr>
                <p14:cNvPr id="55" name="Ink 54">
                  <a:extLst>
                    <a:ext uri="{FF2B5EF4-FFF2-40B4-BE49-F238E27FC236}">
                      <a16:creationId xmlns:a16="http://schemas.microsoft.com/office/drawing/2014/main" id="{67DF72DC-3A0A-02B6-74AC-EF4E379C9839}"/>
                    </a:ext>
                  </a:extLst>
                </p14:cNvPr>
                <p14:cNvContentPartPr/>
                <p14:nvPr/>
              </p14:nvContentPartPr>
              <p14:xfrm>
                <a:off x="3783623" y="1779321"/>
                <a:ext cx="2890440" cy="37440"/>
              </p14:xfrm>
            </p:contentPart>
          </mc:Choice>
          <mc:Fallback>
            <p:pic>
              <p:nvPicPr>
                <p:cNvPr id="55" name="Ink 54">
                  <a:extLst>
                    <a:ext uri="{FF2B5EF4-FFF2-40B4-BE49-F238E27FC236}">
                      <a16:creationId xmlns:a16="http://schemas.microsoft.com/office/drawing/2014/main" id="{67DF72DC-3A0A-02B6-74AC-EF4E379C9839}"/>
                    </a:ext>
                  </a:extLst>
                </p:cNvPr>
                <p:cNvPicPr/>
                <p:nvPr/>
              </p:nvPicPr>
              <p:blipFill>
                <a:blip r:embed="rId107"/>
                <a:stretch>
                  <a:fillRect/>
                </a:stretch>
              </p:blipFill>
              <p:spPr>
                <a:xfrm>
                  <a:off x="3774623" y="1770321"/>
                  <a:ext cx="2908080" cy="55080"/>
                </a:xfrm>
                <a:prstGeom prst="rect">
                  <a:avLst/>
                </a:prstGeom>
              </p:spPr>
            </p:pic>
          </mc:Fallback>
        </mc:AlternateContent>
        <mc:AlternateContent xmlns:mc="http://schemas.openxmlformats.org/markup-compatibility/2006">
          <mc:Choice xmlns:p14="http://schemas.microsoft.com/office/powerpoint/2010/main" Requires="p14">
            <p:contentPart p14:bwMode="auto" r:id="rId108">
              <p14:nvContentPartPr>
                <p14:cNvPr id="56" name="Ink 55">
                  <a:extLst>
                    <a:ext uri="{FF2B5EF4-FFF2-40B4-BE49-F238E27FC236}">
                      <a16:creationId xmlns:a16="http://schemas.microsoft.com/office/drawing/2014/main" id="{6F49B558-702A-DB12-D3F1-074C5806A4C0}"/>
                    </a:ext>
                  </a:extLst>
                </p14:cNvPr>
                <p14:cNvContentPartPr/>
                <p14:nvPr/>
              </p14:nvContentPartPr>
              <p14:xfrm>
                <a:off x="3607583" y="1326441"/>
                <a:ext cx="3287880" cy="492840"/>
              </p14:xfrm>
            </p:contentPart>
          </mc:Choice>
          <mc:Fallback>
            <p:pic>
              <p:nvPicPr>
                <p:cNvPr id="56" name="Ink 55">
                  <a:extLst>
                    <a:ext uri="{FF2B5EF4-FFF2-40B4-BE49-F238E27FC236}">
                      <a16:creationId xmlns:a16="http://schemas.microsoft.com/office/drawing/2014/main" id="{6F49B558-702A-DB12-D3F1-074C5806A4C0}"/>
                    </a:ext>
                  </a:extLst>
                </p:cNvPr>
                <p:cNvPicPr/>
                <p:nvPr/>
              </p:nvPicPr>
              <p:blipFill>
                <a:blip r:embed="rId109"/>
                <a:stretch>
                  <a:fillRect/>
                </a:stretch>
              </p:blipFill>
              <p:spPr>
                <a:xfrm>
                  <a:off x="3598583" y="1317801"/>
                  <a:ext cx="3305520" cy="510480"/>
                </a:xfrm>
                <a:prstGeom prst="rect">
                  <a:avLst/>
                </a:prstGeom>
              </p:spPr>
            </p:pic>
          </mc:Fallback>
        </mc:AlternateContent>
        <mc:AlternateContent xmlns:mc="http://schemas.openxmlformats.org/markup-compatibility/2006">
          <mc:Choice xmlns:p14="http://schemas.microsoft.com/office/powerpoint/2010/main" Requires="p14">
            <p:contentPart p14:bwMode="auto" r:id="rId110">
              <p14:nvContentPartPr>
                <p14:cNvPr id="58" name="Ink 57">
                  <a:extLst>
                    <a:ext uri="{FF2B5EF4-FFF2-40B4-BE49-F238E27FC236}">
                      <a16:creationId xmlns:a16="http://schemas.microsoft.com/office/drawing/2014/main" id="{D1C624B2-B3BA-4D2D-EC58-F10D8A742F1D}"/>
                    </a:ext>
                  </a:extLst>
                </p14:cNvPr>
                <p14:cNvContentPartPr/>
                <p14:nvPr/>
              </p14:nvContentPartPr>
              <p14:xfrm>
                <a:off x="4492103" y="1476561"/>
                <a:ext cx="234720" cy="297720"/>
              </p14:xfrm>
            </p:contentPart>
          </mc:Choice>
          <mc:Fallback>
            <p:pic>
              <p:nvPicPr>
                <p:cNvPr id="58" name="Ink 57">
                  <a:extLst>
                    <a:ext uri="{FF2B5EF4-FFF2-40B4-BE49-F238E27FC236}">
                      <a16:creationId xmlns:a16="http://schemas.microsoft.com/office/drawing/2014/main" id="{D1C624B2-B3BA-4D2D-EC58-F10D8A742F1D}"/>
                    </a:ext>
                  </a:extLst>
                </p:cNvPr>
                <p:cNvPicPr/>
                <p:nvPr/>
              </p:nvPicPr>
              <p:blipFill>
                <a:blip r:embed="rId111"/>
                <a:stretch>
                  <a:fillRect/>
                </a:stretch>
              </p:blipFill>
              <p:spPr>
                <a:xfrm>
                  <a:off x="4483103" y="1467921"/>
                  <a:ext cx="252360" cy="315360"/>
                </a:xfrm>
                <a:prstGeom prst="rect">
                  <a:avLst/>
                </a:prstGeom>
              </p:spPr>
            </p:pic>
          </mc:Fallback>
        </mc:AlternateContent>
        <mc:AlternateContent xmlns:mc="http://schemas.openxmlformats.org/markup-compatibility/2006">
          <mc:Choice xmlns:p14="http://schemas.microsoft.com/office/powerpoint/2010/main" Requires="p14">
            <p:contentPart p14:bwMode="auto" r:id="rId112">
              <p14:nvContentPartPr>
                <p14:cNvPr id="59" name="Ink 58">
                  <a:extLst>
                    <a:ext uri="{FF2B5EF4-FFF2-40B4-BE49-F238E27FC236}">
                      <a16:creationId xmlns:a16="http://schemas.microsoft.com/office/drawing/2014/main" id="{10A209A3-9B35-BE5F-1993-917330C49B52}"/>
                    </a:ext>
                  </a:extLst>
                </p14:cNvPr>
                <p14:cNvContentPartPr/>
                <p14:nvPr/>
              </p14:nvContentPartPr>
              <p14:xfrm>
                <a:off x="4526663" y="1547121"/>
                <a:ext cx="887400" cy="284400"/>
              </p14:xfrm>
            </p:contentPart>
          </mc:Choice>
          <mc:Fallback>
            <p:pic>
              <p:nvPicPr>
                <p:cNvPr id="59" name="Ink 58">
                  <a:extLst>
                    <a:ext uri="{FF2B5EF4-FFF2-40B4-BE49-F238E27FC236}">
                      <a16:creationId xmlns:a16="http://schemas.microsoft.com/office/drawing/2014/main" id="{10A209A3-9B35-BE5F-1993-917330C49B52}"/>
                    </a:ext>
                  </a:extLst>
                </p:cNvPr>
                <p:cNvPicPr/>
                <p:nvPr/>
              </p:nvPicPr>
              <p:blipFill>
                <a:blip r:embed="rId113"/>
                <a:stretch>
                  <a:fillRect/>
                </a:stretch>
              </p:blipFill>
              <p:spPr>
                <a:xfrm>
                  <a:off x="4518023" y="1538481"/>
                  <a:ext cx="905040" cy="302040"/>
                </a:xfrm>
                <a:prstGeom prst="rect">
                  <a:avLst/>
                </a:prstGeom>
              </p:spPr>
            </p:pic>
          </mc:Fallback>
        </mc:AlternateContent>
        <mc:AlternateContent xmlns:mc="http://schemas.openxmlformats.org/markup-compatibility/2006">
          <mc:Choice xmlns:p14="http://schemas.microsoft.com/office/powerpoint/2010/main" Requires="p14">
            <p:contentPart p14:bwMode="auto" r:id="rId114">
              <p14:nvContentPartPr>
                <p14:cNvPr id="60" name="Ink 59">
                  <a:extLst>
                    <a:ext uri="{FF2B5EF4-FFF2-40B4-BE49-F238E27FC236}">
                      <a16:creationId xmlns:a16="http://schemas.microsoft.com/office/drawing/2014/main" id="{A549C7F8-64D3-9874-CA68-7309B0FC58B5}"/>
                    </a:ext>
                  </a:extLst>
                </p14:cNvPr>
                <p14:cNvContentPartPr/>
                <p14:nvPr/>
              </p14:nvContentPartPr>
              <p14:xfrm>
                <a:off x="5514143" y="1487721"/>
                <a:ext cx="32760" cy="249120"/>
              </p14:xfrm>
            </p:contentPart>
          </mc:Choice>
          <mc:Fallback>
            <p:pic>
              <p:nvPicPr>
                <p:cNvPr id="60" name="Ink 59">
                  <a:extLst>
                    <a:ext uri="{FF2B5EF4-FFF2-40B4-BE49-F238E27FC236}">
                      <a16:creationId xmlns:a16="http://schemas.microsoft.com/office/drawing/2014/main" id="{A549C7F8-64D3-9874-CA68-7309B0FC58B5}"/>
                    </a:ext>
                  </a:extLst>
                </p:cNvPr>
                <p:cNvPicPr/>
                <p:nvPr/>
              </p:nvPicPr>
              <p:blipFill>
                <a:blip r:embed="rId115"/>
                <a:stretch>
                  <a:fillRect/>
                </a:stretch>
              </p:blipFill>
              <p:spPr>
                <a:xfrm>
                  <a:off x="5505143" y="1478721"/>
                  <a:ext cx="50400" cy="266760"/>
                </a:xfrm>
                <a:prstGeom prst="rect">
                  <a:avLst/>
                </a:prstGeom>
              </p:spPr>
            </p:pic>
          </mc:Fallback>
        </mc:AlternateContent>
        <mc:AlternateContent xmlns:mc="http://schemas.openxmlformats.org/markup-compatibility/2006">
          <mc:Choice xmlns:p14="http://schemas.microsoft.com/office/powerpoint/2010/main" Requires="p14">
            <p:contentPart p14:bwMode="auto" r:id="rId116">
              <p14:nvContentPartPr>
                <p14:cNvPr id="61" name="Ink 60">
                  <a:extLst>
                    <a:ext uri="{FF2B5EF4-FFF2-40B4-BE49-F238E27FC236}">
                      <a16:creationId xmlns:a16="http://schemas.microsoft.com/office/drawing/2014/main" id="{CC6A8638-0546-C7E1-FB97-D7D0E928EDED}"/>
                    </a:ext>
                  </a:extLst>
                </p14:cNvPr>
                <p14:cNvContentPartPr/>
                <p14:nvPr/>
              </p14:nvContentPartPr>
              <p14:xfrm>
                <a:off x="5533943" y="1573041"/>
                <a:ext cx="111960" cy="163800"/>
              </p14:xfrm>
            </p:contentPart>
          </mc:Choice>
          <mc:Fallback>
            <p:pic>
              <p:nvPicPr>
                <p:cNvPr id="61" name="Ink 60">
                  <a:extLst>
                    <a:ext uri="{FF2B5EF4-FFF2-40B4-BE49-F238E27FC236}">
                      <a16:creationId xmlns:a16="http://schemas.microsoft.com/office/drawing/2014/main" id="{CC6A8638-0546-C7E1-FB97-D7D0E928EDED}"/>
                    </a:ext>
                  </a:extLst>
                </p:cNvPr>
                <p:cNvPicPr/>
                <p:nvPr/>
              </p:nvPicPr>
              <p:blipFill>
                <a:blip r:embed="rId117"/>
                <a:stretch>
                  <a:fillRect/>
                </a:stretch>
              </p:blipFill>
              <p:spPr>
                <a:xfrm>
                  <a:off x="5525303" y="1564041"/>
                  <a:ext cx="129600" cy="181440"/>
                </a:xfrm>
                <a:prstGeom prst="rect">
                  <a:avLst/>
                </a:prstGeom>
              </p:spPr>
            </p:pic>
          </mc:Fallback>
        </mc:AlternateContent>
        <mc:AlternateContent xmlns:mc="http://schemas.openxmlformats.org/markup-compatibility/2006">
          <mc:Choice xmlns:p14="http://schemas.microsoft.com/office/powerpoint/2010/main" Requires="p14">
            <p:contentPart p14:bwMode="auto" r:id="rId118">
              <p14:nvContentPartPr>
                <p14:cNvPr id="62" name="Ink 61">
                  <a:extLst>
                    <a:ext uri="{FF2B5EF4-FFF2-40B4-BE49-F238E27FC236}">
                      <a16:creationId xmlns:a16="http://schemas.microsoft.com/office/drawing/2014/main" id="{99B9256A-FA25-2348-A59C-D6B9CDC13908}"/>
                    </a:ext>
                  </a:extLst>
                </p14:cNvPr>
                <p14:cNvContentPartPr/>
                <p14:nvPr/>
              </p14:nvContentPartPr>
              <p14:xfrm>
                <a:off x="5676143" y="1476921"/>
                <a:ext cx="183960" cy="260640"/>
              </p14:xfrm>
            </p:contentPart>
          </mc:Choice>
          <mc:Fallback>
            <p:pic>
              <p:nvPicPr>
                <p:cNvPr id="62" name="Ink 61">
                  <a:extLst>
                    <a:ext uri="{FF2B5EF4-FFF2-40B4-BE49-F238E27FC236}">
                      <a16:creationId xmlns:a16="http://schemas.microsoft.com/office/drawing/2014/main" id="{99B9256A-FA25-2348-A59C-D6B9CDC13908}"/>
                    </a:ext>
                  </a:extLst>
                </p:cNvPr>
                <p:cNvPicPr/>
                <p:nvPr/>
              </p:nvPicPr>
              <p:blipFill>
                <a:blip r:embed="rId119"/>
                <a:stretch>
                  <a:fillRect/>
                </a:stretch>
              </p:blipFill>
              <p:spPr>
                <a:xfrm>
                  <a:off x="5667503" y="1467921"/>
                  <a:ext cx="201600" cy="278280"/>
                </a:xfrm>
                <a:prstGeom prst="rect">
                  <a:avLst/>
                </a:prstGeom>
              </p:spPr>
            </p:pic>
          </mc:Fallback>
        </mc:AlternateContent>
        <mc:AlternateContent xmlns:mc="http://schemas.openxmlformats.org/markup-compatibility/2006">
          <mc:Choice xmlns:p14="http://schemas.microsoft.com/office/powerpoint/2010/main" Requires="p14">
            <p:contentPart p14:bwMode="auto" r:id="rId120">
              <p14:nvContentPartPr>
                <p14:cNvPr id="64" name="Ink 63">
                  <a:extLst>
                    <a:ext uri="{FF2B5EF4-FFF2-40B4-BE49-F238E27FC236}">
                      <a16:creationId xmlns:a16="http://schemas.microsoft.com/office/drawing/2014/main" id="{15755807-8D71-2019-A81B-9401607FB2AF}"/>
                    </a:ext>
                  </a:extLst>
                </p14:cNvPr>
                <p14:cNvContentPartPr/>
                <p14:nvPr/>
              </p14:nvContentPartPr>
              <p14:xfrm>
                <a:off x="5763623" y="1383681"/>
                <a:ext cx="261720" cy="510120"/>
              </p14:xfrm>
            </p:contentPart>
          </mc:Choice>
          <mc:Fallback>
            <p:pic>
              <p:nvPicPr>
                <p:cNvPr id="64" name="Ink 63">
                  <a:extLst>
                    <a:ext uri="{FF2B5EF4-FFF2-40B4-BE49-F238E27FC236}">
                      <a16:creationId xmlns:a16="http://schemas.microsoft.com/office/drawing/2014/main" id="{15755807-8D71-2019-A81B-9401607FB2AF}"/>
                    </a:ext>
                  </a:extLst>
                </p:cNvPr>
                <p:cNvPicPr/>
                <p:nvPr/>
              </p:nvPicPr>
              <p:blipFill>
                <a:blip r:embed="rId121"/>
                <a:stretch>
                  <a:fillRect/>
                </a:stretch>
              </p:blipFill>
              <p:spPr>
                <a:xfrm>
                  <a:off x="5754983" y="1375041"/>
                  <a:ext cx="279360" cy="527760"/>
                </a:xfrm>
                <a:prstGeom prst="rect">
                  <a:avLst/>
                </a:prstGeom>
              </p:spPr>
            </p:pic>
          </mc:Fallback>
        </mc:AlternateContent>
        <mc:AlternateContent xmlns:mc="http://schemas.openxmlformats.org/markup-compatibility/2006">
          <mc:Choice xmlns:p14="http://schemas.microsoft.com/office/powerpoint/2010/main" Requires="p14">
            <p:contentPart p14:bwMode="auto" r:id="rId122">
              <p14:nvContentPartPr>
                <p14:cNvPr id="65" name="Ink 64">
                  <a:extLst>
                    <a:ext uri="{FF2B5EF4-FFF2-40B4-BE49-F238E27FC236}">
                      <a16:creationId xmlns:a16="http://schemas.microsoft.com/office/drawing/2014/main" id="{2C7FE938-868A-2361-AF03-BAD5CC45636F}"/>
                    </a:ext>
                  </a:extLst>
                </p14:cNvPr>
                <p14:cNvContentPartPr/>
                <p14:nvPr/>
              </p14:nvContentPartPr>
              <p14:xfrm>
                <a:off x="6040103" y="1503561"/>
                <a:ext cx="158400" cy="253440"/>
              </p14:xfrm>
            </p:contentPart>
          </mc:Choice>
          <mc:Fallback>
            <p:pic>
              <p:nvPicPr>
                <p:cNvPr id="65" name="Ink 64">
                  <a:extLst>
                    <a:ext uri="{FF2B5EF4-FFF2-40B4-BE49-F238E27FC236}">
                      <a16:creationId xmlns:a16="http://schemas.microsoft.com/office/drawing/2014/main" id="{2C7FE938-868A-2361-AF03-BAD5CC45636F}"/>
                    </a:ext>
                  </a:extLst>
                </p:cNvPr>
                <p:cNvPicPr/>
                <p:nvPr/>
              </p:nvPicPr>
              <p:blipFill>
                <a:blip r:embed="rId123"/>
                <a:stretch>
                  <a:fillRect/>
                </a:stretch>
              </p:blipFill>
              <p:spPr>
                <a:xfrm>
                  <a:off x="6031463" y="1494561"/>
                  <a:ext cx="176040" cy="271080"/>
                </a:xfrm>
                <a:prstGeom prst="rect">
                  <a:avLst/>
                </a:prstGeom>
              </p:spPr>
            </p:pic>
          </mc:Fallback>
        </mc:AlternateContent>
        <mc:AlternateContent xmlns:mc="http://schemas.openxmlformats.org/markup-compatibility/2006">
          <mc:Choice xmlns:p14="http://schemas.microsoft.com/office/powerpoint/2010/main" Requires="p14">
            <p:contentPart p14:bwMode="auto" r:id="rId124">
              <p14:nvContentPartPr>
                <p14:cNvPr id="66" name="Ink 65">
                  <a:extLst>
                    <a:ext uri="{FF2B5EF4-FFF2-40B4-BE49-F238E27FC236}">
                      <a16:creationId xmlns:a16="http://schemas.microsoft.com/office/drawing/2014/main" id="{BEB68484-08A1-DFE0-C514-4F716D4A3A90}"/>
                    </a:ext>
                  </a:extLst>
                </p14:cNvPr>
                <p14:cNvContentPartPr/>
                <p14:nvPr/>
              </p14:nvContentPartPr>
              <p14:xfrm>
                <a:off x="6189863" y="1552161"/>
                <a:ext cx="532800" cy="181440"/>
              </p14:xfrm>
            </p:contentPart>
          </mc:Choice>
          <mc:Fallback>
            <p:pic>
              <p:nvPicPr>
                <p:cNvPr id="66" name="Ink 65">
                  <a:extLst>
                    <a:ext uri="{FF2B5EF4-FFF2-40B4-BE49-F238E27FC236}">
                      <a16:creationId xmlns:a16="http://schemas.microsoft.com/office/drawing/2014/main" id="{BEB68484-08A1-DFE0-C514-4F716D4A3A90}"/>
                    </a:ext>
                  </a:extLst>
                </p:cNvPr>
                <p:cNvPicPr/>
                <p:nvPr/>
              </p:nvPicPr>
              <p:blipFill>
                <a:blip r:embed="rId125"/>
                <a:stretch>
                  <a:fillRect/>
                </a:stretch>
              </p:blipFill>
              <p:spPr>
                <a:xfrm>
                  <a:off x="6181223" y="1543161"/>
                  <a:ext cx="550440" cy="199080"/>
                </a:xfrm>
                <a:prstGeom prst="rect">
                  <a:avLst/>
                </a:prstGeom>
              </p:spPr>
            </p:pic>
          </mc:Fallback>
        </mc:AlternateContent>
        <mc:AlternateContent xmlns:mc="http://schemas.openxmlformats.org/markup-compatibility/2006">
          <mc:Choice xmlns:p14="http://schemas.microsoft.com/office/powerpoint/2010/main" Requires="p14">
            <p:contentPart p14:bwMode="auto" r:id="rId126">
              <p14:nvContentPartPr>
                <p14:cNvPr id="67" name="Ink 66">
                  <a:extLst>
                    <a:ext uri="{FF2B5EF4-FFF2-40B4-BE49-F238E27FC236}">
                      <a16:creationId xmlns:a16="http://schemas.microsoft.com/office/drawing/2014/main" id="{85F06C0E-C712-57E5-B48F-B5B1FCA31730}"/>
                    </a:ext>
                  </a:extLst>
                </p14:cNvPr>
                <p14:cNvContentPartPr/>
                <p14:nvPr/>
              </p14:nvContentPartPr>
              <p14:xfrm>
                <a:off x="6792143" y="1529121"/>
                <a:ext cx="134280" cy="175320"/>
              </p14:xfrm>
            </p:contentPart>
          </mc:Choice>
          <mc:Fallback>
            <p:pic>
              <p:nvPicPr>
                <p:cNvPr id="67" name="Ink 66">
                  <a:extLst>
                    <a:ext uri="{FF2B5EF4-FFF2-40B4-BE49-F238E27FC236}">
                      <a16:creationId xmlns:a16="http://schemas.microsoft.com/office/drawing/2014/main" id="{85F06C0E-C712-57E5-B48F-B5B1FCA31730}"/>
                    </a:ext>
                  </a:extLst>
                </p:cNvPr>
                <p:cNvPicPr/>
                <p:nvPr/>
              </p:nvPicPr>
              <p:blipFill>
                <a:blip r:embed="rId127"/>
                <a:stretch>
                  <a:fillRect/>
                </a:stretch>
              </p:blipFill>
              <p:spPr>
                <a:xfrm>
                  <a:off x="6783143" y="1520481"/>
                  <a:ext cx="151920" cy="192960"/>
                </a:xfrm>
                <a:prstGeom prst="rect">
                  <a:avLst/>
                </a:prstGeom>
              </p:spPr>
            </p:pic>
          </mc:Fallback>
        </mc:AlternateContent>
        <mc:AlternateContent xmlns:mc="http://schemas.openxmlformats.org/markup-compatibility/2006">
          <mc:Choice xmlns:p14="http://schemas.microsoft.com/office/powerpoint/2010/main" Requires="p14">
            <p:contentPart p14:bwMode="auto" r:id="rId128">
              <p14:nvContentPartPr>
                <p14:cNvPr id="68" name="Ink 67">
                  <a:extLst>
                    <a:ext uri="{FF2B5EF4-FFF2-40B4-BE49-F238E27FC236}">
                      <a16:creationId xmlns:a16="http://schemas.microsoft.com/office/drawing/2014/main" id="{3887ABA5-3606-2D04-5EAD-6BE4AB1C5512}"/>
                    </a:ext>
                  </a:extLst>
                </p14:cNvPr>
                <p14:cNvContentPartPr/>
                <p14:nvPr/>
              </p14:nvContentPartPr>
              <p14:xfrm>
                <a:off x="6967823" y="1523361"/>
                <a:ext cx="211680" cy="159480"/>
              </p14:xfrm>
            </p:contentPart>
          </mc:Choice>
          <mc:Fallback>
            <p:pic>
              <p:nvPicPr>
                <p:cNvPr id="68" name="Ink 67">
                  <a:extLst>
                    <a:ext uri="{FF2B5EF4-FFF2-40B4-BE49-F238E27FC236}">
                      <a16:creationId xmlns:a16="http://schemas.microsoft.com/office/drawing/2014/main" id="{3887ABA5-3606-2D04-5EAD-6BE4AB1C5512}"/>
                    </a:ext>
                  </a:extLst>
                </p:cNvPr>
                <p:cNvPicPr/>
                <p:nvPr/>
              </p:nvPicPr>
              <p:blipFill>
                <a:blip r:embed="rId129"/>
                <a:stretch>
                  <a:fillRect/>
                </a:stretch>
              </p:blipFill>
              <p:spPr>
                <a:xfrm>
                  <a:off x="6958823" y="1514721"/>
                  <a:ext cx="229320" cy="177120"/>
                </a:xfrm>
                <a:prstGeom prst="rect">
                  <a:avLst/>
                </a:prstGeom>
              </p:spPr>
            </p:pic>
          </mc:Fallback>
        </mc:AlternateContent>
        <mc:AlternateContent xmlns:mc="http://schemas.openxmlformats.org/markup-compatibility/2006">
          <mc:Choice xmlns:p14="http://schemas.microsoft.com/office/powerpoint/2010/main" Requires="p14">
            <p:contentPart p14:bwMode="auto" r:id="rId130">
              <p14:nvContentPartPr>
                <p14:cNvPr id="69" name="Ink 68">
                  <a:extLst>
                    <a:ext uri="{FF2B5EF4-FFF2-40B4-BE49-F238E27FC236}">
                      <a16:creationId xmlns:a16="http://schemas.microsoft.com/office/drawing/2014/main" id="{8D2C8511-0F73-5F35-A354-2DE125EB043F}"/>
                    </a:ext>
                  </a:extLst>
                </p14:cNvPr>
                <p14:cNvContentPartPr/>
                <p14:nvPr/>
              </p14:nvContentPartPr>
              <p14:xfrm>
                <a:off x="7262303" y="1457121"/>
                <a:ext cx="152640" cy="330120"/>
              </p14:xfrm>
            </p:contentPart>
          </mc:Choice>
          <mc:Fallback>
            <p:pic>
              <p:nvPicPr>
                <p:cNvPr id="69" name="Ink 68">
                  <a:extLst>
                    <a:ext uri="{FF2B5EF4-FFF2-40B4-BE49-F238E27FC236}">
                      <a16:creationId xmlns:a16="http://schemas.microsoft.com/office/drawing/2014/main" id="{8D2C8511-0F73-5F35-A354-2DE125EB043F}"/>
                    </a:ext>
                  </a:extLst>
                </p:cNvPr>
                <p:cNvPicPr/>
                <p:nvPr/>
              </p:nvPicPr>
              <p:blipFill>
                <a:blip r:embed="rId131"/>
                <a:stretch>
                  <a:fillRect/>
                </a:stretch>
              </p:blipFill>
              <p:spPr>
                <a:xfrm>
                  <a:off x="7253303" y="1448481"/>
                  <a:ext cx="170280" cy="347760"/>
                </a:xfrm>
                <a:prstGeom prst="rect">
                  <a:avLst/>
                </a:prstGeom>
              </p:spPr>
            </p:pic>
          </mc:Fallback>
        </mc:AlternateContent>
        <mc:AlternateContent xmlns:mc="http://schemas.openxmlformats.org/markup-compatibility/2006">
          <mc:Choice xmlns:p14="http://schemas.microsoft.com/office/powerpoint/2010/main" Requires="p14">
            <p:contentPart p14:bwMode="auto" r:id="rId132">
              <p14:nvContentPartPr>
                <p14:cNvPr id="70" name="Ink 69">
                  <a:extLst>
                    <a:ext uri="{FF2B5EF4-FFF2-40B4-BE49-F238E27FC236}">
                      <a16:creationId xmlns:a16="http://schemas.microsoft.com/office/drawing/2014/main" id="{D55F550A-52E1-ED6E-4E1B-E4658237B969}"/>
                    </a:ext>
                  </a:extLst>
                </p14:cNvPr>
                <p14:cNvContentPartPr/>
                <p14:nvPr/>
              </p14:nvContentPartPr>
              <p14:xfrm>
                <a:off x="7469663" y="1402401"/>
                <a:ext cx="19800" cy="280080"/>
              </p14:xfrm>
            </p:contentPart>
          </mc:Choice>
          <mc:Fallback>
            <p:pic>
              <p:nvPicPr>
                <p:cNvPr id="70" name="Ink 69">
                  <a:extLst>
                    <a:ext uri="{FF2B5EF4-FFF2-40B4-BE49-F238E27FC236}">
                      <a16:creationId xmlns:a16="http://schemas.microsoft.com/office/drawing/2014/main" id="{D55F550A-52E1-ED6E-4E1B-E4658237B969}"/>
                    </a:ext>
                  </a:extLst>
                </p:cNvPr>
                <p:cNvPicPr/>
                <p:nvPr/>
              </p:nvPicPr>
              <p:blipFill>
                <a:blip r:embed="rId133"/>
                <a:stretch>
                  <a:fillRect/>
                </a:stretch>
              </p:blipFill>
              <p:spPr>
                <a:xfrm>
                  <a:off x="7461023" y="1393761"/>
                  <a:ext cx="37440" cy="297720"/>
                </a:xfrm>
                <a:prstGeom prst="rect">
                  <a:avLst/>
                </a:prstGeom>
              </p:spPr>
            </p:pic>
          </mc:Fallback>
        </mc:AlternateContent>
        <mc:AlternateContent xmlns:mc="http://schemas.openxmlformats.org/markup-compatibility/2006">
          <mc:Choice xmlns:p14="http://schemas.microsoft.com/office/powerpoint/2010/main" Requires="p14">
            <p:contentPart p14:bwMode="auto" r:id="rId134">
              <p14:nvContentPartPr>
                <p14:cNvPr id="71" name="Ink 70">
                  <a:extLst>
                    <a:ext uri="{FF2B5EF4-FFF2-40B4-BE49-F238E27FC236}">
                      <a16:creationId xmlns:a16="http://schemas.microsoft.com/office/drawing/2014/main" id="{2C995994-F257-314B-F8C6-3F5BC30C15D8}"/>
                    </a:ext>
                  </a:extLst>
                </p14:cNvPr>
                <p14:cNvContentPartPr/>
                <p14:nvPr/>
              </p14:nvContentPartPr>
              <p14:xfrm>
                <a:off x="7453823" y="1481601"/>
                <a:ext cx="159480" cy="170640"/>
              </p14:xfrm>
            </p:contentPart>
          </mc:Choice>
          <mc:Fallback>
            <p:pic>
              <p:nvPicPr>
                <p:cNvPr id="71" name="Ink 70">
                  <a:extLst>
                    <a:ext uri="{FF2B5EF4-FFF2-40B4-BE49-F238E27FC236}">
                      <a16:creationId xmlns:a16="http://schemas.microsoft.com/office/drawing/2014/main" id="{2C995994-F257-314B-F8C6-3F5BC30C15D8}"/>
                    </a:ext>
                  </a:extLst>
                </p:cNvPr>
                <p:cNvPicPr/>
                <p:nvPr/>
              </p:nvPicPr>
              <p:blipFill>
                <a:blip r:embed="rId135"/>
                <a:stretch>
                  <a:fillRect/>
                </a:stretch>
              </p:blipFill>
              <p:spPr>
                <a:xfrm>
                  <a:off x="7444823" y="1472961"/>
                  <a:ext cx="177120" cy="188280"/>
                </a:xfrm>
                <a:prstGeom prst="rect">
                  <a:avLst/>
                </a:prstGeom>
              </p:spPr>
            </p:pic>
          </mc:Fallback>
        </mc:AlternateContent>
        <mc:AlternateContent xmlns:mc="http://schemas.openxmlformats.org/markup-compatibility/2006">
          <mc:Choice xmlns:p14="http://schemas.microsoft.com/office/powerpoint/2010/main" Requires="p14">
            <p:contentPart p14:bwMode="auto" r:id="rId136">
              <p14:nvContentPartPr>
                <p14:cNvPr id="72" name="Ink 71">
                  <a:extLst>
                    <a:ext uri="{FF2B5EF4-FFF2-40B4-BE49-F238E27FC236}">
                      <a16:creationId xmlns:a16="http://schemas.microsoft.com/office/drawing/2014/main" id="{F2EAAC5F-928B-750E-2CCB-DC3F2ED77AF9}"/>
                    </a:ext>
                  </a:extLst>
                </p14:cNvPr>
                <p14:cNvContentPartPr/>
                <p14:nvPr/>
              </p14:nvContentPartPr>
              <p14:xfrm>
                <a:off x="7630943" y="1350201"/>
                <a:ext cx="25200" cy="41040"/>
              </p14:xfrm>
            </p:contentPart>
          </mc:Choice>
          <mc:Fallback>
            <p:pic>
              <p:nvPicPr>
                <p:cNvPr id="72" name="Ink 71">
                  <a:extLst>
                    <a:ext uri="{FF2B5EF4-FFF2-40B4-BE49-F238E27FC236}">
                      <a16:creationId xmlns:a16="http://schemas.microsoft.com/office/drawing/2014/main" id="{F2EAAC5F-928B-750E-2CCB-DC3F2ED77AF9}"/>
                    </a:ext>
                  </a:extLst>
                </p:cNvPr>
                <p:cNvPicPr/>
                <p:nvPr/>
              </p:nvPicPr>
              <p:blipFill>
                <a:blip r:embed="rId137"/>
                <a:stretch>
                  <a:fillRect/>
                </a:stretch>
              </p:blipFill>
              <p:spPr>
                <a:xfrm>
                  <a:off x="7621943" y="1341201"/>
                  <a:ext cx="42840" cy="58680"/>
                </a:xfrm>
                <a:prstGeom prst="rect">
                  <a:avLst/>
                </a:prstGeom>
              </p:spPr>
            </p:pic>
          </mc:Fallback>
        </mc:AlternateContent>
        <mc:AlternateContent xmlns:mc="http://schemas.openxmlformats.org/markup-compatibility/2006">
          <mc:Choice xmlns:p14="http://schemas.microsoft.com/office/powerpoint/2010/main" Requires="p14">
            <p:contentPart p14:bwMode="auto" r:id="rId138">
              <p14:nvContentPartPr>
                <p14:cNvPr id="73" name="Ink 72">
                  <a:extLst>
                    <a:ext uri="{FF2B5EF4-FFF2-40B4-BE49-F238E27FC236}">
                      <a16:creationId xmlns:a16="http://schemas.microsoft.com/office/drawing/2014/main" id="{C28E1984-71EA-3DCD-5EFF-89ECA12D685E}"/>
                    </a:ext>
                  </a:extLst>
                </p14:cNvPr>
                <p14:cNvContentPartPr/>
                <p14:nvPr/>
              </p14:nvContentPartPr>
              <p14:xfrm>
                <a:off x="7701863" y="1445601"/>
                <a:ext cx="500040" cy="207000"/>
              </p14:xfrm>
            </p:contentPart>
          </mc:Choice>
          <mc:Fallback>
            <p:pic>
              <p:nvPicPr>
                <p:cNvPr id="73" name="Ink 72">
                  <a:extLst>
                    <a:ext uri="{FF2B5EF4-FFF2-40B4-BE49-F238E27FC236}">
                      <a16:creationId xmlns:a16="http://schemas.microsoft.com/office/drawing/2014/main" id="{C28E1984-71EA-3DCD-5EFF-89ECA12D685E}"/>
                    </a:ext>
                  </a:extLst>
                </p:cNvPr>
                <p:cNvPicPr/>
                <p:nvPr/>
              </p:nvPicPr>
              <p:blipFill>
                <a:blip r:embed="rId139"/>
                <a:stretch>
                  <a:fillRect/>
                </a:stretch>
              </p:blipFill>
              <p:spPr>
                <a:xfrm>
                  <a:off x="7692863" y="1436961"/>
                  <a:ext cx="517680" cy="224640"/>
                </a:xfrm>
                <a:prstGeom prst="rect">
                  <a:avLst/>
                </a:prstGeom>
              </p:spPr>
            </p:pic>
          </mc:Fallback>
        </mc:AlternateContent>
        <mc:AlternateContent xmlns:mc="http://schemas.openxmlformats.org/markup-compatibility/2006">
          <mc:Choice xmlns:p14="http://schemas.microsoft.com/office/powerpoint/2010/main" Requires="p14">
            <p:contentPart p14:bwMode="auto" r:id="rId140">
              <p14:nvContentPartPr>
                <p14:cNvPr id="75" name="Ink 74">
                  <a:extLst>
                    <a:ext uri="{FF2B5EF4-FFF2-40B4-BE49-F238E27FC236}">
                      <a16:creationId xmlns:a16="http://schemas.microsoft.com/office/drawing/2014/main" id="{E95EA15C-6A7F-B265-794C-4CCECA53A103}"/>
                    </a:ext>
                  </a:extLst>
                </p14:cNvPr>
                <p14:cNvContentPartPr/>
                <p14:nvPr/>
              </p14:nvContentPartPr>
              <p14:xfrm>
                <a:off x="4503983" y="1663041"/>
                <a:ext cx="1531800" cy="43200"/>
              </p14:xfrm>
            </p:contentPart>
          </mc:Choice>
          <mc:Fallback>
            <p:pic>
              <p:nvPicPr>
                <p:cNvPr id="75" name="Ink 74">
                  <a:extLst>
                    <a:ext uri="{FF2B5EF4-FFF2-40B4-BE49-F238E27FC236}">
                      <a16:creationId xmlns:a16="http://schemas.microsoft.com/office/drawing/2014/main" id="{E95EA15C-6A7F-B265-794C-4CCECA53A103}"/>
                    </a:ext>
                  </a:extLst>
                </p:cNvPr>
                <p:cNvPicPr/>
                <p:nvPr/>
              </p:nvPicPr>
              <p:blipFill>
                <a:blip r:embed="rId141"/>
                <a:stretch>
                  <a:fillRect/>
                </a:stretch>
              </p:blipFill>
              <p:spPr>
                <a:xfrm>
                  <a:off x="4495343" y="1654041"/>
                  <a:ext cx="1549440" cy="60840"/>
                </a:xfrm>
                <a:prstGeom prst="rect">
                  <a:avLst/>
                </a:prstGeom>
              </p:spPr>
            </p:pic>
          </mc:Fallback>
        </mc:AlternateContent>
        <mc:AlternateContent xmlns:mc="http://schemas.openxmlformats.org/markup-compatibility/2006">
          <mc:Choice xmlns:p14="http://schemas.microsoft.com/office/powerpoint/2010/main" Requires="p14">
            <p:contentPart p14:bwMode="auto" r:id="rId142">
              <p14:nvContentPartPr>
                <p14:cNvPr id="77" name="Ink 76">
                  <a:extLst>
                    <a:ext uri="{FF2B5EF4-FFF2-40B4-BE49-F238E27FC236}">
                      <a16:creationId xmlns:a16="http://schemas.microsoft.com/office/drawing/2014/main" id="{475E94AC-0A57-7E51-8AF8-5EF733FCC9A2}"/>
                    </a:ext>
                  </a:extLst>
                </p14:cNvPr>
                <p14:cNvContentPartPr/>
                <p14:nvPr/>
              </p14:nvContentPartPr>
              <p14:xfrm>
                <a:off x="4886303" y="1067241"/>
                <a:ext cx="51120" cy="372240"/>
              </p14:xfrm>
            </p:contentPart>
          </mc:Choice>
          <mc:Fallback>
            <p:pic>
              <p:nvPicPr>
                <p:cNvPr id="77" name="Ink 76">
                  <a:extLst>
                    <a:ext uri="{FF2B5EF4-FFF2-40B4-BE49-F238E27FC236}">
                      <a16:creationId xmlns:a16="http://schemas.microsoft.com/office/drawing/2014/main" id="{475E94AC-0A57-7E51-8AF8-5EF733FCC9A2}"/>
                    </a:ext>
                  </a:extLst>
                </p:cNvPr>
                <p:cNvPicPr/>
                <p:nvPr/>
              </p:nvPicPr>
              <p:blipFill>
                <a:blip r:embed="rId143"/>
                <a:stretch>
                  <a:fillRect/>
                </a:stretch>
              </p:blipFill>
              <p:spPr>
                <a:xfrm>
                  <a:off x="4877663" y="1058241"/>
                  <a:ext cx="68760" cy="389880"/>
                </a:xfrm>
                <a:prstGeom prst="rect">
                  <a:avLst/>
                </a:prstGeom>
              </p:spPr>
            </p:pic>
          </mc:Fallback>
        </mc:AlternateContent>
        <mc:AlternateContent xmlns:mc="http://schemas.openxmlformats.org/markup-compatibility/2006">
          <mc:Choice xmlns:p14="http://schemas.microsoft.com/office/powerpoint/2010/main" Requires="p14">
            <p:contentPart p14:bwMode="auto" r:id="rId144">
              <p14:nvContentPartPr>
                <p14:cNvPr id="78" name="Ink 77">
                  <a:extLst>
                    <a:ext uri="{FF2B5EF4-FFF2-40B4-BE49-F238E27FC236}">
                      <a16:creationId xmlns:a16="http://schemas.microsoft.com/office/drawing/2014/main" id="{83164CCB-59E2-1FFE-42E4-B255CDC7F700}"/>
                    </a:ext>
                  </a:extLst>
                </p14:cNvPr>
                <p14:cNvContentPartPr/>
                <p14:nvPr/>
              </p14:nvContentPartPr>
              <p14:xfrm>
                <a:off x="3426863" y="1022601"/>
                <a:ext cx="3984840" cy="59400"/>
              </p14:xfrm>
            </p:contentPart>
          </mc:Choice>
          <mc:Fallback>
            <p:pic>
              <p:nvPicPr>
                <p:cNvPr id="78" name="Ink 77">
                  <a:extLst>
                    <a:ext uri="{FF2B5EF4-FFF2-40B4-BE49-F238E27FC236}">
                      <a16:creationId xmlns:a16="http://schemas.microsoft.com/office/drawing/2014/main" id="{83164CCB-59E2-1FFE-42E4-B255CDC7F700}"/>
                    </a:ext>
                  </a:extLst>
                </p:cNvPr>
                <p:cNvPicPr/>
                <p:nvPr/>
              </p:nvPicPr>
              <p:blipFill>
                <a:blip r:embed="rId145"/>
                <a:stretch>
                  <a:fillRect/>
                </a:stretch>
              </p:blipFill>
              <p:spPr>
                <a:xfrm>
                  <a:off x="3417863" y="1013961"/>
                  <a:ext cx="4002480" cy="77040"/>
                </a:xfrm>
                <a:prstGeom prst="rect">
                  <a:avLst/>
                </a:prstGeom>
              </p:spPr>
            </p:pic>
          </mc:Fallback>
        </mc:AlternateContent>
        <mc:AlternateContent xmlns:mc="http://schemas.openxmlformats.org/markup-compatibility/2006">
          <mc:Choice xmlns:p14="http://schemas.microsoft.com/office/powerpoint/2010/main" Requires="p14">
            <p:contentPart p14:bwMode="auto" r:id="rId146">
              <p14:nvContentPartPr>
                <p14:cNvPr id="80" name="Ink 79">
                  <a:extLst>
                    <a:ext uri="{FF2B5EF4-FFF2-40B4-BE49-F238E27FC236}">
                      <a16:creationId xmlns:a16="http://schemas.microsoft.com/office/drawing/2014/main" id="{36C521CD-624F-C748-534D-1F2CF30111AF}"/>
                    </a:ext>
                  </a:extLst>
                </p14:cNvPr>
                <p14:cNvContentPartPr/>
                <p14:nvPr/>
              </p14:nvContentPartPr>
              <p14:xfrm>
                <a:off x="3433343" y="777441"/>
                <a:ext cx="15480" cy="317880"/>
              </p14:xfrm>
            </p:contentPart>
          </mc:Choice>
          <mc:Fallback>
            <p:pic>
              <p:nvPicPr>
                <p:cNvPr id="80" name="Ink 79">
                  <a:extLst>
                    <a:ext uri="{FF2B5EF4-FFF2-40B4-BE49-F238E27FC236}">
                      <a16:creationId xmlns:a16="http://schemas.microsoft.com/office/drawing/2014/main" id="{36C521CD-624F-C748-534D-1F2CF30111AF}"/>
                    </a:ext>
                  </a:extLst>
                </p:cNvPr>
                <p:cNvPicPr/>
                <p:nvPr/>
              </p:nvPicPr>
              <p:blipFill>
                <a:blip r:embed="rId147"/>
                <a:stretch>
                  <a:fillRect/>
                </a:stretch>
              </p:blipFill>
              <p:spPr>
                <a:xfrm>
                  <a:off x="3424703" y="768441"/>
                  <a:ext cx="33120" cy="335520"/>
                </a:xfrm>
                <a:prstGeom prst="rect">
                  <a:avLst/>
                </a:prstGeom>
              </p:spPr>
            </p:pic>
          </mc:Fallback>
        </mc:AlternateContent>
        <mc:AlternateContent xmlns:mc="http://schemas.openxmlformats.org/markup-compatibility/2006">
          <mc:Choice xmlns:p14="http://schemas.microsoft.com/office/powerpoint/2010/main" Requires="p14">
            <p:contentPart p14:bwMode="auto" r:id="rId148">
              <p14:nvContentPartPr>
                <p14:cNvPr id="81" name="Ink 80">
                  <a:extLst>
                    <a:ext uri="{FF2B5EF4-FFF2-40B4-BE49-F238E27FC236}">
                      <a16:creationId xmlns:a16="http://schemas.microsoft.com/office/drawing/2014/main" id="{16270900-666B-64BA-A942-0EE9A50B7092}"/>
                    </a:ext>
                  </a:extLst>
                </p14:cNvPr>
                <p14:cNvContentPartPr/>
                <p14:nvPr/>
              </p14:nvContentPartPr>
              <p14:xfrm>
                <a:off x="3271703" y="718041"/>
                <a:ext cx="149400" cy="162720"/>
              </p14:xfrm>
            </p:contentPart>
          </mc:Choice>
          <mc:Fallback>
            <p:pic>
              <p:nvPicPr>
                <p:cNvPr id="81" name="Ink 80">
                  <a:extLst>
                    <a:ext uri="{FF2B5EF4-FFF2-40B4-BE49-F238E27FC236}">
                      <a16:creationId xmlns:a16="http://schemas.microsoft.com/office/drawing/2014/main" id="{16270900-666B-64BA-A942-0EE9A50B7092}"/>
                    </a:ext>
                  </a:extLst>
                </p:cNvPr>
                <p:cNvPicPr/>
                <p:nvPr/>
              </p:nvPicPr>
              <p:blipFill>
                <a:blip r:embed="rId149"/>
                <a:stretch>
                  <a:fillRect/>
                </a:stretch>
              </p:blipFill>
              <p:spPr>
                <a:xfrm>
                  <a:off x="3262703" y="709041"/>
                  <a:ext cx="167040" cy="180360"/>
                </a:xfrm>
                <a:prstGeom prst="rect">
                  <a:avLst/>
                </a:prstGeom>
              </p:spPr>
            </p:pic>
          </mc:Fallback>
        </mc:AlternateContent>
        <mc:AlternateContent xmlns:mc="http://schemas.openxmlformats.org/markup-compatibility/2006">
          <mc:Choice xmlns:p14="http://schemas.microsoft.com/office/powerpoint/2010/main" Requires="p14">
            <p:contentPart p14:bwMode="auto" r:id="rId150">
              <p14:nvContentPartPr>
                <p14:cNvPr id="82" name="Ink 81">
                  <a:extLst>
                    <a:ext uri="{FF2B5EF4-FFF2-40B4-BE49-F238E27FC236}">
                      <a16:creationId xmlns:a16="http://schemas.microsoft.com/office/drawing/2014/main" id="{7BEB9268-F726-B0A3-540E-84281F028B10}"/>
                    </a:ext>
                  </a:extLst>
                </p14:cNvPr>
                <p14:cNvContentPartPr/>
                <p14:nvPr/>
              </p14:nvContentPartPr>
              <p14:xfrm>
                <a:off x="3367823" y="684561"/>
                <a:ext cx="138240" cy="152280"/>
              </p14:xfrm>
            </p:contentPart>
          </mc:Choice>
          <mc:Fallback>
            <p:pic>
              <p:nvPicPr>
                <p:cNvPr id="82" name="Ink 81">
                  <a:extLst>
                    <a:ext uri="{FF2B5EF4-FFF2-40B4-BE49-F238E27FC236}">
                      <a16:creationId xmlns:a16="http://schemas.microsoft.com/office/drawing/2014/main" id="{7BEB9268-F726-B0A3-540E-84281F028B10}"/>
                    </a:ext>
                  </a:extLst>
                </p:cNvPr>
                <p:cNvPicPr/>
                <p:nvPr/>
              </p:nvPicPr>
              <p:blipFill>
                <a:blip r:embed="rId151"/>
                <a:stretch>
                  <a:fillRect/>
                </a:stretch>
              </p:blipFill>
              <p:spPr>
                <a:xfrm>
                  <a:off x="3359183" y="675921"/>
                  <a:ext cx="155880" cy="169920"/>
                </a:xfrm>
                <a:prstGeom prst="rect">
                  <a:avLst/>
                </a:prstGeom>
              </p:spPr>
            </p:pic>
          </mc:Fallback>
        </mc:AlternateContent>
        <mc:AlternateContent xmlns:mc="http://schemas.openxmlformats.org/markup-compatibility/2006">
          <mc:Choice xmlns:p14="http://schemas.microsoft.com/office/powerpoint/2010/main" Requires="p14">
            <p:contentPart p14:bwMode="auto" r:id="rId152">
              <p14:nvContentPartPr>
                <p14:cNvPr id="83" name="Ink 82">
                  <a:extLst>
                    <a:ext uri="{FF2B5EF4-FFF2-40B4-BE49-F238E27FC236}">
                      <a16:creationId xmlns:a16="http://schemas.microsoft.com/office/drawing/2014/main" id="{A839664B-3010-6F85-AF44-03B31F32292C}"/>
                    </a:ext>
                  </a:extLst>
                </p14:cNvPr>
                <p14:cNvContentPartPr/>
                <p14:nvPr/>
              </p14:nvContentPartPr>
              <p14:xfrm>
                <a:off x="3025463" y="302241"/>
                <a:ext cx="138960" cy="298440"/>
              </p14:xfrm>
            </p:contentPart>
          </mc:Choice>
          <mc:Fallback>
            <p:pic>
              <p:nvPicPr>
                <p:cNvPr id="83" name="Ink 82">
                  <a:extLst>
                    <a:ext uri="{FF2B5EF4-FFF2-40B4-BE49-F238E27FC236}">
                      <a16:creationId xmlns:a16="http://schemas.microsoft.com/office/drawing/2014/main" id="{A839664B-3010-6F85-AF44-03B31F32292C}"/>
                    </a:ext>
                  </a:extLst>
                </p:cNvPr>
                <p:cNvPicPr/>
                <p:nvPr/>
              </p:nvPicPr>
              <p:blipFill>
                <a:blip r:embed="rId153"/>
                <a:stretch>
                  <a:fillRect/>
                </a:stretch>
              </p:blipFill>
              <p:spPr>
                <a:xfrm>
                  <a:off x="3016463" y="293601"/>
                  <a:ext cx="156600" cy="316080"/>
                </a:xfrm>
                <a:prstGeom prst="rect">
                  <a:avLst/>
                </a:prstGeom>
              </p:spPr>
            </p:pic>
          </mc:Fallback>
        </mc:AlternateContent>
        <mc:AlternateContent xmlns:mc="http://schemas.openxmlformats.org/markup-compatibility/2006">
          <mc:Choice xmlns:p14="http://schemas.microsoft.com/office/powerpoint/2010/main" Requires="p14">
            <p:contentPart p14:bwMode="auto" r:id="rId154">
              <p14:nvContentPartPr>
                <p14:cNvPr id="84" name="Ink 83">
                  <a:extLst>
                    <a:ext uri="{FF2B5EF4-FFF2-40B4-BE49-F238E27FC236}">
                      <a16:creationId xmlns:a16="http://schemas.microsoft.com/office/drawing/2014/main" id="{0B4466BB-3D77-DAE6-5559-D0A73B582DDD}"/>
                    </a:ext>
                  </a:extLst>
                </p14:cNvPr>
                <p14:cNvContentPartPr/>
                <p14:nvPr/>
              </p14:nvContentPartPr>
              <p14:xfrm>
                <a:off x="3061823" y="454161"/>
                <a:ext cx="70920" cy="54720"/>
              </p14:xfrm>
            </p:contentPart>
          </mc:Choice>
          <mc:Fallback>
            <p:pic>
              <p:nvPicPr>
                <p:cNvPr id="84" name="Ink 83">
                  <a:extLst>
                    <a:ext uri="{FF2B5EF4-FFF2-40B4-BE49-F238E27FC236}">
                      <a16:creationId xmlns:a16="http://schemas.microsoft.com/office/drawing/2014/main" id="{0B4466BB-3D77-DAE6-5559-D0A73B582DDD}"/>
                    </a:ext>
                  </a:extLst>
                </p:cNvPr>
                <p:cNvPicPr/>
                <p:nvPr/>
              </p:nvPicPr>
              <p:blipFill>
                <a:blip r:embed="rId155"/>
                <a:stretch>
                  <a:fillRect/>
                </a:stretch>
              </p:blipFill>
              <p:spPr>
                <a:xfrm>
                  <a:off x="3052823" y="445521"/>
                  <a:ext cx="88560" cy="72360"/>
                </a:xfrm>
                <a:prstGeom prst="rect">
                  <a:avLst/>
                </a:prstGeom>
              </p:spPr>
            </p:pic>
          </mc:Fallback>
        </mc:AlternateContent>
        <mc:AlternateContent xmlns:mc="http://schemas.openxmlformats.org/markup-compatibility/2006">
          <mc:Choice xmlns:p14="http://schemas.microsoft.com/office/powerpoint/2010/main" Requires="p14">
            <p:contentPart p14:bwMode="auto" r:id="rId156">
              <p14:nvContentPartPr>
                <p14:cNvPr id="85" name="Ink 84">
                  <a:extLst>
                    <a:ext uri="{FF2B5EF4-FFF2-40B4-BE49-F238E27FC236}">
                      <a16:creationId xmlns:a16="http://schemas.microsoft.com/office/drawing/2014/main" id="{78DB05DB-A370-2177-1348-84FFDEE6A588}"/>
                    </a:ext>
                  </a:extLst>
                </p14:cNvPr>
                <p14:cNvContentPartPr/>
                <p14:nvPr/>
              </p14:nvContentPartPr>
              <p14:xfrm>
                <a:off x="3187463" y="425721"/>
                <a:ext cx="126000" cy="160200"/>
              </p14:xfrm>
            </p:contentPart>
          </mc:Choice>
          <mc:Fallback>
            <p:pic>
              <p:nvPicPr>
                <p:cNvPr id="85" name="Ink 84">
                  <a:extLst>
                    <a:ext uri="{FF2B5EF4-FFF2-40B4-BE49-F238E27FC236}">
                      <a16:creationId xmlns:a16="http://schemas.microsoft.com/office/drawing/2014/main" id="{78DB05DB-A370-2177-1348-84FFDEE6A588}"/>
                    </a:ext>
                  </a:extLst>
                </p:cNvPr>
                <p:cNvPicPr/>
                <p:nvPr/>
              </p:nvPicPr>
              <p:blipFill>
                <a:blip r:embed="rId157"/>
                <a:stretch>
                  <a:fillRect/>
                </a:stretch>
              </p:blipFill>
              <p:spPr>
                <a:xfrm>
                  <a:off x="3178823" y="416721"/>
                  <a:ext cx="143640" cy="177840"/>
                </a:xfrm>
                <a:prstGeom prst="rect">
                  <a:avLst/>
                </a:prstGeom>
              </p:spPr>
            </p:pic>
          </mc:Fallback>
        </mc:AlternateContent>
        <mc:AlternateContent xmlns:mc="http://schemas.openxmlformats.org/markup-compatibility/2006">
          <mc:Choice xmlns:p14="http://schemas.microsoft.com/office/powerpoint/2010/main" Requires="p14">
            <p:contentPart p14:bwMode="auto" r:id="rId158">
              <p14:nvContentPartPr>
                <p14:cNvPr id="86" name="Ink 85">
                  <a:extLst>
                    <a:ext uri="{FF2B5EF4-FFF2-40B4-BE49-F238E27FC236}">
                      <a16:creationId xmlns:a16="http://schemas.microsoft.com/office/drawing/2014/main" id="{3174D3E5-980A-E51B-5E8F-9208BE7D8366}"/>
                    </a:ext>
                  </a:extLst>
                </p14:cNvPr>
                <p14:cNvContentPartPr/>
                <p14:nvPr/>
              </p14:nvContentPartPr>
              <p14:xfrm>
                <a:off x="3340823" y="243201"/>
                <a:ext cx="407880" cy="439920"/>
              </p14:xfrm>
            </p:contentPart>
          </mc:Choice>
          <mc:Fallback>
            <p:pic>
              <p:nvPicPr>
                <p:cNvPr id="86" name="Ink 85">
                  <a:extLst>
                    <a:ext uri="{FF2B5EF4-FFF2-40B4-BE49-F238E27FC236}">
                      <a16:creationId xmlns:a16="http://schemas.microsoft.com/office/drawing/2014/main" id="{3174D3E5-980A-E51B-5E8F-9208BE7D8366}"/>
                    </a:ext>
                  </a:extLst>
                </p:cNvPr>
                <p:cNvPicPr/>
                <p:nvPr/>
              </p:nvPicPr>
              <p:blipFill>
                <a:blip r:embed="rId159"/>
                <a:stretch>
                  <a:fillRect/>
                </a:stretch>
              </p:blipFill>
              <p:spPr>
                <a:xfrm>
                  <a:off x="3332183" y="234561"/>
                  <a:ext cx="425520" cy="457560"/>
                </a:xfrm>
                <a:prstGeom prst="rect">
                  <a:avLst/>
                </a:prstGeom>
              </p:spPr>
            </p:pic>
          </mc:Fallback>
        </mc:AlternateContent>
        <mc:AlternateContent xmlns:mc="http://schemas.openxmlformats.org/markup-compatibility/2006">
          <mc:Choice xmlns:p14="http://schemas.microsoft.com/office/powerpoint/2010/main" Requires="p14">
            <p:contentPart p14:bwMode="auto" r:id="rId160">
              <p14:nvContentPartPr>
                <p14:cNvPr id="87" name="Ink 86">
                  <a:extLst>
                    <a:ext uri="{FF2B5EF4-FFF2-40B4-BE49-F238E27FC236}">
                      <a16:creationId xmlns:a16="http://schemas.microsoft.com/office/drawing/2014/main" id="{ECFEC7C1-EBDF-3178-9B4E-1C7273556DB2}"/>
                    </a:ext>
                  </a:extLst>
                </p14:cNvPr>
                <p14:cNvContentPartPr/>
                <p14:nvPr/>
              </p14:nvContentPartPr>
              <p14:xfrm>
                <a:off x="3848063" y="425721"/>
                <a:ext cx="16920" cy="172440"/>
              </p14:xfrm>
            </p:contentPart>
          </mc:Choice>
          <mc:Fallback>
            <p:pic>
              <p:nvPicPr>
                <p:cNvPr id="87" name="Ink 86">
                  <a:extLst>
                    <a:ext uri="{FF2B5EF4-FFF2-40B4-BE49-F238E27FC236}">
                      <a16:creationId xmlns:a16="http://schemas.microsoft.com/office/drawing/2014/main" id="{ECFEC7C1-EBDF-3178-9B4E-1C7273556DB2}"/>
                    </a:ext>
                  </a:extLst>
                </p:cNvPr>
                <p:cNvPicPr/>
                <p:nvPr/>
              </p:nvPicPr>
              <p:blipFill>
                <a:blip r:embed="rId161"/>
                <a:stretch>
                  <a:fillRect/>
                </a:stretch>
              </p:blipFill>
              <p:spPr>
                <a:xfrm>
                  <a:off x="3839063" y="416721"/>
                  <a:ext cx="34560" cy="190080"/>
                </a:xfrm>
                <a:prstGeom prst="rect">
                  <a:avLst/>
                </a:prstGeom>
              </p:spPr>
            </p:pic>
          </mc:Fallback>
        </mc:AlternateContent>
        <mc:AlternateContent xmlns:mc="http://schemas.openxmlformats.org/markup-compatibility/2006">
          <mc:Choice xmlns:p14="http://schemas.microsoft.com/office/powerpoint/2010/main" Requires="p14">
            <p:contentPart p14:bwMode="auto" r:id="rId162">
              <p14:nvContentPartPr>
                <p14:cNvPr id="88" name="Ink 87">
                  <a:extLst>
                    <a:ext uri="{FF2B5EF4-FFF2-40B4-BE49-F238E27FC236}">
                      <a16:creationId xmlns:a16="http://schemas.microsoft.com/office/drawing/2014/main" id="{D10F06D2-7E7A-B7F9-106E-4FEAA710F65E}"/>
                    </a:ext>
                  </a:extLst>
                </p14:cNvPr>
                <p14:cNvContentPartPr/>
                <p14:nvPr/>
              </p14:nvContentPartPr>
              <p14:xfrm>
                <a:off x="3809183" y="478281"/>
                <a:ext cx="140400" cy="74160"/>
              </p14:xfrm>
            </p:contentPart>
          </mc:Choice>
          <mc:Fallback>
            <p:pic>
              <p:nvPicPr>
                <p:cNvPr id="88" name="Ink 87">
                  <a:extLst>
                    <a:ext uri="{FF2B5EF4-FFF2-40B4-BE49-F238E27FC236}">
                      <a16:creationId xmlns:a16="http://schemas.microsoft.com/office/drawing/2014/main" id="{D10F06D2-7E7A-B7F9-106E-4FEAA710F65E}"/>
                    </a:ext>
                  </a:extLst>
                </p:cNvPr>
                <p:cNvPicPr/>
                <p:nvPr/>
              </p:nvPicPr>
              <p:blipFill>
                <a:blip r:embed="rId163"/>
                <a:stretch>
                  <a:fillRect/>
                </a:stretch>
              </p:blipFill>
              <p:spPr>
                <a:xfrm>
                  <a:off x="3800183" y="469641"/>
                  <a:ext cx="158040" cy="91800"/>
                </a:xfrm>
                <a:prstGeom prst="rect">
                  <a:avLst/>
                </a:prstGeom>
              </p:spPr>
            </p:pic>
          </mc:Fallback>
        </mc:AlternateContent>
        <mc:AlternateContent xmlns:mc="http://schemas.openxmlformats.org/markup-compatibility/2006">
          <mc:Choice xmlns:p14="http://schemas.microsoft.com/office/powerpoint/2010/main" Requires="p14">
            <p:contentPart p14:bwMode="auto" r:id="rId164">
              <p14:nvContentPartPr>
                <p14:cNvPr id="89" name="Ink 88">
                  <a:extLst>
                    <a:ext uri="{FF2B5EF4-FFF2-40B4-BE49-F238E27FC236}">
                      <a16:creationId xmlns:a16="http://schemas.microsoft.com/office/drawing/2014/main" id="{3C1EC601-5566-22CF-A2E1-46331D43C371}"/>
                    </a:ext>
                  </a:extLst>
                </p14:cNvPr>
                <p14:cNvContentPartPr/>
                <p14:nvPr/>
              </p14:nvContentPartPr>
              <p14:xfrm>
                <a:off x="3971543" y="403761"/>
                <a:ext cx="58680" cy="65520"/>
              </p14:xfrm>
            </p:contentPart>
          </mc:Choice>
          <mc:Fallback>
            <p:pic>
              <p:nvPicPr>
                <p:cNvPr id="89" name="Ink 88">
                  <a:extLst>
                    <a:ext uri="{FF2B5EF4-FFF2-40B4-BE49-F238E27FC236}">
                      <a16:creationId xmlns:a16="http://schemas.microsoft.com/office/drawing/2014/main" id="{3C1EC601-5566-22CF-A2E1-46331D43C371}"/>
                    </a:ext>
                  </a:extLst>
                </p:cNvPr>
                <p:cNvPicPr/>
                <p:nvPr/>
              </p:nvPicPr>
              <p:blipFill>
                <a:blip r:embed="rId165"/>
                <a:stretch>
                  <a:fillRect/>
                </a:stretch>
              </p:blipFill>
              <p:spPr>
                <a:xfrm>
                  <a:off x="3962903" y="394761"/>
                  <a:ext cx="76320" cy="83160"/>
                </a:xfrm>
                <a:prstGeom prst="rect">
                  <a:avLst/>
                </a:prstGeom>
              </p:spPr>
            </p:pic>
          </mc:Fallback>
        </mc:AlternateContent>
        <mc:AlternateContent xmlns:mc="http://schemas.openxmlformats.org/markup-compatibility/2006">
          <mc:Choice xmlns:p14="http://schemas.microsoft.com/office/powerpoint/2010/main" Requires="p14">
            <p:contentPart p14:bwMode="auto" r:id="rId166">
              <p14:nvContentPartPr>
                <p14:cNvPr id="90" name="Ink 89">
                  <a:extLst>
                    <a:ext uri="{FF2B5EF4-FFF2-40B4-BE49-F238E27FC236}">
                      <a16:creationId xmlns:a16="http://schemas.microsoft.com/office/drawing/2014/main" id="{485456B6-7620-2250-D510-07D5C47F694F}"/>
                    </a:ext>
                  </a:extLst>
                </p14:cNvPr>
                <p14:cNvContentPartPr/>
                <p14:nvPr/>
              </p14:nvContentPartPr>
              <p14:xfrm>
                <a:off x="4039583" y="454521"/>
                <a:ext cx="163440" cy="117720"/>
              </p14:xfrm>
            </p:contentPart>
          </mc:Choice>
          <mc:Fallback>
            <p:pic>
              <p:nvPicPr>
                <p:cNvPr id="90" name="Ink 89">
                  <a:extLst>
                    <a:ext uri="{FF2B5EF4-FFF2-40B4-BE49-F238E27FC236}">
                      <a16:creationId xmlns:a16="http://schemas.microsoft.com/office/drawing/2014/main" id="{485456B6-7620-2250-D510-07D5C47F694F}"/>
                    </a:ext>
                  </a:extLst>
                </p:cNvPr>
                <p:cNvPicPr/>
                <p:nvPr/>
              </p:nvPicPr>
              <p:blipFill>
                <a:blip r:embed="rId167"/>
                <a:stretch>
                  <a:fillRect/>
                </a:stretch>
              </p:blipFill>
              <p:spPr>
                <a:xfrm>
                  <a:off x="4030943" y="445881"/>
                  <a:ext cx="181080" cy="135360"/>
                </a:xfrm>
                <a:prstGeom prst="rect">
                  <a:avLst/>
                </a:prstGeom>
              </p:spPr>
            </p:pic>
          </mc:Fallback>
        </mc:AlternateContent>
        <mc:AlternateContent xmlns:mc="http://schemas.openxmlformats.org/markup-compatibility/2006">
          <mc:Choice xmlns:p14="http://schemas.microsoft.com/office/powerpoint/2010/main" Requires="p14">
            <p:contentPart p14:bwMode="auto" r:id="rId168">
              <p14:nvContentPartPr>
                <p14:cNvPr id="91" name="Ink 90">
                  <a:extLst>
                    <a:ext uri="{FF2B5EF4-FFF2-40B4-BE49-F238E27FC236}">
                      <a16:creationId xmlns:a16="http://schemas.microsoft.com/office/drawing/2014/main" id="{49764F1A-7E9E-275A-A14D-EE67F536142A}"/>
                    </a:ext>
                  </a:extLst>
                </p14:cNvPr>
                <p14:cNvContentPartPr/>
                <p14:nvPr/>
              </p14:nvContentPartPr>
              <p14:xfrm>
                <a:off x="2379623" y="86601"/>
                <a:ext cx="2399400" cy="672840"/>
              </p14:xfrm>
            </p:contentPart>
          </mc:Choice>
          <mc:Fallback>
            <p:pic>
              <p:nvPicPr>
                <p:cNvPr id="91" name="Ink 90">
                  <a:extLst>
                    <a:ext uri="{FF2B5EF4-FFF2-40B4-BE49-F238E27FC236}">
                      <a16:creationId xmlns:a16="http://schemas.microsoft.com/office/drawing/2014/main" id="{49764F1A-7E9E-275A-A14D-EE67F536142A}"/>
                    </a:ext>
                  </a:extLst>
                </p:cNvPr>
                <p:cNvPicPr/>
                <p:nvPr/>
              </p:nvPicPr>
              <p:blipFill>
                <a:blip r:embed="rId169"/>
                <a:stretch>
                  <a:fillRect/>
                </a:stretch>
              </p:blipFill>
              <p:spPr>
                <a:xfrm>
                  <a:off x="2370623" y="77961"/>
                  <a:ext cx="2417040" cy="690480"/>
                </a:xfrm>
                <a:prstGeom prst="rect">
                  <a:avLst/>
                </a:prstGeom>
              </p:spPr>
            </p:pic>
          </mc:Fallback>
        </mc:AlternateContent>
        <mc:AlternateContent xmlns:mc="http://schemas.openxmlformats.org/markup-compatibility/2006">
          <mc:Choice xmlns:p14="http://schemas.microsoft.com/office/powerpoint/2010/main" Requires="p14">
            <p:contentPart p14:bwMode="auto" r:id="rId170">
              <p14:nvContentPartPr>
                <p14:cNvPr id="93" name="Ink 92">
                  <a:extLst>
                    <a:ext uri="{FF2B5EF4-FFF2-40B4-BE49-F238E27FC236}">
                      <a16:creationId xmlns:a16="http://schemas.microsoft.com/office/drawing/2014/main" id="{0EB770EE-42EF-8B7D-D90A-15BF789B6CC3}"/>
                    </a:ext>
                  </a:extLst>
                </p14:cNvPr>
                <p14:cNvContentPartPr/>
                <p14:nvPr/>
              </p14:nvContentPartPr>
              <p14:xfrm>
                <a:off x="7342943" y="656841"/>
                <a:ext cx="73800" cy="363240"/>
              </p14:xfrm>
            </p:contentPart>
          </mc:Choice>
          <mc:Fallback>
            <p:pic>
              <p:nvPicPr>
                <p:cNvPr id="93" name="Ink 92">
                  <a:extLst>
                    <a:ext uri="{FF2B5EF4-FFF2-40B4-BE49-F238E27FC236}">
                      <a16:creationId xmlns:a16="http://schemas.microsoft.com/office/drawing/2014/main" id="{0EB770EE-42EF-8B7D-D90A-15BF789B6CC3}"/>
                    </a:ext>
                  </a:extLst>
                </p:cNvPr>
                <p:cNvPicPr/>
                <p:nvPr/>
              </p:nvPicPr>
              <p:blipFill>
                <a:blip r:embed="rId171"/>
                <a:stretch>
                  <a:fillRect/>
                </a:stretch>
              </p:blipFill>
              <p:spPr>
                <a:xfrm>
                  <a:off x="7333943" y="648201"/>
                  <a:ext cx="91440" cy="380880"/>
                </a:xfrm>
                <a:prstGeom prst="rect">
                  <a:avLst/>
                </a:prstGeom>
              </p:spPr>
            </p:pic>
          </mc:Fallback>
        </mc:AlternateContent>
        <mc:AlternateContent xmlns:mc="http://schemas.openxmlformats.org/markup-compatibility/2006">
          <mc:Choice xmlns:p14="http://schemas.microsoft.com/office/powerpoint/2010/main" Requires="p14">
            <p:contentPart p14:bwMode="auto" r:id="rId172">
              <p14:nvContentPartPr>
                <p14:cNvPr id="94" name="Ink 93">
                  <a:extLst>
                    <a:ext uri="{FF2B5EF4-FFF2-40B4-BE49-F238E27FC236}">
                      <a16:creationId xmlns:a16="http://schemas.microsoft.com/office/drawing/2014/main" id="{DD0BD401-2167-EB98-D84F-06EB8BA9E82A}"/>
                    </a:ext>
                  </a:extLst>
                </p14:cNvPr>
                <p14:cNvContentPartPr/>
                <p14:nvPr/>
              </p14:nvContentPartPr>
              <p14:xfrm>
                <a:off x="7211903" y="643881"/>
                <a:ext cx="182520" cy="102960"/>
              </p14:xfrm>
            </p:contentPart>
          </mc:Choice>
          <mc:Fallback>
            <p:pic>
              <p:nvPicPr>
                <p:cNvPr id="94" name="Ink 93">
                  <a:extLst>
                    <a:ext uri="{FF2B5EF4-FFF2-40B4-BE49-F238E27FC236}">
                      <a16:creationId xmlns:a16="http://schemas.microsoft.com/office/drawing/2014/main" id="{DD0BD401-2167-EB98-D84F-06EB8BA9E82A}"/>
                    </a:ext>
                  </a:extLst>
                </p:cNvPr>
                <p:cNvPicPr/>
                <p:nvPr/>
              </p:nvPicPr>
              <p:blipFill>
                <a:blip r:embed="rId173"/>
                <a:stretch>
                  <a:fillRect/>
                </a:stretch>
              </p:blipFill>
              <p:spPr>
                <a:xfrm>
                  <a:off x="7202903" y="635241"/>
                  <a:ext cx="200160" cy="120600"/>
                </a:xfrm>
                <a:prstGeom prst="rect">
                  <a:avLst/>
                </a:prstGeom>
              </p:spPr>
            </p:pic>
          </mc:Fallback>
        </mc:AlternateContent>
        <mc:AlternateContent xmlns:mc="http://schemas.openxmlformats.org/markup-compatibility/2006">
          <mc:Choice xmlns:p14="http://schemas.microsoft.com/office/powerpoint/2010/main" Requires="p14">
            <p:contentPart p14:bwMode="auto" r:id="rId174">
              <p14:nvContentPartPr>
                <p14:cNvPr id="95" name="Ink 94">
                  <a:extLst>
                    <a:ext uri="{FF2B5EF4-FFF2-40B4-BE49-F238E27FC236}">
                      <a16:creationId xmlns:a16="http://schemas.microsoft.com/office/drawing/2014/main" id="{31FF48BD-8195-7609-44D6-2AA64F1B597F}"/>
                    </a:ext>
                  </a:extLst>
                </p14:cNvPr>
                <p14:cNvContentPartPr/>
                <p14:nvPr/>
              </p14:nvContentPartPr>
              <p14:xfrm>
                <a:off x="6055583" y="9561"/>
                <a:ext cx="3294360" cy="603360"/>
              </p14:xfrm>
            </p:contentPart>
          </mc:Choice>
          <mc:Fallback>
            <p:pic>
              <p:nvPicPr>
                <p:cNvPr id="95" name="Ink 94">
                  <a:extLst>
                    <a:ext uri="{FF2B5EF4-FFF2-40B4-BE49-F238E27FC236}">
                      <a16:creationId xmlns:a16="http://schemas.microsoft.com/office/drawing/2014/main" id="{31FF48BD-8195-7609-44D6-2AA64F1B597F}"/>
                    </a:ext>
                  </a:extLst>
                </p:cNvPr>
                <p:cNvPicPr/>
                <p:nvPr/>
              </p:nvPicPr>
              <p:blipFill>
                <a:blip r:embed="rId175"/>
                <a:stretch>
                  <a:fillRect/>
                </a:stretch>
              </p:blipFill>
              <p:spPr>
                <a:xfrm>
                  <a:off x="6046943" y="921"/>
                  <a:ext cx="3312000" cy="621000"/>
                </a:xfrm>
                <a:prstGeom prst="rect">
                  <a:avLst/>
                </a:prstGeom>
              </p:spPr>
            </p:pic>
          </mc:Fallback>
        </mc:AlternateContent>
        <mc:AlternateContent xmlns:mc="http://schemas.openxmlformats.org/markup-compatibility/2006">
          <mc:Choice xmlns:p14="http://schemas.microsoft.com/office/powerpoint/2010/main" Requires="p14">
            <p:contentPart p14:bwMode="auto" r:id="rId176">
              <p14:nvContentPartPr>
                <p14:cNvPr id="97" name="Ink 96">
                  <a:extLst>
                    <a:ext uri="{FF2B5EF4-FFF2-40B4-BE49-F238E27FC236}">
                      <a16:creationId xmlns:a16="http://schemas.microsoft.com/office/drawing/2014/main" id="{A40D326C-D366-BE17-DD31-AEC0F8C4E08B}"/>
                    </a:ext>
                  </a:extLst>
                </p14:cNvPr>
                <p14:cNvContentPartPr/>
                <p14:nvPr/>
              </p14:nvContentPartPr>
              <p14:xfrm>
                <a:off x="6874223" y="256161"/>
                <a:ext cx="147600" cy="243720"/>
              </p14:xfrm>
            </p:contentPart>
          </mc:Choice>
          <mc:Fallback>
            <p:pic>
              <p:nvPicPr>
                <p:cNvPr id="97" name="Ink 96">
                  <a:extLst>
                    <a:ext uri="{FF2B5EF4-FFF2-40B4-BE49-F238E27FC236}">
                      <a16:creationId xmlns:a16="http://schemas.microsoft.com/office/drawing/2014/main" id="{A40D326C-D366-BE17-DD31-AEC0F8C4E08B}"/>
                    </a:ext>
                  </a:extLst>
                </p:cNvPr>
                <p:cNvPicPr/>
                <p:nvPr/>
              </p:nvPicPr>
              <p:blipFill>
                <a:blip r:embed="rId177"/>
                <a:stretch>
                  <a:fillRect/>
                </a:stretch>
              </p:blipFill>
              <p:spPr>
                <a:xfrm>
                  <a:off x="6865583" y="247521"/>
                  <a:ext cx="165240" cy="261360"/>
                </a:xfrm>
                <a:prstGeom prst="rect">
                  <a:avLst/>
                </a:prstGeom>
              </p:spPr>
            </p:pic>
          </mc:Fallback>
        </mc:AlternateContent>
        <mc:AlternateContent xmlns:mc="http://schemas.openxmlformats.org/markup-compatibility/2006">
          <mc:Choice xmlns:p14="http://schemas.microsoft.com/office/powerpoint/2010/main" Requires="p14">
            <p:contentPart p14:bwMode="auto" r:id="rId178">
              <p14:nvContentPartPr>
                <p14:cNvPr id="98" name="Ink 97">
                  <a:extLst>
                    <a:ext uri="{FF2B5EF4-FFF2-40B4-BE49-F238E27FC236}">
                      <a16:creationId xmlns:a16="http://schemas.microsoft.com/office/drawing/2014/main" id="{328C349D-F79A-4A6C-C40F-B09554403FE3}"/>
                    </a:ext>
                  </a:extLst>
                </p14:cNvPr>
                <p14:cNvContentPartPr/>
                <p14:nvPr/>
              </p14:nvContentPartPr>
              <p14:xfrm>
                <a:off x="7056383" y="226641"/>
                <a:ext cx="115200" cy="248040"/>
              </p14:xfrm>
            </p:contentPart>
          </mc:Choice>
          <mc:Fallback>
            <p:pic>
              <p:nvPicPr>
                <p:cNvPr id="98" name="Ink 97">
                  <a:extLst>
                    <a:ext uri="{FF2B5EF4-FFF2-40B4-BE49-F238E27FC236}">
                      <a16:creationId xmlns:a16="http://schemas.microsoft.com/office/drawing/2014/main" id="{328C349D-F79A-4A6C-C40F-B09554403FE3}"/>
                    </a:ext>
                  </a:extLst>
                </p:cNvPr>
                <p:cNvPicPr/>
                <p:nvPr/>
              </p:nvPicPr>
              <p:blipFill>
                <a:blip r:embed="rId179"/>
                <a:stretch>
                  <a:fillRect/>
                </a:stretch>
              </p:blipFill>
              <p:spPr>
                <a:xfrm>
                  <a:off x="7047383" y="218001"/>
                  <a:ext cx="132840" cy="265680"/>
                </a:xfrm>
                <a:prstGeom prst="rect">
                  <a:avLst/>
                </a:prstGeom>
              </p:spPr>
            </p:pic>
          </mc:Fallback>
        </mc:AlternateContent>
        <mc:AlternateContent xmlns:mc="http://schemas.openxmlformats.org/markup-compatibility/2006">
          <mc:Choice xmlns:p14="http://schemas.microsoft.com/office/powerpoint/2010/main" Requires="p14">
            <p:contentPart p14:bwMode="auto" r:id="rId180">
              <p14:nvContentPartPr>
                <p14:cNvPr id="99" name="Ink 98">
                  <a:extLst>
                    <a:ext uri="{FF2B5EF4-FFF2-40B4-BE49-F238E27FC236}">
                      <a16:creationId xmlns:a16="http://schemas.microsoft.com/office/drawing/2014/main" id="{EBD07FDA-6206-5681-5A58-1DCD85067BB4}"/>
                    </a:ext>
                  </a:extLst>
                </p14:cNvPr>
                <p14:cNvContentPartPr/>
                <p14:nvPr/>
              </p14:nvContentPartPr>
              <p14:xfrm>
                <a:off x="7215863" y="248241"/>
                <a:ext cx="174240" cy="226440"/>
              </p14:xfrm>
            </p:contentPart>
          </mc:Choice>
          <mc:Fallback>
            <p:pic>
              <p:nvPicPr>
                <p:cNvPr id="99" name="Ink 98">
                  <a:extLst>
                    <a:ext uri="{FF2B5EF4-FFF2-40B4-BE49-F238E27FC236}">
                      <a16:creationId xmlns:a16="http://schemas.microsoft.com/office/drawing/2014/main" id="{EBD07FDA-6206-5681-5A58-1DCD85067BB4}"/>
                    </a:ext>
                  </a:extLst>
                </p:cNvPr>
                <p:cNvPicPr/>
                <p:nvPr/>
              </p:nvPicPr>
              <p:blipFill>
                <a:blip r:embed="rId181"/>
                <a:stretch>
                  <a:fillRect/>
                </a:stretch>
              </p:blipFill>
              <p:spPr>
                <a:xfrm>
                  <a:off x="7207223" y="239241"/>
                  <a:ext cx="191880" cy="244080"/>
                </a:xfrm>
                <a:prstGeom prst="rect">
                  <a:avLst/>
                </a:prstGeom>
              </p:spPr>
            </p:pic>
          </mc:Fallback>
        </mc:AlternateContent>
        <mc:AlternateContent xmlns:mc="http://schemas.openxmlformats.org/markup-compatibility/2006">
          <mc:Choice xmlns:p14="http://schemas.microsoft.com/office/powerpoint/2010/main" Requires="p14">
            <p:contentPart p14:bwMode="auto" r:id="rId182">
              <p14:nvContentPartPr>
                <p14:cNvPr id="101" name="Ink 100">
                  <a:extLst>
                    <a:ext uri="{FF2B5EF4-FFF2-40B4-BE49-F238E27FC236}">
                      <a16:creationId xmlns:a16="http://schemas.microsoft.com/office/drawing/2014/main" id="{3A70C0A4-A636-2750-B332-B5030E36FD66}"/>
                    </a:ext>
                  </a:extLst>
                </p14:cNvPr>
                <p14:cNvContentPartPr/>
                <p14:nvPr/>
              </p14:nvContentPartPr>
              <p14:xfrm>
                <a:off x="7499903" y="188481"/>
                <a:ext cx="183960" cy="292680"/>
              </p14:xfrm>
            </p:contentPart>
          </mc:Choice>
          <mc:Fallback>
            <p:pic>
              <p:nvPicPr>
                <p:cNvPr id="101" name="Ink 100">
                  <a:extLst>
                    <a:ext uri="{FF2B5EF4-FFF2-40B4-BE49-F238E27FC236}">
                      <a16:creationId xmlns:a16="http://schemas.microsoft.com/office/drawing/2014/main" id="{3A70C0A4-A636-2750-B332-B5030E36FD66}"/>
                    </a:ext>
                  </a:extLst>
                </p:cNvPr>
                <p:cNvPicPr/>
                <p:nvPr/>
              </p:nvPicPr>
              <p:blipFill>
                <a:blip r:embed="rId183"/>
                <a:stretch>
                  <a:fillRect/>
                </a:stretch>
              </p:blipFill>
              <p:spPr>
                <a:xfrm>
                  <a:off x="7490903" y="179481"/>
                  <a:ext cx="201600" cy="310320"/>
                </a:xfrm>
                <a:prstGeom prst="rect">
                  <a:avLst/>
                </a:prstGeom>
              </p:spPr>
            </p:pic>
          </mc:Fallback>
        </mc:AlternateContent>
        <mc:AlternateContent xmlns:mc="http://schemas.openxmlformats.org/markup-compatibility/2006">
          <mc:Choice xmlns:p14="http://schemas.microsoft.com/office/powerpoint/2010/main" Requires="p14">
            <p:contentPart p14:bwMode="auto" r:id="rId184">
              <p14:nvContentPartPr>
                <p14:cNvPr id="102" name="Ink 101">
                  <a:extLst>
                    <a:ext uri="{FF2B5EF4-FFF2-40B4-BE49-F238E27FC236}">
                      <a16:creationId xmlns:a16="http://schemas.microsoft.com/office/drawing/2014/main" id="{F276A1B0-93E7-AD34-1916-1FBD9D90F481}"/>
                    </a:ext>
                  </a:extLst>
                </p14:cNvPr>
                <p14:cNvContentPartPr/>
                <p14:nvPr/>
              </p14:nvContentPartPr>
              <p14:xfrm>
                <a:off x="7729583" y="176961"/>
                <a:ext cx="600120" cy="277920"/>
              </p14:xfrm>
            </p:contentPart>
          </mc:Choice>
          <mc:Fallback>
            <p:pic>
              <p:nvPicPr>
                <p:cNvPr id="102" name="Ink 101">
                  <a:extLst>
                    <a:ext uri="{FF2B5EF4-FFF2-40B4-BE49-F238E27FC236}">
                      <a16:creationId xmlns:a16="http://schemas.microsoft.com/office/drawing/2014/main" id="{F276A1B0-93E7-AD34-1916-1FBD9D90F481}"/>
                    </a:ext>
                  </a:extLst>
                </p:cNvPr>
                <p:cNvPicPr/>
                <p:nvPr/>
              </p:nvPicPr>
              <p:blipFill>
                <a:blip r:embed="rId185"/>
                <a:stretch>
                  <a:fillRect/>
                </a:stretch>
              </p:blipFill>
              <p:spPr>
                <a:xfrm>
                  <a:off x="7720943" y="167961"/>
                  <a:ext cx="617760" cy="295560"/>
                </a:xfrm>
                <a:prstGeom prst="rect">
                  <a:avLst/>
                </a:prstGeom>
              </p:spPr>
            </p:pic>
          </mc:Fallback>
        </mc:AlternateContent>
        <mc:AlternateContent xmlns:mc="http://schemas.openxmlformats.org/markup-compatibility/2006">
          <mc:Choice xmlns:p14="http://schemas.microsoft.com/office/powerpoint/2010/main" Requires="p14">
            <p:contentPart p14:bwMode="auto" r:id="rId186">
              <p14:nvContentPartPr>
                <p14:cNvPr id="103" name="Ink 102">
                  <a:extLst>
                    <a:ext uri="{FF2B5EF4-FFF2-40B4-BE49-F238E27FC236}">
                      <a16:creationId xmlns:a16="http://schemas.microsoft.com/office/drawing/2014/main" id="{70F8E5DE-632C-499F-7B07-D566A2ADD051}"/>
                    </a:ext>
                  </a:extLst>
                </p14:cNvPr>
                <p14:cNvContentPartPr/>
                <p14:nvPr/>
              </p14:nvContentPartPr>
              <p14:xfrm>
                <a:off x="8359583" y="217641"/>
                <a:ext cx="442440" cy="236160"/>
              </p14:xfrm>
            </p:contentPart>
          </mc:Choice>
          <mc:Fallback>
            <p:pic>
              <p:nvPicPr>
                <p:cNvPr id="103" name="Ink 102">
                  <a:extLst>
                    <a:ext uri="{FF2B5EF4-FFF2-40B4-BE49-F238E27FC236}">
                      <a16:creationId xmlns:a16="http://schemas.microsoft.com/office/drawing/2014/main" id="{70F8E5DE-632C-499F-7B07-D566A2ADD051}"/>
                    </a:ext>
                  </a:extLst>
                </p:cNvPr>
                <p:cNvPicPr/>
                <p:nvPr/>
              </p:nvPicPr>
              <p:blipFill>
                <a:blip r:embed="rId187"/>
                <a:stretch>
                  <a:fillRect/>
                </a:stretch>
              </p:blipFill>
              <p:spPr>
                <a:xfrm>
                  <a:off x="8350583" y="208641"/>
                  <a:ext cx="460080" cy="253800"/>
                </a:xfrm>
                <a:prstGeom prst="rect">
                  <a:avLst/>
                </a:prstGeom>
              </p:spPr>
            </p:pic>
          </mc:Fallback>
        </mc:AlternateContent>
        <mc:AlternateContent xmlns:mc="http://schemas.openxmlformats.org/markup-compatibility/2006">
          <mc:Choice xmlns:p14="http://schemas.microsoft.com/office/powerpoint/2010/main" Requires="p14">
            <p:contentPart p14:bwMode="auto" r:id="rId188">
              <p14:nvContentPartPr>
                <p14:cNvPr id="104" name="Ink 103">
                  <a:extLst>
                    <a:ext uri="{FF2B5EF4-FFF2-40B4-BE49-F238E27FC236}">
                      <a16:creationId xmlns:a16="http://schemas.microsoft.com/office/drawing/2014/main" id="{04B78AE5-2B08-8DAC-20C6-F98503BE580C}"/>
                    </a:ext>
                  </a:extLst>
                </p14:cNvPr>
                <p14:cNvContentPartPr/>
                <p14:nvPr/>
              </p14:nvContentPartPr>
              <p14:xfrm>
                <a:off x="8792303" y="191361"/>
                <a:ext cx="254880" cy="379800"/>
              </p14:xfrm>
            </p:contentPart>
          </mc:Choice>
          <mc:Fallback>
            <p:pic>
              <p:nvPicPr>
                <p:cNvPr id="104" name="Ink 103">
                  <a:extLst>
                    <a:ext uri="{FF2B5EF4-FFF2-40B4-BE49-F238E27FC236}">
                      <a16:creationId xmlns:a16="http://schemas.microsoft.com/office/drawing/2014/main" id="{04B78AE5-2B08-8DAC-20C6-F98503BE580C}"/>
                    </a:ext>
                  </a:extLst>
                </p:cNvPr>
                <p:cNvPicPr/>
                <p:nvPr/>
              </p:nvPicPr>
              <p:blipFill>
                <a:blip r:embed="rId189"/>
                <a:stretch>
                  <a:fillRect/>
                </a:stretch>
              </p:blipFill>
              <p:spPr>
                <a:xfrm>
                  <a:off x="8783303" y="182361"/>
                  <a:ext cx="272520" cy="397440"/>
                </a:xfrm>
                <a:prstGeom prst="rect">
                  <a:avLst/>
                </a:prstGeom>
              </p:spPr>
            </p:pic>
          </mc:Fallback>
        </mc:AlternateContent>
        <mc:AlternateContent xmlns:mc="http://schemas.openxmlformats.org/markup-compatibility/2006">
          <mc:Choice xmlns:p14="http://schemas.microsoft.com/office/powerpoint/2010/main" Requires="p14">
            <p:contentPart p14:bwMode="auto" r:id="rId190">
              <p14:nvContentPartPr>
                <p14:cNvPr id="106" name="Ink 105">
                  <a:extLst>
                    <a:ext uri="{FF2B5EF4-FFF2-40B4-BE49-F238E27FC236}">
                      <a16:creationId xmlns:a16="http://schemas.microsoft.com/office/drawing/2014/main" id="{54D9CB48-FAE6-5D45-07B0-9CA2EF7BA3A7}"/>
                    </a:ext>
                  </a:extLst>
                </p14:cNvPr>
                <p14:cNvContentPartPr/>
                <p14:nvPr/>
              </p14:nvContentPartPr>
              <p14:xfrm>
                <a:off x="6532223" y="1663041"/>
                <a:ext cx="359640" cy="199800"/>
              </p14:xfrm>
            </p:contentPart>
          </mc:Choice>
          <mc:Fallback>
            <p:pic>
              <p:nvPicPr>
                <p:cNvPr id="106" name="Ink 105">
                  <a:extLst>
                    <a:ext uri="{FF2B5EF4-FFF2-40B4-BE49-F238E27FC236}">
                      <a16:creationId xmlns:a16="http://schemas.microsoft.com/office/drawing/2014/main" id="{54D9CB48-FAE6-5D45-07B0-9CA2EF7BA3A7}"/>
                    </a:ext>
                  </a:extLst>
                </p:cNvPr>
                <p:cNvPicPr/>
                <p:nvPr/>
              </p:nvPicPr>
              <p:blipFill>
                <a:blip r:embed="rId191"/>
                <a:stretch>
                  <a:fillRect/>
                </a:stretch>
              </p:blipFill>
              <p:spPr>
                <a:xfrm>
                  <a:off x="6523223" y="1654401"/>
                  <a:ext cx="377280" cy="217440"/>
                </a:xfrm>
                <a:prstGeom prst="rect">
                  <a:avLst/>
                </a:prstGeom>
              </p:spPr>
            </p:pic>
          </mc:Fallback>
        </mc:AlternateContent>
        <mc:AlternateContent xmlns:mc="http://schemas.openxmlformats.org/markup-compatibility/2006">
          <mc:Choice xmlns:p14="http://schemas.microsoft.com/office/powerpoint/2010/main" Requires="p14">
            <p:contentPart p14:bwMode="auto" r:id="rId192">
              <p14:nvContentPartPr>
                <p14:cNvPr id="108" name="Ink 107">
                  <a:extLst>
                    <a:ext uri="{FF2B5EF4-FFF2-40B4-BE49-F238E27FC236}">
                      <a16:creationId xmlns:a16="http://schemas.microsoft.com/office/drawing/2014/main" id="{78325E1B-346A-DFF0-F9E2-69654B895458}"/>
                    </a:ext>
                  </a:extLst>
                </p14:cNvPr>
                <p14:cNvContentPartPr/>
                <p14:nvPr/>
              </p14:nvContentPartPr>
              <p14:xfrm>
                <a:off x="9083903" y="798321"/>
                <a:ext cx="2815920" cy="530280"/>
              </p14:xfrm>
            </p:contentPart>
          </mc:Choice>
          <mc:Fallback>
            <p:pic>
              <p:nvPicPr>
                <p:cNvPr id="108" name="Ink 107">
                  <a:extLst>
                    <a:ext uri="{FF2B5EF4-FFF2-40B4-BE49-F238E27FC236}">
                      <a16:creationId xmlns:a16="http://schemas.microsoft.com/office/drawing/2014/main" id="{78325E1B-346A-DFF0-F9E2-69654B895458}"/>
                    </a:ext>
                  </a:extLst>
                </p:cNvPr>
                <p:cNvPicPr/>
                <p:nvPr/>
              </p:nvPicPr>
              <p:blipFill>
                <a:blip r:embed="rId193"/>
                <a:stretch>
                  <a:fillRect/>
                </a:stretch>
              </p:blipFill>
              <p:spPr>
                <a:xfrm>
                  <a:off x="9075263" y="789681"/>
                  <a:ext cx="2833560" cy="547920"/>
                </a:xfrm>
                <a:prstGeom prst="rect">
                  <a:avLst/>
                </a:prstGeom>
              </p:spPr>
            </p:pic>
          </mc:Fallback>
        </mc:AlternateContent>
        <mc:AlternateContent xmlns:mc="http://schemas.openxmlformats.org/markup-compatibility/2006">
          <mc:Choice xmlns:p14="http://schemas.microsoft.com/office/powerpoint/2010/main" Requires="p14">
            <p:contentPart p14:bwMode="auto" r:id="rId194">
              <p14:nvContentPartPr>
                <p14:cNvPr id="109" name="Ink 108">
                  <a:extLst>
                    <a:ext uri="{FF2B5EF4-FFF2-40B4-BE49-F238E27FC236}">
                      <a16:creationId xmlns:a16="http://schemas.microsoft.com/office/drawing/2014/main" id="{73E97314-51AB-1FD7-4253-E0F404EB10B5}"/>
                    </a:ext>
                  </a:extLst>
                </p14:cNvPr>
                <p14:cNvContentPartPr/>
                <p14:nvPr/>
              </p14:nvContentPartPr>
              <p14:xfrm>
                <a:off x="9618863" y="920001"/>
                <a:ext cx="185400" cy="261360"/>
              </p14:xfrm>
            </p:contentPart>
          </mc:Choice>
          <mc:Fallback>
            <p:pic>
              <p:nvPicPr>
                <p:cNvPr id="109" name="Ink 108">
                  <a:extLst>
                    <a:ext uri="{FF2B5EF4-FFF2-40B4-BE49-F238E27FC236}">
                      <a16:creationId xmlns:a16="http://schemas.microsoft.com/office/drawing/2014/main" id="{73E97314-51AB-1FD7-4253-E0F404EB10B5}"/>
                    </a:ext>
                  </a:extLst>
                </p:cNvPr>
                <p:cNvPicPr/>
                <p:nvPr/>
              </p:nvPicPr>
              <p:blipFill>
                <a:blip r:embed="rId195"/>
                <a:stretch>
                  <a:fillRect/>
                </a:stretch>
              </p:blipFill>
              <p:spPr>
                <a:xfrm>
                  <a:off x="9610223" y="911361"/>
                  <a:ext cx="203040" cy="279000"/>
                </a:xfrm>
                <a:prstGeom prst="rect">
                  <a:avLst/>
                </a:prstGeom>
              </p:spPr>
            </p:pic>
          </mc:Fallback>
        </mc:AlternateContent>
        <mc:AlternateContent xmlns:mc="http://schemas.openxmlformats.org/markup-compatibility/2006">
          <mc:Choice xmlns:p14="http://schemas.microsoft.com/office/powerpoint/2010/main" Requires="p14">
            <p:contentPart p14:bwMode="auto" r:id="rId196">
              <p14:nvContentPartPr>
                <p14:cNvPr id="110" name="Ink 109">
                  <a:extLst>
                    <a:ext uri="{FF2B5EF4-FFF2-40B4-BE49-F238E27FC236}">
                      <a16:creationId xmlns:a16="http://schemas.microsoft.com/office/drawing/2014/main" id="{440362B8-DC1B-C9E5-8EA7-1D48EB4B8D86}"/>
                    </a:ext>
                  </a:extLst>
                </p14:cNvPr>
                <p14:cNvContentPartPr/>
                <p14:nvPr/>
              </p14:nvContentPartPr>
              <p14:xfrm>
                <a:off x="9794183" y="1050321"/>
                <a:ext cx="38880" cy="111600"/>
              </p14:xfrm>
            </p:contentPart>
          </mc:Choice>
          <mc:Fallback>
            <p:pic>
              <p:nvPicPr>
                <p:cNvPr id="110" name="Ink 109">
                  <a:extLst>
                    <a:ext uri="{FF2B5EF4-FFF2-40B4-BE49-F238E27FC236}">
                      <a16:creationId xmlns:a16="http://schemas.microsoft.com/office/drawing/2014/main" id="{440362B8-DC1B-C9E5-8EA7-1D48EB4B8D86}"/>
                    </a:ext>
                  </a:extLst>
                </p:cNvPr>
                <p:cNvPicPr/>
                <p:nvPr/>
              </p:nvPicPr>
              <p:blipFill>
                <a:blip r:embed="rId197"/>
                <a:stretch>
                  <a:fillRect/>
                </a:stretch>
              </p:blipFill>
              <p:spPr>
                <a:xfrm>
                  <a:off x="9785183" y="1041321"/>
                  <a:ext cx="56520" cy="129240"/>
                </a:xfrm>
                <a:prstGeom prst="rect">
                  <a:avLst/>
                </a:prstGeom>
              </p:spPr>
            </p:pic>
          </mc:Fallback>
        </mc:AlternateContent>
        <mc:AlternateContent xmlns:mc="http://schemas.openxmlformats.org/markup-compatibility/2006">
          <mc:Choice xmlns:p14="http://schemas.microsoft.com/office/powerpoint/2010/main" Requires="p14">
            <p:contentPart p14:bwMode="auto" r:id="rId198">
              <p14:nvContentPartPr>
                <p14:cNvPr id="111" name="Ink 110">
                  <a:extLst>
                    <a:ext uri="{FF2B5EF4-FFF2-40B4-BE49-F238E27FC236}">
                      <a16:creationId xmlns:a16="http://schemas.microsoft.com/office/drawing/2014/main" id="{C1910A2D-7578-0BFD-A6F2-E99082A1DED3}"/>
                    </a:ext>
                  </a:extLst>
                </p14:cNvPr>
                <p14:cNvContentPartPr/>
                <p14:nvPr/>
              </p14:nvContentPartPr>
              <p14:xfrm>
                <a:off x="9792743" y="946281"/>
                <a:ext cx="173160" cy="223200"/>
              </p14:xfrm>
            </p:contentPart>
          </mc:Choice>
          <mc:Fallback>
            <p:pic>
              <p:nvPicPr>
                <p:cNvPr id="111" name="Ink 110">
                  <a:extLst>
                    <a:ext uri="{FF2B5EF4-FFF2-40B4-BE49-F238E27FC236}">
                      <a16:creationId xmlns:a16="http://schemas.microsoft.com/office/drawing/2014/main" id="{C1910A2D-7578-0BFD-A6F2-E99082A1DED3}"/>
                    </a:ext>
                  </a:extLst>
                </p:cNvPr>
                <p:cNvPicPr/>
                <p:nvPr/>
              </p:nvPicPr>
              <p:blipFill>
                <a:blip r:embed="rId199"/>
                <a:stretch>
                  <a:fillRect/>
                </a:stretch>
              </p:blipFill>
              <p:spPr>
                <a:xfrm>
                  <a:off x="9783743" y="937281"/>
                  <a:ext cx="190800" cy="240840"/>
                </a:xfrm>
                <a:prstGeom prst="rect">
                  <a:avLst/>
                </a:prstGeom>
              </p:spPr>
            </p:pic>
          </mc:Fallback>
        </mc:AlternateContent>
        <mc:AlternateContent xmlns:mc="http://schemas.openxmlformats.org/markup-compatibility/2006">
          <mc:Choice xmlns:p14="http://schemas.microsoft.com/office/powerpoint/2010/main" Requires="p14">
            <p:contentPart p14:bwMode="auto" r:id="rId200">
              <p14:nvContentPartPr>
                <p14:cNvPr id="112" name="Ink 111">
                  <a:extLst>
                    <a:ext uri="{FF2B5EF4-FFF2-40B4-BE49-F238E27FC236}">
                      <a16:creationId xmlns:a16="http://schemas.microsoft.com/office/drawing/2014/main" id="{10CFB88B-DF2C-8891-DC69-3F4E293D5CEA}"/>
                    </a:ext>
                  </a:extLst>
                </p14:cNvPr>
                <p14:cNvContentPartPr/>
                <p14:nvPr/>
              </p14:nvContentPartPr>
              <p14:xfrm>
                <a:off x="10060943" y="996681"/>
                <a:ext cx="26640" cy="193680"/>
              </p14:xfrm>
            </p:contentPart>
          </mc:Choice>
          <mc:Fallback>
            <p:pic>
              <p:nvPicPr>
                <p:cNvPr id="112" name="Ink 111">
                  <a:extLst>
                    <a:ext uri="{FF2B5EF4-FFF2-40B4-BE49-F238E27FC236}">
                      <a16:creationId xmlns:a16="http://schemas.microsoft.com/office/drawing/2014/main" id="{10CFB88B-DF2C-8891-DC69-3F4E293D5CEA}"/>
                    </a:ext>
                  </a:extLst>
                </p:cNvPr>
                <p:cNvPicPr/>
                <p:nvPr/>
              </p:nvPicPr>
              <p:blipFill>
                <a:blip r:embed="rId201"/>
                <a:stretch>
                  <a:fillRect/>
                </a:stretch>
              </p:blipFill>
              <p:spPr>
                <a:xfrm>
                  <a:off x="10051943" y="988041"/>
                  <a:ext cx="44280" cy="211320"/>
                </a:xfrm>
                <a:prstGeom prst="rect">
                  <a:avLst/>
                </a:prstGeom>
              </p:spPr>
            </p:pic>
          </mc:Fallback>
        </mc:AlternateContent>
        <mc:AlternateContent xmlns:mc="http://schemas.openxmlformats.org/markup-compatibility/2006">
          <mc:Choice xmlns:p14="http://schemas.microsoft.com/office/powerpoint/2010/main" Requires="p14">
            <p:contentPart p14:bwMode="auto" r:id="rId202">
              <p14:nvContentPartPr>
                <p14:cNvPr id="113" name="Ink 112">
                  <a:extLst>
                    <a:ext uri="{FF2B5EF4-FFF2-40B4-BE49-F238E27FC236}">
                      <a16:creationId xmlns:a16="http://schemas.microsoft.com/office/drawing/2014/main" id="{9D1D8AEC-EC87-0270-CC7A-D157EA05E165}"/>
                    </a:ext>
                  </a:extLst>
                </p14:cNvPr>
                <p14:cNvContentPartPr/>
                <p14:nvPr/>
              </p14:nvContentPartPr>
              <p14:xfrm>
                <a:off x="10062383" y="1062201"/>
                <a:ext cx="143640" cy="68040"/>
              </p14:xfrm>
            </p:contentPart>
          </mc:Choice>
          <mc:Fallback>
            <p:pic>
              <p:nvPicPr>
                <p:cNvPr id="113" name="Ink 112">
                  <a:extLst>
                    <a:ext uri="{FF2B5EF4-FFF2-40B4-BE49-F238E27FC236}">
                      <a16:creationId xmlns:a16="http://schemas.microsoft.com/office/drawing/2014/main" id="{9D1D8AEC-EC87-0270-CC7A-D157EA05E165}"/>
                    </a:ext>
                  </a:extLst>
                </p:cNvPr>
                <p:cNvPicPr/>
                <p:nvPr/>
              </p:nvPicPr>
              <p:blipFill>
                <a:blip r:embed="rId203"/>
                <a:stretch>
                  <a:fillRect/>
                </a:stretch>
              </p:blipFill>
              <p:spPr>
                <a:xfrm>
                  <a:off x="10053743" y="1053561"/>
                  <a:ext cx="161280" cy="85680"/>
                </a:xfrm>
                <a:prstGeom prst="rect">
                  <a:avLst/>
                </a:prstGeom>
              </p:spPr>
            </p:pic>
          </mc:Fallback>
        </mc:AlternateContent>
        <mc:AlternateContent xmlns:mc="http://schemas.openxmlformats.org/markup-compatibility/2006">
          <mc:Choice xmlns:p14="http://schemas.microsoft.com/office/powerpoint/2010/main" Requires="p14">
            <p:contentPart p14:bwMode="auto" r:id="rId204">
              <p14:nvContentPartPr>
                <p14:cNvPr id="114" name="Ink 113">
                  <a:extLst>
                    <a:ext uri="{FF2B5EF4-FFF2-40B4-BE49-F238E27FC236}">
                      <a16:creationId xmlns:a16="http://schemas.microsoft.com/office/drawing/2014/main" id="{3402845C-AD4A-9E4C-6E79-2554D90B9061}"/>
                    </a:ext>
                  </a:extLst>
                </p14:cNvPr>
                <p14:cNvContentPartPr/>
                <p14:nvPr/>
              </p14:nvContentPartPr>
              <p14:xfrm>
                <a:off x="10241663" y="902361"/>
                <a:ext cx="178920" cy="299880"/>
              </p14:xfrm>
            </p:contentPart>
          </mc:Choice>
          <mc:Fallback>
            <p:pic>
              <p:nvPicPr>
                <p:cNvPr id="114" name="Ink 113">
                  <a:extLst>
                    <a:ext uri="{FF2B5EF4-FFF2-40B4-BE49-F238E27FC236}">
                      <a16:creationId xmlns:a16="http://schemas.microsoft.com/office/drawing/2014/main" id="{3402845C-AD4A-9E4C-6E79-2554D90B9061}"/>
                    </a:ext>
                  </a:extLst>
                </p:cNvPr>
                <p:cNvPicPr/>
                <p:nvPr/>
              </p:nvPicPr>
              <p:blipFill>
                <a:blip r:embed="rId205"/>
                <a:stretch>
                  <a:fillRect/>
                </a:stretch>
              </p:blipFill>
              <p:spPr>
                <a:xfrm>
                  <a:off x="10233023" y="893721"/>
                  <a:ext cx="196560" cy="317520"/>
                </a:xfrm>
                <a:prstGeom prst="rect">
                  <a:avLst/>
                </a:prstGeom>
              </p:spPr>
            </p:pic>
          </mc:Fallback>
        </mc:AlternateContent>
        <mc:AlternateContent xmlns:mc="http://schemas.openxmlformats.org/markup-compatibility/2006">
          <mc:Choice xmlns:p14="http://schemas.microsoft.com/office/powerpoint/2010/main" Requires="p14">
            <p:contentPart p14:bwMode="auto" r:id="rId206">
              <p14:nvContentPartPr>
                <p14:cNvPr id="115" name="Ink 114">
                  <a:extLst>
                    <a:ext uri="{FF2B5EF4-FFF2-40B4-BE49-F238E27FC236}">
                      <a16:creationId xmlns:a16="http://schemas.microsoft.com/office/drawing/2014/main" id="{0648FBE0-82CF-8244-851D-4F353596A702}"/>
                    </a:ext>
                  </a:extLst>
                </p14:cNvPr>
                <p14:cNvContentPartPr/>
                <p14:nvPr/>
              </p14:nvContentPartPr>
              <p14:xfrm>
                <a:off x="10377383" y="1046361"/>
                <a:ext cx="82080" cy="99720"/>
              </p14:xfrm>
            </p:contentPart>
          </mc:Choice>
          <mc:Fallback>
            <p:pic>
              <p:nvPicPr>
                <p:cNvPr id="115" name="Ink 114">
                  <a:extLst>
                    <a:ext uri="{FF2B5EF4-FFF2-40B4-BE49-F238E27FC236}">
                      <a16:creationId xmlns:a16="http://schemas.microsoft.com/office/drawing/2014/main" id="{0648FBE0-82CF-8244-851D-4F353596A702}"/>
                    </a:ext>
                  </a:extLst>
                </p:cNvPr>
                <p:cNvPicPr/>
                <p:nvPr/>
              </p:nvPicPr>
              <p:blipFill>
                <a:blip r:embed="rId207"/>
                <a:stretch>
                  <a:fillRect/>
                </a:stretch>
              </p:blipFill>
              <p:spPr>
                <a:xfrm>
                  <a:off x="10368383" y="1037361"/>
                  <a:ext cx="99720" cy="117360"/>
                </a:xfrm>
                <a:prstGeom prst="rect">
                  <a:avLst/>
                </a:prstGeom>
              </p:spPr>
            </p:pic>
          </mc:Fallback>
        </mc:AlternateContent>
        <mc:AlternateContent xmlns:mc="http://schemas.openxmlformats.org/markup-compatibility/2006">
          <mc:Choice xmlns:p14="http://schemas.microsoft.com/office/powerpoint/2010/main" Requires="p14">
            <p:contentPart p14:bwMode="auto" r:id="rId208">
              <p14:nvContentPartPr>
                <p14:cNvPr id="116" name="Ink 115">
                  <a:extLst>
                    <a:ext uri="{FF2B5EF4-FFF2-40B4-BE49-F238E27FC236}">
                      <a16:creationId xmlns:a16="http://schemas.microsoft.com/office/drawing/2014/main" id="{96B361A5-04E9-E5A8-2B8A-B49D6868B3AF}"/>
                    </a:ext>
                  </a:extLst>
                </p14:cNvPr>
                <p14:cNvContentPartPr/>
                <p14:nvPr/>
              </p14:nvContentPartPr>
              <p14:xfrm>
                <a:off x="10467743" y="999921"/>
                <a:ext cx="141120" cy="208440"/>
              </p14:xfrm>
            </p:contentPart>
          </mc:Choice>
          <mc:Fallback>
            <p:pic>
              <p:nvPicPr>
                <p:cNvPr id="116" name="Ink 115">
                  <a:extLst>
                    <a:ext uri="{FF2B5EF4-FFF2-40B4-BE49-F238E27FC236}">
                      <a16:creationId xmlns:a16="http://schemas.microsoft.com/office/drawing/2014/main" id="{96B361A5-04E9-E5A8-2B8A-B49D6868B3AF}"/>
                    </a:ext>
                  </a:extLst>
                </p:cNvPr>
                <p:cNvPicPr/>
                <p:nvPr/>
              </p:nvPicPr>
              <p:blipFill>
                <a:blip r:embed="rId209"/>
                <a:stretch>
                  <a:fillRect/>
                </a:stretch>
              </p:blipFill>
              <p:spPr>
                <a:xfrm>
                  <a:off x="10459103" y="991281"/>
                  <a:ext cx="158760" cy="226080"/>
                </a:xfrm>
                <a:prstGeom prst="rect">
                  <a:avLst/>
                </a:prstGeom>
              </p:spPr>
            </p:pic>
          </mc:Fallback>
        </mc:AlternateContent>
        <mc:AlternateContent xmlns:mc="http://schemas.openxmlformats.org/markup-compatibility/2006">
          <mc:Choice xmlns:p14="http://schemas.microsoft.com/office/powerpoint/2010/main" Requires="p14">
            <p:contentPart p14:bwMode="auto" r:id="rId210">
              <p14:nvContentPartPr>
                <p14:cNvPr id="117" name="Ink 116">
                  <a:extLst>
                    <a:ext uri="{FF2B5EF4-FFF2-40B4-BE49-F238E27FC236}">
                      <a16:creationId xmlns:a16="http://schemas.microsoft.com/office/drawing/2014/main" id="{24A8B2D2-E94F-B670-452E-2CC4E64078AE}"/>
                    </a:ext>
                  </a:extLst>
                </p14:cNvPr>
                <p14:cNvContentPartPr/>
                <p14:nvPr/>
              </p14:nvContentPartPr>
              <p14:xfrm>
                <a:off x="10660703" y="960681"/>
                <a:ext cx="293400" cy="241560"/>
              </p14:xfrm>
            </p:contentPart>
          </mc:Choice>
          <mc:Fallback>
            <p:pic>
              <p:nvPicPr>
                <p:cNvPr id="117" name="Ink 116">
                  <a:extLst>
                    <a:ext uri="{FF2B5EF4-FFF2-40B4-BE49-F238E27FC236}">
                      <a16:creationId xmlns:a16="http://schemas.microsoft.com/office/drawing/2014/main" id="{24A8B2D2-E94F-B670-452E-2CC4E64078AE}"/>
                    </a:ext>
                  </a:extLst>
                </p:cNvPr>
                <p:cNvPicPr/>
                <p:nvPr/>
              </p:nvPicPr>
              <p:blipFill>
                <a:blip r:embed="rId211"/>
                <a:stretch>
                  <a:fillRect/>
                </a:stretch>
              </p:blipFill>
              <p:spPr>
                <a:xfrm>
                  <a:off x="10651703" y="951681"/>
                  <a:ext cx="311040" cy="259200"/>
                </a:xfrm>
                <a:prstGeom prst="rect">
                  <a:avLst/>
                </a:prstGeom>
              </p:spPr>
            </p:pic>
          </mc:Fallback>
        </mc:AlternateContent>
        <mc:AlternateContent xmlns:mc="http://schemas.openxmlformats.org/markup-compatibility/2006">
          <mc:Choice xmlns:p14="http://schemas.microsoft.com/office/powerpoint/2010/main" Requires="p14">
            <p:contentPart p14:bwMode="auto" r:id="rId212">
              <p14:nvContentPartPr>
                <p14:cNvPr id="118" name="Ink 117">
                  <a:extLst>
                    <a:ext uri="{FF2B5EF4-FFF2-40B4-BE49-F238E27FC236}">
                      <a16:creationId xmlns:a16="http://schemas.microsoft.com/office/drawing/2014/main" id="{DBD8F02F-0429-32F0-454B-EA81D40E24B7}"/>
                    </a:ext>
                  </a:extLst>
                </p14:cNvPr>
                <p14:cNvContentPartPr/>
                <p14:nvPr/>
              </p14:nvContentPartPr>
              <p14:xfrm>
                <a:off x="10957343" y="1039521"/>
                <a:ext cx="239040" cy="146160"/>
              </p14:xfrm>
            </p:contentPart>
          </mc:Choice>
          <mc:Fallback>
            <p:pic>
              <p:nvPicPr>
                <p:cNvPr id="118" name="Ink 117">
                  <a:extLst>
                    <a:ext uri="{FF2B5EF4-FFF2-40B4-BE49-F238E27FC236}">
                      <a16:creationId xmlns:a16="http://schemas.microsoft.com/office/drawing/2014/main" id="{DBD8F02F-0429-32F0-454B-EA81D40E24B7}"/>
                    </a:ext>
                  </a:extLst>
                </p:cNvPr>
                <p:cNvPicPr/>
                <p:nvPr/>
              </p:nvPicPr>
              <p:blipFill>
                <a:blip r:embed="rId213"/>
                <a:stretch>
                  <a:fillRect/>
                </a:stretch>
              </p:blipFill>
              <p:spPr>
                <a:xfrm>
                  <a:off x="10948703" y="1030521"/>
                  <a:ext cx="256680" cy="163800"/>
                </a:xfrm>
                <a:prstGeom prst="rect">
                  <a:avLst/>
                </a:prstGeom>
              </p:spPr>
            </p:pic>
          </mc:Fallback>
        </mc:AlternateContent>
        <mc:AlternateContent xmlns:mc="http://schemas.openxmlformats.org/markup-compatibility/2006">
          <mc:Choice xmlns:p14="http://schemas.microsoft.com/office/powerpoint/2010/main" Requires="p14">
            <p:contentPart p14:bwMode="auto" r:id="rId214">
              <p14:nvContentPartPr>
                <p14:cNvPr id="120" name="Ink 119">
                  <a:extLst>
                    <a:ext uri="{FF2B5EF4-FFF2-40B4-BE49-F238E27FC236}">
                      <a16:creationId xmlns:a16="http://schemas.microsoft.com/office/drawing/2014/main" id="{1363579A-2CF6-B7FC-9D28-D0B143183A9E}"/>
                    </a:ext>
                  </a:extLst>
                </p14:cNvPr>
                <p14:cNvContentPartPr/>
                <p14:nvPr/>
              </p14:nvContentPartPr>
              <p14:xfrm>
                <a:off x="7076543" y="2583561"/>
                <a:ext cx="2942280" cy="217440"/>
              </p14:xfrm>
            </p:contentPart>
          </mc:Choice>
          <mc:Fallback>
            <p:pic>
              <p:nvPicPr>
                <p:cNvPr id="120" name="Ink 119">
                  <a:extLst>
                    <a:ext uri="{FF2B5EF4-FFF2-40B4-BE49-F238E27FC236}">
                      <a16:creationId xmlns:a16="http://schemas.microsoft.com/office/drawing/2014/main" id="{1363579A-2CF6-B7FC-9D28-D0B143183A9E}"/>
                    </a:ext>
                  </a:extLst>
                </p:cNvPr>
                <p:cNvPicPr/>
                <p:nvPr/>
              </p:nvPicPr>
              <p:blipFill>
                <a:blip r:embed="rId215"/>
                <a:stretch>
                  <a:fillRect/>
                </a:stretch>
              </p:blipFill>
              <p:spPr>
                <a:xfrm>
                  <a:off x="7067543" y="2574921"/>
                  <a:ext cx="2959920" cy="235080"/>
                </a:xfrm>
                <a:prstGeom prst="rect">
                  <a:avLst/>
                </a:prstGeom>
              </p:spPr>
            </p:pic>
          </mc:Fallback>
        </mc:AlternateContent>
        <mc:AlternateContent xmlns:mc="http://schemas.openxmlformats.org/markup-compatibility/2006">
          <mc:Choice xmlns:p14="http://schemas.microsoft.com/office/powerpoint/2010/main" Requires="p14">
            <p:contentPart p14:bwMode="auto" r:id="rId216">
              <p14:nvContentPartPr>
                <p14:cNvPr id="121" name="Ink 120">
                  <a:extLst>
                    <a:ext uri="{FF2B5EF4-FFF2-40B4-BE49-F238E27FC236}">
                      <a16:creationId xmlns:a16="http://schemas.microsoft.com/office/drawing/2014/main" id="{44AC5033-5254-3656-E0DA-7CEA3795547D}"/>
                    </a:ext>
                  </a:extLst>
                </p14:cNvPr>
                <p14:cNvContentPartPr/>
                <p14:nvPr/>
              </p14:nvContentPartPr>
              <p14:xfrm>
                <a:off x="9947903" y="2637921"/>
                <a:ext cx="39600" cy="204120"/>
              </p14:xfrm>
            </p:contentPart>
          </mc:Choice>
          <mc:Fallback>
            <p:pic>
              <p:nvPicPr>
                <p:cNvPr id="121" name="Ink 120">
                  <a:extLst>
                    <a:ext uri="{FF2B5EF4-FFF2-40B4-BE49-F238E27FC236}">
                      <a16:creationId xmlns:a16="http://schemas.microsoft.com/office/drawing/2014/main" id="{44AC5033-5254-3656-E0DA-7CEA3795547D}"/>
                    </a:ext>
                  </a:extLst>
                </p:cNvPr>
                <p:cNvPicPr/>
                <p:nvPr/>
              </p:nvPicPr>
              <p:blipFill>
                <a:blip r:embed="rId217"/>
                <a:stretch>
                  <a:fillRect/>
                </a:stretch>
              </p:blipFill>
              <p:spPr>
                <a:xfrm>
                  <a:off x="9938903" y="2629281"/>
                  <a:ext cx="57240" cy="221760"/>
                </a:xfrm>
                <a:prstGeom prst="rect">
                  <a:avLst/>
                </a:prstGeom>
              </p:spPr>
            </p:pic>
          </mc:Fallback>
        </mc:AlternateContent>
        <mc:AlternateContent xmlns:mc="http://schemas.openxmlformats.org/markup-compatibility/2006">
          <mc:Choice xmlns:p14="http://schemas.microsoft.com/office/powerpoint/2010/main" Requires="p14">
            <p:contentPart p14:bwMode="auto" r:id="rId218">
              <p14:nvContentPartPr>
                <p14:cNvPr id="122" name="Ink 121">
                  <a:extLst>
                    <a:ext uri="{FF2B5EF4-FFF2-40B4-BE49-F238E27FC236}">
                      <a16:creationId xmlns:a16="http://schemas.microsoft.com/office/drawing/2014/main" id="{1BF971CE-A67C-B23D-EA7D-68BC82000E1D}"/>
                    </a:ext>
                  </a:extLst>
                </p14:cNvPr>
                <p14:cNvContentPartPr/>
                <p14:nvPr/>
              </p14:nvContentPartPr>
              <p14:xfrm>
                <a:off x="9817223" y="2572401"/>
                <a:ext cx="255600" cy="127440"/>
              </p14:xfrm>
            </p:contentPart>
          </mc:Choice>
          <mc:Fallback>
            <p:pic>
              <p:nvPicPr>
                <p:cNvPr id="122" name="Ink 121">
                  <a:extLst>
                    <a:ext uri="{FF2B5EF4-FFF2-40B4-BE49-F238E27FC236}">
                      <a16:creationId xmlns:a16="http://schemas.microsoft.com/office/drawing/2014/main" id="{1BF971CE-A67C-B23D-EA7D-68BC82000E1D}"/>
                    </a:ext>
                  </a:extLst>
                </p:cNvPr>
                <p:cNvPicPr/>
                <p:nvPr/>
              </p:nvPicPr>
              <p:blipFill>
                <a:blip r:embed="rId219"/>
                <a:stretch>
                  <a:fillRect/>
                </a:stretch>
              </p:blipFill>
              <p:spPr>
                <a:xfrm>
                  <a:off x="9808583" y="2563761"/>
                  <a:ext cx="273240" cy="145080"/>
                </a:xfrm>
                <a:prstGeom prst="rect">
                  <a:avLst/>
                </a:prstGeom>
              </p:spPr>
            </p:pic>
          </mc:Fallback>
        </mc:AlternateContent>
        <mc:AlternateContent xmlns:mc="http://schemas.openxmlformats.org/markup-compatibility/2006">
          <mc:Choice xmlns:p14="http://schemas.microsoft.com/office/powerpoint/2010/main" Requires="p14">
            <p:contentPart p14:bwMode="auto" r:id="rId220">
              <p14:nvContentPartPr>
                <p14:cNvPr id="123" name="Ink 122">
                  <a:extLst>
                    <a:ext uri="{FF2B5EF4-FFF2-40B4-BE49-F238E27FC236}">
                      <a16:creationId xmlns:a16="http://schemas.microsoft.com/office/drawing/2014/main" id="{69D7F3F4-AE15-159D-E10E-37C41D6BDCD6}"/>
                    </a:ext>
                  </a:extLst>
                </p14:cNvPr>
                <p14:cNvContentPartPr/>
                <p14:nvPr/>
              </p14:nvContentPartPr>
              <p14:xfrm>
                <a:off x="9172103" y="2005761"/>
                <a:ext cx="22320" cy="360720"/>
              </p14:xfrm>
            </p:contentPart>
          </mc:Choice>
          <mc:Fallback>
            <p:pic>
              <p:nvPicPr>
                <p:cNvPr id="123" name="Ink 122">
                  <a:extLst>
                    <a:ext uri="{FF2B5EF4-FFF2-40B4-BE49-F238E27FC236}">
                      <a16:creationId xmlns:a16="http://schemas.microsoft.com/office/drawing/2014/main" id="{69D7F3F4-AE15-159D-E10E-37C41D6BDCD6}"/>
                    </a:ext>
                  </a:extLst>
                </p:cNvPr>
                <p:cNvPicPr/>
                <p:nvPr/>
              </p:nvPicPr>
              <p:blipFill>
                <a:blip r:embed="rId221"/>
                <a:stretch>
                  <a:fillRect/>
                </a:stretch>
              </p:blipFill>
              <p:spPr>
                <a:xfrm>
                  <a:off x="9163103" y="1997121"/>
                  <a:ext cx="39960" cy="378360"/>
                </a:xfrm>
                <a:prstGeom prst="rect">
                  <a:avLst/>
                </a:prstGeom>
              </p:spPr>
            </p:pic>
          </mc:Fallback>
        </mc:AlternateContent>
        <mc:AlternateContent xmlns:mc="http://schemas.openxmlformats.org/markup-compatibility/2006">
          <mc:Choice xmlns:p14="http://schemas.microsoft.com/office/powerpoint/2010/main" Requires="p14">
            <p:contentPart p14:bwMode="auto" r:id="rId222">
              <p14:nvContentPartPr>
                <p14:cNvPr id="124" name="Ink 123">
                  <a:extLst>
                    <a:ext uri="{FF2B5EF4-FFF2-40B4-BE49-F238E27FC236}">
                      <a16:creationId xmlns:a16="http://schemas.microsoft.com/office/drawing/2014/main" id="{F4B0F6CE-7E06-E7FE-D77C-3955A6FC2786}"/>
                    </a:ext>
                  </a:extLst>
                </p14:cNvPr>
                <p14:cNvContentPartPr/>
                <p14:nvPr/>
              </p14:nvContentPartPr>
              <p14:xfrm>
                <a:off x="9042143" y="2347401"/>
                <a:ext cx="2565360" cy="64800"/>
              </p14:xfrm>
            </p:contentPart>
          </mc:Choice>
          <mc:Fallback>
            <p:pic>
              <p:nvPicPr>
                <p:cNvPr id="124" name="Ink 123">
                  <a:extLst>
                    <a:ext uri="{FF2B5EF4-FFF2-40B4-BE49-F238E27FC236}">
                      <a16:creationId xmlns:a16="http://schemas.microsoft.com/office/drawing/2014/main" id="{F4B0F6CE-7E06-E7FE-D77C-3955A6FC2786}"/>
                    </a:ext>
                  </a:extLst>
                </p:cNvPr>
                <p:cNvPicPr/>
                <p:nvPr/>
              </p:nvPicPr>
              <p:blipFill>
                <a:blip r:embed="rId223"/>
                <a:stretch>
                  <a:fillRect/>
                </a:stretch>
              </p:blipFill>
              <p:spPr>
                <a:xfrm>
                  <a:off x="9033503" y="2338401"/>
                  <a:ext cx="2583000" cy="82440"/>
                </a:xfrm>
                <a:prstGeom prst="rect">
                  <a:avLst/>
                </a:prstGeom>
              </p:spPr>
            </p:pic>
          </mc:Fallback>
        </mc:AlternateContent>
        <mc:AlternateContent xmlns:mc="http://schemas.openxmlformats.org/markup-compatibility/2006">
          <mc:Choice xmlns:p14="http://schemas.microsoft.com/office/powerpoint/2010/main" Requires="p14">
            <p:contentPart p14:bwMode="auto" r:id="rId224">
              <p14:nvContentPartPr>
                <p14:cNvPr id="125" name="Ink 124">
                  <a:extLst>
                    <a:ext uri="{FF2B5EF4-FFF2-40B4-BE49-F238E27FC236}">
                      <a16:creationId xmlns:a16="http://schemas.microsoft.com/office/drawing/2014/main" id="{A7969CC3-DECB-469F-104F-977C195C20A3}"/>
                    </a:ext>
                  </a:extLst>
                </p14:cNvPr>
                <p14:cNvContentPartPr/>
                <p14:nvPr/>
              </p14:nvContentPartPr>
              <p14:xfrm>
                <a:off x="8987423" y="1954641"/>
                <a:ext cx="2386080" cy="414720"/>
              </p14:xfrm>
            </p:contentPart>
          </mc:Choice>
          <mc:Fallback>
            <p:pic>
              <p:nvPicPr>
                <p:cNvPr id="125" name="Ink 124">
                  <a:extLst>
                    <a:ext uri="{FF2B5EF4-FFF2-40B4-BE49-F238E27FC236}">
                      <a16:creationId xmlns:a16="http://schemas.microsoft.com/office/drawing/2014/main" id="{A7969CC3-DECB-469F-104F-977C195C20A3}"/>
                    </a:ext>
                  </a:extLst>
                </p:cNvPr>
                <p:cNvPicPr/>
                <p:nvPr/>
              </p:nvPicPr>
              <p:blipFill>
                <a:blip r:embed="rId225"/>
                <a:stretch>
                  <a:fillRect/>
                </a:stretch>
              </p:blipFill>
              <p:spPr>
                <a:xfrm>
                  <a:off x="8978423" y="1945641"/>
                  <a:ext cx="2403720" cy="432360"/>
                </a:xfrm>
                <a:prstGeom prst="rect">
                  <a:avLst/>
                </a:prstGeom>
              </p:spPr>
            </p:pic>
          </mc:Fallback>
        </mc:AlternateContent>
        <mc:AlternateContent xmlns:mc="http://schemas.openxmlformats.org/markup-compatibility/2006">
          <mc:Choice xmlns:p14="http://schemas.microsoft.com/office/powerpoint/2010/main" Requires="p14">
            <p:contentPart p14:bwMode="auto" r:id="rId226">
              <p14:nvContentPartPr>
                <p14:cNvPr id="128" name="Ink 127">
                  <a:extLst>
                    <a:ext uri="{FF2B5EF4-FFF2-40B4-BE49-F238E27FC236}">
                      <a16:creationId xmlns:a16="http://schemas.microsoft.com/office/drawing/2014/main" id="{CAAF2507-A3F2-306F-1E62-F5C0EA6A3681}"/>
                    </a:ext>
                  </a:extLst>
                </p14:cNvPr>
                <p14:cNvContentPartPr/>
                <p14:nvPr/>
              </p14:nvContentPartPr>
              <p14:xfrm>
                <a:off x="9270743" y="2060121"/>
                <a:ext cx="159840" cy="169560"/>
              </p14:xfrm>
            </p:contentPart>
          </mc:Choice>
          <mc:Fallback>
            <p:pic>
              <p:nvPicPr>
                <p:cNvPr id="128" name="Ink 127">
                  <a:extLst>
                    <a:ext uri="{FF2B5EF4-FFF2-40B4-BE49-F238E27FC236}">
                      <a16:creationId xmlns:a16="http://schemas.microsoft.com/office/drawing/2014/main" id="{CAAF2507-A3F2-306F-1E62-F5C0EA6A3681}"/>
                    </a:ext>
                  </a:extLst>
                </p:cNvPr>
                <p:cNvPicPr/>
                <p:nvPr/>
              </p:nvPicPr>
              <p:blipFill>
                <a:blip r:embed="rId227"/>
                <a:stretch>
                  <a:fillRect/>
                </a:stretch>
              </p:blipFill>
              <p:spPr>
                <a:xfrm>
                  <a:off x="9262103" y="2051121"/>
                  <a:ext cx="177480" cy="187200"/>
                </a:xfrm>
                <a:prstGeom prst="rect">
                  <a:avLst/>
                </a:prstGeom>
              </p:spPr>
            </p:pic>
          </mc:Fallback>
        </mc:AlternateContent>
        <mc:AlternateContent xmlns:mc="http://schemas.openxmlformats.org/markup-compatibility/2006">
          <mc:Choice xmlns:p14="http://schemas.microsoft.com/office/powerpoint/2010/main" Requires="p14">
            <p:contentPart p14:bwMode="auto" r:id="rId228">
              <p14:nvContentPartPr>
                <p14:cNvPr id="130" name="Ink 129">
                  <a:extLst>
                    <a:ext uri="{FF2B5EF4-FFF2-40B4-BE49-F238E27FC236}">
                      <a16:creationId xmlns:a16="http://schemas.microsoft.com/office/drawing/2014/main" id="{B76D6C0F-EC6B-F476-D505-38C402AF329F}"/>
                    </a:ext>
                  </a:extLst>
                </p14:cNvPr>
                <p14:cNvContentPartPr/>
                <p14:nvPr/>
              </p14:nvContentPartPr>
              <p14:xfrm>
                <a:off x="9474143" y="2120961"/>
                <a:ext cx="416160" cy="121320"/>
              </p14:xfrm>
            </p:contentPart>
          </mc:Choice>
          <mc:Fallback>
            <p:pic>
              <p:nvPicPr>
                <p:cNvPr id="130" name="Ink 129">
                  <a:extLst>
                    <a:ext uri="{FF2B5EF4-FFF2-40B4-BE49-F238E27FC236}">
                      <a16:creationId xmlns:a16="http://schemas.microsoft.com/office/drawing/2014/main" id="{B76D6C0F-EC6B-F476-D505-38C402AF329F}"/>
                    </a:ext>
                  </a:extLst>
                </p:cNvPr>
                <p:cNvPicPr/>
                <p:nvPr/>
              </p:nvPicPr>
              <p:blipFill>
                <a:blip r:embed="rId229"/>
                <a:stretch>
                  <a:fillRect/>
                </a:stretch>
              </p:blipFill>
              <p:spPr>
                <a:xfrm>
                  <a:off x="9465143" y="2112321"/>
                  <a:ext cx="433800" cy="138960"/>
                </a:xfrm>
                <a:prstGeom prst="rect">
                  <a:avLst/>
                </a:prstGeom>
              </p:spPr>
            </p:pic>
          </mc:Fallback>
        </mc:AlternateContent>
        <mc:AlternateContent xmlns:mc="http://schemas.openxmlformats.org/markup-compatibility/2006">
          <mc:Choice xmlns:p14="http://schemas.microsoft.com/office/powerpoint/2010/main" Requires="p14">
            <p:contentPart p14:bwMode="auto" r:id="rId230">
              <p14:nvContentPartPr>
                <p14:cNvPr id="131" name="Ink 130">
                  <a:extLst>
                    <a:ext uri="{FF2B5EF4-FFF2-40B4-BE49-F238E27FC236}">
                      <a16:creationId xmlns:a16="http://schemas.microsoft.com/office/drawing/2014/main" id="{13C605B6-D1C9-D876-0AEE-8019D54E7882}"/>
                    </a:ext>
                  </a:extLst>
                </p14:cNvPr>
                <p14:cNvContentPartPr/>
                <p14:nvPr/>
              </p14:nvContentPartPr>
              <p14:xfrm>
                <a:off x="9953663" y="2130681"/>
                <a:ext cx="433800" cy="205920"/>
              </p14:xfrm>
            </p:contentPart>
          </mc:Choice>
          <mc:Fallback>
            <p:pic>
              <p:nvPicPr>
                <p:cNvPr id="131" name="Ink 130">
                  <a:extLst>
                    <a:ext uri="{FF2B5EF4-FFF2-40B4-BE49-F238E27FC236}">
                      <a16:creationId xmlns:a16="http://schemas.microsoft.com/office/drawing/2014/main" id="{13C605B6-D1C9-D876-0AEE-8019D54E7882}"/>
                    </a:ext>
                  </a:extLst>
                </p:cNvPr>
                <p:cNvPicPr/>
                <p:nvPr/>
              </p:nvPicPr>
              <p:blipFill>
                <a:blip r:embed="rId231"/>
                <a:stretch>
                  <a:fillRect/>
                </a:stretch>
              </p:blipFill>
              <p:spPr>
                <a:xfrm>
                  <a:off x="9945023" y="2121681"/>
                  <a:ext cx="451440" cy="223560"/>
                </a:xfrm>
                <a:prstGeom prst="rect">
                  <a:avLst/>
                </a:prstGeom>
              </p:spPr>
            </p:pic>
          </mc:Fallback>
        </mc:AlternateContent>
        <mc:AlternateContent xmlns:mc="http://schemas.openxmlformats.org/markup-compatibility/2006">
          <mc:Choice xmlns:p14="http://schemas.microsoft.com/office/powerpoint/2010/main" Requires="p14">
            <p:contentPart p14:bwMode="auto" r:id="rId232">
              <p14:nvContentPartPr>
                <p14:cNvPr id="132" name="Ink 131">
                  <a:extLst>
                    <a:ext uri="{FF2B5EF4-FFF2-40B4-BE49-F238E27FC236}">
                      <a16:creationId xmlns:a16="http://schemas.microsoft.com/office/drawing/2014/main" id="{0846F263-544C-5951-96D7-ACF95B453C34}"/>
                    </a:ext>
                  </a:extLst>
                </p14:cNvPr>
                <p14:cNvContentPartPr/>
                <p14:nvPr/>
              </p14:nvContentPartPr>
              <p14:xfrm>
                <a:off x="10447943" y="2097561"/>
                <a:ext cx="30240" cy="170640"/>
              </p14:xfrm>
            </p:contentPart>
          </mc:Choice>
          <mc:Fallback>
            <p:pic>
              <p:nvPicPr>
                <p:cNvPr id="132" name="Ink 131">
                  <a:extLst>
                    <a:ext uri="{FF2B5EF4-FFF2-40B4-BE49-F238E27FC236}">
                      <a16:creationId xmlns:a16="http://schemas.microsoft.com/office/drawing/2014/main" id="{0846F263-544C-5951-96D7-ACF95B453C34}"/>
                    </a:ext>
                  </a:extLst>
                </p:cNvPr>
                <p:cNvPicPr/>
                <p:nvPr/>
              </p:nvPicPr>
              <p:blipFill>
                <a:blip r:embed="rId233"/>
                <a:stretch>
                  <a:fillRect/>
                </a:stretch>
              </p:blipFill>
              <p:spPr>
                <a:xfrm>
                  <a:off x="10439303" y="2088561"/>
                  <a:ext cx="47880" cy="188280"/>
                </a:xfrm>
                <a:prstGeom prst="rect">
                  <a:avLst/>
                </a:prstGeom>
              </p:spPr>
            </p:pic>
          </mc:Fallback>
        </mc:AlternateContent>
        <mc:AlternateContent xmlns:mc="http://schemas.openxmlformats.org/markup-compatibility/2006">
          <mc:Choice xmlns:p14="http://schemas.microsoft.com/office/powerpoint/2010/main" Requires="p14">
            <p:contentPart p14:bwMode="auto" r:id="rId234">
              <p14:nvContentPartPr>
                <p14:cNvPr id="133" name="Ink 132">
                  <a:extLst>
                    <a:ext uri="{FF2B5EF4-FFF2-40B4-BE49-F238E27FC236}">
                      <a16:creationId xmlns:a16="http://schemas.microsoft.com/office/drawing/2014/main" id="{E70083E4-5DA5-7865-C5ED-C55CF53D4934}"/>
                    </a:ext>
                  </a:extLst>
                </p14:cNvPr>
                <p14:cNvContentPartPr/>
                <p14:nvPr/>
              </p14:nvContentPartPr>
              <p14:xfrm>
                <a:off x="10428863" y="2055441"/>
                <a:ext cx="158760" cy="203760"/>
              </p14:xfrm>
            </p:contentPart>
          </mc:Choice>
          <mc:Fallback>
            <p:pic>
              <p:nvPicPr>
                <p:cNvPr id="133" name="Ink 132">
                  <a:extLst>
                    <a:ext uri="{FF2B5EF4-FFF2-40B4-BE49-F238E27FC236}">
                      <a16:creationId xmlns:a16="http://schemas.microsoft.com/office/drawing/2014/main" id="{E70083E4-5DA5-7865-C5ED-C55CF53D4934}"/>
                    </a:ext>
                  </a:extLst>
                </p:cNvPr>
                <p:cNvPicPr/>
                <p:nvPr/>
              </p:nvPicPr>
              <p:blipFill>
                <a:blip r:embed="rId235"/>
                <a:stretch>
                  <a:fillRect/>
                </a:stretch>
              </p:blipFill>
              <p:spPr>
                <a:xfrm>
                  <a:off x="10419863" y="2046801"/>
                  <a:ext cx="176400" cy="221400"/>
                </a:xfrm>
                <a:prstGeom prst="rect">
                  <a:avLst/>
                </a:prstGeom>
              </p:spPr>
            </p:pic>
          </mc:Fallback>
        </mc:AlternateContent>
        <mc:AlternateContent xmlns:mc="http://schemas.openxmlformats.org/markup-compatibility/2006">
          <mc:Choice xmlns:p14="http://schemas.microsoft.com/office/powerpoint/2010/main" Requires="p14">
            <p:contentPart p14:bwMode="auto" r:id="rId236">
              <p14:nvContentPartPr>
                <p14:cNvPr id="134" name="Ink 133">
                  <a:extLst>
                    <a:ext uri="{FF2B5EF4-FFF2-40B4-BE49-F238E27FC236}">
                      <a16:creationId xmlns:a16="http://schemas.microsoft.com/office/drawing/2014/main" id="{1F806AF0-AC95-4686-5FF0-76BD8590C437}"/>
                    </a:ext>
                  </a:extLst>
                </p14:cNvPr>
                <p14:cNvContentPartPr/>
                <p14:nvPr/>
              </p14:nvContentPartPr>
              <p14:xfrm>
                <a:off x="10634423" y="2145081"/>
                <a:ext cx="300600" cy="116640"/>
              </p14:xfrm>
            </p:contentPart>
          </mc:Choice>
          <mc:Fallback>
            <p:pic>
              <p:nvPicPr>
                <p:cNvPr id="134" name="Ink 133">
                  <a:extLst>
                    <a:ext uri="{FF2B5EF4-FFF2-40B4-BE49-F238E27FC236}">
                      <a16:creationId xmlns:a16="http://schemas.microsoft.com/office/drawing/2014/main" id="{1F806AF0-AC95-4686-5FF0-76BD8590C437}"/>
                    </a:ext>
                  </a:extLst>
                </p:cNvPr>
                <p:cNvPicPr/>
                <p:nvPr/>
              </p:nvPicPr>
              <p:blipFill>
                <a:blip r:embed="rId237"/>
                <a:stretch>
                  <a:fillRect/>
                </a:stretch>
              </p:blipFill>
              <p:spPr>
                <a:xfrm>
                  <a:off x="10625423" y="2136441"/>
                  <a:ext cx="318240" cy="134280"/>
                </a:xfrm>
                <a:prstGeom prst="rect">
                  <a:avLst/>
                </a:prstGeom>
              </p:spPr>
            </p:pic>
          </mc:Fallback>
        </mc:AlternateContent>
        <mc:AlternateContent xmlns:mc="http://schemas.openxmlformats.org/markup-compatibility/2006">
          <mc:Choice xmlns:p14="http://schemas.microsoft.com/office/powerpoint/2010/main" Requires="p14">
            <p:contentPart p14:bwMode="auto" r:id="rId238">
              <p14:nvContentPartPr>
                <p14:cNvPr id="136" name="Ink 135">
                  <a:extLst>
                    <a:ext uri="{FF2B5EF4-FFF2-40B4-BE49-F238E27FC236}">
                      <a16:creationId xmlns:a16="http://schemas.microsoft.com/office/drawing/2014/main" id="{6D0F41DC-3C7F-8FE5-8E86-B9489F7EB625}"/>
                    </a:ext>
                  </a:extLst>
                </p14:cNvPr>
                <p14:cNvContentPartPr/>
                <p14:nvPr/>
              </p14:nvContentPartPr>
              <p14:xfrm>
                <a:off x="10220423" y="1437321"/>
                <a:ext cx="38520" cy="557280"/>
              </p14:xfrm>
            </p:contentPart>
          </mc:Choice>
          <mc:Fallback>
            <p:pic>
              <p:nvPicPr>
                <p:cNvPr id="136" name="Ink 135">
                  <a:extLst>
                    <a:ext uri="{FF2B5EF4-FFF2-40B4-BE49-F238E27FC236}">
                      <a16:creationId xmlns:a16="http://schemas.microsoft.com/office/drawing/2014/main" id="{6D0F41DC-3C7F-8FE5-8E86-B9489F7EB625}"/>
                    </a:ext>
                  </a:extLst>
                </p:cNvPr>
                <p:cNvPicPr/>
                <p:nvPr/>
              </p:nvPicPr>
              <p:blipFill>
                <a:blip r:embed="rId239"/>
                <a:stretch>
                  <a:fillRect/>
                </a:stretch>
              </p:blipFill>
              <p:spPr>
                <a:xfrm>
                  <a:off x="10211783" y="1428321"/>
                  <a:ext cx="56160" cy="574920"/>
                </a:xfrm>
                <a:prstGeom prst="rect">
                  <a:avLst/>
                </a:prstGeom>
              </p:spPr>
            </p:pic>
          </mc:Fallback>
        </mc:AlternateContent>
        <mc:AlternateContent xmlns:mc="http://schemas.openxmlformats.org/markup-compatibility/2006">
          <mc:Choice xmlns:p14="http://schemas.microsoft.com/office/powerpoint/2010/main" Requires="p14">
            <p:contentPart p14:bwMode="auto" r:id="rId240">
              <p14:nvContentPartPr>
                <p14:cNvPr id="137" name="Ink 136">
                  <a:extLst>
                    <a:ext uri="{FF2B5EF4-FFF2-40B4-BE49-F238E27FC236}">
                      <a16:creationId xmlns:a16="http://schemas.microsoft.com/office/drawing/2014/main" id="{66BB68FD-AC2D-F9CF-8025-6DC0DED78FE2}"/>
                    </a:ext>
                  </a:extLst>
                </p14:cNvPr>
                <p14:cNvContentPartPr/>
                <p14:nvPr/>
              </p14:nvContentPartPr>
              <p14:xfrm>
                <a:off x="10121423" y="1381881"/>
                <a:ext cx="223920" cy="217800"/>
              </p14:xfrm>
            </p:contentPart>
          </mc:Choice>
          <mc:Fallback>
            <p:pic>
              <p:nvPicPr>
                <p:cNvPr id="137" name="Ink 136">
                  <a:extLst>
                    <a:ext uri="{FF2B5EF4-FFF2-40B4-BE49-F238E27FC236}">
                      <a16:creationId xmlns:a16="http://schemas.microsoft.com/office/drawing/2014/main" id="{66BB68FD-AC2D-F9CF-8025-6DC0DED78FE2}"/>
                    </a:ext>
                  </a:extLst>
                </p:cNvPr>
                <p:cNvPicPr/>
                <p:nvPr/>
              </p:nvPicPr>
              <p:blipFill>
                <a:blip r:embed="rId241"/>
                <a:stretch>
                  <a:fillRect/>
                </a:stretch>
              </p:blipFill>
              <p:spPr>
                <a:xfrm>
                  <a:off x="10112783" y="1372881"/>
                  <a:ext cx="241560" cy="235440"/>
                </a:xfrm>
                <a:prstGeom prst="rect">
                  <a:avLst/>
                </a:prstGeom>
              </p:spPr>
            </p:pic>
          </mc:Fallback>
        </mc:AlternateContent>
        <mc:AlternateContent xmlns:mc="http://schemas.openxmlformats.org/markup-compatibility/2006">
          <mc:Choice xmlns:p14="http://schemas.microsoft.com/office/powerpoint/2010/main" Requires="p14">
            <p:contentPart p14:bwMode="auto" r:id="rId242">
              <p14:nvContentPartPr>
                <p14:cNvPr id="141" name="Ink 140">
                  <a:extLst>
                    <a:ext uri="{FF2B5EF4-FFF2-40B4-BE49-F238E27FC236}">
                      <a16:creationId xmlns:a16="http://schemas.microsoft.com/office/drawing/2014/main" id="{6D1B0167-BD55-3FB2-3CD8-CAAC3C4EA75E}"/>
                    </a:ext>
                  </a:extLst>
                </p14:cNvPr>
                <p14:cNvContentPartPr/>
                <p14:nvPr/>
              </p14:nvContentPartPr>
              <p14:xfrm>
                <a:off x="9960863" y="2409681"/>
                <a:ext cx="29520" cy="405720"/>
              </p14:xfrm>
            </p:contentPart>
          </mc:Choice>
          <mc:Fallback>
            <p:pic>
              <p:nvPicPr>
                <p:cNvPr id="141" name="Ink 140">
                  <a:extLst>
                    <a:ext uri="{FF2B5EF4-FFF2-40B4-BE49-F238E27FC236}">
                      <a16:creationId xmlns:a16="http://schemas.microsoft.com/office/drawing/2014/main" id="{6D1B0167-BD55-3FB2-3CD8-CAAC3C4EA75E}"/>
                    </a:ext>
                  </a:extLst>
                </p:cNvPr>
                <p:cNvPicPr/>
                <p:nvPr/>
              </p:nvPicPr>
              <p:blipFill>
                <a:blip r:embed="rId243"/>
                <a:stretch>
                  <a:fillRect/>
                </a:stretch>
              </p:blipFill>
              <p:spPr>
                <a:xfrm>
                  <a:off x="9952223" y="2400681"/>
                  <a:ext cx="47160" cy="423360"/>
                </a:xfrm>
                <a:prstGeom prst="rect">
                  <a:avLst/>
                </a:prstGeom>
              </p:spPr>
            </p:pic>
          </mc:Fallback>
        </mc:AlternateContent>
        <mc:AlternateContent xmlns:mc="http://schemas.openxmlformats.org/markup-compatibility/2006">
          <mc:Choice xmlns:p14="http://schemas.microsoft.com/office/powerpoint/2010/main" Requires="p14">
            <p:contentPart p14:bwMode="auto" r:id="rId244">
              <p14:nvContentPartPr>
                <p14:cNvPr id="142" name="Ink 141">
                  <a:extLst>
                    <a:ext uri="{FF2B5EF4-FFF2-40B4-BE49-F238E27FC236}">
                      <a16:creationId xmlns:a16="http://schemas.microsoft.com/office/drawing/2014/main" id="{2F88EC5A-16C2-6EED-108A-15008FF832E6}"/>
                    </a:ext>
                  </a:extLst>
                </p14:cNvPr>
                <p14:cNvContentPartPr/>
                <p14:nvPr/>
              </p14:nvContentPartPr>
              <p14:xfrm>
                <a:off x="9915503" y="2336961"/>
                <a:ext cx="151560" cy="191520"/>
              </p14:xfrm>
            </p:contentPart>
          </mc:Choice>
          <mc:Fallback>
            <p:pic>
              <p:nvPicPr>
                <p:cNvPr id="142" name="Ink 141">
                  <a:extLst>
                    <a:ext uri="{FF2B5EF4-FFF2-40B4-BE49-F238E27FC236}">
                      <a16:creationId xmlns:a16="http://schemas.microsoft.com/office/drawing/2014/main" id="{2F88EC5A-16C2-6EED-108A-15008FF832E6}"/>
                    </a:ext>
                  </a:extLst>
                </p:cNvPr>
                <p:cNvPicPr/>
                <p:nvPr/>
              </p:nvPicPr>
              <p:blipFill>
                <a:blip r:embed="rId245"/>
                <a:stretch>
                  <a:fillRect/>
                </a:stretch>
              </p:blipFill>
              <p:spPr>
                <a:xfrm>
                  <a:off x="9906863" y="2327961"/>
                  <a:ext cx="169200" cy="209160"/>
                </a:xfrm>
                <a:prstGeom prst="rect">
                  <a:avLst/>
                </a:prstGeom>
              </p:spPr>
            </p:pic>
          </mc:Fallback>
        </mc:AlternateContent>
        <mc:AlternateContent xmlns:mc="http://schemas.openxmlformats.org/markup-compatibility/2006">
          <mc:Choice xmlns:p14="http://schemas.microsoft.com/office/powerpoint/2010/main" Requires="p14">
            <p:contentPart p14:bwMode="auto" r:id="rId246">
              <p14:nvContentPartPr>
                <p14:cNvPr id="144" name="Ink 143">
                  <a:extLst>
                    <a:ext uri="{FF2B5EF4-FFF2-40B4-BE49-F238E27FC236}">
                      <a16:creationId xmlns:a16="http://schemas.microsoft.com/office/drawing/2014/main" id="{0C3F6F72-8CAC-E936-A78C-BC0B38FE1C1F}"/>
                    </a:ext>
                  </a:extLst>
                </p14:cNvPr>
                <p14:cNvContentPartPr/>
                <p14:nvPr/>
              </p14:nvContentPartPr>
              <p14:xfrm>
                <a:off x="8010743" y="2196921"/>
                <a:ext cx="803880" cy="3962520"/>
              </p14:xfrm>
            </p:contentPart>
          </mc:Choice>
          <mc:Fallback>
            <p:pic>
              <p:nvPicPr>
                <p:cNvPr id="144" name="Ink 143">
                  <a:extLst>
                    <a:ext uri="{FF2B5EF4-FFF2-40B4-BE49-F238E27FC236}">
                      <a16:creationId xmlns:a16="http://schemas.microsoft.com/office/drawing/2014/main" id="{0C3F6F72-8CAC-E936-A78C-BC0B38FE1C1F}"/>
                    </a:ext>
                  </a:extLst>
                </p:cNvPr>
                <p:cNvPicPr/>
                <p:nvPr/>
              </p:nvPicPr>
              <p:blipFill>
                <a:blip r:embed="rId247"/>
                <a:stretch>
                  <a:fillRect/>
                </a:stretch>
              </p:blipFill>
              <p:spPr>
                <a:xfrm>
                  <a:off x="8001743" y="2188281"/>
                  <a:ext cx="821520" cy="3980160"/>
                </a:xfrm>
                <a:prstGeom prst="rect">
                  <a:avLst/>
                </a:prstGeom>
              </p:spPr>
            </p:pic>
          </mc:Fallback>
        </mc:AlternateContent>
        <mc:AlternateContent xmlns:mc="http://schemas.openxmlformats.org/markup-compatibility/2006">
          <mc:Choice xmlns:p14="http://schemas.microsoft.com/office/powerpoint/2010/main" Requires="p14">
            <p:contentPart p14:bwMode="auto" r:id="rId248">
              <p14:nvContentPartPr>
                <p14:cNvPr id="146" name="Ink 145">
                  <a:extLst>
                    <a:ext uri="{FF2B5EF4-FFF2-40B4-BE49-F238E27FC236}">
                      <a16:creationId xmlns:a16="http://schemas.microsoft.com/office/drawing/2014/main" id="{C1CC56D5-DE0D-C540-6980-33F14FD59CC8}"/>
                    </a:ext>
                  </a:extLst>
                </p14:cNvPr>
                <p14:cNvContentPartPr/>
                <p14:nvPr/>
              </p14:nvContentPartPr>
              <p14:xfrm>
                <a:off x="8834063" y="3848601"/>
                <a:ext cx="252360" cy="321120"/>
              </p14:xfrm>
            </p:contentPart>
          </mc:Choice>
          <mc:Fallback>
            <p:pic>
              <p:nvPicPr>
                <p:cNvPr id="146" name="Ink 145">
                  <a:extLst>
                    <a:ext uri="{FF2B5EF4-FFF2-40B4-BE49-F238E27FC236}">
                      <a16:creationId xmlns:a16="http://schemas.microsoft.com/office/drawing/2014/main" id="{C1CC56D5-DE0D-C540-6980-33F14FD59CC8}"/>
                    </a:ext>
                  </a:extLst>
                </p:cNvPr>
                <p:cNvPicPr/>
                <p:nvPr/>
              </p:nvPicPr>
              <p:blipFill>
                <a:blip r:embed="rId249"/>
                <a:stretch>
                  <a:fillRect/>
                </a:stretch>
              </p:blipFill>
              <p:spPr>
                <a:xfrm>
                  <a:off x="8825423" y="3839601"/>
                  <a:ext cx="270000" cy="338760"/>
                </a:xfrm>
                <a:prstGeom prst="rect">
                  <a:avLst/>
                </a:prstGeom>
              </p:spPr>
            </p:pic>
          </mc:Fallback>
        </mc:AlternateContent>
        <mc:AlternateContent xmlns:mc="http://schemas.openxmlformats.org/markup-compatibility/2006">
          <mc:Choice xmlns:p14="http://schemas.microsoft.com/office/powerpoint/2010/main" Requires="p14">
            <p:contentPart p14:bwMode="auto" r:id="rId250">
              <p14:nvContentPartPr>
                <p14:cNvPr id="147" name="Ink 146">
                  <a:extLst>
                    <a:ext uri="{FF2B5EF4-FFF2-40B4-BE49-F238E27FC236}">
                      <a16:creationId xmlns:a16="http://schemas.microsoft.com/office/drawing/2014/main" id="{F1811D90-4D5A-F8DC-07AB-5055537F3177}"/>
                    </a:ext>
                  </a:extLst>
                </p14:cNvPr>
                <p14:cNvContentPartPr/>
                <p14:nvPr/>
              </p14:nvContentPartPr>
              <p14:xfrm>
                <a:off x="9044303" y="4063161"/>
                <a:ext cx="161640" cy="60840"/>
              </p14:xfrm>
            </p:contentPart>
          </mc:Choice>
          <mc:Fallback>
            <p:pic>
              <p:nvPicPr>
                <p:cNvPr id="147" name="Ink 146">
                  <a:extLst>
                    <a:ext uri="{FF2B5EF4-FFF2-40B4-BE49-F238E27FC236}">
                      <a16:creationId xmlns:a16="http://schemas.microsoft.com/office/drawing/2014/main" id="{F1811D90-4D5A-F8DC-07AB-5055537F3177}"/>
                    </a:ext>
                  </a:extLst>
                </p:cNvPr>
                <p:cNvPicPr/>
                <p:nvPr/>
              </p:nvPicPr>
              <p:blipFill>
                <a:blip r:embed="rId251"/>
                <a:stretch>
                  <a:fillRect/>
                </a:stretch>
              </p:blipFill>
              <p:spPr>
                <a:xfrm>
                  <a:off x="9035663" y="4054521"/>
                  <a:ext cx="179280" cy="78480"/>
                </a:xfrm>
                <a:prstGeom prst="rect">
                  <a:avLst/>
                </a:prstGeom>
              </p:spPr>
            </p:pic>
          </mc:Fallback>
        </mc:AlternateContent>
        <mc:AlternateContent xmlns:mc="http://schemas.openxmlformats.org/markup-compatibility/2006">
          <mc:Choice xmlns:p14="http://schemas.microsoft.com/office/powerpoint/2010/main" Requires="p14">
            <p:contentPart p14:bwMode="auto" r:id="rId252">
              <p14:nvContentPartPr>
                <p14:cNvPr id="148" name="Ink 147">
                  <a:extLst>
                    <a:ext uri="{FF2B5EF4-FFF2-40B4-BE49-F238E27FC236}">
                      <a16:creationId xmlns:a16="http://schemas.microsoft.com/office/drawing/2014/main" id="{1961E368-6BCC-CE1E-2B5F-740E51626B9A}"/>
                    </a:ext>
                  </a:extLst>
                </p14:cNvPr>
                <p14:cNvContentPartPr/>
                <p14:nvPr/>
              </p14:nvContentPartPr>
              <p14:xfrm>
                <a:off x="9075263" y="4004841"/>
                <a:ext cx="203760" cy="173520"/>
              </p14:xfrm>
            </p:contentPart>
          </mc:Choice>
          <mc:Fallback>
            <p:pic>
              <p:nvPicPr>
                <p:cNvPr id="148" name="Ink 147">
                  <a:extLst>
                    <a:ext uri="{FF2B5EF4-FFF2-40B4-BE49-F238E27FC236}">
                      <a16:creationId xmlns:a16="http://schemas.microsoft.com/office/drawing/2014/main" id="{1961E368-6BCC-CE1E-2B5F-740E51626B9A}"/>
                    </a:ext>
                  </a:extLst>
                </p:cNvPr>
                <p:cNvPicPr/>
                <p:nvPr/>
              </p:nvPicPr>
              <p:blipFill>
                <a:blip r:embed="rId253"/>
                <a:stretch>
                  <a:fillRect/>
                </a:stretch>
              </p:blipFill>
              <p:spPr>
                <a:xfrm>
                  <a:off x="9066263" y="3995841"/>
                  <a:ext cx="221400" cy="191160"/>
                </a:xfrm>
                <a:prstGeom prst="rect">
                  <a:avLst/>
                </a:prstGeom>
              </p:spPr>
            </p:pic>
          </mc:Fallback>
        </mc:AlternateContent>
        <mc:AlternateContent xmlns:mc="http://schemas.openxmlformats.org/markup-compatibility/2006">
          <mc:Choice xmlns:p14="http://schemas.microsoft.com/office/powerpoint/2010/main" Requires="p14">
            <p:contentPart p14:bwMode="auto" r:id="rId254">
              <p14:nvContentPartPr>
                <p14:cNvPr id="149" name="Ink 148">
                  <a:extLst>
                    <a:ext uri="{FF2B5EF4-FFF2-40B4-BE49-F238E27FC236}">
                      <a16:creationId xmlns:a16="http://schemas.microsoft.com/office/drawing/2014/main" id="{570D0656-EA5D-EDAC-5525-1F73A5166A46}"/>
                    </a:ext>
                  </a:extLst>
                </p14:cNvPr>
                <p14:cNvContentPartPr/>
                <p14:nvPr/>
              </p14:nvContentPartPr>
              <p14:xfrm>
                <a:off x="9328703" y="3908001"/>
                <a:ext cx="18720" cy="26280"/>
              </p14:xfrm>
            </p:contentPart>
          </mc:Choice>
          <mc:Fallback>
            <p:pic>
              <p:nvPicPr>
                <p:cNvPr id="149" name="Ink 148">
                  <a:extLst>
                    <a:ext uri="{FF2B5EF4-FFF2-40B4-BE49-F238E27FC236}">
                      <a16:creationId xmlns:a16="http://schemas.microsoft.com/office/drawing/2014/main" id="{570D0656-EA5D-EDAC-5525-1F73A5166A46}"/>
                    </a:ext>
                  </a:extLst>
                </p:cNvPr>
                <p:cNvPicPr/>
                <p:nvPr/>
              </p:nvPicPr>
              <p:blipFill>
                <a:blip r:embed="rId255"/>
                <a:stretch>
                  <a:fillRect/>
                </a:stretch>
              </p:blipFill>
              <p:spPr>
                <a:xfrm>
                  <a:off x="9320063" y="3899001"/>
                  <a:ext cx="36360" cy="43920"/>
                </a:xfrm>
                <a:prstGeom prst="rect">
                  <a:avLst/>
                </a:prstGeom>
              </p:spPr>
            </p:pic>
          </mc:Fallback>
        </mc:AlternateContent>
        <mc:AlternateContent xmlns:mc="http://schemas.openxmlformats.org/markup-compatibility/2006">
          <mc:Choice xmlns:p14="http://schemas.microsoft.com/office/powerpoint/2010/main" Requires="p14">
            <p:contentPart p14:bwMode="auto" r:id="rId256">
              <p14:nvContentPartPr>
                <p14:cNvPr id="150" name="Ink 149">
                  <a:extLst>
                    <a:ext uri="{FF2B5EF4-FFF2-40B4-BE49-F238E27FC236}">
                      <a16:creationId xmlns:a16="http://schemas.microsoft.com/office/drawing/2014/main" id="{9D131547-139C-ACFE-7CCB-73E576CFCDAB}"/>
                    </a:ext>
                  </a:extLst>
                </p14:cNvPr>
                <p14:cNvContentPartPr/>
                <p14:nvPr/>
              </p14:nvContentPartPr>
              <p14:xfrm>
                <a:off x="9383423" y="3918441"/>
                <a:ext cx="235800" cy="241560"/>
              </p14:xfrm>
            </p:contentPart>
          </mc:Choice>
          <mc:Fallback>
            <p:pic>
              <p:nvPicPr>
                <p:cNvPr id="150" name="Ink 149">
                  <a:extLst>
                    <a:ext uri="{FF2B5EF4-FFF2-40B4-BE49-F238E27FC236}">
                      <a16:creationId xmlns:a16="http://schemas.microsoft.com/office/drawing/2014/main" id="{9D131547-139C-ACFE-7CCB-73E576CFCDAB}"/>
                    </a:ext>
                  </a:extLst>
                </p:cNvPr>
                <p:cNvPicPr/>
                <p:nvPr/>
              </p:nvPicPr>
              <p:blipFill>
                <a:blip r:embed="rId257"/>
                <a:stretch>
                  <a:fillRect/>
                </a:stretch>
              </p:blipFill>
              <p:spPr>
                <a:xfrm>
                  <a:off x="9374783" y="3909441"/>
                  <a:ext cx="253440" cy="259200"/>
                </a:xfrm>
                <a:prstGeom prst="rect">
                  <a:avLst/>
                </a:prstGeom>
              </p:spPr>
            </p:pic>
          </mc:Fallback>
        </mc:AlternateContent>
        <mc:AlternateContent xmlns:mc="http://schemas.openxmlformats.org/markup-compatibility/2006">
          <mc:Choice xmlns:p14="http://schemas.microsoft.com/office/powerpoint/2010/main" Requires="p14">
            <p:contentPart p14:bwMode="auto" r:id="rId258">
              <p14:nvContentPartPr>
                <p14:cNvPr id="151" name="Ink 150">
                  <a:extLst>
                    <a:ext uri="{FF2B5EF4-FFF2-40B4-BE49-F238E27FC236}">
                      <a16:creationId xmlns:a16="http://schemas.microsoft.com/office/drawing/2014/main" id="{6E709233-C757-0FB9-9176-5B4EB32FB25D}"/>
                    </a:ext>
                  </a:extLst>
                </p14:cNvPr>
                <p14:cNvContentPartPr/>
                <p14:nvPr/>
              </p14:nvContentPartPr>
              <p14:xfrm>
                <a:off x="9587543" y="4028601"/>
                <a:ext cx="128160" cy="131760"/>
              </p14:xfrm>
            </p:contentPart>
          </mc:Choice>
          <mc:Fallback>
            <p:pic>
              <p:nvPicPr>
                <p:cNvPr id="151" name="Ink 150">
                  <a:extLst>
                    <a:ext uri="{FF2B5EF4-FFF2-40B4-BE49-F238E27FC236}">
                      <a16:creationId xmlns:a16="http://schemas.microsoft.com/office/drawing/2014/main" id="{6E709233-C757-0FB9-9176-5B4EB32FB25D}"/>
                    </a:ext>
                  </a:extLst>
                </p:cNvPr>
                <p:cNvPicPr/>
                <p:nvPr/>
              </p:nvPicPr>
              <p:blipFill>
                <a:blip r:embed="rId259"/>
                <a:stretch>
                  <a:fillRect/>
                </a:stretch>
              </p:blipFill>
              <p:spPr>
                <a:xfrm>
                  <a:off x="9578903" y="4019601"/>
                  <a:ext cx="145800" cy="149400"/>
                </a:xfrm>
                <a:prstGeom prst="rect">
                  <a:avLst/>
                </a:prstGeom>
              </p:spPr>
            </p:pic>
          </mc:Fallback>
        </mc:AlternateContent>
        <mc:AlternateContent xmlns:mc="http://schemas.openxmlformats.org/markup-compatibility/2006">
          <mc:Choice xmlns:p14="http://schemas.microsoft.com/office/powerpoint/2010/main" Requires="p14">
            <p:contentPart p14:bwMode="auto" r:id="rId260">
              <p14:nvContentPartPr>
                <p14:cNvPr id="152" name="Ink 151">
                  <a:extLst>
                    <a:ext uri="{FF2B5EF4-FFF2-40B4-BE49-F238E27FC236}">
                      <a16:creationId xmlns:a16="http://schemas.microsoft.com/office/drawing/2014/main" id="{4142C5FF-A1DC-7541-68A8-61BDB8B39920}"/>
                    </a:ext>
                  </a:extLst>
                </p14:cNvPr>
                <p14:cNvContentPartPr/>
                <p14:nvPr/>
              </p14:nvContentPartPr>
              <p14:xfrm>
                <a:off x="9789503" y="3921321"/>
                <a:ext cx="9720" cy="21240"/>
              </p14:xfrm>
            </p:contentPart>
          </mc:Choice>
          <mc:Fallback>
            <p:pic>
              <p:nvPicPr>
                <p:cNvPr id="152" name="Ink 151">
                  <a:extLst>
                    <a:ext uri="{FF2B5EF4-FFF2-40B4-BE49-F238E27FC236}">
                      <a16:creationId xmlns:a16="http://schemas.microsoft.com/office/drawing/2014/main" id="{4142C5FF-A1DC-7541-68A8-61BDB8B39920}"/>
                    </a:ext>
                  </a:extLst>
                </p:cNvPr>
                <p:cNvPicPr/>
                <p:nvPr/>
              </p:nvPicPr>
              <p:blipFill>
                <a:blip r:embed="rId261"/>
                <a:stretch>
                  <a:fillRect/>
                </a:stretch>
              </p:blipFill>
              <p:spPr>
                <a:xfrm>
                  <a:off x="9780863" y="3912681"/>
                  <a:ext cx="27360" cy="38880"/>
                </a:xfrm>
                <a:prstGeom prst="rect">
                  <a:avLst/>
                </a:prstGeom>
              </p:spPr>
            </p:pic>
          </mc:Fallback>
        </mc:AlternateContent>
        <mc:AlternateContent xmlns:mc="http://schemas.openxmlformats.org/markup-compatibility/2006">
          <mc:Choice xmlns:p14="http://schemas.microsoft.com/office/powerpoint/2010/main" Requires="p14">
            <p:contentPart p14:bwMode="auto" r:id="rId262">
              <p14:nvContentPartPr>
                <p14:cNvPr id="153" name="Ink 152">
                  <a:extLst>
                    <a:ext uri="{FF2B5EF4-FFF2-40B4-BE49-F238E27FC236}">
                      <a16:creationId xmlns:a16="http://schemas.microsoft.com/office/drawing/2014/main" id="{048E04C0-7291-1A1D-10DD-68227C50B257}"/>
                    </a:ext>
                  </a:extLst>
                </p14:cNvPr>
                <p14:cNvContentPartPr/>
                <p14:nvPr/>
              </p14:nvContentPartPr>
              <p14:xfrm>
                <a:off x="9831263" y="3974961"/>
                <a:ext cx="419760" cy="462960"/>
              </p14:xfrm>
            </p:contentPart>
          </mc:Choice>
          <mc:Fallback>
            <p:pic>
              <p:nvPicPr>
                <p:cNvPr id="153" name="Ink 152">
                  <a:extLst>
                    <a:ext uri="{FF2B5EF4-FFF2-40B4-BE49-F238E27FC236}">
                      <a16:creationId xmlns:a16="http://schemas.microsoft.com/office/drawing/2014/main" id="{048E04C0-7291-1A1D-10DD-68227C50B257}"/>
                    </a:ext>
                  </a:extLst>
                </p:cNvPr>
                <p:cNvPicPr/>
                <p:nvPr/>
              </p:nvPicPr>
              <p:blipFill>
                <a:blip r:embed="rId263"/>
                <a:stretch>
                  <a:fillRect/>
                </a:stretch>
              </p:blipFill>
              <p:spPr>
                <a:xfrm>
                  <a:off x="9822263" y="3966321"/>
                  <a:ext cx="437400" cy="480600"/>
                </a:xfrm>
                <a:prstGeom prst="rect">
                  <a:avLst/>
                </a:prstGeom>
              </p:spPr>
            </p:pic>
          </mc:Fallback>
        </mc:AlternateContent>
        <mc:AlternateContent xmlns:mc="http://schemas.openxmlformats.org/markup-compatibility/2006">
          <mc:Choice xmlns:p14="http://schemas.microsoft.com/office/powerpoint/2010/main" Requires="p14">
            <p:contentPart p14:bwMode="auto" r:id="rId264">
              <p14:nvContentPartPr>
                <p14:cNvPr id="172" name="Ink 171">
                  <a:extLst>
                    <a:ext uri="{FF2B5EF4-FFF2-40B4-BE49-F238E27FC236}">
                      <a16:creationId xmlns:a16="http://schemas.microsoft.com/office/drawing/2014/main" id="{3618F231-FF20-80A7-580B-D6D4B6A2F475}"/>
                    </a:ext>
                  </a:extLst>
                </p14:cNvPr>
                <p14:cNvContentPartPr/>
                <p14:nvPr/>
              </p14:nvContentPartPr>
              <p14:xfrm>
                <a:off x="6967103" y="4721241"/>
                <a:ext cx="37800" cy="68040"/>
              </p14:xfrm>
            </p:contentPart>
          </mc:Choice>
          <mc:Fallback>
            <p:pic>
              <p:nvPicPr>
                <p:cNvPr id="172" name="Ink 171">
                  <a:extLst>
                    <a:ext uri="{FF2B5EF4-FFF2-40B4-BE49-F238E27FC236}">
                      <a16:creationId xmlns:a16="http://schemas.microsoft.com/office/drawing/2014/main" id="{3618F231-FF20-80A7-580B-D6D4B6A2F475}"/>
                    </a:ext>
                  </a:extLst>
                </p:cNvPr>
                <p:cNvPicPr/>
                <p:nvPr/>
              </p:nvPicPr>
              <p:blipFill>
                <a:blip r:embed="rId265"/>
                <a:stretch>
                  <a:fillRect/>
                </a:stretch>
              </p:blipFill>
              <p:spPr>
                <a:xfrm>
                  <a:off x="6958103" y="4712241"/>
                  <a:ext cx="55440" cy="85680"/>
                </a:xfrm>
                <a:prstGeom prst="rect">
                  <a:avLst/>
                </a:prstGeom>
              </p:spPr>
            </p:pic>
          </mc:Fallback>
        </mc:AlternateContent>
        <mc:AlternateContent xmlns:mc="http://schemas.openxmlformats.org/markup-compatibility/2006">
          <mc:Choice xmlns:p14="http://schemas.microsoft.com/office/powerpoint/2010/main" Requires="p14">
            <p:contentPart p14:bwMode="auto" r:id="rId266">
              <p14:nvContentPartPr>
                <p14:cNvPr id="162" name="Ink 161">
                  <a:extLst>
                    <a:ext uri="{FF2B5EF4-FFF2-40B4-BE49-F238E27FC236}">
                      <a16:creationId xmlns:a16="http://schemas.microsoft.com/office/drawing/2014/main" id="{87B86DE3-5701-F77E-BC0D-4A98DE581951}"/>
                    </a:ext>
                  </a:extLst>
                </p14:cNvPr>
                <p14:cNvContentPartPr/>
                <p14:nvPr/>
              </p14:nvContentPartPr>
              <p14:xfrm>
                <a:off x="9398903" y="5410281"/>
                <a:ext cx="167040" cy="315720"/>
              </p14:xfrm>
            </p:contentPart>
          </mc:Choice>
          <mc:Fallback>
            <p:pic>
              <p:nvPicPr>
                <p:cNvPr id="162" name="Ink 161">
                  <a:extLst>
                    <a:ext uri="{FF2B5EF4-FFF2-40B4-BE49-F238E27FC236}">
                      <a16:creationId xmlns:a16="http://schemas.microsoft.com/office/drawing/2014/main" id="{87B86DE3-5701-F77E-BC0D-4A98DE581951}"/>
                    </a:ext>
                  </a:extLst>
                </p:cNvPr>
                <p:cNvPicPr/>
                <p:nvPr/>
              </p:nvPicPr>
              <p:blipFill>
                <a:blip r:embed="rId267"/>
                <a:stretch>
                  <a:fillRect/>
                </a:stretch>
              </p:blipFill>
              <p:spPr>
                <a:xfrm>
                  <a:off x="9389903" y="5401281"/>
                  <a:ext cx="184680" cy="333360"/>
                </a:xfrm>
                <a:prstGeom prst="rect">
                  <a:avLst/>
                </a:prstGeom>
              </p:spPr>
            </p:pic>
          </mc:Fallback>
        </mc:AlternateContent>
        <mc:AlternateContent xmlns:mc="http://schemas.openxmlformats.org/markup-compatibility/2006">
          <mc:Choice xmlns:p14="http://schemas.microsoft.com/office/powerpoint/2010/main" Requires="p14">
            <p:contentPart p14:bwMode="auto" r:id="rId268">
              <p14:nvContentPartPr>
                <p14:cNvPr id="163" name="Ink 162">
                  <a:extLst>
                    <a:ext uri="{FF2B5EF4-FFF2-40B4-BE49-F238E27FC236}">
                      <a16:creationId xmlns:a16="http://schemas.microsoft.com/office/drawing/2014/main" id="{6BF301B5-B571-EDCC-EE59-80E88D1B0A86}"/>
                    </a:ext>
                  </a:extLst>
                </p14:cNvPr>
                <p14:cNvContentPartPr/>
                <p14:nvPr/>
              </p14:nvContentPartPr>
              <p14:xfrm>
                <a:off x="9071303" y="6207321"/>
                <a:ext cx="483480" cy="403920"/>
              </p14:xfrm>
            </p:contentPart>
          </mc:Choice>
          <mc:Fallback>
            <p:pic>
              <p:nvPicPr>
                <p:cNvPr id="163" name="Ink 162">
                  <a:extLst>
                    <a:ext uri="{FF2B5EF4-FFF2-40B4-BE49-F238E27FC236}">
                      <a16:creationId xmlns:a16="http://schemas.microsoft.com/office/drawing/2014/main" id="{6BF301B5-B571-EDCC-EE59-80E88D1B0A86}"/>
                    </a:ext>
                  </a:extLst>
                </p:cNvPr>
                <p:cNvPicPr/>
                <p:nvPr/>
              </p:nvPicPr>
              <p:blipFill>
                <a:blip r:embed="rId269"/>
                <a:stretch>
                  <a:fillRect/>
                </a:stretch>
              </p:blipFill>
              <p:spPr>
                <a:xfrm>
                  <a:off x="9062663" y="6198681"/>
                  <a:ext cx="501120" cy="421560"/>
                </a:xfrm>
                <a:prstGeom prst="rect">
                  <a:avLst/>
                </a:prstGeom>
              </p:spPr>
            </p:pic>
          </mc:Fallback>
        </mc:AlternateContent>
        <mc:AlternateContent xmlns:mc="http://schemas.openxmlformats.org/markup-compatibility/2006">
          <mc:Choice xmlns:p14="http://schemas.microsoft.com/office/powerpoint/2010/main" Requires="p14">
            <p:contentPart p14:bwMode="auto" r:id="rId270">
              <p14:nvContentPartPr>
                <p14:cNvPr id="164" name="Ink 163">
                  <a:extLst>
                    <a:ext uri="{FF2B5EF4-FFF2-40B4-BE49-F238E27FC236}">
                      <a16:creationId xmlns:a16="http://schemas.microsoft.com/office/drawing/2014/main" id="{0C4962AA-5015-6413-1ABA-4465A511B2A6}"/>
                    </a:ext>
                  </a:extLst>
                </p14:cNvPr>
                <p14:cNvContentPartPr/>
                <p14:nvPr/>
              </p14:nvContentPartPr>
              <p14:xfrm>
                <a:off x="9187223" y="6388401"/>
                <a:ext cx="146880" cy="111600"/>
              </p14:xfrm>
            </p:contentPart>
          </mc:Choice>
          <mc:Fallback>
            <p:pic>
              <p:nvPicPr>
                <p:cNvPr id="164" name="Ink 163">
                  <a:extLst>
                    <a:ext uri="{FF2B5EF4-FFF2-40B4-BE49-F238E27FC236}">
                      <a16:creationId xmlns:a16="http://schemas.microsoft.com/office/drawing/2014/main" id="{0C4962AA-5015-6413-1ABA-4465A511B2A6}"/>
                    </a:ext>
                  </a:extLst>
                </p:cNvPr>
                <p:cNvPicPr/>
                <p:nvPr/>
              </p:nvPicPr>
              <p:blipFill>
                <a:blip r:embed="rId271"/>
                <a:stretch>
                  <a:fillRect/>
                </a:stretch>
              </p:blipFill>
              <p:spPr>
                <a:xfrm>
                  <a:off x="9178583" y="6379761"/>
                  <a:ext cx="164520" cy="129240"/>
                </a:xfrm>
                <a:prstGeom prst="rect">
                  <a:avLst/>
                </a:prstGeom>
              </p:spPr>
            </p:pic>
          </mc:Fallback>
        </mc:AlternateContent>
        <mc:AlternateContent xmlns:mc="http://schemas.openxmlformats.org/markup-compatibility/2006">
          <mc:Choice xmlns:p14="http://schemas.microsoft.com/office/powerpoint/2010/main" Requires="p14">
            <p:contentPart p14:bwMode="auto" r:id="rId272">
              <p14:nvContentPartPr>
                <p14:cNvPr id="155" name="Ink 154">
                  <a:extLst>
                    <a:ext uri="{FF2B5EF4-FFF2-40B4-BE49-F238E27FC236}">
                      <a16:creationId xmlns:a16="http://schemas.microsoft.com/office/drawing/2014/main" id="{6B524421-67E1-AC32-3CE4-54BEE15C47D8}"/>
                    </a:ext>
                  </a:extLst>
                </p14:cNvPr>
                <p14:cNvContentPartPr/>
                <p14:nvPr/>
              </p14:nvContentPartPr>
              <p14:xfrm>
                <a:off x="9212423" y="4923921"/>
                <a:ext cx="369000" cy="44640"/>
              </p14:xfrm>
            </p:contentPart>
          </mc:Choice>
          <mc:Fallback>
            <p:pic>
              <p:nvPicPr>
                <p:cNvPr id="155" name="Ink 154">
                  <a:extLst>
                    <a:ext uri="{FF2B5EF4-FFF2-40B4-BE49-F238E27FC236}">
                      <a16:creationId xmlns:a16="http://schemas.microsoft.com/office/drawing/2014/main" id="{6B524421-67E1-AC32-3CE4-54BEE15C47D8}"/>
                    </a:ext>
                  </a:extLst>
                </p:cNvPr>
                <p:cNvPicPr/>
                <p:nvPr/>
              </p:nvPicPr>
              <p:blipFill>
                <a:blip r:embed="rId273"/>
                <a:stretch>
                  <a:fillRect/>
                </a:stretch>
              </p:blipFill>
              <p:spPr>
                <a:xfrm>
                  <a:off x="9203783" y="4914921"/>
                  <a:ext cx="386640" cy="62280"/>
                </a:xfrm>
                <a:prstGeom prst="rect">
                  <a:avLst/>
                </a:prstGeom>
              </p:spPr>
            </p:pic>
          </mc:Fallback>
        </mc:AlternateContent>
        <mc:AlternateContent xmlns:mc="http://schemas.openxmlformats.org/markup-compatibility/2006">
          <mc:Choice xmlns:p14="http://schemas.microsoft.com/office/powerpoint/2010/main" Requires="p14">
            <p:contentPart p14:bwMode="auto" r:id="rId274">
              <p14:nvContentPartPr>
                <p14:cNvPr id="156" name="Ink 155">
                  <a:extLst>
                    <a:ext uri="{FF2B5EF4-FFF2-40B4-BE49-F238E27FC236}">
                      <a16:creationId xmlns:a16="http://schemas.microsoft.com/office/drawing/2014/main" id="{50B66CE2-C59B-C3B9-7142-EC8C766A700E}"/>
                    </a:ext>
                  </a:extLst>
                </p14:cNvPr>
                <p14:cNvContentPartPr/>
                <p14:nvPr/>
              </p14:nvContentPartPr>
              <p14:xfrm>
                <a:off x="9336263" y="4963161"/>
                <a:ext cx="25200" cy="215280"/>
              </p14:xfrm>
            </p:contentPart>
          </mc:Choice>
          <mc:Fallback>
            <p:pic>
              <p:nvPicPr>
                <p:cNvPr id="156" name="Ink 155">
                  <a:extLst>
                    <a:ext uri="{FF2B5EF4-FFF2-40B4-BE49-F238E27FC236}">
                      <a16:creationId xmlns:a16="http://schemas.microsoft.com/office/drawing/2014/main" id="{50B66CE2-C59B-C3B9-7142-EC8C766A700E}"/>
                    </a:ext>
                  </a:extLst>
                </p:cNvPr>
                <p:cNvPicPr/>
                <p:nvPr/>
              </p:nvPicPr>
              <p:blipFill>
                <a:blip r:embed="rId275"/>
                <a:stretch>
                  <a:fillRect/>
                </a:stretch>
              </p:blipFill>
              <p:spPr>
                <a:xfrm>
                  <a:off x="9327263" y="4954161"/>
                  <a:ext cx="42840" cy="232920"/>
                </a:xfrm>
                <a:prstGeom prst="rect">
                  <a:avLst/>
                </a:prstGeom>
              </p:spPr>
            </p:pic>
          </mc:Fallback>
        </mc:AlternateContent>
        <mc:AlternateContent xmlns:mc="http://schemas.openxmlformats.org/markup-compatibility/2006">
          <mc:Choice xmlns:p14="http://schemas.microsoft.com/office/powerpoint/2010/main" Requires="p14">
            <p:contentPart p14:bwMode="auto" r:id="rId276">
              <p14:nvContentPartPr>
                <p14:cNvPr id="158" name="Ink 157">
                  <a:extLst>
                    <a:ext uri="{FF2B5EF4-FFF2-40B4-BE49-F238E27FC236}">
                      <a16:creationId xmlns:a16="http://schemas.microsoft.com/office/drawing/2014/main" id="{3FF084C2-8D03-CF39-9B2C-3519F97F8009}"/>
                    </a:ext>
                  </a:extLst>
                </p14:cNvPr>
                <p14:cNvContentPartPr/>
                <p14:nvPr/>
              </p14:nvContentPartPr>
              <p14:xfrm>
                <a:off x="9104063" y="4678761"/>
                <a:ext cx="729000" cy="591120"/>
              </p14:xfrm>
            </p:contentPart>
          </mc:Choice>
          <mc:Fallback>
            <p:pic>
              <p:nvPicPr>
                <p:cNvPr id="158" name="Ink 157">
                  <a:extLst>
                    <a:ext uri="{FF2B5EF4-FFF2-40B4-BE49-F238E27FC236}">
                      <a16:creationId xmlns:a16="http://schemas.microsoft.com/office/drawing/2014/main" id="{3FF084C2-8D03-CF39-9B2C-3519F97F8009}"/>
                    </a:ext>
                  </a:extLst>
                </p:cNvPr>
                <p:cNvPicPr/>
                <p:nvPr/>
              </p:nvPicPr>
              <p:blipFill>
                <a:blip r:embed="rId277"/>
                <a:stretch>
                  <a:fillRect/>
                </a:stretch>
              </p:blipFill>
              <p:spPr>
                <a:xfrm>
                  <a:off x="9095063" y="4669761"/>
                  <a:ext cx="746640" cy="608760"/>
                </a:xfrm>
                <a:prstGeom prst="rect">
                  <a:avLst/>
                </a:prstGeom>
              </p:spPr>
            </p:pic>
          </mc:Fallback>
        </mc:AlternateContent>
        <mc:AlternateContent xmlns:mc="http://schemas.openxmlformats.org/markup-compatibility/2006">
          <mc:Choice xmlns:p14="http://schemas.microsoft.com/office/powerpoint/2010/main" Requires="p14">
            <p:contentPart p14:bwMode="auto" r:id="rId278">
              <p14:nvContentPartPr>
                <p14:cNvPr id="159" name="Ink 158">
                  <a:extLst>
                    <a:ext uri="{FF2B5EF4-FFF2-40B4-BE49-F238E27FC236}">
                      <a16:creationId xmlns:a16="http://schemas.microsoft.com/office/drawing/2014/main" id="{68395F52-988C-7797-FCFE-A1325837B653}"/>
                    </a:ext>
                  </a:extLst>
                </p14:cNvPr>
                <p14:cNvContentPartPr/>
                <p14:nvPr/>
              </p14:nvContentPartPr>
              <p14:xfrm>
                <a:off x="9360743" y="5101401"/>
                <a:ext cx="1285200" cy="622080"/>
              </p14:xfrm>
            </p:contentPart>
          </mc:Choice>
          <mc:Fallback>
            <p:pic>
              <p:nvPicPr>
                <p:cNvPr id="159" name="Ink 158">
                  <a:extLst>
                    <a:ext uri="{FF2B5EF4-FFF2-40B4-BE49-F238E27FC236}">
                      <a16:creationId xmlns:a16="http://schemas.microsoft.com/office/drawing/2014/main" id="{68395F52-988C-7797-FCFE-A1325837B653}"/>
                    </a:ext>
                  </a:extLst>
                </p:cNvPr>
                <p:cNvPicPr/>
                <p:nvPr/>
              </p:nvPicPr>
              <p:blipFill>
                <a:blip r:embed="rId279"/>
                <a:stretch>
                  <a:fillRect/>
                </a:stretch>
              </p:blipFill>
              <p:spPr>
                <a:xfrm>
                  <a:off x="9352103" y="5092761"/>
                  <a:ext cx="1302840" cy="639720"/>
                </a:xfrm>
                <a:prstGeom prst="rect">
                  <a:avLst/>
                </a:prstGeom>
              </p:spPr>
            </p:pic>
          </mc:Fallback>
        </mc:AlternateContent>
        <mc:AlternateContent xmlns:mc="http://schemas.openxmlformats.org/markup-compatibility/2006">
          <mc:Choice xmlns:p14="http://schemas.microsoft.com/office/powerpoint/2010/main" Requires="p14">
            <p:contentPart p14:bwMode="auto" r:id="rId280">
              <p14:nvContentPartPr>
                <p14:cNvPr id="167" name="Ink 166">
                  <a:extLst>
                    <a:ext uri="{FF2B5EF4-FFF2-40B4-BE49-F238E27FC236}">
                      <a16:creationId xmlns:a16="http://schemas.microsoft.com/office/drawing/2014/main" id="{3FC07F61-8F68-B949-4AC2-36811EBC2877}"/>
                    </a:ext>
                  </a:extLst>
                </p14:cNvPr>
                <p14:cNvContentPartPr/>
                <p14:nvPr/>
              </p14:nvContentPartPr>
              <p14:xfrm>
                <a:off x="10250303" y="5301201"/>
                <a:ext cx="33120" cy="12600"/>
              </p14:xfrm>
            </p:contentPart>
          </mc:Choice>
          <mc:Fallback>
            <p:pic>
              <p:nvPicPr>
                <p:cNvPr id="167" name="Ink 166">
                  <a:extLst>
                    <a:ext uri="{FF2B5EF4-FFF2-40B4-BE49-F238E27FC236}">
                      <a16:creationId xmlns:a16="http://schemas.microsoft.com/office/drawing/2014/main" id="{3FC07F61-8F68-B949-4AC2-36811EBC2877}"/>
                    </a:ext>
                  </a:extLst>
                </p:cNvPr>
                <p:cNvPicPr/>
                <p:nvPr/>
              </p:nvPicPr>
              <p:blipFill>
                <a:blip r:embed="rId281"/>
                <a:stretch>
                  <a:fillRect/>
                </a:stretch>
              </p:blipFill>
              <p:spPr>
                <a:xfrm>
                  <a:off x="10241663" y="5292561"/>
                  <a:ext cx="50760" cy="30240"/>
                </a:xfrm>
                <a:prstGeom prst="rect">
                  <a:avLst/>
                </a:prstGeom>
              </p:spPr>
            </p:pic>
          </mc:Fallback>
        </mc:AlternateContent>
        <mc:AlternateContent xmlns:mc="http://schemas.openxmlformats.org/markup-compatibility/2006">
          <mc:Choice xmlns:p14="http://schemas.microsoft.com/office/powerpoint/2010/main" Requires="p14">
            <p:contentPart p14:bwMode="auto" r:id="rId282">
              <p14:nvContentPartPr>
                <p14:cNvPr id="169" name="Ink 168">
                  <a:extLst>
                    <a:ext uri="{FF2B5EF4-FFF2-40B4-BE49-F238E27FC236}">
                      <a16:creationId xmlns:a16="http://schemas.microsoft.com/office/drawing/2014/main" id="{DB5751C9-B58B-4F64-EA88-55C1BD66FC3E}"/>
                    </a:ext>
                  </a:extLst>
                </p14:cNvPr>
                <p14:cNvContentPartPr/>
                <p14:nvPr/>
              </p14:nvContentPartPr>
              <p14:xfrm>
                <a:off x="9657743" y="5726001"/>
                <a:ext cx="335160" cy="622800"/>
              </p14:xfrm>
            </p:contentPart>
          </mc:Choice>
          <mc:Fallback>
            <p:pic>
              <p:nvPicPr>
                <p:cNvPr id="169" name="Ink 168">
                  <a:extLst>
                    <a:ext uri="{FF2B5EF4-FFF2-40B4-BE49-F238E27FC236}">
                      <a16:creationId xmlns:a16="http://schemas.microsoft.com/office/drawing/2014/main" id="{DB5751C9-B58B-4F64-EA88-55C1BD66FC3E}"/>
                    </a:ext>
                  </a:extLst>
                </p:cNvPr>
                <p:cNvPicPr/>
                <p:nvPr/>
              </p:nvPicPr>
              <p:blipFill>
                <a:blip r:embed="rId283"/>
                <a:stretch>
                  <a:fillRect/>
                </a:stretch>
              </p:blipFill>
              <p:spPr>
                <a:xfrm>
                  <a:off x="9648743" y="5717001"/>
                  <a:ext cx="352800" cy="640440"/>
                </a:xfrm>
                <a:prstGeom prst="rect">
                  <a:avLst/>
                </a:prstGeom>
              </p:spPr>
            </p:pic>
          </mc:Fallback>
        </mc:AlternateContent>
        <mc:AlternateContent xmlns:mc="http://schemas.openxmlformats.org/markup-compatibility/2006">
          <mc:Choice xmlns:p14="http://schemas.microsoft.com/office/powerpoint/2010/main" Requires="p14">
            <p:contentPart p14:bwMode="auto" r:id="rId284">
              <p14:nvContentPartPr>
                <p14:cNvPr id="170" name="Ink 169">
                  <a:extLst>
                    <a:ext uri="{FF2B5EF4-FFF2-40B4-BE49-F238E27FC236}">
                      <a16:creationId xmlns:a16="http://schemas.microsoft.com/office/drawing/2014/main" id="{D4205017-DBD4-776A-9B54-80F44E8E3DDA}"/>
                    </a:ext>
                  </a:extLst>
                </p14:cNvPr>
                <p14:cNvContentPartPr/>
                <p14:nvPr/>
              </p14:nvContentPartPr>
              <p14:xfrm>
                <a:off x="9936023" y="5780721"/>
                <a:ext cx="90000" cy="72720"/>
              </p14:xfrm>
            </p:contentPart>
          </mc:Choice>
          <mc:Fallback>
            <p:pic>
              <p:nvPicPr>
                <p:cNvPr id="170" name="Ink 169">
                  <a:extLst>
                    <a:ext uri="{FF2B5EF4-FFF2-40B4-BE49-F238E27FC236}">
                      <a16:creationId xmlns:a16="http://schemas.microsoft.com/office/drawing/2014/main" id="{D4205017-DBD4-776A-9B54-80F44E8E3DDA}"/>
                    </a:ext>
                  </a:extLst>
                </p:cNvPr>
                <p:cNvPicPr/>
                <p:nvPr/>
              </p:nvPicPr>
              <p:blipFill>
                <a:blip r:embed="rId285"/>
                <a:stretch>
                  <a:fillRect/>
                </a:stretch>
              </p:blipFill>
              <p:spPr>
                <a:xfrm>
                  <a:off x="9927383" y="5771721"/>
                  <a:ext cx="107640" cy="90360"/>
                </a:xfrm>
                <a:prstGeom prst="rect">
                  <a:avLst/>
                </a:prstGeom>
              </p:spPr>
            </p:pic>
          </mc:Fallback>
        </mc:AlternateContent>
        <mc:AlternateContent xmlns:mc="http://schemas.openxmlformats.org/markup-compatibility/2006">
          <mc:Choice xmlns:p14="http://schemas.microsoft.com/office/powerpoint/2010/main" Requires="p14">
            <p:contentPart p14:bwMode="auto" r:id="rId286">
              <p14:nvContentPartPr>
                <p14:cNvPr id="174" name="Ink 173">
                  <a:extLst>
                    <a:ext uri="{FF2B5EF4-FFF2-40B4-BE49-F238E27FC236}">
                      <a16:creationId xmlns:a16="http://schemas.microsoft.com/office/drawing/2014/main" id="{EEB5FC61-A252-2F8A-B6AF-4AA57269A9CE}"/>
                    </a:ext>
                  </a:extLst>
                </p14:cNvPr>
                <p14:cNvContentPartPr/>
                <p14:nvPr/>
              </p14:nvContentPartPr>
              <p14:xfrm>
                <a:off x="9048263" y="5578761"/>
                <a:ext cx="222840" cy="692640"/>
              </p14:xfrm>
            </p:contentPart>
          </mc:Choice>
          <mc:Fallback>
            <p:pic>
              <p:nvPicPr>
                <p:cNvPr id="174" name="Ink 173">
                  <a:extLst>
                    <a:ext uri="{FF2B5EF4-FFF2-40B4-BE49-F238E27FC236}">
                      <a16:creationId xmlns:a16="http://schemas.microsoft.com/office/drawing/2014/main" id="{EEB5FC61-A252-2F8A-B6AF-4AA57269A9CE}"/>
                    </a:ext>
                  </a:extLst>
                </p:cNvPr>
                <p:cNvPicPr/>
                <p:nvPr/>
              </p:nvPicPr>
              <p:blipFill>
                <a:blip r:embed="rId287"/>
                <a:stretch>
                  <a:fillRect/>
                </a:stretch>
              </p:blipFill>
              <p:spPr>
                <a:xfrm>
                  <a:off x="9039623" y="5570121"/>
                  <a:ext cx="240480" cy="710280"/>
                </a:xfrm>
                <a:prstGeom prst="rect">
                  <a:avLst/>
                </a:prstGeom>
              </p:spPr>
            </p:pic>
          </mc:Fallback>
        </mc:AlternateContent>
        <mc:AlternateContent xmlns:mc="http://schemas.openxmlformats.org/markup-compatibility/2006">
          <mc:Choice xmlns:p14="http://schemas.microsoft.com/office/powerpoint/2010/main" Requires="p14">
            <p:contentPart p14:bwMode="auto" r:id="rId288">
              <p14:nvContentPartPr>
                <p14:cNvPr id="175" name="Ink 174">
                  <a:extLst>
                    <a:ext uri="{FF2B5EF4-FFF2-40B4-BE49-F238E27FC236}">
                      <a16:creationId xmlns:a16="http://schemas.microsoft.com/office/drawing/2014/main" id="{29D95E7C-D9D3-190E-072F-A475CF09CAF6}"/>
                    </a:ext>
                  </a:extLst>
                </p14:cNvPr>
                <p14:cNvContentPartPr/>
                <p14:nvPr/>
              </p14:nvContentPartPr>
              <p14:xfrm>
                <a:off x="9163463" y="5545641"/>
                <a:ext cx="128880" cy="170640"/>
              </p14:xfrm>
            </p:contentPart>
          </mc:Choice>
          <mc:Fallback>
            <p:pic>
              <p:nvPicPr>
                <p:cNvPr id="175" name="Ink 174">
                  <a:extLst>
                    <a:ext uri="{FF2B5EF4-FFF2-40B4-BE49-F238E27FC236}">
                      <a16:creationId xmlns:a16="http://schemas.microsoft.com/office/drawing/2014/main" id="{29D95E7C-D9D3-190E-072F-A475CF09CAF6}"/>
                    </a:ext>
                  </a:extLst>
                </p:cNvPr>
                <p:cNvPicPr/>
                <p:nvPr/>
              </p:nvPicPr>
              <p:blipFill>
                <a:blip r:embed="rId289"/>
                <a:stretch>
                  <a:fillRect/>
                </a:stretch>
              </p:blipFill>
              <p:spPr>
                <a:xfrm>
                  <a:off x="9154823" y="5536641"/>
                  <a:ext cx="146520" cy="188280"/>
                </a:xfrm>
                <a:prstGeom prst="rect">
                  <a:avLst/>
                </a:prstGeom>
              </p:spPr>
            </p:pic>
          </mc:Fallback>
        </mc:AlternateContent>
        <mc:AlternateContent xmlns:mc="http://schemas.openxmlformats.org/markup-compatibility/2006">
          <mc:Choice xmlns:p14="http://schemas.microsoft.com/office/powerpoint/2010/main" Requires="p14">
            <p:contentPart p14:bwMode="auto" r:id="rId290">
              <p14:nvContentPartPr>
                <p14:cNvPr id="176" name="Ink 175">
                  <a:extLst>
                    <a:ext uri="{FF2B5EF4-FFF2-40B4-BE49-F238E27FC236}">
                      <a16:creationId xmlns:a16="http://schemas.microsoft.com/office/drawing/2014/main" id="{0BFFE9F5-063C-3CF0-2CB1-03AF2AA984E4}"/>
                    </a:ext>
                  </a:extLst>
                </p14:cNvPr>
                <p14:cNvContentPartPr/>
                <p14:nvPr/>
              </p14:nvContentPartPr>
              <p14:xfrm>
                <a:off x="9570983" y="5484441"/>
                <a:ext cx="342360" cy="308160"/>
              </p14:xfrm>
            </p:contentPart>
          </mc:Choice>
          <mc:Fallback>
            <p:pic>
              <p:nvPicPr>
                <p:cNvPr id="176" name="Ink 175">
                  <a:extLst>
                    <a:ext uri="{FF2B5EF4-FFF2-40B4-BE49-F238E27FC236}">
                      <a16:creationId xmlns:a16="http://schemas.microsoft.com/office/drawing/2014/main" id="{0BFFE9F5-063C-3CF0-2CB1-03AF2AA984E4}"/>
                    </a:ext>
                  </a:extLst>
                </p:cNvPr>
                <p:cNvPicPr/>
                <p:nvPr/>
              </p:nvPicPr>
              <p:blipFill>
                <a:blip r:embed="rId291"/>
                <a:stretch>
                  <a:fillRect/>
                </a:stretch>
              </p:blipFill>
              <p:spPr>
                <a:xfrm>
                  <a:off x="9562343" y="5475801"/>
                  <a:ext cx="360000" cy="325800"/>
                </a:xfrm>
                <a:prstGeom prst="rect">
                  <a:avLst/>
                </a:prstGeom>
              </p:spPr>
            </p:pic>
          </mc:Fallback>
        </mc:AlternateContent>
        <mc:AlternateContent xmlns:mc="http://schemas.openxmlformats.org/markup-compatibility/2006">
          <mc:Choice xmlns:p14="http://schemas.microsoft.com/office/powerpoint/2010/main" Requires="p14">
            <p:contentPart p14:bwMode="auto" r:id="rId292">
              <p14:nvContentPartPr>
                <p14:cNvPr id="177" name="Ink 176">
                  <a:extLst>
                    <a:ext uri="{FF2B5EF4-FFF2-40B4-BE49-F238E27FC236}">
                      <a16:creationId xmlns:a16="http://schemas.microsoft.com/office/drawing/2014/main" id="{DE52DF4E-59D3-D651-8D7E-1C7865BB6FEF}"/>
                    </a:ext>
                  </a:extLst>
                </p14:cNvPr>
                <p14:cNvContentPartPr/>
                <p14:nvPr/>
              </p14:nvContentPartPr>
              <p14:xfrm>
                <a:off x="10133663" y="5489121"/>
                <a:ext cx="279000" cy="257760"/>
              </p14:xfrm>
            </p:contentPart>
          </mc:Choice>
          <mc:Fallback>
            <p:pic>
              <p:nvPicPr>
                <p:cNvPr id="177" name="Ink 176">
                  <a:extLst>
                    <a:ext uri="{FF2B5EF4-FFF2-40B4-BE49-F238E27FC236}">
                      <a16:creationId xmlns:a16="http://schemas.microsoft.com/office/drawing/2014/main" id="{DE52DF4E-59D3-D651-8D7E-1C7865BB6FEF}"/>
                    </a:ext>
                  </a:extLst>
                </p:cNvPr>
                <p:cNvPicPr/>
                <p:nvPr/>
              </p:nvPicPr>
              <p:blipFill>
                <a:blip r:embed="rId293"/>
                <a:stretch>
                  <a:fillRect/>
                </a:stretch>
              </p:blipFill>
              <p:spPr>
                <a:xfrm>
                  <a:off x="10125023" y="5480121"/>
                  <a:ext cx="296640" cy="275400"/>
                </a:xfrm>
                <a:prstGeom prst="rect">
                  <a:avLst/>
                </a:prstGeom>
              </p:spPr>
            </p:pic>
          </mc:Fallback>
        </mc:AlternateContent>
        <mc:AlternateContent xmlns:mc="http://schemas.openxmlformats.org/markup-compatibility/2006">
          <mc:Choice xmlns:p14="http://schemas.microsoft.com/office/powerpoint/2010/main" Requires="p14">
            <p:contentPart p14:bwMode="auto" r:id="rId294">
              <p14:nvContentPartPr>
                <p14:cNvPr id="179" name="Ink 178">
                  <a:extLst>
                    <a:ext uri="{FF2B5EF4-FFF2-40B4-BE49-F238E27FC236}">
                      <a16:creationId xmlns:a16="http://schemas.microsoft.com/office/drawing/2014/main" id="{DFF1B49E-B75C-8FB2-7971-05B35E7003CE}"/>
                    </a:ext>
                  </a:extLst>
                </p14:cNvPr>
                <p14:cNvContentPartPr/>
                <p14:nvPr/>
              </p14:nvContentPartPr>
              <p14:xfrm>
                <a:off x="9741263" y="6318561"/>
                <a:ext cx="169200" cy="160920"/>
              </p14:xfrm>
            </p:contentPart>
          </mc:Choice>
          <mc:Fallback>
            <p:pic>
              <p:nvPicPr>
                <p:cNvPr id="179" name="Ink 178">
                  <a:extLst>
                    <a:ext uri="{FF2B5EF4-FFF2-40B4-BE49-F238E27FC236}">
                      <a16:creationId xmlns:a16="http://schemas.microsoft.com/office/drawing/2014/main" id="{DFF1B49E-B75C-8FB2-7971-05B35E7003CE}"/>
                    </a:ext>
                  </a:extLst>
                </p:cNvPr>
                <p:cNvPicPr/>
                <p:nvPr/>
              </p:nvPicPr>
              <p:blipFill>
                <a:blip r:embed="rId295"/>
                <a:stretch>
                  <a:fillRect/>
                </a:stretch>
              </p:blipFill>
              <p:spPr>
                <a:xfrm>
                  <a:off x="9732263" y="6309561"/>
                  <a:ext cx="186840" cy="178560"/>
                </a:xfrm>
                <a:prstGeom prst="rect">
                  <a:avLst/>
                </a:prstGeom>
              </p:spPr>
            </p:pic>
          </mc:Fallback>
        </mc:AlternateContent>
        <mc:AlternateContent xmlns:mc="http://schemas.openxmlformats.org/markup-compatibility/2006">
          <mc:Choice xmlns:p14="http://schemas.microsoft.com/office/powerpoint/2010/main" Requires="p14">
            <p:contentPart p14:bwMode="auto" r:id="rId296">
              <p14:nvContentPartPr>
                <p14:cNvPr id="180" name="Ink 179">
                  <a:extLst>
                    <a:ext uri="{FF2B5EF4-FFF2-40B4-BE49-F238E27FC236}">
                      <a16:creationId xmlns:a16="http://schemas.microsoft.com/office/drawing/2014/main" id="{F722EBBD-F244-8407-2A0E-2C13E0DB3D3C}"/>
                    </a:ext>
                  </a:extLst>
                </p14:cNvPr>
                <p14:cNvContentPartPr/>
                <p14:nvPr/>
              </p14:nvContentPartPr>
              <p14:xfrm>
                <a:off x="9917303" y="6271041"/>
                <a:ext cx="145440" cy="187200"/>
              </p14:xfrm>
            </p:contentPart>
          </mc:Choice>
          <mc:Fallback>
            <p:pic>
              <p:nvPicPr>
                <p:cNvPr id="180" name="Ink 179">
                  <a:extLst>
                    <a:ext uri="{FF2B5EF4-FFF2-40B4-BE49-F238E27FC236}">
                      <a16:creationId xmlns:a16="http://schemas.microsoft.com/office/drawing/2014/main" id="{F722EBBD-F244-8407-2A0E-2C13E0DB3D3C}"/>
                    </a:ext>
                  </a:extLst>
                </p:cNvPr>
                <p:cNvPicPr/>
                <p:nvPr/>
              </p:nvPicPr>
              <p:blipFill>
                <a:blip r:embed="rId297"/>
                <a:stretch>
                  <a:fillRect/>
                </a:stretch>
              </p:blipFill>
              <p:spPr>
                <a:xfrm>
                  <a:off x="9908303" y="6262041"/>
                  <a:ext cx="163080" cy="204840"/>
                </a:xfrm>
                <a:prstGeom prst="rect">
                  <a:avLst/>
                </a:prstGeom>
              </p:spPr>
            </p:pic>
          </mc:Fallback>
        </mc:AlternateContent>
        <mc:AlternateContent xmlns:mc="http://schemas.openxmlformats.org/markup-compatibility/2006">
          <mc:Choice xmlns:p14="http://schemas.microsoft.com/office/powerpoint/2010/main" Requires="p14">
            <p:contentPart p14:bwMode="auto" r:id="rId298">
              <p14:nvContentPartPr>
                <p14:cNvPr id="181" name="Ink 180">
                  <a:extLst>
                    <a:ext uri="{FF2B5EF4-FFF2-40B4-BE49-F238E27FC236}">
                      <a16:creationId xmlns:a16="http://schemas.microsoft.com/office/drawing/2014/main" id="{EFA42781-5CF6-CCC5-A528-E5998A477E6A}"/>
                    </a:ext>
                  </a:extLst>
                </p14:cNvPr>
                <p14:cNvContentPartPr/>
                <p14:nvPr/>
              </p14:nvContentPartPr>
              <p14:xfrm>
                <a:off x="10085783" y="6206601"/>
                <a:ext cx="106920" cy="227520"/>
              </p14:xfrm>
            </p:contentPart>
          </mc:Choice>
          <mc:Fallback>
            <p:pic>
              <p:nvPicPr>
                <p:cNvPr id="181" name="Ink 180">
                  <a:extLst>
                    <a:ext uri="{FF2B5EF4-FFF2-40B4-BE49-F238E27FC236}">
                      <a16:creationId xmlns:a16="http://schemas.microsoft.com/office/drawing/2014/main" id="{EFA42781-5CF6-CCC5-A528-E5998A477E6A}"/>
                    </a:ext>
                  </a:extLst>
                </p:cNvPr>
                <p:cNvPicPr/>
                <p:nvPr/>
              </p:nvPicPr>
              <p:blipFill>
                <a:blip r:embed="rId299"/>
                <a:stretch>
                  <a:fillRect/>
                </a:stretch>
              </p:blipFill>
              <p:spPr>
                <a:xfrm>
                  <a:off x="10076783" y="6197601"/>
                  <a:ext cx="124560" cy="245160"/>
                </a:xfrm>
                <a:prstGeom prst="rect">
                  <a:avLst/>
                </a:prstGeom>
              </p:spPr>
            </p:pic>
          </mc:Fallback>
        </mc:AlternateContent>
        <mc:AlternateContent xmlns:mc="http://schemas.openxmlformats.org/markup-compatibility/2006">
          <mc:Choice xmlns:p14="http://schemas.microsoft.com/office/powerpoint/2010/main" Requires="p14">
            <p:contentPart p14:bwMode="auto" r:id="rId300">
              <p14:nvContentPartPr>
                <p14:cNvPr id="182" name="Ink 181">
                  <a:extLst>
                    <a:ext uri="{FF2B5EF4-FFF2-40B4-BE49-F238E27FC236}">
                      <a16:creationId xmlns:a16="http://schemas.microsoft.com/office/drawing/2014/main" id="{AEC9C87F-6AF6-8739-4758-D51DDD6CEE14}"/>
                    </a:ext>
                  </a:extLst>
                </p14:cNvPr>
                <p14:cNvContentPartPr/>
                <p14:nvPr/>
              </p14:nvContentPartPr>
              <p14:xfrm>
                <a:off x="10239503" y="6377241"/>
                <a:ext cx="22680" cy="63720"/>
              </p14:xfrm>
            </p:contentPart>
          </mc:Choice>
          <mc:Fallback>
            <p:pic>
              <p:nvPicPr>
                <p:cNvPr id="182" name="Ink 181">
                  <a:extLst>
                    <a:ext uri="{FF2B5EF4-FFF2-40B4-BE49-F238E27FC236}">
                      <a16:creationId xmlns:a16="http://schemas.microsoft.com/office/drawing/2014/main" id="{AEC9C87F-6AF6-8739-4758-D51DDD6CEE14}"/>
                    </a:ext>
                  </a:extLst>
                </p:cNvPr>
                <p:cNvPicPr/>
                <p:nvPr/>
              </p:nvPicPr>
              <p:blipFill>
                <a:blip r:embed="rId301"/>
                <a:stretch>
                  <a:fillRect/>
                </a:stretch>
              </p:blipFill>
              <p:spPr>
                <a:xfrm>
                  <a:off x="10230503" y="6368601"/>
                  <a:ext cx="40320" cy="81360"/>
                </a:xfrm>
                <a:prstGeom prst="rect">
                  <a:avLst/>
                </a:prstGeom>
              </p:spPr>
            </p:pic>
          </mc:Fallback>
        </mc:AlternateContent>
        <mc:AlternateContent xmlns:mc="http://schemas.openxmlformats.org/markup-compatibility/2006">
          <mc:Choice xmlns:p14="http://schemas.microsoft.com/office/powerpoint/2010/main" Requires="p14">
            <p:contentPart p14:bwMode="auto" r:id="rId302">
              <p14:nvContentPartPr>
                <p14:cNvPr id="183" name="Ink 182">
                  <a:extLst>
                    <a:ext uri="{FF2B5EF4-FFF2-40B4-BE49-F238E27FC236}">
                      <a16:creationId xmlns:a16="http://schemas.microsoft.com/office/drawing/2014/main" id="{53B6F5CB-C940-7CD7-8406-AB2EDC18B6FB}"/>
                    </a:ext>
                  </a:extLst>
                </p14:cNvPr>
                <p14:cNvContentPartPr/>
                <p14:nvPr/>
              </p14:nvContentPartPr>
              <p14:xfrm>
                <a:off x="10359743" y="6201201"/>
                <a:ext cx="96120" cy="226440"/>
              </p14:xfrm>
            </p:contentPart>
          </mc:Choice>
          <mc:Fallback>
            <p:pic>
              <p:nvPicPr>
                <p:cNvPr id="183" name="Ink 182">
                  <a:extLst>
                    <a:ext uri="{FF2B5EF4-FFF2-40B4-BE49-F238E27FC236}">
                      <a16:creationId xmlns:a16="http://schemas.microsoft.com/office/drawing/2014/main" id="{53B6F5CB-C940-7CD7-8406-AB2EDC18B6FB}"/>
                    </a:ext>
                  </a:extLst>
                </p:cNvPr>
                <p:cNvPicPr/>
                <p:nvPr/>
              </p:nvPicPr>
              <p:blipFill>
                <a:blip r:embed="rId303"/>
                <a:stretch>
                  <a:fillRect/>
                </a:stretch>
              </p:blipFill>
              <p:spPr>
                <a:xfrm>
                  <a:off x="10350743" y="6192201"/>
                  <a:ext cx="113760" cy="244080"/>
                </a:xfrm>
                <a:prstGeom prst="rect">
                  <a:avLst/>
                </a:prstGeom>
              </p:spPr>
            </p:pic>
          </mc:Fallback>
        </mc:AlternateContent>
        <mc:AlternateContent xmlns:mc="http://schemas.openxmlformats.org/markup-compatibility/2006">
          <mc:Choice xmlns:p14="http://schemas.microsoft.com/office/powerpoint/2010/main" Requires="p14">
            <p:contentPart p14:bwMode="auto" r:id="rId304">
              <p14:nvContentPartPr>
                <p14:cNvPr id="184" name="Ink 183">
                  <a:extLst>
                    <a:ext uri="{FF2B5EF4-FFF2-40B4-BE49-F238E27FC236}">
                      <a16:creationId xmlns:a16="http://schemas.microsoft.com/office/drawing/2014/main" id="{9D78DC73-F353-F3E7-15F3-3FC1D4635A9A}"/>
                    </a:ext>
                  </a:extLst>
                </p14:cNvPr>
                <p14:cNvContentPartPr/>
                <p14:nvPr/>
              </p14:nvContentPartPr>
              <p14:xfrm>
                <a:off x="10501223" y="6169521"/>
                <a:ext cx="86400" cy="154080"/>
              </p14:xfrm>
            </p:contentPart>
          </mc:Choice>
          <mc:Fallback>
            <p:pic>
              <p:nvPicPr>
                <p:cNvPr id="184" name="Ink 183">
                  <a:extLst>
                    <a:ext uri="{FF2B5EF4-FFF2-40B4-BE49-F238E27FC236}">
                      <a16:creationId xmlns:a16="http://schemas.microsoft.com/office/drawing/2014/main" id="{9D78DC73-F353-F3E7-15F3-3FC1D4635A9A}"/>
                    </a:ext>
                  </a:extLst>
                </p:cNvPr>
                <p:cNvPicPr/>
                <p:nvPr/>
              </p:nvPicPr>
              <p:blipFill>
                <a:blip r:embed="rId305"/>
                <a:stretch>
                  <a:fillRect/>
                </a:stretch>
              </p:blipFill>
              <p:spPr>
                <a:xfrm>
                  <a:off x="10492223" y="6160521"/>
                  <a:ext cx="104040" cy="171720"/>
                </a:xfrm>
                <a:prstGeom prst="rect">
                  <a:avLst/>
                </a:prstGeom>
              </p:spPr>
            </p:pic>
          </mc:Fallback>
        </mc:AlternateContent>
        <mc:AlternateContent xmlns:mc="http://schemas.openxmlformats.org/markup-compatibility/2006">
          <mc:Choice xmlns:p14="http://schemas.microsoft.com/office/powerpoint/2010/main" Requires="p14">
            <p:contentPart p14:bwMode="auto" r:id="rId306">
              <p14:nvContentPartPr>
                <p14:cNvPr id="185" name="Ink 184">
                  <a:extLst>
                    <a:ext uri="{FF2B5EF4-FFF2-40B4-BE49-F238E27FC236}">
                      <a16:creationId xmlns:a16="http://schemas.microsoft.com/office/drawing/2014/main" id="{A6C8BC28-888A-CCAE-559A-FD1F149B0A0B}"/>
                    </a:ext>
                  </a:extLst>
                </p14:cNvPr>
                <p14:cNvContentPartPr/>
                <p14:nvPr/>
              </p14:nvContentPartPr>
              <p14:xfrm>
                <a:off x="10685543" y="6291921"/>
                <a:ext cx="19800" cy="73800"/>
              </p14:xfrm>
            </p:contentPart>
          </mc:Choice>
          <mc:Fallback>
            <p:pic>
              <p:nvPicPr>
                <p:cNvPr id="185" name="Ink 184">
                  <a:extLst>
                    <a:ext uri="{FF2B5EF4-FFF2-40B4-BE49-F238E27FC236}">
                      <a16:creationId xmlns:a16="http://schemas.microsoft.com/office/drawing/2014/main" id="{A6C8BC28-888A-CCAE-559A-FD1F149B0A0B}"/>
                    </a:ext>
                  </a:extLst>
                </p:cNvPr>
                <p:cNvPicPr/>
                <p:nvPr/>
              </p:nvPicPr>
              <p:blipFill>
                <a:blip r:embed="rId307"/>
                <a:stretch>
                  <a:fillRect/>
                </a:stretch>
              </p:blipFill>
              <p:spPr>
                <a:xfrm>
                  <a:off x="10676903" y="6282921"/>
                  <a:ext cx="37440" cy="91440"/>
                </a:xfrm>
                <a:prstGeom prst="rect">
                  <a:avLst/>
                </a:prstGeom>
              </p:spPr>
            </p:pic>
          </mc:Fallback>
        </mc:AlternateContent>
        <mc:AlternateContent xmlns:mc="http://schemas.openxmlformats.org/markup-compatibility/2006">
          <mc:Choice xmlns:p14="http://schemas.microsoft.com/office/powerpoint/2010/main" Requires="p14">
            <p:contentPart p14:bwMode="auto" r:id="rId308">
              <p14:nvContentPartPr>
                <p14:cNvPr id="187" name="Ink 186">
                  <a:extLst>
                    <a:ext uri="{FF2B5EF4-FFF2-40B4-BE49-F238E27FC236}">
                      <a16:creationId xmlns:a16="http://schemas.microsoft.com/office/drawing/2014/main" id="{3A8B633D-BD4C-7FCC-AB81-48AFB55D9D9A}"/>
                    </a:ext>
                  </a:extLst>
                </p14:cNvPr>
                <p14:cNvContentPartPr/>
                <p14:nvPr/>
              </p14:nvContentPartPr>
              <p14:xfrm>
                <a:off x="10794983" y="6201921"/>
                <a:ext cx="10800" cy="128520"/>
              </p14:xfrm>
            </p:contentPart>
          </mc:Choice>
          <mc:Fallback>
            <p:pic>
              <p:nvPicPr>
                <p:cNvPr id="187" name="Ink 186">
                  <a:extLst>
                    <a:ext uri="{FF2B5EF4-FFF2-40B4-BE49-F238E27FC236}">
                      <a16:creationId xmlns:a16="http://schemas.microsoft.com/office/drawing/2014/main" id="{3A8B633D-BD4C-7FCC-AB81-48AFB55D9D9A}"/>
                    </a:ext>
                  </a:extLst>
                </p:cNvPr>
                <p:cNvPicPr/>
                <p:nvPr/>
              </p:nvPicPr>
              <p:blipFill>
                <a:blip r:embed="rId309"/>
                <a:stretch>
                  <a:fillRect/>
                </a:stretch>
              </p:blipFill>
              <p:spPr>
                <a:xfrm>
                  <a:off x="10786343" y="6192921"/>
                  <a:ext cx="28440" cy="146160"/>
                </a:xfrm>
                <a:prstGeom prst="rect">
                  <a:avLst/>
                </a:prstGeom>
              </p:spPr>
            </p:pic>
          </mc:Fallback>
        </mc:AlternateContent>
        <mc:AlternateContent xmlns:mc="http://schemas.openxmlformats.org/markup-compatibility/2006">
          <mc:Choice xmlns:p14="http://schemas.microsoft.com/office/powerpoint/2010/main" Requires="p14">
            <p:contentPart p14:bwMode="auto" r:id="rId310">
              <p14:nvContentPartPr>
                <p14:cNvPr id="189" name="Ink 188">
                  <a:extLst>
                    <a:ext uri="{FF2B5EF4-FFF2-40B4-BE49-F238E27FC236}">
                      <a16:creationId xmlns:a16="http://schemas.microsoft.com/office/drawing/2014/main" id="{3802C74D-E3CC-93A2-3E49-4AFB7AF65AF1}"/>
                    </a:ext>
                  </a:extLst>
                </p14:cNvPr>
                <p14:cNvContentPartPr/>
                <p14:nvPr/>
              </p14:nvContentPartPr>
              <p14:xfrm>
                <a:off x="10711823" y="6131721"/>
                <a:ext cx="189000" cy="256680"/>
              </p14:xfrm>
            </p:contentPart>
          </mc:Choice>
          <mc:Fallback>
            <p:pic>
              <p:nvPicPr>
                <p:cNvPr id="189" name="Ink 188">
                  <a:extLst>
                    <a:ext uri="{FF2B5EF4-FFF2-40B4-BE49-F238E27FC236}">
                      <a16:creationId xmlns:a16="http://schemas.microsoft.com/office/drawing/2014/main" id="{3802C74D-E3CC-93A2-3E49-4AFB7AF65AF1}"/>
                    </a:ext>
                  </a:extLst>
                </p:cNvPr>
                <p:cNvPicPr/>
                <p:nvPr/>
              </p:nvPicPr>
              <p:blipFill>
                <a:blip r:embed="rId311"/>
                <a:stretch>
                  <a:fillRect/>
                </a:stretch>
              </p:blipFill>
              <p:spPr>
                <a:xfrm>
                  <a:off x="10702823" y="6122721"/>
                  <a:ext cx="206640" cy="274320"/>
                </a:xfrm>
                <a:prstGeom prst="rect">
                  <a:avLst/>
                </a:prstGeom>
              </p:spPr>
            </p:pic>
          </mc:Fallback>
        </mc:AlternateContent>
        <mc:AlternateContent xmlns:mc="http://schemas.openxmlformats.org/markup-compatibility/2006">
          <mc:Choice xmlns:p14="http://schemas.microsoft.com/office/powerpoint/2010/main" Requires="p14">
            <p:contentPart p14:bwMode="auto" r:id="rId312">
              <p14:nvContentPartPr>
                <p14:cNvPr id="190" name="Ink 189">
                  <a:extLst>
                    <a:ext uri="{FF2B5EF4-FFF2-40B4-BE49-F238E27FC236}">
                      <a16:creationId xmlns:a16="http://schemas.microsoft.com/office/drawing/2014/main" id="{A30F32F7-4833-3F6C-56C4-ACAFF7D0D783}"/>
                    </a:ext>
                  </a:extLst>
                </p14:cNvPr>
                <p14:cNvContentPartPr/>
                <p14:nvPr/>
              </p14:nvContentPartPr>
              <p14:xfrm>
                <a:off x="10898663" y="6129921"/>
                <a:ext cx="90720" cy="199800"/>
              </p14:xfrm>
            </p:contentPart>
          </mc:Choice>
          <mc:Fallback>
            <p:pic>
              <p:nvPicPr>
                <p:cNvPr id="190" name="Ink 189">
                  <a:extLst>
                    <a:ext uri="{FF2B5EF4-FFF2-40B4-BE49-F238E27FC236}">
                      <a16:creationId xmlns:a16="http://schemas.microsoft.com/office/drawing/2014/main" id="{A30F32F7-4833-3F6C-56C4-ACAFF7D0D783}"/>
                    </a:ext>
                  </a:extLst>
                </p:cNvPr>
                <p:cNvPicPr/>
                <p:nvPr/>
              </p:nvPicPr>
              <p:blipFill>
                <a:blip r:embed="rId313"/>
                <a:stretch>
                  <a:fillRect/>
                </a:stretch>
              </p:blipFill>
              <p:spPr>
                <a:xfrm>
                  <a:off x="10889663" y="6120921"/>
                  <a:ext cx="108360" cy="217440"/>
                </a:xfrm>
                <a:prstGeom prst="rect">
                  <a:avLst/>
                </a:prstGeom>
              </p:spPr>
            </p:pic>
          </mc:Fallback>
        </mc:AlternateContent>
        <mc:AlternateContent xmlns:mc="http://schemas.openxmlformats.org/markup-compatibility/2006">
          <mc:Choice xmlns:p14="http://schemas.microsoft.com/office/powerpoint/2010/main" Requires="p14">
            <p:contentPart p14:bwMode="auto" r:id="rId314">
              <p14:nvContentPartPr>
                <p14:cNvPr id="192" name="Ink 191">
                  <a:extLst>
                    <a:ext uri="{FF2B5EF4-FFF2-40B4-BE49-F238E27FC236}">
                      <a16:creationId xmlns:a16="http://schemas.microsoft.com/office/drawing/2014/main" id="{9AAB4547-61B5-7E23-E945-A92B3F56512B}"/>
                    </a:ext>
                  </a:extLst>
                </p14:cNvPr>
                <p14:cNvContentPartPr/>
                <p14:nvPr/>
              </p14:nvContentPartPr>
              <p14:xfrm>
                <a:off x="7216583" y="2234001"/>
                <a:ext cx="2607480" cy="702360"/>
              </p14:xfrm>
            </p:contentPart>
          </mc:Choice>
          <mc:Fallback>
            <p:pic>
              <p:nvPicPr>
                <p:cNvPr id="192" name="Ink 191">
                  <a:extLst>
                    <a:ext uri="{FF2B5EF4-FFF2-40B4-BE49-F238E27FC236}">
                      <a16:creationId xmlns:a16="http://schemas.microsoft.com/office/drawing/2014/main" id="{9AAB4547-61B5-7E23-E945-A92B3F56512B}"/>
                    </a:ext>
                  </a:extLst>
                </p:cNvPr>
                <p:cNvPicPr/>
                <p:nvPr/>
              </p:nvPicPr>
              <p:blipFill>
                <a:blip r:embed="rId315"/>
                <a:stretch>
                  <a:fillRect/>
                </a:stretch>
              </p:blipFill>
              <p:spPr>
                <a:xfrm>
                  <a:off x="7207583" y="2225361"/>
                  <a:ext cx="2625120" cy="720000"/>
                </a:xfrm>
                <a:prstGeom prst="rect">
                  <a:avLst/>
                </a:prstGeom>
              </p:spPr>
            </p:pic>
          </mc:Fallback>
        </mc:AlternateContent>
        <mc:AlternateContent xmlns:mc="http://schemas.openxmlformats.org/markup-compatibility/2006">
          <mc:Choice xmlns:p14="http://schemas.microsoft.com/office/powerpoint/2010/main" Requires="p14">
            <p:contentPart p14:bwMode="auto" r:id="rId316">
              <p14:nvContentPartPr>
                <p14:cNvPr id="193" name="Ink 192">
                  <a:extLst>
                    <a:ext uri="{FF2B5EF4-FFF2-40B4-BE49-F238E27FC236}">
                      <a16:creationId xmlns:a16="http://schemas.microsoft.com/office/drawing/2014/main" id="{3A948CAF-DF33-6C98-7B90-11A83BBB8774}"/>
                    </a:ext>
                  </a:extLst>
                </p14:cNvPr>
                <p14:cNvContentPartPr/>
                <p14:nvPr/>
              </p14:nvContentPartPr>
              <p14:xfrm>
                <a:off x="9619943" y="2198361"/>
                <a:ext cx="205920" cy="183600"/>
              </p14:xfrm>
            </p:contentPart>
          </mc:Choice>
          <mc:Fallback>
            <p:pic>
              <p:nvPicPr>
                <p:cNvPr id="193" name="Ink 192">
                  <a:extLst>
                    <a:ext uri="{FF2B5EF4-FFF2-40B4-BE49-F238E27FC236}">
                      <a16:creationId xmlns:a16="http://schemas.microsoft.com/office/drawing/2014/main" id="{3A948CAF-DF33-6C98-7B90-11A83BBB8774}"/>
                    </a:ext>
                  </a:extLst>
                </p:cNvPr>
                <p:cNvPicPr/>
                <p:nvPr/>
              </p:nvPicPr>
              <p:blipFill>
                <a:blip r:embed="rId317"/>
                <a:stretch>
                  <a:fillRect/>
                </a:stretch>
              </p:blipFill>
              <p:spPr>
                <a:xfrm>
                  <a:off x="9611303" y="2189361"/>
                  <a:ext cx="223560" cy="201240"/>
                </a:xfrm>
                <a:prstGeom prst="rect">
                  <a:avLst/>
                </a:prstGeom>
              </p:spPr>
            </p:pic>
          </mc:Fallback>
        </mc:AlternateContent>
        <mc:AlternateContent xmlns:mc="http://schemas.openxmlformats.org/markup-compatibility/2006">
          <mc:Choice xmlns:p14="http://schemas.microsoft.com/office/powerpoint/2010/main" Requires="p14">
            <p:contentPart p14:bwMode="auto" r:id="rId318">
              <p14:nvContentPartPr>
                <p14:cNvPr id="194" name="Ink 193">
                  <a:extLst>
                    <a:ext uri="{FF2B5EF4-FFF2-40B4-BE49-F238E27FC236}">
                      <a16:creationId xmlns:a16="http://schemas.microsoft.com/office/drawing/2014/main" id="{22BA5A07-3FED-04A5-8BC6-3DF0A8CCFAAD}"/>
                    </a:ext>
                  </a:extLst>
                </p14:cNvPr>
                <p14:cNvContentPartPr/>
                <p14:nvPr/>
              </p14:nvContentPartPr>
              <p14:xfrm>
                <a:off x="9612383" y="1211961"/>
                <a:ext cx="405720" cy="794880"/>
              </p14:xfrm>
            </p:contentPart>
          </mc:Choice>
          <mc:Fallback>
            <p:pic>
              <p:nvPicPr>
                <p:cNvPr id="194" name="Ink 193">
                  <a:extLst>
                    <a:ext uri="{FF2B5EF4-FFF2-40B4-BE49-F238E27FC236}">
                      <a16:creationId xmlns:a16="http://schemas.microsoft.com/office/drawing/2014/main" id="{22BA5A07-3FED-04A5-8BC6-3DF0A8CCFAAD}"/>
                    </a:ext>
                  </a:extLst>
                </p:cNvPr>
                <p:cNvPicPr/>
                <p:nvPr/>
              </p:nvPicPr>
              <p:blipFill>
                <a:blip r:embed="rId319"/>
                <a:stretch>
                  <a:fillRect/>
                </a:stretch>
              </p:blipFill>
              <p:spPr>
                <a:xfrm>
                  <a:off x="9603743" y="1202961"/>
                  <a:ext cx="423360" cy="812520"/>
                </a:xfrm>
                <a:prstGeom prst="rect">
                  <a:avLst/>
                </a:prstGeom>
              </p:spPr>
            </p:pic>
          </mc:Fallback>
        </mc:AlternateContent>
        <mc:AlternateContent xmlns:mc="http://schemas.openxmlformats.org/markup-compatibility/2006">
          <mc:Choice xmlns:p14="http://schemas.microsoft.com/office/powerpoint/2010/main" Requires="p14">
            <p:contentPart p14:bwMode="auto" r:id="rId320">
              <p14:nvContentPartPr>
                <p14:cNvPr id="195" name="Ink 194">
                  <a:extLst>
                    <a:ext uri="{FF2B5EF4-FFF2-40B4-BE49-F238E27FC236}">
                      <a16:creationId xmlns:a16="http://schemas.microsoft.com/office/drawing/2014/main" id="{9FF2AF99-6834-EEDF-923A-318A6377BE3B}"/>
                    </a:ext>
                  </a:extLst>
                </p14:cNvPr>
                <p14:cNvContentPartPr/>
                <p14:nvPr/>
              </p14:nvContentPartPr>
              <p14:xfrm>
                <a:off x="9855383" y="1134561"/>
                <a:ext cx="227880" cy="147960"/>
              </p14:xfrm>
            </p:contentPart>
          </mc:Choice>
          <mc:Fallback>
            <p:pic>
              <p:nvPicPr>
                <p:cNvPr id="195" name="Ink 194">
                  <a:extLst>
                    <a:ext uri="{FF2B5EF4-FFF2-40B4-BE49-F238E27FC236}">
                      <a16:creationId xmlns:a16="http://schemas.microsoft.com/office/drawing/2014/main" id="{9FF2AF99-6834-EEDF-923A-318A6377BE3B}"/>
                    </a:ext>
                  </a:extLst>
                </p:cNvPr>
                <p:cNvPicPr/>
                <p:nvPr/>
              </p:nvPicPr>
              <p:blipFill>
                <a:blip r:embed="rId321"/>
                <a:stretch>
                  <a:fillRect/>
                </a:stretch>
              </p:blipFill>
              <p:spPr>
                <a:xfrm>
                  <a:off x="9846383" y="1125921"/>
                  <a:ext cx="245520" cy="165600"/>
                </a:xfrm>
                <a:prstGeom prst="rect">
                  <a:avLst/>
                </a:prstGeom>
              </p:spPr>
            </p:pic>
          </mc:Fallback>
        </mc:AlternateContent>
        <mc:AlternateContent xmlns:mc="http://schemas.openxmlformats.org/markup-compatibility/2006">
          <mc:Choice xmlns:p14="http://schemas.microsoft.com/office/powerpoint/2010/main" Requires="p14">
            <p:contentPart p14:bwMode="auto" r:id="rId322">
              <p14:nvContentPartPr>
                <p14:cNvPr id="197" name="Ink 196">
                  <a:extLst>
                    <a:ext uri="{FF2B5EF4-FFF2-40B4-BE49-F238E27FC236}">
                      <a16:creationId xmlns:a16="http://schemas.microsoft.com/office/drawing/2014/main" id="{57488255-ADE2-B013-6C11-5F8BDE698588}"/>
                    </a:ext>
                  </a:extLst>
                </p14:cNvPr>
                <p14:cNvContentPartPr/>
                <p14:nvPr/>
              </p14:nvContentPartPr>
              <p14:xfrm>
                <a:off x="9373703" y="1708761"/>
                <a:ext cx="2257200" cy="849960"/>
              </p14:xfrm>
            </p:contentPart>
          </mc:Choice>
          <mc:Fallback>
            <p:pic>
              <p:nvPicPr>
                <p:cNvPr id="197" name="Ink 196">
                  <a:extLst>
                    <a:ext uri="{FF2B5EF4-FFF2-40B4-BE49-F238E27FC236}">
                      <a16:creationId xmlns:a16="http://schemas.microsoft.com/office/drawing/2014/main" id="{57488255-ADE2-B013-6C11-5F8BDE698588}"/>
                    </a:ext>
                  </a:extLst>
                </p:cNvPr>
                <p:cNvPicPr/>
                <p:nvPr/>
              </p:nvPicPr>
              <p:blipFill>
                <a:blip r:embed="rId323"/>
                <a:stretch>
                  <a:fillRect/>
                </a:stretch>
              </p:blipFill>
              <p:spPr>
                <a:xfrm>
                  <a:off x="9364703" y="1700121"/>
                  <a:ext cx="2274840" cy="867600"/>
                </a:xfrm>
                <a:prstGeom prst="rect">
                  <a:avLst/>
                </a:prstGeom>
              </p:spPr>
            </p:pic>
          </mc:Fallback>
        </mc:AlternateContent>
        <mc:AlternateContent xmlns:mc="http://schemas.openxmlformats.org/markup-compatibility/2006">
          <mc:Choice xmlns:p14="http://schemas.microsoft.com/office/powerpoint/2010/main" Requires="p14">
            <p:contentPart p14:bwMode="auto" r:id="rId324">
              <p14:nvContentPartPr>
                <p14:cNvPr id="198" name="Ink 197">
                  <a:extLst>
                    <a:ext uri="{FF2B5EF4-FFF2-40B4-BE49-F238E27FC236}">
                      <a16:creationId xmlns:a16="http://schemas.microsoft.com/office/drawing/2014/main" id="{FA4D003B-2ADD-8F2A-76AF-EBEB1BEBAAC1}"/>
                    </a:ext>
                  </a:extLst>
                </p14:cNvPr>
                <p14:cNvContentPartPr/>
                <p14:nvPr/>
              </p14:nvContentPartPr>
              <p14:xfrm>
                <a:off x="10434263" y="2804961"/>
                <a:ext cx="214560" cy="239400"/>
              </p14:xfrm>
            </p:contentPart>
          </mc:Choice>
          <mc:Fallback>
            <p:pic>
              <p:nvPicPr>
                <p:cNvPr id="198" name="Ink 197">
                  <a:extLst>
                    <a:ext uri="{FF2B5EF4-FFF2-40B4-BE49-F238E27FC236}">
                      <a16:creationId xmlns:a16="http://schemas.microsoft.com/office/drawing/2014/main" id="{FA4D003B-2ADD-8F2A-76AF-EBEB1BEBAAC1}"/>
                    </a:ext>
                  </a:extLst>
                </p:cNvPr>
                <p:cNvPicPr/>
                <p:nvPr/>
              </p:nvPicPr>
              <p:blipFill>
                <a:blip r:embed="rId325"/>
                <a:stretch>
                  <a:fillRect/>
                </a:stretch>
              </p:blipFill>
              <p:spPr>
                <a:xfrm>
                  <a:off x="10425263" y="2795961"/>
                  <a:ext cx="232200" cy="257040"/>
                </a:xfrm>
                <a:prstGeom prst="rect">
                  <a:avLst/>
                </a:prstGeom>
              </p:spPr>
            </p:pic>
          </mc:Fallback>
        </mc:AlternateContent>
        <mc:AlternateContent xmlns:mc="http://schemas.openxmlformats.org/markup-compatibility/2006">
          <mc:Choice xmlns:p14="http://schemas.microsoft.com/office/powerpoint/2010/main" Requires="p14">
            <p:contentPart p14:bwMode="auto" r:id="rId326">
              <p14:nvContentPartPr>
                <p14:cNvPr id="199" name="Ink 198">
                  <a:extLst>
                    <a:ext uri="{FF2B5EF4-FFF2-40B4-BE49-F238E27FC236}">
                      <a16:creationId xmlns:a16="http://schemas.microsoft.com/office/drawing/2014/main" id="{7EDE95B8-5F39-4B5E-B824-59BCD420CA8F}"/>
                    </a:ext>
                  </a:extLst>
                </p14:cNvPr>
                <p14:cNvContentPartPr/>
                <p14:nvPr/>
              </p14:nvContentPartPr>
              <p14:xfrm>
                <a:off x="10638383" y="2751321"/>
                <a:ext cx="215280" cy="228600"/>
              </p14:xfrm>
            </p:contentPart>
          </mc:Choice>
          <mc:Fallback>
            <p:pic>
              <p:nvPicPr>
                <p:cNvPr id="199" name="Ink 198">
                  <a:extLst>
                    <a:ext uri="{FF2B5EF4-FFF2-40B4-BE49-F238E27FC236}">
                      <a16:creationId xmlns:a16="http://schemas.microsoft.com/office/drawing/2014/main" id="{7EDE95B8-5F39-4B5E-B824-59BCD420CA8F}"/>
                    </a:ext>
                  </a:extLst>
                </p:cNvPr>
                <p:cNvPicPr/>
                <p:nvPr/>
              </p:nvPicPr>
              <p:blipFill>
                <a:blip r:embed="rId327"/>
                <a:stretch>
                  <a:fillRect/>
                </a:stretch>
              </p:blipFill>
              <p:spPr>
                <a:xfrm>
                  <a:off x="10629383" y="2742681"/>
                  <a:ext cx="232920" cy="246240"/>
                </a:xfrm>
                <a:prstGeom prst="rect">
                  <a:avLst/>
                </a:prstGeom>
              </p:spPr>
            </p:pic>
          </mc:Fallback>
        </mc:AlternateContent>
        <mc:AlternateContent xmlns:mc="http://schemas.openxmlformats.org/markup-compatibility/2006">
          <mc:Choice xmlns:p14="http://schemas.microsoft.com/office/powerpoint/2010/main" Requires="p14">
            <p:contentPart p14:bwMode="auto" r:id="rId328">
              <p14:nvContentPartPr>
                <p14:cNvPr id="200" name="Ink 199">
                  <a:extLst>
                    <a:ext uri="{FF2B5EF4-FFF2-40B4-BE49-F238E27FC236}">
                      <a16:creationId xmlns:a16="http://schemas.microsoft.com/office/drawing/2014/main" id="{3837F0D1-4476-0F3A-357E-E5F91D846935}"/>
                    </a:ext>
                  </a:extLst>
                </p14:cNvPr>
                <p14:cNvContentPartPr/>
                <p14:nvPr/>
              </p14:nvContentPartPr>
              <p14:xfrm>
                <a:off x="10839983" y="2722881"/>
                <a:ext cx="121680" cy="297720"/>
              </p14:xfrm>
            </p:contentPart>
          </mc:Choice>
          <mc:Fallback>
            <p:pic>
              <p:nvPicPr>
                <p:cNvPr id="200" name="Ink 199">
                  <a:extLst>
                    <a:ext uri="{FF2B5EF4-FFF2-40B4-BE49-F238E27FC236}">
                      <a16:creationId xmlns:a16="http://schemas.microsoft.com/office/drawing/2014/main" id="{3837F0D1-4476-0F3A-357E-E5F91D846935}"/>
                    </a:ext>
                  </a:extLst>
                </p:cNvPr>
                <p:cNvPicPr/>
                <p:nvPr/>
              </p:nvPicPr>
              <p:blipFill>
                <a:blip r:embed="rId329"/>
                <a:stretch>
                  <a:fillRect/>
                </a:stretch>
              </p:blipFill>
              <p:spPr>
                <a:xfrm>
                  <a:off x="10831343" y="2713881"/>
                  <a:ext cx="139320" cy="315360"/>
                </a:xfrm>
                <a:prstGeom prst="rect">
                  <a:avLst/>
                </a:prstGeom>
              </p:spPr>
            </p:pic>
          </mc:Fallback>
        </mc:AlternateContent>
        <mc:AlternateContent xmlns:mc="http://schemas.openxmlformats.org/markup-compatibility/2006">
          <mc:Choice xmlns:p14="http://schemas.microsoft.com/office/powerpoint/2010/main" Requires="p14">
            <p:contentPart p14:bwMode="auto" r:id="rId330">
              <p14:nvContentPartPr>
                <p14:cNvPr id="201" name="Ink 200">
                  <a:extLst>
                    <a:ext uri="{FF2B5EF4-FFF2-40B4-BE49-F238E27FC236}">
                      <a16:creationId xmlns:a16="http://schemas.microsoft.com/office/drawing/2014/main" id="{7CB045F0-3D14-C42A-43FE-F49F7C2BB92A}"/>
                    </a:ext>
                  </a:extLst>
                </p14:cNvPr>
                <p14:cNvContentPartPr/>
                <p14:nvPr/>
              </p14:nvContentPartPr>
              <p14:xfrm>
                <a:off x="10182263" y="2578881"/>
                <a:ext cx="1029960" cy="677520"/>
              </p14:xfrm>
            </p:contentPart>
          </mc:Choice>
          <mc:Fallback>
            <p:pic>
              <p:nvPicPr>
                <p:cNvPr id="201" name="Ink 200">
                  <a:extLst>
                    <a:ext uri="{FF2B5EF4-FFF2-40B4-BE49-F238E27FC236}">
                      <a16:creationId xmlns:a16="http://schemas.microsoft.com/office/drawing/2014/main" id="{7CB045F0-3D14-C42A-43FE-F49F7C2BB92A}"/>
                    </a:ext>
                  </a:extLst>
                </p:cNvPr>
                <p:cNvPicPr/>
                <p:nvPr/>
              </p:nvPicPr>
              <p:blipFill>
                <a:blip r:embed="rId331"/>
                <a:stretch>
                  <a:fillRect/>
                </a:stretch>
              </p:blipFill>
              <p:spPr>
                <a:xfrm>
                  <a:off x="10173623" y="2570241"/>
                  <a:ext cx="1047600" cy="695160"/>
                </a:xfrm>
                <a:prstGeom prst="rect">
                  <a:avLst/>
                </a:prstGeom>
              </p:spPr>
            </p:pic>
          </mc:Fallback>
        </mc:AlternateContent>
      </p:grpSp>
      <mc:AlternateContent xmlns:mc="http://schemas.openxmlformats.org/markup-compatibility/2006">
        <mc:Choice xmlns:p14="http://schemas.microsoft.com/office/powerpoint/2010/main" xmlns:aink="http://schemas.microsoft.com/office/drawing/2016/ink" Requires="p14 aink">
          <p:contentPart p14:bwMode="auto" r:id="rId332">
            <p14:nvContentPartPr>
              <p14:cNvPr id="203" name="Ink 202">
                <a:extLst>
                  <a:ext uri="{FF2B5EF4-FFF2-40B4-BE49-F238E27FC236}">
                    <a16:creationId xmlns:a16="http://schemas.microsoft.com/office/drawing/2014/main" id="{12B82324-ED4B-6704-7EC1-FCFFF7A6ADBE}"/>
                  </a:ext>
                </a:extLst>
              </p14:cNvPr>
              <p14:cNvContentPartPr/>
              <p14:nvPr/>
            </p14:nvContentPartPr>
            <p14:xfrm>
              <a:off x="1458023" y="5274201"/>
              <a:ext cx="7406280" cy="61920"/>
            </p14:xfrm>
          </p:contentPart>
        </mc:Choice>
        <mc:Fallback>
          <p:pic>
            <p:nvPicPr>
              <p:cNvPr id="203" name="Ink 202">
                <a:extLst>
                  <a:ext uri="{FF2B5EF4-FFF2-40B4-BE49-F238E27FC236}">
                    <a16:creationId xmlns:a16="http://schemas.microsoft.com/office/drawing/2014/main" id="{12B82324-ED4B-6704-7EC1-FCFFF7A6ADBE}"/>
                  </a:ext>
                </a:extLst>
              </p:cNvPr>
              <p:cNvPicPr/>
              <p:nvPr/>
            </p:nvPicPr>
            <p:blipFill>
              <a:blip r:embed="rId333"/>
              <a:stretch>
                <a:fillRect/>
              </a:stretch>
            </p:blipFill>
            <p:spPr>
              <a:xfrm>
                <a:off x="1440383" y="5256561"/>
                <a:ext cx="7441920" cy="975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334">
            <p14:nvContentPartPr>
              <p14:cNvPr id="204" name="Ink 203">
                <a:extLst>
                  <a:ext uri="{FF2B5EF4-FFF2-40B4-BE49-F238E27FC236}">
                    <a16:creationId xmlns:a16="http://schemas.microsoft.com/office/drawing/2014/main" id="{58978E11-7B7D-FC93-AF76-8CAB6BB4B0D6}"/>
                  </a:ext>
                </a:extLst>
              </p14:cNvPr>
              <p14:cNvContentPartPr/>
              <p14:nvPr/>
            </p14:nvContentPartPr>
            <p14:xfrm>
              <a:off x="1001183" y="4126161"/>
              <a:ext cx="7929360" cy="82080"/>
            </p14:xfrm>
          </p:contentPart>
        </mc:Choice>
        <mc:Fallback>
          <p:pic>
            <p:nvPicPr>
              <p:cNvPr id="204" name="Ink 203">
                <a:extLst>
                  <a:ext uri="{FF2B5EF4-FFF2-40B4-BE49-F238E27FC236}">
                    <a16:creationId xmlns:a16="http://schemas.microsoft.com/office/drawing/2014/main" id="{58978E11-7B7D-FC93-AF76-8CAB6BB4B0D6}"/>
                  </a:ext>
                </a:extLst>
              </p:cNvPr>
              <p:cNvPicPr/>
              <p:nvPr/>
            </p:nvPicPr>
            <p:blipFill>
              <a:blip r:embed="rId335"/>
              <a:stretch>
                <a:fillRect/>
              </a:stretch>
            </p:blipFill>
            <p:spPr>
              <a:xfrm>
                <a:off x="983183" y="4108161"/>
                <a:ext cx="7965000" cy="1177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336">
            <p14:nvContentPartPr>
              <p14:cNvPr id="205" name="Ink 204">
                <a:extLst>
                  <a:ext uri="{FF2B5EF4-FFF2-40B4-BE49-F238E27FC236}">
                    <a16:creationId xmlns:a16="http://schemas.microsoft.com/office/drawing/2014/main" id="{B1BA75E0-EE7E-1970-C55A-F59F5CC54674}"/>
                  </a:ext>
                </a:extLst>
              </p14:cNvPr>
              <p14:cNvContentPartPr/>
              <p14:nvPr/>
            </p14:nvContentPartPr>
            <p14:xfrm>
              <a:off x="1012703" y="3060561"/>
              <a:ext cx="7790760" cy="18360"/>
            </p14:xfrm>
          </p:contentPart>
        </mc:Choice>
        <mc:Fallback>
          <p:pic>
            <p:nvPicPr>
              <p:cNvPr id="205" name="Ink 204">
                <a:extLst>
                  <a:ext uri="{FF2B5EF4-FFF2-40B4-BE49-F238E27FC236}">
                    <a16:creationId xmlns:a16="http://schemas.microsoft.com/office/drawing/2014/main" id="{B1BA75E0-EE7E-1970-C55A-F59F5CC54674}"/>
                  </a:ext>
                </a:extLst>
              </p:cNvPr>
              <p:cNvPicPr/>
              <p:nvPr/>
            </p:nvPicPr>
            <p:blipFill>
              <a:blip r:embed="rId337"/>
              <a:stretch>
                <a:fillRect/>
              </a:stretch>
            </p:blipFill>
            <p:spPr>
              <a:xfrm>
                <a:off x="994703" y="3042921"/>
                <a:ext cx="7826400" cy="540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338">
            <p14:nvContentPartPr>
              <p14:cNvPr id="209" name="Ink 208">
                <a:extLst>
                  <a:ext uri="{FF2B5EF4-FFF2-40B4-BE49-F238E27FC236}">
                    <a16:creationId xmlns:a16="http://schemas.microsoft.com/office/drawing/2014/main" id="{EE478079-4D2C-47AD-A6D4-6CF5795124CB}"/>
                  </a:ext>
                </a:extLst>
              </p14:cNvPr>
              <p14:cNvContentPartPr/>
              <p14:nvPr/>
            </p14:nvContentPartPr>
            <p14:xfrm>
              <a:off x="1516343" y="5746521"/>
              <a:ext cx="360" cy="198720"/>
            </p14:xfrm>
          </p:contentPart>
        </mc:Choice>
        <mc:Fallback>
          <p:pic>
            <p:nvPicPr>
              <p:cNvPr id="209" name="Ink 208">
                <a:extLst>
                  <a:ext uri="{FF2B5EF4-FFF2-40B4-BE49-F238E27FC236}">
                    <a16:creationId xmlns:a16="http://schemas.microsoft.com/office/drawing/2014/main" id="{EE478079-4D2C-47AD-A6D4-6CF5795124CB}"/>
                  </a:ext>
                </a:extLst>
              </p:cNvPr>
              <p:cNvPicPr/>
              <p:nvPr/>
            </p:nvPicPr>
            <p:blipFill>
              <a:blip r:embed="rId339"/>
              <a:stretch>
                <a:fillRect/>
              </a:stretch>
            </p:blipFill>
            <p:spPr>
              <a:xfrm>
                <a:off x="1498343" y="5728881"/>
                <a:ext cx="36000" cy="2343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340">
            <p14:nvContentPartPr>
              <p14:cNvPr id="210" name="Ink 209">
                <a:extLst>
                  <a:ext uri="{FF2B5EF4-FFF2-40B4-BE49-F238E27FC236}">
                    <a16:creationId xmlns:a16="http://schemas.microsoft.com/office/drawing/2014/main" id="{BA483E06-1695-CBB4-82A7-99A2693D3506}"/>
                  </a:ext>
                </a:extLst>
              </p14:cNvPr>
              <p14:cNvContentPartPr/>
              <p14:nvPr/>
            </p14:nvContentPartPr>
            <p14:xfrm>
              <a:off x="1620383" y="4525041"/>
              <a:ext cx="190080" cy="188640"/>
            </p14:xfrm>
          </p:contentPart>
        </mc:Choice>
        <mc:Fallback>
          <p:pic>
            <p:nvPicPr>
              <p:cNvPr id="210" name="Ink 209">
                <a:extLst>
                  <a:ext uri="{FF2B5EF4-FFF2-40B4-BE49-F238E27FC236}">
                    <a16:creationId xmlns:a16="http://schemas.microsoft.com/office/drawing/2014/main" id="{BA483E06-1695-CBB4-82A7-99A2693D3506}"/>
                  </a:ext>
                </a:extLst>
              </p:cNvPr>
              <p:cNvPicPr/>
              <p:nvPr/>
            </p:nvPicPr>
            <p:blipFill>
              <a:blip r:embed="rId341"/>
              <a:stretch>
                <a:fillRect/>
              </a:stretch>
            </p:blipFill>
            <p:spPr>
              <a:xfrm>
                <a:off x="1602383" y="4507401"/>
                <a:ext cx="225720" cy="2242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342">
            <p14:nvContentPartPr>
              <p14:cNvPr id="211" name="Ink 210">
                <a:extLst>
                  <a:ext uri="{FF2B5EF4-FFF2-40B4-BE49-F238E27FC236}">
                    <a16:creationId xmlns:a16="http://schemas.microsoft.com/office/drawing/2014/main" id="{70A563FA-03EA-4D1E-B9EC-48953E8E123D}"/>
                  </a:ext>
                </a:extLst>
              </p14:cNvPr>
              <p14:cNvContentPartPr/>
              <p14:nvPr/>
            </p14:nvContentPartPr>
            <p14:xfrm>
              <a:off x="2036903" y="3592641"/>
              <a:ext cx="214920" cy="112680"/>
            </p14:xfrm>
          </p:contentPart>
        </mc:Choice>
        <mc:Fallback>
          <p:pic>
            <p:nvPicPr>
              <p:cNvPr id="211" name="Ink 210">
                <a:extLst>
                  <a:ext uri="{FF2B5EF4-FFF2-40B4-BE49-F238E27FC236}">
                    <a16:creationId xmlns:a16="http://schemas.microsoft.com/office/drawing/2014/main" id="{70A563FA-03EA-4D1E-B9EC-48953E8E123D}"/>
                  </a:ext>
                </a:extLst>
              </p:cNvPr>
              <p:cNvPicPr/>
              <p:nvPr/>
            </p:nvPicPr>
            <p:blipFill>
              <a:blip r:embed="rId343"/>
              <a:stretch>
                <a:fillRect/>
              </a:stretch>
            </p:blipFill>
            <p:spPr>
              <a:xfrm>
                <a:off x="2018903" y="3575001"/>
                <a:ext cx="250560" cy="1483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344">
            <p14:nvContentPartPr>
              <p14:cNvPr id="212" name="Ink 211">
                <a:extLst>
                  <a:ext uri="{FF2B5EF4-FFF2-40B4-BE49-F238E27FC236}">
                    <a16:creationId xmlns:a16="http://schemas.microsoft.com/office/drawing/2014/main" id="{4C9F7AB8-35B6-85FD-951E-DBA8117F681D}"/>
                  </a:ext>
                </a:extLst>
              </p14:cNvPr>
              <p14:cNvContentPartPr/>
              <p14:nvPr/>
            </p14:nvContentPartPr>
            <p14:xfrm>
              <a:off x="2094863" y="2568441"/>
              <a:ext cx="192960" cy="321840"/>
            </p14:xfrm>
          </p:contentPart>
        </mc:Choice>
        <mc:Fallback>
          <p:pic>
            <p:nvPicPr>
              <p:cNvPr id="212" name="Ink 211">
                <a:extLst>
                  <a:ext uri="{FF2B5EF4-FFF2-40B4-BE49-F238E27FC236}">
                    <a16:creationId xmlns:a16="http://schemas.microsoft.com/office/drawing/2014/main" id="{4C9F7AB8-35B6-85FD-951E-DBA8117F681D}"/>
                  </a:ext>
                </a:extLst>
              </p:cNvPr>
              <p:cNvPicPr/>
              <p:nvPr/>
            </p:nvPicPr>
            <p:blipFill>
              <a:blip r:embed="rId345"/>
              <a:stretch>
                <a:fillRect/>
              </a:stretch>
            </p:blipFill>
            <p:spPr>
              <a:xfrm>
                <a:off x="2077223" y="2550801"/>
                <a:ext cx="228600" cy="357480"/>
              </a:xfrm>
              <a:prstGeom prst="rect">
                <a:avLst/>
              </a:prstGeom>
            </p:spPr>
          </p:pic>
        </mc:Fallback>
      </mc:AlternateContent>
      <p:grpSp>
        <p:nvGrpSpPr>
          <p:cNvPr id="218" name="Group 217">
            <a:extLst>
              <a:ext uri="{FF2B5EF4-FFF2-40B4-BE49-F238E27FC236}">
                <a16:creationId xmlns:a16="http://schemas.microsoft.com/office/drawing/2014/main" id="{4792B9F4-8535-FD9A-2FA7-9ECC3FADA1C6}"/>
              </a:ext>
            </a:extLst>
          </p:cNvPr>
          <p:cNvGrpSpPr/>
          <p:nvPr/>
        </p:nvGrpSpPr>
        <p:grpSpPr>
          <a:xfrm>
            <a:off x="370103" y="1182441"/>
            <a:ext cx="8593920" cy="873360"/>
            <a:chOff x="370103" y="1182441"/>
            <a:chExt cx="8593920" cy="873360"/>
          </a:xfrm>
        </p:grpSpPr>
        <mc:AlternateContent xmlns:mc="http://schemas.openxmlformats.org/markup-compatibility/2006">
          <mc:Choice xmlns:p14="http://schemas.microsoft.com/office/powerpoint/2010/main" xmlns:aink="http://schemas.microsoft.com/office/drawing/2016/ink" Requires="p14 aink">
            <p:contentPart p14:bwMode="auto" r:id="rId346">
              <p14:nvContentPartPr>
                <p14:cNvPr id="206" name="Ink 205">
                  <a:extLst>
                    <a:ext uri="{FF2B5EF4-FFF2-40B4-BE49-F238E27FC236}">
                      <a16:creationId xmlns:a16="http://schemas.microsoft.com/office/drawing/2014/main" id="{21602F28-74FC-B943-FFD3-9D877AAE4E90}"/>
                    </a:ext>
                  </a:extLst>
                </p14:cNvPr>
                <p14:cNvContentPartPr/>
                <p14:nvPr/>
              </p14:nvContentPartPr>
              <p14:xfrm>
                <a:off x="370103" y="1921161"/>
                <a:ext cx="8593920" cy="134640"/>
              </p14:xfrm>
            </p:contentPart>
          </mc:Choice>
          <mc:Fallback>
            <p:pic>
              <p:nvPicPr>
                <p:cNvPr id="206" name="Ink 205">
                  <a:extLst>
                    <a:ext uri="{FF2B5EF4-FFF2-40B4-BE49-F238E27FC236}">
                      <a16:creationId xmlns:a16="http://schemas.microsoft.com/office/drawing/2014/main" id="{21602F28-74FC-B943-FFD3-9D877AAE4E90}"/>
                    </a:ext>
                  </a:extLst>
                </p:cNvPr>
                <p:cNvPicPr/>
                <p:nvPr/>
              </p:nvPicPr>
              <p:blipFill>
                <a:blip r:embed="rId347"/>
                <a:stretch>
                  <a:fillRect/>
                </a:stretch>
              </p:blipFill>
              <p:spPr>
                <a:xfrm>
                  <a:off x="352463" y="1903521"/>
                  <a:ext cx="8629560" cy="1702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348">
              <p14:nvContentPartPr>
                <p14:cNvPr id="207" name="Ink 206">
                  <a:extLst>
                    <a:ext uri="{FF2B5EF4-FFF2-40B4-BE49-F238E27FC236}">
                      <a16:creationId xmlns:a16="http://schemas.microsoft.com/office/drawing/2014/main" id="{E57B56D9-256A-8143-70EA-881FD589127A}"/>
                    </a:ext>
                  </a:extLst>
                </p14:cNvPr>
                <p14:cNvContentPartPr/>
                <p14:nvPr/>
              </p14:nvContentPartPr>
              <p14:xfrm>
                <a:off x="2093783" y="1550361"/>
                <a:ext cx="500760" cy="240840"/>
              </p14:xfrm>
            </p:contentPart>
          </mc:Choice>
          <mc:Fallback>
            <p:pic>
              <p:nvPicPr>
                <p:cNvPr id="207" name="Ink 206">
                  <a:extLst>
                    <a:ext uri="{FF2B5EF4-FFF2-40B4-BE49-F238E27FC236}">
                      <a16:creationId xmlns:a16="http://schemas.microsoft.com/office/drawing/2014/main" id="{E57B56D9-256A-8143-70EA-881FD589127A}"/>
                    </a:ext>
                  </a:extLst>
                </p:cNvPr>
                <p:cNvPicPr/>
                <p:nvPr/>
              </p:nvPicPr>
              <p:blipFill>
                <a:blip r:embed="rId349"/>
                <a:stretch>
                  <a:fillRect/>
                </a:stretch>
              </p:blipFill>
              <p:spPr>
                <a:xfrm>
                  <a:off x="2076143" y="1532721"/>
                  <a:ext cx="536400" cy="2764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350">
              <p14:nvContentPartPr>
                <p14:cNvPr id="213" name="Ink 212">
                  <a:extLst>
                    <a:ext uri="{FF2B5EF4-FFF2-40B4-BE49-F238E27FC236}">
                      <a16:creationId xmlns:a16="http://schemas.microsoft.com/office/drawing/2014/main" id="{A6A6B436-FC8C-1FCB-3140-9AC4B6856A28}"/>
                    </a:ext>
                  </a:extLst>
                </p14:cNvPr>
                <p14:cNvContentPartPr/>
                <p14:nvPr/>
              </p14:nvContentPartPr>
              <p14:xfrm>
                <a:off x="2609663" y="1666641"/>
                <a:ext cx="773640" cy="360"/>
              </p14:xfrm>
            </p:contentPart>
          </mc:Choice>
          <mc:Fallback>
            <p:pic>
              <p:nvPicPr>
                <p:cNvPr id="213" name="Ink 212">
                  <a:extLst>
                    <a:ext uri="{FF2B5EF4-FFF2-40B4-BE49-F238E27FC236}">
                      <a16:creationId xmlns:a16="http://schemas.microsoft.com/office/drawing/2014/main" id="{A6A6B436-FC8C-1FCB-3140-9AC4B6856A28}"/>
                    </a:ext>
                  </a:extLst>
                </p:cNvPr>
                <p:cNvPicPr/>
                <p:nvPr/>
              </p:nvPicPr>
              <p:blipFill>
                <a:blip r:embed="rId351"/>
                <a:stretch>
                  <a:fillRect/>
                </a:stretch>
              </p:blipFill>
              <p:spPr>
                <a:xfrm>
                  <a:off x="2592023" y="1648641"/>
                  <a:ext cx="809280" cy="360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352">
              <p14:nvContentPartPr>
                <p14:cNvPr id="214" name="Ink 213">
                  <a:extLst>
                    <a:ext uri="{FF2B5EF4-FFF2-40B4-BE49-F238E27FC236}">
                      <a16:creationId xmlns:a16="http://schemas.microsoft.com/office/drawing/2014/main" id="{865DFF70-BABB-051F-C96D-A1760A0C5D98}"/>
                    </a:ext>
                  </a:extLst>
                </p14:cNvPr>
                <p14:cNvContentPartPr/>
                <p14:nvPr/>
              </p14:nvContentPartPr>
              <p14:xfrm>
                <a:off x="3148223" y="1487001"/>
                <a:ext cx="245520" cy="300600"/>
              </p14:xfrm>
            </p:contentPart>
          </mc:Choice>
          <mc:Fallback>
            <p:pic>
              <p:nvPicPr>
                <p:cNvPr id="214" name="Ink 213">
                  <a:extLst>
                    <a:ext uri="{FF2B5EF4-FFF2-40B4-BE49-F238E27FC236}">
                      <a16:creationId xmlns:a16="http://schemas.microsoft.com/office/drawing/2014/main" id="{865DFF70-BABB-051F-C96D-A1760A0C5D98}"/>
                    </a:ext>
                  </a:extLst>
                </p:cNvPr>
                <p:cNvPicPr/>
                <p:nvPr/>
              </p:nvPicPr>
              <p:blipFill>
                <a:blip r:embed="rId353"/>
                <a:stretch>
                  <a:fillRect/>
                </a:stretch>
              </p:blipFill>
              <p:spPr>
                <a:xfrm>
                  <a:off x="3130223" y="1469361"/>
                  <a:ext cx="281160" cy="3362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354">
              <p14:nvContentPartPr>
                <p14:cNvPr id="216" name="Ink 215">
                  <a:extLst>
                    <a:ext uri="{FF2B5EF4-FFF2-40B4-BE49-F238E27FC236}">
                      <a16:creationId xmlns:a16="http://schemas.microsoft.com/office/drawing/2014/main" id="{4D7B31CF-37FD-1E96-E9E1-C3D60AF06626}"/>
                    </a:ext>
                  </a:extLst>
                </p14:cNvPr>
                <p14:cNvContentPartPr/>
                <p14:nvPr/>
              </p14:nvContentPartPr>
              <p14:xfrm>
                <a:off x="4194383" y="1182441"/>
                <a:ext cx="1919880" cy="677160"/>
              </p14:xfrm>
            </p:contentPart>
          </mc:Choice>
          <mc:Fallback>
            <p:pic>
              <p:nvPicPr>
                <p:cNvPr id="216" name="Ink 215">
                  <a:extLst>
                    <a:ext uri="{FF2B5EF4-FFF2-40B4-BE49-F238E27FC236}">
                      <a16:creationId xmlns:a16="http://schemas.microsoft.com/office/drawing/2014/main" id="{4D7B31CF-37FD-1E96-E9E1-C3D60AF06626}"/>
                    </a:ext>
                  </a:extLst>
                </p:cNvPr>
                <p:cNvPicPr/>
                <p:nvPr/>
              </p:nvPicPr>
              <p:blipFill>
                <a:blip r:embed="rId355"/>
                <a:stretch>
                  <a:fillRect/>
                </a:stretch>
              </p:blipFill>
              <p:spPr>
                <a:xfrm>
                  <a:off x="4176383" y="1164441"/>
                  <a:ext cx="1955520" cy="7128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356">
              <p14:nvContentPartPr>
                <p14:cNvPr id="217" name="Ink 216">
                  <a:extLst>
                    <a:ext uri="{FF2B5EF4-FFF2-40B4-BE49-F238E27FC236}">
                      <a16:creationId xmlns:a16="http://schemas.microsoft.com/office/drawing/2014/main" id="{F667B79C-B63E-A8AC-1383-54A033CD3F15}"/>
                    </a:ext>
                  </a:extLst>
                </p14:cNvPr>
                <p14:cNvContentPartPr/>
                <p14:nvPr/>
              </p14:nvContentPartPr>
              <p14:xfrm>
                <a:off x="7071863" y="1793001"/>
                <a:ext cx="165240" cy="24480"/>
              </p14:xfrm>
            </p:contentPart>
          </mc:Choice>
          <mc:Fallback>
            <p:pic>
              <p:nvPicPr>
                <p:cNvPr id="217" name="Ink 216">
                  <a:extLst>
                    <a:ext uri="{FF2B5EF4-FFF2-40B4-BE49-F238E27FC236}">
                      <a16:creationId xmlns:a16="http://schemas.microsoft.com/office/drawing/2014/main" id="{F667B79C-B63E-A8AC-1383-54A033CD3F15}"/>
                    </a:ext>
                  </a:extLst>
                </p:cNvPr>
                <p:cNvPicPr/>
                <p:nvPr/>
              </p:nvPicPr>
              <p:blipFill>
                <a:blip r:embed="rId357"/>
                <a:stretch>
                  <a:fillRect/>
                </a:stretch>
              </p:blipFill>
              <p:spPr>
                <a:xfrm>
                  <a:off x="7054223" y="1775361"/>
                  <a:ext cx="200880" cy="60120"/>
                </a:xfrm>
                <a:prstGeom prst="rect">
                  <a:avLst/>
                </a:prstGeom>
              </p:spPr>
            </p:pic>
          </mc:Fallback>
        </mc:AlternateContent>
      </p:grpSp>
      <mc:AlternateContent xmlns:mc="http://schemas.openxmlformats.org/markup-compatibility/2006">
        <mc:Choice xmlns:p14="http://schemas.microsoft.com/office/powerpoint/2010/main" xmlns:aink="http://schemas.microsoft.com/office/drawing/2016/ink" Requires="p14 aink">
          <p:contentPart p14:bwMode="auto" r:id="rId358">
            <p14:nvContentPartPr>
              <p14:cNvPr id="219" name="Ink 218">
                <a:extLst>
                  <a:ext uri="{FF2B5EF4-FFF2-40B4-BE49-F238E27FC236}">
                    <a16:creationId xmlns:a16="http://schemas.microsoft.com/office/drawing/2014/main" id="{A0ECDCA1-CE61-63E5-3EA5-24D394E26E7A}"/>
                  </a:ext>
                </a:extLst>
              </p14:cNvPr>
              <p14:cNvContentPartPr/>
              <p14:nvPr/>
            </p14:nvContentPartPr>
            <p14:xfrm>
              <a:off x="9015863" y="1932681"/>
              <a:ext cx="1046160" cy="540360"/>
            </p14:xfrm>
          </p:contentPart>
        </mc:Choice>
        <mc:Fallback>
          <p:pic>
            <p:nvPicPr>
              <p:cNvPr id="219" name="Ink 218">
                <a:extLst>
                  <a:ext uri="{FF2B5EF4-FFF2-40B4-BE49-F238E27FC236}">
                    <a16:creationId xmlns:a16="http://schemas.microsoft.com/office/drawing/2014/main" id="{A0ECDCA1-CE61-63E5-3EA5-24D394E26E7A}"/>
                  </a:ext>
                </a:extLst>
              </p:cNvPr>
              <p:cNvPicPr/>
              <p:nvPr/>
            </p:nvPicPr>
            <p:blipFill>
              <a:blip r:embed="rId359"/>
              <a:stretch>
                <a:fillRect/>
              </a:stretch>
            </p:blipFill>
            <p:spPr>
              <a:xfrm>
                <a:off x="8997863" y="1914681"/>
                <a:ext cx="1081800" cy="576000"/>
              </a:xfrm>
              <a:prstGeom prst="rect">
                <a:avLst/>
              </a:prstGeom>
            </p:spPr>
          </p:pic>
        </mc:Fallback>
      </mc:AlternateContent>
      <p:grpSp>
        <p:nvGrpSpPr>
          <p:cNvPr id="222" name="Group 221">
            <a:extLst>
              <a:ext uri="{FF2B5EF4-FFF2-40B4-BE49-F238E27FC236}">
                <a16:creationId xmlns:a16="http://schemas.microsoft.com/office/drawing/2014/main" id="{46653803-B10C-D217-4BEE-DDD1A62FF261}"/>
              </a:ext>
            </a:extLst>
          </p:cNvPr>
          <p:cNvGrpSpPr/>
          <p:nvPr/>
        </p:nvGrpSpPr>
        <p:grpSpPr>
          <a:xfrm>
            <a:off x="10799663" y="1741521"/>
            <a:ext cx="290160" cy="245160"/>
            <a:chOff x="10799663" y="1741521"/>
            <a:chExt cx="290160" cy="245160"/>
          </a:xfrm>
        </p:grpSpPr>
        <mc:AlternateContent xmlns:mc="http://schemas.openxmlformats.org/markup-compatibility/2006">
          <mc:Choice xmlns:p14="http://schemas.microsoft.com/office/powerpoint/2010/main" xmlns:aink="http://schemas.microsoft.com/office/drawing/2016/ink" Requires="p14 aink">
            <p:contentPart p14:bwMode="auto" r:id="rId360">
              <p14:nvContentPartPr>
                <p14:cNvPr id="220" name="Ink 219">
                  <a:extLst>
                    <a:ext uri="{FF2B5EF4-FFF2-40B4-BE49-F238E27FC236}">
                      <a16:creationId xmlns:a16="http://schemas.microsoft.com/office/drawing/2014/main" id="{C16C3871-BEB3-0810-95A0-C93C190FC265}"/>
                    </a:ext>
                  </a:extLst>
                </p14:cNvPr>
                <p14:cNvContentPartPr/>
                <p14:nvPr/>
              </p14:nvContentPartPr>
              <p14:xfrm>
                <a:off x="10799663" y="1741521"/>
                <a:ext cx="290160" cy="245160"/>
              </p14:xfrm>
            </p:contentPart>
          </mc:Choice>
          <mc:Fallback>
            <p:pic>
              <p:nvPicPr>
                <p:cNvPr id="220" name="Ink 219">
                  <a:extLst>
                    <a:ext uri="{FF2B5EF4-FFF2-40B4-BE49-F238E27FC236}">
                      <a16:creationId xmlns:a16="http://schemas.microsoft.com/office/drawing/2014/main" id="{C16C3871-BEB3-0810-95A0-C93C190FC265}"/>
                    </a:ext>
                  </a:extLst>
                </p:cNvPr>
                <p:cNvPicPr/>
                <p:nvPr/>
              </p:nvPicPr>
              <p:blipFill>
                <a:blip r:embed="rId361"/>
                <a:stretch>
                  <a:fillRect/>
                </a:stretch>
              </p:blipFill>
              <p:spPr>
                <a:xfrm>
                  <a:off x="10781663" y="1723521"/>
                  <a:ext cx="325800" cy="2808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362">
              <p14:nvContentPartPr>
                <p14:cNvPr id="221" name="Ink 220">
                  <a:extLst>
                    <a:ext uri="{FF2B5EF4-FFF2-40B4-BE49-F238E27FC236}">
                      <a16:creationId xmlns:a16="http://schemas.microsoft.com/office/drawing/2014/main" id="{B298AC2C-832E-0D68-45C5-9A37741981DD}"/>
                    </a:ext>
                  </a:extLst>
                </p14:cNvPr>
                <p14:cNvContentPartPr/>
                <p14:nvPr/>
              </p14:nvContentPartPr>
              <p14:xfrm>
                <a:off x="10879943" y="1853841"/>
                <a:ext cx="95040" cy="27360"/>
              </p14:xfrm>
            </p:contentPart>
          </mc:Choice>
          <mc:Fallback>
            <p:pic>
              <p:nvPicPr>
                <p:cNvPr id="221" name="Ink 220">
                  <a:extLst>
                    <a:ext uri="{FF2B5EF4-FFF2-40B4-BE49-F238E27FC236}">
                      <a16:creationId xmlns:a16="http://schemas.microsoft.com/office/drawing/2014/main" id="{B298AC2C-832E-0D68-45C5-9A37741981DD}"/>
                    </a:ext>
                  </a:extLst>
                </p:cNvPr>
                <p:cNvPicPr/>
                <p:nvPr/>
              </p:nvPicPr>
              <p:blipFill>
                <a:blip r:embed="rId363"/>
                <a:stretch>
                  <a:fillRect/>
                </a:stretch>
              </p:blipFill>
              <p:spPr>
                <a:xfrm>
                  <a:off x="10862303" y="1836201"/>
                  <a:ext cx="130680" cy="63000"/>
                </a:xfrm>
                <a:prstGeom prst="rect">
                  <a:avLst/>
                </a:prstGeom>
              </p:spPr>
            </p:pic>
          </mc:Fallback>
        </mc:AlternateContent>
      </p:grpSp>
    </p:spTree>
    <p:extLst>
      <p:ext uri="{BB962C8B-B14F-4D97-AF65-F5344CB8AC3E}">
        <p14:creationId xmlns:p14="http://schemas.microsoft.com/office/powerpoint/2010/main" val="27447582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p:spPr>
        <p:txBody>
          <a:bodyPr>
            <a:noAutofit/>
          </a:bodyPr>
          <a:lstStyle/>
          <a:p>
            <a:r>
              <a:rPr lang="en-US" dirty="0">
                <a:latin typeface="Cooper Black" panose="0208090404030B020404" pitchFamily="18" charset="0"/>
              </a:rPr>
              <a:t>Developing Read only List Report </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a:t>
            </a:r>
          </a:p>
        </p:txBody>
      </p:sp>
      <p:sp>
        <p:nvSpPr>
          <p:cNvPr id="6" name="TextBox 5">
            <a:extLst>
              <a:ext uri="{FF2B5EF4-FFF2-40B4-BE49-F238E27FC236}">
                <a16:creationId xmlns:a16="http://schemas.microsoft.com/office/drawing/2014/main" id="{9DBBFDB1-1D59-470B-9904-94A0F33E77EB}"/>
              </a:ext>
            </a:extLst>
          </p:cNvPr>
          <p:cNvSpPr txBox="1"/>
          <p:nvPr/>
        </p:nvSpPr>
        <p:spPr>
          <a:xfrm>
            <a:off x="609441" y="899721"/>
            <a:ext cx="9558150" cy="4708981"/>
          </a:xfrm>
          <a:prstGeom prst="rect">
            <a:avLst/>
          </a:prstGeom>
          <a:noFill/>
        </p:spPr>
        <p:txBody>
          <a:bodyPr wrap="square" rtlCol="0">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a:ea typeface="+mn-ea"/>
                <a:cs typeface="+mn-cs"/>
              </a:rPr>
              <a:t>UI Annotations</a:t>
            </a:r>
            <a:r>
              <a:rPr kumimoji="0" lang="en-US" sz="2000" b="0" i="0" u="none" strike="noStrike" kern="1200" cap="none" spc="0" normalizeH="0" baseline="0" noProof="0" dirty="0">
                <a:ln>
                  <a:noFill/>
                </a:ln>
                <a:solidFill>
                  <a:prstClr val="black"/>
                </a:solidFill>
                <a:effectLst/>
                <a:uLnTx/>
                <a:uFillTx/>
                <a:latin typeface="Calibri"/>
                <a:ea typeface="+mn-ea"/>
                <a:cs typeface="+mn-cs"/>
              </a:rPr>
              <a:t> </a:t>
            </a:r>
          </a:p>
          <a:p>
            <a:pPr marL="285750" marR="0" lvl="0" indent="-285750" algn="l" defTabSz="1218987"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2000" b="0" i="0" u="none" strike="noStrike" kern="1200" cap="none" spc="0" normalizeH="0" baseline="0" noProof="0" dirty="0">
                <a:ln>
                  <a:noFill/>
                </a:ln>
                <a:solidFill>
                  <a:prstClr val="black"/>
                </a:solidFill>
                <a:effectLst/>
                <a:uLnTx/>
                <a:uFillTx/>
                <a:latin typeface="Calibri"/>
                <a:ea typeface="+mn-ea"/>
                <a:cs typeface="+mn-cs"/>
              </a:rPr>
              <a:t>@UI.selectionField – Bring a filter field on smart filter bar</a:t>
            </a:r>
          </a:p>
          <a:p>
            <a:pPr marL="285750" marR="0" lvl="0" indent="-285750" algn="l" defTabSz="1218987"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2000" b="0" i="0" u="none" strike="noStrike" kern="1200" cap="none" spc="0" normalizeH="0" baseline="0" noProof="0" dirty="0">
                <a:ln>
                  <a:noFill/>
                </a:ln>
                <a:solidFill>
                  <a:prstClr val="black"/>
                </a:solidFill>
                <a:effectLst/>
                <a:uLnTx/>
                <a:uFillTx/>
                <a:latin typeface="Calibri"/>
                <a:ea typeface="+mn-ea"/>
                <a:cs typeface="+mn-cs"/>
              </a:rPr>
              <a:t>@UI.lineItem – enable us to put a column inside the smart table, position, label</a:t>
            </a:r>
          </a:p>
          <a:p>
            <a:pPr marL="285750" marR="0" lvl="0" indent="-285750" algn="l" defTabSz="1218987"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2000" b="0" i="0" u="none" strike="noStrike" kern="1200" cap="none" spc="0" normalizeH="0" baseline="0" noProof="0" dirty="0">
                <a:ln>
                  <a:noFill/>
                </a:ln>
                <a:solidFill>
                  <a:prstClr val="black"/>
                </a:solidFill>
                <a:effectLst/>
                <a:uLnTx/>
                <a:uFillTx/>
                <a:latin typeface="Calibri"/>
                <a:ea typeface="+mn-ea"/>
                <a:cs typeface="+mn-cs"/>
              </a:rPr>
              <a:t>@UI.identification – used create fields in Object page</a:t>
            </a:r>
          </a:p>
          <a:p>
            <a:pPr marL="285750" marR="0" lvl="0" indent="-285750" algn="l" defTabSz="1218987"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2000" b="0" i="0" u="none" strike="noStrike" kern="1200" cap="none" spc="0" normalizeH="0" baseline="0" noProof="0" dirty="0">
                <a:ln>
                  <a:noFill/>
                </a:ln>
                <a:solidFill>
                  <a:prstClr val="black"/>
                </a:solidFill>
                <a:effectLst/>
                <a:uLnTx/>
                <a:uFillTx/>
                <a:latin typeface="Calibri"/>
                <a:ea typeface="+mn-ea"/>
                <a:cs typeface="+mn-cs"/>
              </a:rPr>
              <a:t>@Semantics.amount.currencyCode – mark the unit of amount field</a:t>
            </a:r>
          </a:p>
          <a:p>
            <a:pPr marL="285750" marR="0" lvl="0" indent="-285750" algn="l" defTabSz="1218987"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2000" b="0" i="0" u="none" strike="noStrike" kern="1200" cap="none" spc="0" normalizeH="0" baseline="0" noProof="0" dirty="0">
                <a:ln>
                  <a:noFill/>
                </a:ln>
                <a:solidFill>
                  <a:prstClr val="black"/>
                </a:solidFill>
                <a:effectLst/>
                <a:uLnTx/>
                <a:uFillTx/>
                <a:latin typeface="Calibri"/>
                <a:ea typeface="+mn-ea"/>
                <a:cs typeface="+mn-cs"/>
              </a:rPr>
              <a:t>@UI.headerInfo.typeName – Label for displaying single record</a:t>
            </a:r>
          </a:p>
          <a:p>
            <a:pPr marL="285750" marR="0" lvl="0" indent="-285750" algn="l" defTabSz="1218987"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2000" b="0" i="0" u="none" strike="noStrike" kern="1200" cap="none" spc="0" normalizeH="0" baseline="0" noProof="0" dirty="0">
                <a:ln>
                  <a:noFill/>
                </a:ln>
                <a:solidFill>
                  <a:prstClr val="black"/>
                </a:solidFill>
                <a:effectLst/>
                <a:uLnTx/>
                <a:uFillTx/>
                <a:latin typeface="Calibri"/>
                <a:ea typeface="+mn-ea"/>
                <a:cs typeface="+mn-cs"/>
              </a:rPr>
              <a:t>@UI.headerInfo.typeNamePlural – Table Label</a:t>
            </a:r>
          </a:p>
          <a:p>
            <a:pPr marL="285750" marR="0" lvl="0" indent="-285750" algn="l" defTabSz="1218987"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2000" b="0" i="0" u="none" strike="noStrike" kern="1200" cap="none" spc="0" normalizeH="0" baseline="0" noProof="0" dirty="0">
                <a:ln>
                  <a:noFill/>
                </a:ln>
                <a:solidFill>
                  <a:prstClr val="black"/>
                </a:solidFill>
                <a:effectLst/>
                <a:uLnTx/>
                <a:uFillTx/>
                <a:latin typeface="Calibri"/>
                <a:ea typeface="+mn-ea"/>
                <a:cs typeface="+mn-cs"/>
              </a:rPr>
              <a:t>@UI.facet: [{purpose : #STANDARD – This will create a section inside the object page</a:t>
            </a:r>
          </a:p>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a:ea typeface="+mn-ea"/>
                <a:cs typeface="+mn-cs"/>
              </a:rPr>
              <a:t>                       type: #IDENTIFICTION_REFERENCE – What type of data you want to display}]</a:t>
            </a:r>
          </a:p>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a:ea typeface="+mn-ea"/>
                <a:cs typeface="+mn-cs"/>
              </a:rPr>
              <a:t>Metadata Extension</a:t>
            </a:r>
          </a:p>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a:ea typeface="+mn-ea"/>
                <a:cs typeface="+mn-cs"/>
                <a:hlinkClick r:id="rId3"/>
              </a:rPr>
              <a:t>MDE file for Travel</a:t>
            </a:r>
            <a:endParaRPr kumimoji="0" lang="en-US" sz="20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a:ea typeface="+mn-ea"/>
                <a:cs typeface="+mn-cs"/>
              </a:rPr>
              <a:t>Documentation</a:t>
            </a:r>
          </a:p>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a:ea typeface="+mn-ea"/>
                <a:cs typeface="+mn-cs"/>
                <a:hlinkClick r:id="rId4"/>
              </a:rPr>
              <a:t>Documentation Link for ABAP RAP</a:t>
            </a:r>
            <a:endParaRPr kumimoji="0" lang="en-IN" sz="20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487861303"/>
      </p:ext>
    </p:extLst>
  </p:cSld>
  <p:clrMapOvr>
    <a:masterClrMapping/>
  </p:clrMapOvr>
  <p:transition spd="slow">
    <p:push dir="u"/>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p:spPr>
        <p:txBody>
          <a:bodyPr>
            <a:noAutofit/>
          </a:bodyPr>
          <a:lstStyle/>
          <a:p>
            <a:r>
              <a:rPr lang="en-US" dirty="0">
                <a:latin typeface="Cooper Black" panose="0208090404030B020404" pitchFamily="18" charset="0"/>
              </a:rPr>
              <a:t>CDS Views with Annotations</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a:t>
            </a:r>
          </a:p>
        </p:txBody>
      </p:sp>
      <p:pic>
        <p:nvPicPr>
          <p:cNvPr id="2" name="Picture 1"/>
          <p:cNvPicPr>
            <a:picLocks noChangeAspect="1"/>
          </p:cNvPicPr>
          <p:nvPr/>
        </p:nvPicPr>
        <p:blipFill>
          <a:blip r:embed="rId3"/>
          <a:stretch>
            <a:fillRect/>
          </a:stretch>
        </p:blipFill>
        <p:spPr>
          <a:xfrm>
            <a:off x="4021468" y="1246895"/>
            <a:ext cx="7389596" cy="4878100"/>
          </a:xfrm>
          <a:prstGeom prst="rect">
            <a:avLst/>
          </a:prstGeom>
        </p:spPr>
      </p:pic>
      <p:sp>
        <p:nvSpPr>
          <p:cNvPr id="14" name="TextBox 186">
            <a:extLst>
              <a:ext uri="{FF2B5EF4-FFF2-40B4-BE49-F238E27FC236}">
                <a16:creationId xmlns:a16="http://schemas.microsoft.com/office/drawing/2014/main" id="{B4020C96-DCDC-4B12-8888-3A35D1609CCC}"/>
              </a:ext>
            </a:extLst>
          </p:cNvPr>
          <p:cNvSpPr txBox="1"/>
          <p:nvPr/>
        </p:nvSpPr>
        <p:spPr>
          <a:xfrm>
            <a:off x="609441" y="1027606"/>
            <a:ext cx="4248472" cy="738664"/>
          </a:xfrm>
          <a:prstGeom prst="rect">
            <a:avLst/>
          </a:prstGeom>
          <a:noFill/>
        </p:spPr>
        <p:txBody>
          <a:bodyPr wrap="square" rtlCol="0" anchor="b">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a:ea typeface="+mn-ea"/>
                <a:cs typeface="Arial" pitchFamily="34" charset="0"/>
              </a:rPr>
              <a:t>Exercise </a:t>
            </a:r>
          </a:p>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a:ea typeface="+mn-ea"/>
                <a:cs typeface="Arial" pitchFamily="34" charset="0"/>
                <a:hlinkClick r:id="rId4"/>
              </a:rPr>
              <a:t>ZI_TRAVEL_U_XX  </a:t>
            </a:r>
            <a:r>
              <a:rPr kumimoji="0" lang="en-US" sz="1800" b="0" i="0" u="none" strike="noStrike" kern="0" cap="none" spc="0" normalizeH="0" baseline="0" noProof="0" dirty="0">
                <a:ln>
                  <a:noFill/>
                </a:ln>
                <a:solidFill>
                  <a:prstClr val="black"/>
                </a:solidFill>
                <a:effectLst/>
                <a:uLnTx/>
                <a:uFillTx/>
                <a:latin typeface="Calibri"/>
                <a:ea typeface="+mn-ea"/>
                <a:cs typeface="Arial" pitchFamily="34" charset="0"/>
              </a:rPr>
              <a:t>( Travel )</a:t>
            </a:r>
          </a:p>
        </p:txBody>
      </p:sp>
    </p:spTree>
    <p:extLst>
      <p:ext uri="{BB962C8B-B14F-4D97-AF65-F5344CB8AC3E}">
        <p14:creationId xmlns:p14="http://schemas.microsoft.com/office/powerpoint/2010/main" val="3871173755"/>
      </p:ext>
    </p:extLst>
  </p:cSld>
  <p:clrMapOvr>
    <a:masterClrMapping/>
  </p:clrMapOvr>
  <p:transition spd="slow">
    <p:push dir="u"/>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15AA68-FCB3-9585-1173-D9D4E1B36B2A}"/>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28859D52-C447-AD6E-7FDD-68A0D01C150F}"/>
              </a:ext>
            </a:extLst>
          </p:cNvPr>
          <p:cNvSpPr>
            <a:spLocks noGrp="1"/>
          </p:cNvSpPr>
          <p:nvPr>
            <p:ph type="title"/>
          </p:nvPr>
        </p:nvSpPr>
        <p:spPr>
          <a:xfrm>
            <a:off x="261764" y="138393"/>
            <a:ext cx="10513168" cy="478800"/>
          </a:xfrm>
        </p:spPr>
        <p:txBody>
          <a:bodyPr/>
          <a:lstStyle/>
          <a:p>
            <a:r>
              <a:rPr lang="en-US" sz="3200" b="1" i="0" dirty="0">
                <a:solidFill>
                  <a:srgbClr val="000000"/>
                </a:solidFill>
                <a:effectLst/>
                <a:latin typeface="Cooper Black" panose="0208090404030B020404" pitchFamily="18" charset="0"/>
              </a:rPr>
              <a:t>Title</a:t>
            </a:r>
            <a:endParaRPr lang="en-US" sz="3200" b="1" dirty="0">
              <a:solidFill>
                <a:schemeClr val="tx1">
                  <a:lumMod val="85000"/>
                  <a:lumOff val="15000"/>
                </a:schemeClr>
              </a:solidFill>
              <a:latin typeface="Cooper Black" panose="0208090404030B020404" pitchFamily="18" charset="0"/>
            </a:endParaRPr>
          </a:p>
        </p:txBody>
      </p:sp>
      <p:sp>
        <p:nvSpPr>
          <p:cNvPr id="3" name="Rectangle: Rounded Corners 2">
            <a:extLst>
              <a:ext uri="{FF2B5EF4-FFF2-40B4-BE49-F238E27FC236}">
                <a16:creationId xmlns:a16="http://schemas.microsoft.com/office/drawing/2014/main" id="{D1DBAFD5-1F9A-3287-5106-B34F28442BC6}"/>
              </a:ext>
            </a:extLst>
          </p:cNvPr>
          <p:cNvSpPr/>
          <p:nvPr/>
        </p:nvSpPr>
        <p:spPr>
          <a:xfrm>
            <a:off x="621804"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Arial Black" panose="020B0A04020102020204" pitchFamily="34" charset="0"/>
              </a:rPr>
              <a:t>www.anubhavtrainings.com</a:t>
            </a:r>
            <a:endParaRPr lang="en-IN" sz="1050" dirty="0">
              <a:latin typeface="Arial Black" panose="020B0A04020102020204" pitchFamily="34" charset="0"/>
            </a:endParaRPr>
          </a:p>
        </p:txBody>
      </p:sp>
      <p:pic>
        <p:nvPicPr>
          <p:cNvPr id="13" name="Picture 12">
            <a:extLst>
              <a:ext uri="{FF2B5EF4-FFF2-40B4-BE49-F238E27FC236}">
                <a16:creationId xmlns:a16="http://schemas.microsoft.com/office/drawing/2014/main" id="{2EAC3E62-9CB8-9FC3-63A1-5CFCED8AF63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23004" y="6232821"/>
            <a:ext cx="608198" cy="600720"/>
          </a:xfrm>
          <a:prstGeom prst="rect">
            <a:avLst/>
          </a:prstGeom>
        </p:spPr>
      </p:pic>
      <p:sp>
        <p:nvSpPr>
          <p:cNvPr id="5" name="TextBox 4">
            <a:extLst>
              <a:ext uri="{FF2B5EF4-FFF2-40B4-BE49-F238E27FC236}">
                <a16:creationId xmlns:a16="http://schemas.microsoft.com/office/drawing/2014/main" id="{60429041-3435-B39C-B53B-01673FA81A1A}"/>
              </a:ext>
            </a:extLst>
          </p:cNvPr>
          <p:cNvSpPr txBox="1"/>
          <p:nvPr/>
        </p:nvSpPr>
        <p:spPr>
          <a:xfrm>
            <a:off x="261764" y="764704"/>
            <a:ext cx="11593288" cy="338554"/>
          </a:xfrm>
          <a:prstGeom prst="rect">
            <a:avLst/>
          </a:prstGeom>
          <a:noFill/>
        </p:spPr>
        <p:txBody>
          <a:bodyPr wrap="square" rtlCol="0">
            <a:spAutoFit/>
          </a:bodyPr>
          <a:lstStyle/>
          <a:p>
            <a:r>
              <a:rPr lang="en-IN" sz="1600" dirty="0"/>
              <a:t>content</a:t>
            </a:r>
          </a:p>
        </p:txBody>
      </p:sp>
    </p:spTree>
    <p:extLst>
      <p:ext uri="{BB962C8B-B14F-4D97-AF65-F5344CB8AC3E}">
        <p14:creationId xmlns:p14="http://schemas.microsoft.com/office/powerpoint/2010/main" val="1181963355"/>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Title 1">
            <a:extLst>
              <a:ext uri="{FF2B5EF4-FFF2-40B4-BE49-F238E27FC236}">
                <a16:creationId xmlns:a16="http://schemas.microsoft.com/office/drawing/2014/main" id="{D1EEFA69-CC8E-44F6-BB7C-577A52CC4ED7}"/>
              </a:ext>
            </a:extLst>
          </p:cNvPr>
          <p:cNvSpPr txBox="1">
            <a:spLocks/>
          </p:cNvSpPr>
          <p:nvPr/>
        </p:nvSpPr>
        <p:spPr>
          <a:xfrm>
            <a:off x="151002" y="129612"/>
            <a:ext cx="10969943" cy="710896"/>
          </a:xfrm>
          <a:prstGeom prst="rect">
            <a:avLst/>
          </a:prstGeom>
        </p:spPr>
        <p:txBody>
          <a:bodyPr vert="horz" lIns="121867" tIns="60933" rIns="121867" bIns="60933"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defTabSz="1218621">
              <a:defRPr/>
            </a:pPr>
            <a:r>
              <a:rPr lang="en-US" sz="2799" dirty="0">
                <a:solidFill>
                  <a:prstClr val="black"/>
                </a:solidFill>
                <a:latin typeface="Cooper Black" panose="0208090404030B020404" pitchFamily="18" charset="0"/>
              </a:rPr>
              <a:t>Analytic List Page</a:t>
            </a:r>
          </a:p>
        </p:txBody>
      </p:sp>
      <p:pic>
        <p:nvPicPr>
          <p:cNvPr id="61" name="Picture 60">
            <a:extLst>
              <a:ext uri="{FF2B5EF4-FFF2-40B4-BE49-F238E27FC236}">
                <a16:creationId xmlns:a16="http://schemas.microsoft.com/office/drawing/2014/main" id="{312DAB78-AB88-41AB-B800-07DDC380AEA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88469" y="53543"/>
            <a:ext cx="929479" cy="918051"/>
          </a:xfrm>
          <a:prstGeom prst="rect">
            <a:avLst/>
          </a:prstGeom>
        </p:spPr>
      </p:pic>
      <p:sp>
        <p:nvSpPr>
          <p:cNvPr id="72" name="TextBox 71">
            <a:extLst>
              <a:ext uri="{FF2B5EF4-FFF2-40B4-BE49-F238E27FC236}">
                <a16:creationId xmlns:a16="http://schemas.microsoft.com/office/drawing/2014/main" id="{778988C2-D62E-4961-BE8B-028CD724BC42}"/>
              </a:ext>
            </a:extLst>
          </p:cNvPr>
          <p:cNvSpPr txBox="1"/>
          <p:nvPr/>
        </p:nvSpPr>
        <p:spPr>
          <a:xfrm>
            <a:off x="4493135" y="6489989"/>
            <a:ext cx="3547682" cy="369236"/>
          </a:xfrm>
          <a:prstGeom prst="rect">
            <a:avLst/>
          </a:prstGeom>
          <a:noFill/>
        </p:spPr>
        <p:txBody>
          <a:bodyPr wrap="square" rtlCol="0">
            <a:spAutoFit/>
          </a:bodyPr>
          <a:lstStyle/>
          <a:p>
            <a:pPr defTabSz="914126">
              <a:defRPr/>
            </a:pPr>
            <a:r>
              <a:rPr lang="en-US" sz="1799" b="1" dirty="0">
                <a:solidFill>
                  <a:prstClr val="black"/>
                </a:solidFill>
                <a:latin typeface="Calibri"/>
              </a:rPr>
              <a:t>www.anubhavtrainings.com</a:t>
            </a:r>
          </a:p>
        </p:txBody>
      </p:sp>
      <p:sp>
        <p:nvSpPr>
          <p:cNvPr id="2" name="TextBox 1">
            <a:extLst>
              <a:ext uri="{FF2B5EF4-FFF2-40B4-BE49-F238E27FC236}">
                <a16:creationId xmlns:a16="http://schemas.microsoft.com/office/drawing/2014/main" id="{122EB5A8-D11B-43B3-BD62-C71ABD1233B4}"/>
              </a:ext>
            </a:extLst>
          </p:cNvPr>
          <p:cNvSpPr txBox="1"/>
          <p:nvPr/>
        </p:nvSpPr>
        <p:spPr>
          <a:xfrm>
            <a:off x="206824" y="840508"/>
            <a:ext cx="11605503" cy="646163"/>
          </a:xfrm>
          <a:prstGeom prst="rect">
            <a:avLst/>
          </a:prstGeom>
          <a:noFill/>
        </p:spPr>
        <p:txBody>
          <a:bodyPr wrap="square" rtlCol="0">
            <a:spAutoFit/>
          </a:bodyPr>
          <a:lstStyle/>
          <a:p>
            <a:pPr defTabSz="914126"/>
            <a:r>
              <a:rPr lang="en-US" sz="1799" dirty="0">
                <a:solidFill>
                  <a:prstClr val="black"/>
                </a:solidFill>
                <a:latin typeface="Calibri"/>
              </a:rPr>
              <a:t>A ALP is used to display analytics as well as line item data in list. We can analyze data distribution across multiple dimensions for our measures. It also allows along with filter bar a special types of filter called </a:t>
            </a:r>
            <a:r>
              <a:rPr lang="en-US" sz="1799" b="1" dirty="0">
                <a:solidFill>
                  <a:prstClr val="black"/>
                </a:solidFill>
                <a:latin typeface="Calibri"/>
              </a:rPr>
              <a:t>visual filter.</a:t>
            </a:r>
            <a:endParaRPr lang="en-US" sz="1799" dirty="0">
              <a:solidFill>
                <a:prstClr val="black"/>
              </a:solidFill>
              <a:latin typeface="Calibri"/>
            </a:endParaRPr>
          </a:p>
        </p:txBody>
      </p:sp>
      <p:pic>
        <p:nvPicPr>
          <p:cNvPr id="3" name="Picture 2">
            <a:extLst>
              <a:ext uri="{FF2B5EF4-FFF2-40B4-BE49-F238E27FC236}">
                <a16:creationId xmlns:a16="http://schemas.microsoft.com/office/drawing/2014/main" id="{6BE3FD15-9545-41BD-87F7-F0C7BB66BC60}"/>
              </a:ext>
            </a:extLst>
          </p:cNvPr>
          <p:cNvPicPr>
            <a:picLocks noChangeAspect="1"/>
          </p:cNvPicPr>
          <p:nvPr/>
        </p:nvPicPr>
        <p:blipFill>
          <a:blip r:embed="rId3"/>
          <a:stretch>
            <a:fillRect/>
          </a:stretch>
        </p:blipFill>
        <p:spPr>
          <a:xfrm>
            <a:off x="1140524" y="1930309"/>
            <a:ext cx="8836898" cy="4390834"/>
          </a:xfrm>
          <a:prstGeom prst="rect">
            <a:avLst/>
          </a:prstGeom>
        </p:spPr>
      </p:pic>
    </p:spTree>
    <p:extLst>
      <p:ext uri="{BB962C8B-B14F-4D97-AF65-F5344CB8AC3E}">
        <p14:creationId xmlns:p14="http://schemas.microsoft.com/office/powerpoint/2010/main" val="21726328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924E90-0579-4E20-B960-CEBB8EBE5719}"/>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4EA2A2DB-BFF3-2B55-0A1F-319A6EE3C024}"/>
              </a:ext>
            </a:extLst>
          </p:cNvPr>
          <p:cNvSpPr>
            <a:spLocks noGrp="1"/>
          </p:cNvSpPr>
          <p:nvPr>
            <p:ph type="title"/>
          </p:nvPr>
        </p:nvSpPr>
        <p:spPr>
          <a:xfrm>
            <a:off x="261764" y="138393"/>
            <a:ext cx="10513168" cy="478800"/>
          </a:xfrm>
        </p:spPr>
        <p:txBody>
          <a:bodyPr/>
          <a:lstStyle/>
          <a:p>
            <a:r>
              <a:rPr lang="en-US" sz="3200" b="1" i="0" dirty="0">
                <a:solidFill>
                  <a:srgbClr val="000000"/>
                </a:solidFill>
                <a:effectLst/>
                <a:latin typeface="Cooper Black" panose="0208090404030B020404" pitchFamily="18" charset="0"/>
              </a:rPr>
              <a:t>Title</a:t>
            </a:r>
            <a:endParaRPr lang="en-US" sz="3200" b="1" dirty="0">
              <a:solidFill>
                <a:schemeClr val="tx1">
                  <a:lumMod val="85000"/>
                  <a:lumOff val="15000"/>
                </a:schemeClr>
              </a:solidFill>
              <a:latin typeface="Cooper Black" panose="0208090404030B020404" pitchFamily="18" charset="0"/>
            </a:endParaRPr>
          </a:p>
        </p:txBody>
      </p:sp>
      <p:sp>
        <p:nvSpPr>
          <p:cNvPr id="3" name="Rectangle: Rounded Corners 2">
            <a:extLst>
              <a:ext uri="{FF2B5EF4-FFF2-40B4-BE49-F238E27FC236}">
                <a16:creationId xmlns:a16="http://schemas.microsoft.com/office/drawing/2014/main" id="{4555A009-8CB5-603E-0C8A-40D64361CB9C}"/>
              </a:ext>
            </a:extLst>
          </p:cNvPr>
          <p:cNvSpPr/>
          <p:nvPr/>
        </p:nvSpPr>
        <p:spPr>
          <a:xfrm>
            <a:off x="621804"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Arial Black" panose="020B0A04020102020204" pitchFamily="34" charset="0"/>
              </a:rPr>
              <a:t>www.anubhavtrainings.com</a:t>
            </a:r>
            <a:endParaRPr lang="en-IN" sz="1050" dirty="0">
              <a:latin typeface="Arial Black" panose="020B0A04020102020204" pitchFamily="34" charset="0"/>
            </a:endParaRPr>
          </a:p>
        </p:txBody>
      </p:sp>
      <p:pic>
        <p:nvPicPr>
          <p:cNvPr id="13" name="Picture 12">
            <a:extLst>
              <a:ext uri="{FF2B5EF4-FFF2-40B4-BE49-F238E27FC236}">
                <a16:creationId xmlns:a16="http://schemas.microsoft.com/office/drawing/2014/main" id="{63F133C2-B4CF-210D-A4F1-54C5D4E3CAE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23004" y="6232821"/>
            <a:ext cx="608198" cy="600720"/>
          </a:xfrm>
          <a:prstGeom prst="rect">
            <a:avLst/>
          </a:prstGeom>
        </p:spPr>
      </p:pic>
      <p:sp>
        <p:nvSpPr>
          <p:cNvPr id="5" name="TextBox 4">
            <a:extLst>
              <a:ext uri="{FF2B5EF4-FFF2-40B4-BE49-F238E27FC236}">
                <a16:creationId xmlns:a16="http://schemas.microsoft.com/office/drawing/2014/main" id="{77BF2BA8-6F3B-C26C-6A84-F9EC64963661}"/>
              </a:ext>
            </a:extLst>
          </p:cNvPr>
          <p:cNvSpPr txBox="1"/>
          <p:nvPr/>
        </p:nvSpPr>
        <p:spPr>
          <a:xfrm>
            <a:off x="261764" y="764704"/>
            <a:ext cx="11593288" cy="338554"/>
          </a:xfrm>
          <a:prstGeom prst="rect">
            <a:avLst/>
          </a:prstGeom>
          <a:noFill/>
        </p:spPr>
        <p:txBody>
          <a:bodyPr wrap="square" rtlCol="0">
            <a:spAutoFit/>
          </a:bodyPr>
          <a:lstStyle/>
          <a:p>
            <a:r>
              <a:rPr lang="en-IN" sz="1600" dirty="0"/>
              <a:t>content</a:t>
            </a:r>
          </a:p>
        </p:txBody>
      </p:sp>
    </p:spTree>
    <p:extLst>
      <p:ext uri="{BB962C8B-B14F-4D97-AF65-F5344CB8AC3E}">
        <p14:creationId xmlns:p14="http://schemas.microsoft.com/office/powerpoint/2010/main" val="4193687246"/>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A person holding a pen in a notebook&#10;&#10;Description automatically generated with low confidence">
            <a:extLst>
              <a:ext uri="{FF2B5EF4-FFF2-40B4-BE49-F238E27FC236}">
                <a16:creationId xmlns:a16="http://schemas.microsoft.com/office/drawing/2014/main" id="{B7A383F1-B332-C3B3-2D54-50078A8117E1}"/>
              </a:ext>
            </a:extLst>
          </p:cNvPr>
          <p:cNvPicPr>
            <a:picLocks noGrp="1" noChangeAspect="1"/>
          </p:cNvPicPr>
          <p:nvPr>
            <p:ph type="pic" sz="quarter" idx="12"/>
          </p:nvPr>
        </p:nvPicPr>
        <p:blipFill>
          <a:blip r:embed="rId2" cstate="screen">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rcRect/>
          <a:stretch/>
        </p:blipFill>
        <p:spPr>
          <a:xfrm>
            <a:off x="0" y="2206625"/>
            <a:ext cx="12188825" cy="3182938"/>
          </a:xfrm>
        </p:spPr>
      </p:pic>
      <p:sp>
        <p:nvSpPr>
          <p:cNvPr id="2" name="Title 1">
            <a:extLst>
              <a:ext uri="{FF2B5EF4-FFF2-40B4-BE49-F238E27FC236}">
                <a16:creationId xmlns:a16="http://schemas.microsoft.com/office/drawing/2014/main" id="{2B417D41-2D1C-FD0F-5664-A52D34F78A27}"/>
              </a:ext>
            </a:extLst>
          </p:cNvPr>
          <p:cNvSpPr>
            <a:spLocks noGrp="1"/>
          </p:cNvSpPr>
          <p:nvPr>
            <p:ph type="title"/>
          </p:nvPr>
        </p:nvSpPr>
        <p:spPr>
          <a:xfrm>
            <a:off x="1651058" y="728462"/>
            <a:ext cx="8886708" cy="1188370"/>
          </a:xfrm>
        </p:spPr>
        <p:txBody>
          <a:bodyPr/>
          <a:lstStyle/>
          <a:p>
            <a:r>
              <a:rPr lang="en-US" sz="5400" dirty="0"/>
              <a:t>Questions?</a:t>
            </a:r>
          </a:p>
        </p:txBody>
      </p:sp>
      <p:sp>
        <p:nvSpPr>
          <p:cNvPr id="6" name="Rectangle 5">
            <a:extLst>
              <a:ext uri="{FF2B5EF4-FFF2-40B4-BE49-F238E27FC236}">
                <a16:creationId xmlns:a16="http://schemas.microsoft.com/office/drawing/2014/main" id="{CA2CB3F1-C977-3187-782E-5D7930F6594C}"/>
              </a:ext>
            </a:extLst>
          </p:cNvPr>
          <p:cNvSpPr/>
          <p:nvPr/>
        </p:nvSpPr>
        <p:spPr>
          <a:xfrm>
            <a:off x="499937" y="457200"/>
            <a:ext cx="11188950" cy="5943600"/>
          </a:xfrm>
          <a:prstGeom prst="rect">
            <a:avLst/>
          </a:prstGeom>
          <a:noFill/>
          <a:ln w="3175">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6100804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descr="A clock on a wall&#10;&#10;Description automatically generated with medium confidence">
            <a:extLst>
              <a:ext uri="{FF2B5EF4-FFF2-40B4-BE49-F238E27FC236}">
                <a16:creationId xmlns:a16="http://schemas.microsoft.com/office/drawing/2014/main" id="{E434A80B-4880-808E-70C8-B347C5B02911}"/>
              </a:ext>
            </a:extLst>
          </p:cNvPr>
          <p:cNvPicPr>
            <a:picLocks noGrp="1" noChangeAspect="1"/>
          </p:cNvPicPr>
          <p:nvPr>
            <p:ph type="pic" sz="quarter" idx="10"/>
          </p:nvPr>
        </p:nvPicPr>
        <p:blipFill rotWithShape="1">
          <a:blip r:embed="rId3" cstate="screen">
            <a:extLst>
              <a:ext uri="{BEBA8EAE-BF5A-486C-A8C5-ECC9F3942E4B}">
                <a14:imgProps xmlns:a14="http://schemas.microsoft.com/office/drawing/2010/main">
                  <a14:imgLayer r:embed="rId4">
                    <a14:imgEffect>
                      <a14:saturation sat="0"/>
                    </a14:imgEffect>
                    <a14:imgEffect>
                      <a14:brightnessContrast contrast="40000"/>
                    </a14:imgEffect>
                  </a14:imgLayer>
                </a14:imgProps>
              </a:ext>
              <a:ext uri="{28A0092B-C50C-407E-A947-70E740481C1C}">
                <a14:useLocalDpi xmlns:a14="http://schemas.microsoft.com/office/drawing/2010/main"/>
              </a:ext>
            </a:extLst>
          </a:blip>
          <a:srcRect/>
          <a:stretch/>
        </p:blipFill>
        <p:spPr>
          <a:xfrm>
            <a:off x="2133972" y="0"/>
            <a:ext cx="5760640" cy="6858000"/>
          </a:xfrm>
        </p:spPr>
      </p:pic>
      <p:sp>
        <p:nvSpPr>
          <p:cNvPr id="4" name="Rectangle 3">
            <a:extLst>
              <a:ext uri="{FF2B5EF4-FFF2-40B4-BE49-F238E27FC236}">
                <a16:creationId xmlns:a16="http://schemas.microsoft.com/office/drawing/2014/main" id="{CC25EAAF-B157-4C19-3FC6-28EC796F10B8}"/>
              </a:ext>
            </a:extLst>
          </p:cNvPr>
          <p:cNvSpPr/>
          <p:nvPr/>
        </p:nvSpPr>
        <p:spPr>
          <a:xfrm>
            <a:off x="7518400" y="0"/>
            <a:ext cx="4670424" cy="6858000"/>
          </a:xfrm>
          <a:prstGeom prst="rect">
            <a:avLst/>
          </a:prstGeom>
          <a:gradFill>
            <a:gsLst>
              <a:gs pos="4000">
                <a:schemeClr val="accent2"/>
              </a:gs>
              <a:gs pos="100000">
                <a:schemeClr val="accent1"/>
              </a:gs>
            </a:gsLst>
            <a:lin ang="60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F52F5AEC-EA17-C090-17EB-A923D0D40815}"/>
              </a:ext>
            </a:extLst>
          </p:cNvPr>
          <p:cNvSpPr/>
          <p:nvPr/>
        </p:nvSpPr>
        <p:spPr>
          <a:xfrm>
            <a:off x="499937" y="457200"/>
            <a:ext cx="11188950" cy="5943600"/>
          </a:xfrm>
          <a:prstGeom prst="rect">
            <a:avLst/>
          </a:prstGeom>
          <a:noFill/>
          <a:ln w="3175">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3" name="Group 32">
            <a:extLst>
              <a:ext uri="{FF2B5EF4-FFF2-40B4-BE49-F238E27FC236}">
                <a16:creationId xmlns:a16="http://schemas.microsoft.com/office/drawing/2014/main" id="{99D159A5-3D84-FC6E-7C02-7CC596336911}"/>
              </a:ext>
            </a:extLst>
          </p:cNvPr>
          <p:cNvGrpSpPr/>
          <p:nvPr/>
        </p:nvGrpSpPr>
        <p:grpSpPr>
          <a:xfrm>
            <a:off x="8039515" y="2130630"/>
            <a:ext cx="3649371" cy="2395427"/>
            <a:chOff x="8039516" y="1953264"/>
            <a:chExt cx="3142204" cy="2395427"/>
          </a:xfrm>
        </p:grpSpPr>
        <p:grpSp>
          <p:nvGrpSpPr>
            <p:cNvPr id="30" name="Group 29">
              <a:extLst>
                <a:ext uri="{FF2B5EF4-FFF2-40B4-BE49-F238E27FC236}">
                  <a16:creationId xmlns:a16="http://schemas.microsoft.com/office/drawing/2014/main" id="{DBF9E201-17B2-8A0A-B1BF-0531028D22DC}"/>
                </a:ext>
              </a:extLst>
            </p:cNvPr>
            <p:cNvGrpSpPr/>
            <p:nvPr/>
          </p:nvGrpSpPr>
          <p:grpSpPr>
            <a:xfrm>
              <a:off x="8039516" y="1953264"/>
              <a:ext cx="3117556" cy="830997"/>
              <a:chOff x="8216676" y="2308864"/>
              <a:chExt cx="3117556" cy="830997"/>
            </a:xfrm>
          </p:grpSpPr>
          <p:sp>
            <p:nvSpPr>
              <p:cNvPr id="12" name="Rectangle 11">
                <a:extLst>
                  <a:ext uri="{FF2B5EF4-FFF2-40B4-BE49-F238E27FC236}">
                    <a16:creationId xmlns:a16="http://schemas.microsoft.com/office/drawing/2014/main" id="{EAD51693-38A1-535A-1351-E63EB58A0EFC}"/>
                  </a:ext>
                </a:extLst>
              </p:cNvPr>
              <p:cNvSpPr/>
              <p:nvPr/>
            </p:nvSpPr>
            <p:spPr>
              <a:xfrm>
                <a:off x="8664978" y="2308864"/>
                <a:ext cx="2669254" cy="830997"/>
              </a:xfrm>
              <a:prstGeom prst="rect">
                <a:avLst/>
              </a:prstGeom>
            </p:spPr>
            <p:txBody>
              <a:bodyPr wrap="square" anchor="ctr">
                <a:spAutoFit/>
              </a:bodyPr>
              <a:lstStyle/>
              <a:p>
                <a:pPr>
                  <a:defRPr/>
                </a:pPr>
                <a:r>
                  <a:rPr lang="en-US" sz="1600" kern="0" dirty="0">
                    <a:solidFill>
                      <a:schemeClr val="bg1"/>
                    </a:solidFill>
                    <a:cs typeface="Arial" panose="020B0604020202020204" pitchFamily="34" charset="0"/>
                  </a:rPr>
                  <a:t>Anubhav.abap@gmail.com</a:t>
                </a:r>
              </a:p>
              <a:p>
                <a:pPr>
                  <a:defRPr/>
                </a:pPr>
                <a:r>
                  <a:rPr lang="en-US" sz="1600" kern="0" dirty="0">
                    <a:solidFill>
                      <a:schemeClr val="bg1"/>
                    </a:solidFill>
                    <a:cs typeface="Arial" panose="020B0604020202020204" pitchFamily="34" charset="0"/>
                  </a:rPr>
                  <a:t>contact@anubhavtrainings.com</a:t>
                </a:r>
              </a:p>
            </p:txBody>
          </p:sp>
          <p:grpSp>
            <p:nvGrpSpPr>
              <p:cNvPr id="13" name="Group 12">
                <a:extLst>
                  <a:ext uri="{FF2B5EF4-FFF2-40B4-BE49-F238E27FC236}">
                    <a16:creationId xmlns:a16="http://schemas.microsoft.com/office/drawing/2014/main" id="{48A2CAB4-1E32-F76D-740E-1C488F62110F}"/>
                  </a:ext>
                </a:extLst>
              </p:cNvPr>
              <p:cNvGrpSpPr/>
              <p:nvPr/>
            </p:nvGrpSpPr>
            <p:grpSpPr>
              <a:xfrm>
                <a:off x="8216676" y="2570966"/>
                <a:ext cx="216451" cy="306793"/>
                <a:chOff x="-2689225" y="1136650"/>
                <a:chExt cx="3708401" cy="5256212"/>
              </a:xfrm>
              <a:solidFill>
                <a:schemeClr val="bg1"/>
              </a:solidFill>
            </p:grpSpPr>
            <p:sp>
              <p:nvSpPr>
                <p:cNvPr id="21" name="Freeform 5">
                  <a:extLst>
                    <a:ext uri="{FF2B5EF4-FFF2-40B4-BE49-F238E27FC236}">
                      <a16:creationId xmlns:a16="http://schemas.microsoft.com/office/drawing/2014/main" id="{B46A3159-021F-E57F-7C9F-F3846FBBF8E3}"/>
                    </a:ext>
                  </a:extLst>
                </p:cNvPr>
                <p:cNvSpPr>
                  <a:spLocks noEditPoints="1"/>
                </p:cNvSpPr>
                <p:nvPr/>
              </p:nvSpPr>
              <p:spPr bwMode="auto">
                <a:xfrm>
                  <a:off x="-2689225" y="1136650"/>
                  <a:ext cx="3708401" cy="5256212"/>
                </a:xfrm>
                <a:custGeom>
                  <a:avLst/>
                  <a:gdLst>
                    <a:gd name="T0" fmla="*/ 861 w 1722"/>
                    <a:gd name="T1" fmla="*/ 0 h 2448"/>
                    <a:gd name="T2" fmla="*/ 0 w 1722"/>
                    <a:gd name="T3" fmla="*/ 861 h 2448"/>
                    <a:gd name="T4" fmla="*/ 129 w 1722"/>
                    <a:gd name="T5" fmla="*/ 1313 h 2448"/>
                    <a:gd name="T6" fmla="*/ 812 w 1722"/>
                    <a:gd name="T7" fmla="*/ 2414 h 2448"/>
                    <a:gd name="T8" fmla="*/ 873 w 1722"/>
                    <a:gd name="T9" fmla="*/ 2448 h 2448"/>
                    <a:gd name="T10" fmla="*/ 874 w 1722"/>
                    <a:gd name="T11" fmla="*/ 2448 h 2448"/>
                    <a:gd name="T12" fmla="*/ 934 w 1722"/>
                    <a:gd name="T13" fmla="*/ 2413 h 2448"/>
                    <a:gd name="T14" fmla="*/ 1600 w 1722"/>
                    <a:gd name="T15" fmla="*/ 1302 h 2448"/>
                    <a:gd name="T16" fmla="*/ 1722 w 1722"/>
                    <a:gd name="T17" fmla="*/ 861 h 2448"/>
                    <a:gd name="T18" fmla="*/ 861 w 1722"/>
                    <a:gd name="T19" fmla="*/ 0 h 2448"/>
                    <a:gd name="T20" fmla="*/ 1477 w 1722"/>
                    <a:gd name="T21" fmla="*/ 1228 h 2448"/>
                    <a:gd name="T22" fmla="*/ 872 w 1722"/>
                    <a:gd name="T23" fmla="*/ 2239 h 2448"/>
                    <a:gd name="T24" fmla="*/ 251 w 1722"/>
                    <a:gd name="T25" fmla="*/ 1238 h 2448"/>
                    <a:gd name="T26" fmla="*/ 143 w 1722"/>
                    <a:gd name="T27" fmla="*/ 861 h 2448"/>
                    <a:gd name="T28" fmla="*/ 861 w 1722"/>
                    <a:gd name="T29" fmla="*/ 142 h 2448"/>
                    <a:gd name="T30" fmla="*/ 1579 w 1722"/>
                    <a:gd name="T31" fmla="*/ 861 h 2448"/>
                    <a:gd name="T32" fmla="*/ 1477 w 1722"/>
                    <a:gd name="T33" fmla="*/ 1228 h 24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22" h="2448">
                      <a:moveTo>
                        <a:pt x="861" y="0"/>
                      </a:moveTo>
                      <a:cubicBezTo>
                        <a:pt x="386" y="0"/>
                        <a:pt x="0" y="386"/>
                        <a:pt x="0" y="861"/>
                      </a:cubicBezTo>
                      <a:cubicBezTo>
                        <a:pt x="0" y="1021"/>
                        <a:pt x="45" y="1177"/>
                        <a:pt x="129" y="1313"/>
                      </a:cubicBezTo>
                      <a:cubicBezTo>
                        <a:pt x="812" y="2414"/>
                        <a:pt x="812" y="2414"/>
                        <a:pt x="812" y="2414"/>
                      </a:cubicBezTo>
                      <a:cubicBezTo>
                        <a:pt x="825" y="2435"/>
                        <a:pt x="848" y="2448"/>
                        <a:pt x="873" y="2448"/>
                      </a:cubicBezTo>
                      <a:cubicBezTo>
                        <a:pt x="873" y="2448"/>
                        <a:pt x="873" y="2448"/>
                        <a:pt x="874" y="2448"/>
                      </a:cubicBezTo>
                      <a:cubicBezTo>
                        <a:pt x="899" y="2448"/>
                        <a:pt x="922" y="2435"/>
                        <a:pt x="934" y="2413"/>
                      </a:cubicBezTo>
                      <a:cubicBezTo>
                        <a:pt x="1600" y="1302"/>
                        <a:pt x="1600" y="1302"/>
                        <a:pt x="1600" y="1302"/>
                      </a:cubicBezTo>
                      <a:cubicBezTo>
                        <a:pt x="1680" y="1169"/>
                        <a:pt x="1722" y="1016"/>
                        <a:pt x="1722" y="861"/>
                      </a:cubicBezTo>
                      <a:cubicBezTo>
                        <a:pt x="1722" y="386"/>
                        <a:pt x="1336" y="0"/>
                        <a:pt x="861" y="0"/>
                      </a:cubicBezTo>
                      <a:close/>
                      <a:moveTo>
                        <a:pt x="1477" y="1228"/>
                      </a:moveTo>
                      <a:cubicBezTo>
                        <a:pt x="872" y="2239"/>
                        <a:pt x="872" y="2239"/>
                        <a:pt x="872" y="2239"/>
                      </a:cubicBezTo>
                      <a:cubicBezTo>
                        <a:pt x="251" y="1238"/>
                        <a:pt x="251" y="1238"/>
                        <a:pt x="251" y="1238"/>
                      </a:cubicBezTo>
                      <a:cubicBezTo>
                        <a:pt x="181" y="1125"/>
                        <a:pt x="143" y="994"/>
                        <a:pt x="143" y="861"/>
                      </a:cubicBezTo>
                      <a:cubicBezTo>
                        <a:pt x="143" y="465"/>
                        <a:pt x="466" y="142"/>
                        <a:pt x="861" y="142"/>
                      </a:cubicBezTo>
                      <a:cubicBezTo>
                        <a:pt x="1256" y="142"/>
                        <a:pt x="1579" y="465"/>
                        <a:pt x="1579" y="861"/>
                      </a:cubicBezTo>
                      <a:cubicBezTo>
                        <a:pt x="1579" y="990"/>
                        <a:pt x="1543" y="1117"/>
                        <a:pt x="1477" y="12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2000">
                    <a:solidFill>
                      <a:schemeClr val="tx1">
                        <a:lumMod val="50000"/>
                        <a:lumOff val="50000"/>
                      </a:schemeClr>
                    </a:solidFill>
                  </a:endParaRPr>
                </a:p>
              </p:txBody>
            </p:sp>
            <p:sp>
              <p:nvSpPr>
                <p:cNvPr id="22" name="Freeform 6">
                  <a:extLst>
                    <a:ext uri="{FF2B5EF4-FFF2-40B4-BE49-F238E27FC236}">
                      <a16:creationId xmlns:a16="http://schemas.microsoft.com/office/drawing/2014/main" id="{78C65B73-A63F-92FE-A97E-C0CBD96ABDC4}"/>
                    </a:ext>
                  </a:extLst>
                </p:cNvPr>
                <p:cNvSpPr>
                  <a:spLocks noEditPoints="1"/>
                </p:cNvSpPr>
                <p:nvPr/>
              </p:nvSpPr>
              <p:spPr bwMode="auto">
                <a:xfrm>
                  <a:off x="-1760538" y="2060575"/>
                  <a:ext cx="1852613" cy="1849437"/>
                </a:xfrm>
                <a:custGeom>
                  <a:avLst/>
                  <a:gdLst>
                    <a:gd name="T0" fmla="*/ 430 w 860"/>
                    <a:gd name="T1" fmla="*/ 0 h 861"/>
                    <a:gd name="T2" fmla="*/ 0 w 860"/>
                    <a:gd name="T3" fmla="*/ 431 h 861"/>
                    <a:gd name="T4" fmla="*/ 430 w 860"/>
                    <a:gd name="T5" fmla="*/ 861 h 861"/>
                    <a:gd name="T6" fmla="*/ 860 w 860"/>
                    <a:gd name="T7" fmla="*/ 431 h 861"/>
                    <a:gd name="T8" fmla="*/ 430 w 860"/>
                    <a:gd name="T9" fmla="*/ 0 h 861"/>
                    <a:gd name="T10" fmla="*/ 430 w 860"/>
                    <a:gd name="T11" fmla="*/ 718 h 861"/>
                    <a:gd name="T12" fmla="*/ 142 w 860"/>
                    <a:gd name="T13" fmla="*/ 431 h 861"/>
                    <a:gd name="T14" fmla="*/ 430 w 860"/>
                    <a:gd name="T15" fmla="*/ 143 h 861"/>
                    <a:gd name="T16" fmla="*/ 717 w 860"/>
                    <a:gd name="T17" fmla="*/ 431 h 861"/>
                    <a:gd name="T18" fmla="*/ 430 w 860"/>
                    <a:gd name="T19" fmla="*/ 718 h 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0" h="861">
                      <a:moveTo>
                        <a:pt x="430" y="0"/>
                      </a:moveTo>
                      <a:cubicBezTo>
                        <a:pt x="193" y="0"/>
                        <a:pt x="0" y="193"/>
                        <a:pt x="0" y="431"/>
                      </a:cubicBezTo>
                      <a:cubicBezTo>
                        <a:pt x="0" y="666"/>
                        <a:pt x="190" y="861"/>
                        <a:pt x="430" y="861"/>
                      </a:cubicBezTo>
                      <a:cubicBezTo>
                        <a:pt x="673" y="861"/>
                        <a:pt x="860" y="664"/>
                        <a:pt x="860" y="431"/>
                      </a:cubicBezTo>
                      <a:cubicBezTo>
                        <a:pt x="860" y="193"/>
                        <a:pt x="667" y="0"/>
                        <a:pt x="430" y="0"/>
                      </a:cubicBezTo>
                      <a:close/>
                      <a:moveTo>
                        <a:pt x="430" y="718"/>
                      </a:moveTo>
                      <a:cubicBezTo>
                        <a:pt x="271" y="718"/>
                        <a:pt x="142" y="589"/>
                        <a:pt x="142" y="431"/>
                      </a:cubicBezTo>
                      <a:cubicBezTo>
                        <a:pt x="142" y="272"/>
                        <a:pt x="272" y="143"/>
                        <a:pt x="430" y="143"/>
                      </a:cubicBezTo>
                      <a:cubicBezTo>
                        <a:pt x="588" y="143"/>
                        <a:pt x="717" y="272"/>
                        <a:pt x="717" y="431"/>
                      </a:cubicBezTo>
                      <a:cubicBezTo>
                        <a:pt x="717" y="587"/>
                        <a:pt x="592" y="718"/>
                        <a:pt x="430" y="7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2000">
                    <a:solidFill>
                      <a:schemeClr val="tx1">
                        <a:lumMod val="50000"/>
                        <a:lumOff val="50000"/>
                      </a:schemeClr>
                    </a:solidFill>
                  </a:endParaRPr>
                </a:p>
              </p:txBody>
            </p:sp>
          </p:grpSp>
        </p:grpSp>
        <p:grpSp>
          <p:nvGrpSpPr>
            <p:cNvPr id="31" name="Group 30">
              <a:extLst>
                <a:ext uri="{FF2B5EF4-FFF2-40B4-BE49-F238E27FC236}">
                  <a16:creationId xmlns:a16="http://schemas.microsoft.com/office/drawing/2014/main" id="{8EF70C3E-1193-111D-EDCB-B2116653F8CA}"/>
                </a:ext>
              </a:extLst>
            </p:cNvPr>
            <p:cNvGrpSpPr/>
            <p:nvPr/>
          </p:nvGrpSpPr>
          <p:grpSpPr>
            <a:xfrm>
              <a:off x="8039516" y="3074033"/>
              <a:ext cx="3132044" cy="400110"/>
              <a:chOff x="8216676" y="3532419"/>
              <a:chExt cx="3132044" cy="400110"/>
            </a:xfrm>
          </p:grpSpPr>
          <p:sp>
            <p:nvSpPr>
              <p:cNvPr id="14" name="Rectangle 13">
                <a:extLst>
                  <a:ext uri="{FF2B5EF4-FFF2-40B4-BE49-F238E27FC236}">
                    <a16:creationId xmlns:a16="http://schemas.microsoft.com/office/drawing/2014/main" id="{8BE3AFD1-8629-14D2-8FE1-EC3600B455D2}"/>
                  </a:ext>
                </a:extLst>
              </p:cNvPr>
              <p:cNvSpPr/>
              <p:nvPr/>
            </p:nvSpPr>
            <p:spPr>
              <a:xfrm>
                <a:off x="8664978" y="3532419"/>
                <a:ext cx="2683742" cy="400110"/>
              </a:xfrm>
              <a:prstGeom prst="rect">
                <a:avLst/>
              </a:prstGeom>
            </p:spPr>
            <p:txBody>
              <a:bodyPr wrap="square" anchor="ctr">
                <a:spAutoFit/>
              </a:bodyPr>
              <a:lstStyle/>
              <a:p>
                <a:pPr>
                  <a:defRPr/>
                </a:pPr>
                <a:r>
                  <a:rPr lang="en-US" sz="2000" kern="0" dirty="0">
                    <a:solidFill>
                      <a:schemeClr val="bg1"/>
                    </a:solidFill>
                    <a:cs typeface="Arial" panose="020B0604020202020204" pitchFamily="34" charset="0"/>
                  </a:rPr>
                  <a:t>+91 84484 54549</a:t>
                </a:r>
              </a:p>
            </p:txBody>
          </p:sp>
          <p:grpSp>
            <p:nvGrpSpPr>
              <p:cNvPr id="15" name="Group 14">
                <a:extLst>
                  <a:ext uri="{FF2B5EF4-FFF2-40B4-BE49-F238E27FC236}">
                    <a16:creationId xmlns:a16="http://schemas.microsoft.com/office/drawing/2014/main" id="{346D98C3-DE44-4690-8771-D1CBFAF17BC9}"/>
                  </a:ext>
                </a:extLst>
              </p:cNvPr>
              <p:cNvGrpSpPr/>
              <p:nvPr/>
            </p:nvGrpSpPr>
            <p:grpSpPr>
              <a:xfrm>
                <a:off x="8216676" y="3599286"/>
                <a:ext cx="267741" cy="266376"/>
                <a:chOff x="-4170363" y="1123951"/>
                <a:chExt cx="5295900" cy="5268911"/>
              </a:xfrm>
              <a:solidFill>
                <a:schemeClr val="bg1"/>
              </a:solidFill>
            </p:grpSpPr>
            <p:sp>
              <p:nvSpPr>
                <p:cNvPr id="18" name="Freeform 10">
                  <a:extLst>
                    <a:ext uri="{FF2B5EF4-FFF2-40B4-BE49-F238E27FC236}">
                      <a16:creationId xmlns:a16="http://schemas.microsoft.com/office/drawing/2014/main" id="{4267D30F-E39E-5E7B-C853-7695C0876591}"/>
                    </a:ext>
                  </a:extLst>
                </p:cNvPr>
                <p:cNvSpPr>
                  <a:spLocks noEditPoints="1"/>
                </p:cNvSpPr>
                <p:nvPr/>
              </p:nvSpPr>
              <p:spPr bwMode="auto">
                <a:xfrm>
                  <a:off x="-4170363" y="1441450"/>
                  <a:ext cx="4964113" cy="4951412"/>
                </a:xfrm>
                <a:custGeom>
                  <a:avLst/>
                  <a:gdLst>
                    <a:gd name="T0" fmla="*/ 1768 w 2306"/>
                    <a:gd name="T1" fmla="*/ 1294 h 2306"/>
                    <a:gd name="T2" fmla="*/ 1428 w 2306"/>
                    <a:gd name="T3" fmla="*/ 1537 h 2306"/>
                    <a:gd name="T4" fmla="*/ 1337 w 2306"/>
                    <a:gd name="T5" fmla="*/ 1489 h 2306"/>
                    <a:gd name="T6" fmla="*/ 772 w 2306"/>
                    <a:gd name="T7" fmla="*/ 881 h 2306"/>
                    <a:gd name="T8" fmla="*/ 936 w 2306"/>
                    <a:gd name="T9" fmla="*/ 719 h 2306"/>
                    <a:gd name="T10" fmla="*/ 795 w 2306"/>
                    <a:gd name="T11" fmla="*/ 221 h 2306"/>
                    <a:gd name="T12" fmla="*/ 649 w 2306"/>
                    <a:gd name="T13" fmla="*/ 76 h 2306"/>
                    <a:gd name="T14" fmla="*/ 301 w 2306"/>
                    <a:gd name="T15" fmla="*/ 76 h 2306"/>
                    <a:gd name="T16" fmla="*/ 124 w 2306"/>
                    <a:gd name="T17" fmla="*/ 254 h 2306"/>
                    <a:gd name="T18" fmla="*/ 78 w 2306"/>
                    <a:gd name="T19" fmla="*/ 877 h 2306"/>
                    <a:gd name="T20" fmla="*/ 1283 w 2306"/>
                    <a:gd name="T21" fmla="*/ 2171 h 2306"/>
                    <a:gd name="T22" fmla="*/ 1770 w 2306"/>
                    <a:gd name="T23" fmla="*/ 2306 h 2306"/>
                    <a:gd name="T24" fmla="*/ 2070 w 2306"/>
                    <a:gd name="T25" fmla="*/ 2175 h 2306"/>
                    <a:gd name="T26" fmla="*/ 2228 w 2306"/>
                    <a:gd name="T27" fmla="*/ 2015 h 2306"/>
                    <a:gd name="T28" fmla="*/ 2226 w 2306"/>
                    <a:gd name="T29" fmla="*/ 1659 h 2306"/>
                    <a:gd name="T30" fmla="*/ 2128 w 2306"/>
                    <a:gd name="T31" fmla="*/ 1918 h 2306"/>
                    <a:gd name="T32" fmla="*/ 2065 w 2306"/>
                    <a:gd name="T33" fmla="*/ 1982 h 2306"/>
                    <a:gd name="T34" fmla="*/ 1771 w 2306"/>
                    <a:gd name="T35" fmla="*/ 2167 h 2306"/>
                    <a:gd name="T36" fmla="*/ 1344 w 2306"/>
                    <a:gd name="T37" fmla="*/ 2046 h 2306"/>
                    <a:gd name="T38" fmla="*/ 209 w 2306"/>
                    <a:gd name="T39" fmla="*/ 829 h 2306"/>
                    <a:gd name="T40" fmla="*/ 223 w 2306"/>
                    <a:gd name="T41" fmla="*/ 352 h 2306"/>
                    <a:gd name="T42" fmla="*/ 477 w 2306"/>
                    <a:gd name="T43" fmla="*/ 139 h 2306"/>
                    <a:gd name="T44" fmla="*/ 554 w 2306"/>
                    <a:gd name="T45" fmla="*/ 177 h 2306"/>
                    <a:gd name="T46" fmla="*/ 696 w 2306"/>
                    <a:gd name="T47" fmla="*/ 319 h 2306"/>
                    <a:gd name="T48" fmla="*/ 838 w 2306"/>
                    <a:gd name="T49" fmla="*/ 621 h 2306"/>
                    <a:gd name="T50" fmla="*/ 663 w 2306"/>
                    <a:gd name="T51" fmla="*/ 791 h 2306"/>
                    <a:gd name="T52" fmla="*/ 634 w 2306"/>
                    <a:gd name="T53" fmla="*/ 911 h 2306"/>
                    <a:gd name="T54" fmla="*/ 802 w 2306"/>
                    <a:gd name="T55" fmla="*/ 1188 h 2306"/>
                    <a:gd name="T56" fmla="*/ 1262 w 2306"/>
                    <a:gd name="T57" fmla="*/ 1606 h 2306"/>
                    <a:gd name="T58" fmla="*/ 1376 w 2306"/>
                    <a:gd name="T59" fmla="*/ 1668 h 2306"/>
                    <a:gd name="T60" fmla="*/ 1434 w 2306"/>
                    <a:gd name="T61" fmla="*/ 1684 h 2306"/>
                    <a:gd name="T62" fmla="*/ 1689 w 2306"/>
                    <a:gd name="T63" fmla="*/ 1472 h 2306"/>
                    <a:gd name="T64" fmla="*/ 1841 w 2306"/>
                    <a:gd name="T65" fmla="*/ 1471 h 2306"/>
                    <a:gd name="T66" fmla="*/ 2127 w 2306"/>
                    <a:gd name="T67" fmla="*/ 1757 h 2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06" h="2306">
                      <a:moveTo>
                        <a:pt x="1943" y="1374"/>
                      </a:moveTo>
                      <a:cubicBezTo>
                        <a:pt x="1893" y="1322"/>
                        <a:pt x="1832" y="1294"/>
                        <a:pt x="1768" y="1294"/>
                      </a:cubicBezTo>
                      <a:cubicBezTo>
                        <a:pt x="1705" y="1294"/>
                        <a:pt x="1644" y="1322"/>
                        <a:pt x="1591" y="1374"/>
                      </a:cubicBezTo>
                      <a:cubicBezTo>
                        <a:pt x="1428" y="1537"/>
                        <a:pt x="1428" y="1537"/>
                        <a:pt x="1428" y="1537"/>
                      </a:cubicBezTo>
                      <a:cubicBezTo>
                        <a:pt x="1415" y="1529"/>
                        <a:pt x="1401" y="1523"/>
                        <a:pt x="1388" y="1516"/>
                      </a:cubicBezTo>
                      <a:cubicBezTo>
                        <a:pt x="1370" y="1507"/>
                        <a:pt x="1352" y="1498"/>
                        <a:pt x="1337" y="1489"/>
                      </a:cubicBezTo>
                      <a:cubicBezTo>
                        <a:pt x="1184" y="1391"/>
                        <a:pt x="1045" y="1265"/>
                        <a:pt x="912" y="1101"/>
                      </a:cubicBezTo>
                      <a:cubicBezTo>
                        <a:pt x="847" y="1019"/>
                        <a:pt x="804" y="951"/>
                        <a:pt x="772" y="881"/>
                      </a:cubicBezTo>
                      <a:cubicBezTo>
                        <a:pt x="815" y="842"/>
                        <a:pt x="854" y="802"/>
                        <a:pt x="892" y="763"/>
                      </a:cubicBezTo>
                      <a:cubicBezTo>
                        <a:pt x="907" y="749"/>
                        <a:pt x="921" y="734"/>
                        <a:pt x="936" y="719"/>
                      </a:cubicBezTo>
                      <a:cubicBezTo>
                        <a:pt x="1044" y="611"/>
                        <a:pt x="1044" y="470"/>
                        <a:pt x="936" y="362"/>
                      </a:cubicBezTo>
                      <a:cubicBezTo>
                        <a:pt x="795" y="221"/>
                        <a:pt x="795" y="221"/>
                        <a:pt x="795" y="221"/>
                      </a:cubicBezTo>
                      <a:cubicBezTo>
                        <a:pt x="779" y="205"/>
                        <a:pt x="762" y="188"/>
                        <a:pt x="747" y="172"/>
                      </a:cubicBezTo>
                      <a:cubicBezTo>
                        <a:pt x="716" y="140"/>
                        <a:pt x="683" y="107"/>
                        <a:pt x="649" y="76"/>
                      </a:cubicBezTo>
                      <a:cubicBezTo>
                        <a:pt x="599" y="26"/>
                        <a:pt x="539" y="0"/>
                        <a:pt x="476" y="0"/>
                      </a:cubicBezTo>
                      <a:cubicBezTo>
                        <a:pt x="413" y="0"/>
                        <a:pt x="352" y="26"/>
                        <a:pt x="301" y="76"/>
                      </a:cubicBezTo>
                      <a:cubicBezTo>
                        <a:pt x="300" y="76"/>
                        <a:pt x="300" y="76"/>
                        <a:pt x="300" y="77"/>
                      </a:cubicBezTo>
                      <a:cubicBezTo>
                        <a:pt x="124" y="254"/>
                        <a:pt x="124" y="254"/>
                        <a:pt x="124" y="254"/>
                      </a:cubicBezTo>
                      <a:cubicBezTo>
                        <a:pt x="58" y="320"/>
                        <a:pt x="20" y="401"/>
                        <a:pt x="12" y="494"/>
                      </a:cubicBezTo>
                      <a:cubicBezTo>
                        <a:pt x="0" y="645"/>
                        <a:pt x="44" y="785"/>
                        <a:pt x="78" y="877"/>
                      </a:cubicBezTo>
                      <a:cubicBezTo>
                        <a:pt x="162" y="1103"/>
                        <a:pt x="287" y="1312"/>
                        <a:pt x="473" y="1537"/>
                      </a:cubicBezTo>
                      <a:cubicBezTo>
                        <a:pt x="700" y="1807"/>
                        <a:pt x="972" y="2020"/>
                        <a:pt x="1283" y="2171"/>
                      </a:cubicBezTo>
                      <a:cubicBezTo>
                        <a:pt x="1402" y="2227"/>
                        <a:pt x="1560" y="2294"/>
                        <a:pt x="1738" y="2305"/>
                      </a:cubicBezTo>
                      <a:cubicBezTo>
                        <a:pt x="1748" y="2305"/>
                        <a:pt x="1760" y="2306"/>
                        <a:pt x="1770" y="2306"/>
                      </a:cubicBezTo>
                      <a:cubicBezTo>
                        <a:pt x="1889" y="2306"/>
                        <a:pt x="1990" y="2263"/>
                        <a:pt x="2068" y="2178"/>
                      </a:cubicBezTo>
                      <a:cubicBezTo>
                        <a:pt x="2069" y="2177"/>
                        <a:pt x="2070" y="2176"/>
                        <a:pt x="2070" y="2175"/>
                      </a:cubicBezTo>
                      <a:cubicBezTo>
                        <a:pt x="2097" y="2143"/>
                        <a:pt x="2128" y="2113"/>
                        <a:pt x="2161" y="2082"/>
                      </a:cubicBezTo>
                      <a:cubicBezTo>
                        <a:pt x="2183" y="2061"/>
                        <a:pt x="2206" y="2038"/>
                        <a:pt x="2228" y="2015"/>
                      </a:cubicBezTo>
                      <a:cubicBezTo>
                        <a:pt x="2279" y="1962"/>
                        <a:pt x="2306" y="1900"/>
                        <a:pt x="2306" y="1836"/>
                      </a:cubicBezTo>
                      <a:cubicBezTo>
                        <a:pt x="2306" y="1772"/>
                        <a:pt x="2279" y="1711"/>
                        <a:pt x="2226" y="1659"/>
                      </a:cubicBezTo>
                      <a:lnTo>
                        <a:pt x="1943" y="1374"/>
                      </a:lnTo>
                      <a:close/>
                      <a:moveTo>
                        <a:pt x="2128" y="1918"/>
                      </a:moveTo>
                      <a:cubicBezTo>
                        <a:pt x="2127" y="1918"/>
                        <a:pt x="2127" y="1919"/>
                        <a:pt x="2128" y="1918"/>
                      </a:cubicBezTo>
                      <a:cubicBezTo>
                        <a:pt x="2108" y="1940"/>
                        <a:pt x="2087" y="1960"/>
                        <a:pt x="2065" y="1982"/>
                      </a:cubicBezTo>
                      <a:cubicBezTo>
                        <a:pt x="2031" y="2014"/>
                        <a:pt x="1997" y="2047"/>
                        <a:pt x="1965" y="2085"/>
                      </a:cubicBezTo>
                      <a:cubicBezTo>
                        <a:pt x="1913" y="2141"/>
                        <a:pt x="1851" y="2167"/>
                        <a:pt x="1771" y="2167"/>
                      </a:cubicBezTo>
                      <a:cubicBezTo>
                        <a:pt x="1763" y="2167"/>
                        <a:pt x="1755" y="2167"/>
                        <a:pt x="1747" y="2166"/>
                      </a:cubicBezTo>
                      <a:cubicBezTo>
                        <a:pt x="1593" y="2157"/>
                        <a:pt x="1451" y="2097"/>
                        <a:pt x="1344" y="2046"/>
                      </a:cubicBezTo>
                      <a:cubicBezTo>
                        <a:pt x="1051" y="1904"/>
                        <a:pt x="795" y="1703"/>
                        <a:pt x="581" y="1448"/>
                      </a:cubicBezTo>
                      <a:cubicBezTo>
                        <a:pt x="405" y="1236"/>
                        <a:pt x="287" y="1040"/>
                        <a:pt x="209" y="829"/>
                      </a:cubicBezTo>
                      <a:cubicBezTo>
                        <a:pt x="161" y="700"/>
                        <a:pt x="144" y="600"/>
                        <a:pt x="151" y="505"/>
                      </a:cubicBezTo>
                      <a:cubicBezTo>
                        <a:pt x="157" y="445"/>
                        <a:pt x="180" y="395"/>
                        <a:pt x="223" y="352"/>
                      </a:cubicBezTo>
                      <a:cubicBezTo>
                        <a:pt x="399" y="176"/>
                        <a:pt x="399" y="176"/>
                        <a:pt x="399" y="176"/>
                      </a:cubicBezTo>
                      <a:cubicBezTo>
                        <a:pt x="424" y="152"/>
                        <a:pt x="451" y="139"/>
                        <a:pt x="477" y="139"/>
                      </a:cubicBezTo>
                      <a:cubicBezTo>
                        <a:pt x="510" y="139"/>
                        <a:pt x="536" y="159"/>
                        <a:pt x="553" y="175"/>
                      </a:cubicBezTo>
                      <a:cubicBezTo>
                        <a:pt x="553" y="176"/>
                        <a:pt x="554" y="176"/>
                        <a:pt x="554" y="177"/>
                      </a:cubicBezTo>
                      <a:cubicBezTo>
                        <a:pt x="586" y="206"/>
                        <a:pt x="616" y="237"/>
                        <a:pt x="647" y="269"/>
                      </a:cubicBezTo>
                      <a:cubicBezTo>
                        <a:pt x="663" y="286"/>
                        <a:pt x="680" y="302"/>
                        <a:pt x="696" y="319"/>
                      </a:cubicBezTo>
                      <a:cubicBezTo>
                        <a:pt x="838" y="460"/>
                        <a:pt x="838" y="460"/>
                        <a:pt x="838" y="460"/>
                      </a:cubicBezTo>
                      <a:cubicBezTo>
                        <a:pt x="892" y="515"/>
                        <a:pt x="892" y="566"/>
                        <a:pt x="838" y="621"/>
                      </a:cubicBezTo>
                      <a:cubicBezTo>
                        <a:pt x="823" y="636"/>
                        <a:pt x="808" y="651"/>
                        <a:pt x="793" y="665"/>
                      </a:cubicBezTo>
                      <a:cubicBezTo>
                        <a:pt x="750" y="709"/>
                        <a:pt x="708" y="751"/>
                        <a:pt x="663" y="791"/>
                      </a:cubicBezTo>
                      <a:cubicBezTo>
                        <a:pt x="662" y="792"/>
                        <a:pt x="661" y="793"/>
                        <a:pt x="661" y="794"/>
                      </a:cubicBezTo>
                      <a:cubicBezTo>
                        <a:pt x="616" y="838"/>
                        <a:pt x="625" y="882"/>
                        <a:pt x="634" y="911"/>
                      </a:cubicBezTo>
                      <a:cubicBezTo>
                        <a:pt x="634" y="913"/>
                        <a:pt x="635" y="914"/>
                        <a:pt x="636" y="916"/>
                      </a:cubicBezTo>
                      <a:cubicBezTo>
                        <a:pt x="672" y="1005"/>
                        <a:pt x="724" y="1088"/>
                        <a:pt x="802" y="1188"/>
                      </a:cubicBezTo>
                      <a:cubicBezTo>
                        <a:pt x="803" y="1188"/>
                        <a:pt x="803" y="1188"/>
                        <a:pt x="803" y="1188"/>
                      </a:cubicBezTo>
                      <a:cubicBezTo>
                        <a:pt x="946" y="1364"/>
                        <a:pt x="1096" y="1501"/>
                        <a:pt x="1262" y="1606"/>
                      </a:cubicBezTo>
                      <a:cubicBezTo>
                        <a:pt x="1283" y="1619"/>
                        <a:pt x="1305" y="1630"/>
                        <a:pt x="1325" y="1641"/>
                      </a:cubicBezTo>
                      <a:cubicBezTo>
                        <a:pt x="1344" y="1650"/>
                        <a:pt x="1361" y="1659"/>
                        <a:pt x="1376" y="1668"/>
                      </a:cubicBezTo>
                      <a:cubicBezTo>
                        <a:pt x="1378" y="1669"/>
                        <a:pt x="1381" y="1670"/>
                        <a:pt x="1383" y="1672"/>
                      </a:cubicBezTo>
                      <a:cubicBezTo>
                        <a:pt x="1400" y="1680"/>
                        <a:pt x="1417" y="1684"/>
                        <a:pt x="1434" y="1684"/>
                      </a:cubicBezTo>
                      <a:cubicBezTo>
                        <a:pt x="1477" y="1684"/>
                        <a:pt x="1504" y="1658"/>
                        <a:pt x="1512" y="1649"/>
                      </a:cubicBezTo>
                      <a:cubicBezTo>
                        <a:pt x="1689" y="1472"/>
                        <a:pt x="1689" y="1472"/>
                        <a:pt x="1689" y="1472"/>
                      </a:cubicBezTo>
                      <a:cubicBezTo>
                        <a:pt x="1707" y="1455"/>
                        <a:pt x="1734" y="1433"/>
                        <a:pt x="1767" y="1433"/>
                      </a:cubicBezTo>
                      <a:cubicBezTo>
                        <a:pt x="1799" y="1433"/>
                        <a:pt x="1825" y="1453"/>
                        <a:pt x="1841" y="1471"/>
                      </a:cubicBezTo>
                      <a:cubicBezTo>
                        <a:pt x="1842" y="1472"/>
                        <a:pt x="1842" y="1472"/>
                        <a:pt x="1842" y="1472"/>
                      </a:cubicBezTo>
                      <a:cubicBezTo>
                        <a:pt x="2127" y="1757"/>
                        <a:pt x="2127" y="1757"/>
                        <a:pt x="2127" y="1757"/>
                      </a:cubicBezTo>
                      <a:cubicBezTo>
                        <a:pt x="2180" y="1809"/>
                        <a:pt x="2180" y="1864"/>
                        <a:pt x="2128" y="19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2000">
                    <a:solidFill>
                      <a:schemeClr val="tx1">
                        <a:lumMod val="50000"/>
                        <a:lumOff val="50000"/>
                      </a:schemeClr>
                    </a:solidFill>
                  </a:endParaRPr>
                </a:p>
              </p:txBody>
            </p:sp>
            <p:sp>
              <p:nvSpPr>
                <p:cNvPr id="19" name="Freeform 11">
                  <a:extLst>
                    <a:ext uri="{FF2B5EF4-FFF2-40B4-BE49-F238E27FC236}">
                      <a16:creationId xmlns:a16="http://schemas.microsoft.com/office/drawing/2014/main" id="{C1C264D8-7A2E-DCCF-02A1-EA38209C6064}"/>
                    </a:ext>
                  </a:extLst>
                </p:cNvPr>
                <p:cNvSpPr>
                  <a:spLocks/>
                </p:cNvSpPr>
                <p:nvPr/>
              </p:nvSpPr>
              <p:spPr bwMode="auto">
                <a:xfrm>
                  <a:off x="-1441450" y="2079625"/>
                  <a:ext cx="1612900" cy="1595437"/>
                </a:xfrm>
                <a:custGeom>
                  <a:avLst/>
                  <a:gdLst>
                    <a:gd name="T0" fmla="*/ 63 w 749"/>
                    <a:gd name="T1" fmla="*/ 143 h 743"/>
                    <a:gd name="T2" fmla="*/ 419 w 749"/>
                    <a:gd name="T3" fmla="*/ 328 h 743"/>
                    <a:gd name="T4" fmla="*/ 604 w 749"/>
                    <a:gd name="T5" fmla="*/ 685 h 743"/>
                    <a:gd name="T6" fmla="*/ 673 w 749"/>
                    <a:gd name="T7" fmla="*/ 743 h 743"/>
                    <a:gd name="T8" fmla="*/ 685 w 749"/>
                    <a:gd name="T9" fmla="*/ 742 h 743"/>
                    <a:gd name="T10" fmla="*/ 742 w 749"/>
                    <a:gd name="T11" fmla="*/ 661 h 743"/>
                    <a:gd name="T12" fmla="*/ 519 w 749"/>
                    <a:gd name="T13" fmla="*/ 230 h 743"/>
                    <a:gd name="T14" fmla="*/ 87 w 749"/>
                    <a:gd name="T15" fmla="*/ 6 h 743"/>
                    <a:gd name="T16" fmla="*/ 7 w 749"/>
                    <a:gd name="T17" fmla="*/ 63 h 743"/>
                    <a:gd name="T18" fmla="*/ 63 w 749"/>
                    <a:gd name="T19" fmla="*/ 143 h 7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49" h="743">
                      <a:moveTo>
                        <a:pt x="63" y="143"/>
                      </a:moveTo>
                      <a:cubicBezTo>
                        <a:pt x="198" y="166"/>
                        <a:pt x="321" y="230"/>
                        <a:pt x="419" y="328"/>
                      </a:cubicBezTo>
                      <a:cubicBezTo>
                        <a:pt x="518" y="426"/>
                        <a:pt x="581" y="549"/>
                        <a:pt x="604" y="685"/>
                      </a:cubicBezTo>
                      <a:cubicBezTo>
                        <a:pt x="610" y="719"/>
                        <a:pt x="640" y="743"/>
                        <a:pt x="673" y="743"/>
                      </a:cubicBezTo>
                      <a:cubicBezTo>
                        <a:pt x="677" y="743"/>
                        <a:pt x="681" y="742"/>
                        <a:pt x="685" y="742"/>
                      </a:cubicBezTo>
                      <a:cubicBezTo>
                        <a:pt x="723" y="735"/>
                        <a:pt x="749" y="699"/>
                        <a:pt x="742" y="661"/>
                      </a:cubicBezTo>
                      <a:cubicBezTo>
                        <a:pt x="714" y="497"/>
                        <a:pt x="637" y="348"/>
                        <a:pt x="519" y="230"/>
                      </a:cubicBezTo>
                      <a:cubicBezTo>
                        <a:pt x="400" y="111"/>
                        <a:pt x="251" y="34"/>
                        <a:pt x="87" y="6"/>
                      </a:cubicBezTo>
                      <a:cubicBezTo>
                        <a:pt x="49" y="0"/>
                        <a:pt x="13" y="25"/>
                        <a:pt x="7" y="63"/>
                      </a:cubicBezTo>
                      <a:cubicBezTo>
                        <a:pt x="0" y="100"/>
                        <a:pt x="25" y="137"/>
                        <a:pt x="63" y="1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2000">
                    <a:solidFill>
                      <a:schemeClr val="tx1">
                        <a:lumMod val="50000"/>
                        <a:lumOff val="50000"/>
                      </a:schemeClr>
                    </a:solidFill>
                  </a:endParaRPr>
                </a:p>
              </p:txBody>
            </p:sp>
            <p:sp>
              <p:nvSpPr>
                <p:cNvPr id="20" name="Freeform 12">
                  <a:extLst>
                    <a:ext uri="{FF2B5EF4-FFF2-40B4-BE49-F238E27FC236}">
                      <a16:creationId xmlns:a16="http://schemas.microsoft.com/office/drawing/2014/main" id="{49F0590E-207A-15DE-7F7E-9782A4A969FB}"/>
                    </a:ext>
                  </a:extLst>
                </p:cNvPr>
                <p:cNvSpPr>
                  <a:spLocks/>
                </p:cNvSpPr>
                <p:nvPr/>
              </p:nvSpPr>
              <p:spPr bwMode="auto">
                <a:xfrm>
                  <a:off x="-1398588" y="1123951"/>
                  <a:ext cx="2524125" cy="2503487"/>
                </a:xfrm>
                <a:custGeom>
                  <a:avLst/>
                  <a:gdLst>
                    <a:gd name="T0" fmla="*/ 1165 w 1172"/>
                    <a:gd name="T1" fmla="*/ 1086 h 1166"/>
                    <a:gd name="T2" fmla="*/ 797 w 1172"/>
                    <a:gd name="T3" fmla="*/ 375 h 1166"/>
                    <a:gd name="T4" fmla="*/ 86 w 1172"/>
                    <a:gd name="T5" fmla="*/ 7 h 1166"/>
                    <a:gd name="T6" fmla="*/ 6 w 1172"/>
                    <a:gd name="T7" fmla="*/ 64 h 1166"/>
                    <a:gd name="T8" fmla="*/ 64 w 1172"/>
                    <a:gd name="T9" fmla="*/ 144 h 1166"/>
                    <a:gd name="T10" fmla="*/ 699 w 1172"/>
                    <a:gd name="T11" fmla="*/ 474 h 1166"/>
                    <a:gd name="T12" fmla="*/ 1028 w 1172"/>
                    <a:gd name="T13" fmla="*/ 1109 h 1166"/>
                    <a:gd name="T14" fmla="*/ 1096 w 1172"/>
                    <a:gd name="T15" fmla="*/ 1166 h 1166"/>
                    <a:gd name="T16" fmla="*/ 1108 w 1172"/>
                    <a:gd name="T17" fmla="*/ 1165 h 1166"/>
                    <a:gd name="T18" fmla="*/ 1165 w 1172"/>
                    <a:gd name="T19" fmla="*/ 1086 h 1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72" h="1166">
                      <a:moveTo>
                        <a:pt x="1165" y="1086"/>
                      </a:moveTo>
                      <a:cubicBezTo>
                        <a:pt x="1119" y="816"/>
                        <a:pt x="992" y="571"/>
                        <a:pt x="797" y="375"/>
                      </a:cubicBezTo>
                      <a:cubicBezTo>
                        <a:pt x="601" y="180"/>
                        <a:pt x="356" y="53"/>
                        <a:pt x="86" y="7"/>
                      </a:cubicBezTo>
                      <a:cubicBezTo>
                        <a:pt x="49" y="0"/>
                        <a:pt x="13" y="26"/>
                        <a:pt x="6" y="64"/>
                      </a:cubicBezTo>
                      <a:cubicBezTo>
                        <a:pt x="0" y="102"/>
                        <a:pt x="25" y="138"/>
                        <a:pt x="64" y="144"/>
                      </a:cubicBezTo>
                      <a:cubicBezTo>
                        <a:pt x="304" y="185"/>
                        <a:pt x="524" y="299"/>
                        <a:pt x="699" y="474"/>
                      </a:cubicBezTo>
                      <a:cubicBezTo>
                        <a:pt x="873" y="648"/>
                        <a:pt x="987" y="868"/>
                        <a:pt x="1028" y="1109"/>
                      </a:cubicBezTo>
                      <a:cubicBezTo>
                        <a:pt x="1033" y="1143"/>
                        <a:pt x="1063" y="1166"/>
                        <a:pt x="1096" y="1166"/>
                      </a:cubicBezTo>
                      <a:cubicBezTo>
                        <a:pt x="1101" y="1166"/>
                        <a:pt x="1104" y="1166"/>
                        <a:pt x="1108" y="1165"/>
                      </a:cubicBezTo>
                      <a:cubicBezTo>
                        <a:pt x="1146" y="1160"/>
                        <a:pt x="1172" y="1124"/>
                        <a:pt x="1165" y="10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2000">
                    <a:solidFill>
                      <a:schemeClr val="tx1">
                        <a:lumMod val="50000"/>
                        <a:lumOff val="50000"/>
                      </a:schemeClr>
                    </a:solidFill>
                  </a:endParaRPr>
                </a:p>
              </p:txBody>
            </p:sp>
          </p:grpSp>
        </p:grpSp>
        <p:grpSp>
          <p:nvGrpSpPr>
            <p:cNvPr id="32" name="Group 31">
              <a:extLst>
                <a:ext uri="{FF2B5EF4-FFF2-40B4-BE49-F238E27FC236}">
                  <a16:creationId xmlns:a16="http://schemas.microsoft.com/office/drawing/2014/main" id="{E360731E-B2C0-EBFB-4A25-864FAA4DD28E}"/>
                </a:ext>
              </a:extLst>
            </p:cNvPr>
            <p:cNvGrpSpPr/>
            <p:nvPr/>
          </p:nvGrpSpPr>
          <p:grpSpPr>
            <a:xfrm>
              <a:off x="8039516" y="4010137"/>
              <a:ext cx="3142204" cy="338554"/>
              <a:chOff x="8216676" y="4365737"/>
              <a:chExt cx="3142204" cy="338554"/>
            </a:xfrm>
          </p:grpSpPr>
          <p:sp>
            <p:nvSpPr>
              <p:cNvPr id="16" name="Rectangle 15">
                <a:extLst>
                  <a:ext uri="{FF2B5EF4-FFF2-40B4-BE49-F238E27FC236}">
                    <a16:creationId xmlns:a16="http://schemas.microsoft.com/office/drawing/2014/main" id="{EC0E9B82-2792-FF35-34B5-46CEEF223D15}"/>
                  </a:ext>
                </a:extLst>
              </p:cNvPr>
              <p:cNvSpPr/>
              <p:nvPr/>
            </p:nvSpPr>
            <p:spPr>
              <a:xfrm>
                <a:off x="8664978" y="4365737"/>
                <a:ext cx="2693902" cy="338554"/>
              </a:xfrm>
              <a:prstGeom prst="rect">
                <a:avLst/>
              </a:prstGeom>
            </p:spPr>
            <p:txBody>
              <a:bodyPr wrap="square" anchor="ctr">
                <a:spAutoFit/>
              </a:bodyPr>
              <a:lstStyle/>
              <a:p>
                <a:pPr>
                  <a:defRPr/>
                </a:pPr>
                <a:r>
                  <a:rPr lang="en-US" sz="1600" kern="0" dirty="0">
                    <a:solidFill>
                      <a:schemeClr val="bg1"/>
                    </a:solidFill>
                    <a:cs typeface="Arial" panose="020B0604020202020204" pitchFamily="34" charset="0"/>
                  </a:rPr>
                  <a:t>www.anubhavtrainings.com</a:t>
                </a:r>
              </a:p>
            </p:txBody>
          </p:sp>
          <p:sp>
            <p:nvSpPr>
              <p:cNvPr id="17" name="Freeform 16">
                <a:extLst>
                  <a:ext uri="{FF2B5EF4-FFF2-40B4-BE49-F238E27FC236}">
                    <a16:creationId xmlns:a16="http://schemas.microsoft.com/office/drawing/2014/main" id="{4F0CB8A1-849A-49DE-8DB1-4120952B1022}"/>
                  </a:ext>
                </a:extLst>
              </p:cNvPr>
              <p:cNvSpPr>
                <a:spLocks noEditPoints="1"/>
              </p:cNvSpPr>
              <p:nvPr/>
            </p:nvSpPr>
            <p:spPr bwMode="auto">
              <a:xfrm>
                <a:off x="8216676" y="4391195"/>
                <a:ext cx="288365" cy="287639"/>
              </a:xfrm>
              <a:custGeom>
                <a:avLst/>
                <a:gdLst>
                  <a:gd name="T0" fmla="*/ 1171 w 2342"/>
                  <a:gd name="T1" fmla="*/ 0 h 2342"/>
                  <a:gd name="T2" fmla="*/ 0 w 2342"/>
                  <a:gd name="T3" fmla="*/ 1171 h 2342"/>
                  <a:gd name="T4" fmla="*/ 1171 w 2342"/>
                  <a:gd name="T5" fmla="*/ 2342 h 2342"/>
                  <a:gd name="T6" fmla="*/ 2342 w 2342"/>
                  <a:gd name="T7" fmla="*/ 1171 h 2342"/>
                  <a:gd name="T8" fmla="*/ 2236 w 2342"/>
                  <a:gd name="T9" fmla="*/ 1118 h 2342"/>
                  <a:gd name="T10" fmla="*/ 1708 w 2342"/>
                  <a:gd name="T11" fmla="*/ 609 h 2342"/>
                  <a:gd name="T12" fmla="*/ 2236 w 2342"/>
                  <a:gd name="T13" fmla="*/ 1118 h 2342"/>
                  <a:gd name="T14" fmla="*/ 1677 w 2342"/>
                  <a:gd name="T15" fmla="*/ 1224 h 2342"/>
                  <a:gd name="T16" fmla="*/ 1224 w 2342"/>
                  <a:gd name="T17" fmla="*/ 1608 h 2342"/>
                  <a:gd name="T18" fmla="*/ 1874 w 2342"/>
                  <a:gd name="T19" fmla="*/ 370 h 2342"/>
                  <a:gd name="T20" fmla="*/ 1613 w 2342"/>
                  <a:gd name="T21" fmla="*/ 364 h 2342"/>
                  <a:gd name="T22" fmla="*/ 1874 w 2342"/>
                  <a:gd name="T23" fmla="*/ 370 h 2342"/>
                  <a:gd name="T24" fmla="*/ 1520 w 2342"/>
                  <a:gd name="T25" fmla="*/ 411 h 2342"/>
                  <a:gd name="T26" fmla="*/ 1224 w 2342"/>
                  <a:gd name="T27" fmla="*/ 633 h 2342"/>
                  <a:gd name="T28" fmla="*/ 1611 w 2342"/>
                  <a:gd name="T29" fmla="*/ 654 h 2342"/>
                  <a:gd name="T30" fmla="*/ 1224 w 2342"/>
                  <a:gd name="T31" fmla="*/ 1119 h 2342"/>
                  <a:gd name="T32" fmla="*/ 1611 w 2342"/>
                  <a:gd name="T33" fmla="*/ 654 h 2342"/>
                  <a:gd name="T34" fmla="*/ 665 w 2342"/>
                  <a:gd name="T35" fmla="*/ 1118 h 2342"/>
                  <a:gd name="T36" fmla="*/ 1118 w 2342"/>
                  <a:gd name="T37" fmla="*/ 737 h 2342"/>
                  <a:gd name="T38" fmla="*/ 1119 w 2342"/>
                  <a:gd name="T39" fmla="*/ 121 h 2342"/>
                  <a:gd name="T40" fmla="*/ 763 w 2342"/>
                  <a:gd name="T41" fmla="*/ 553 h 2342"/>
                  <a:gd name="T42" fmla="*/ 1119 w 2342"/>
                  <a:gd name="T43" fmla="*/ 121 h 2342"/>
                  <a:gd name="T44" fmla="*/ 729 w 2342"/>
                  <a:gd name="T45" fmla="*/ 364 h 2342"/>
                  <a:gd name="T46" fmla="*/ 469 w 2342"/>
                  <a:gd name="T47" fmla="*/ 370 h 2342"/>
                  <a:gd name="T48" fmla="*/ 393 w 2342"/>
                  <a:gd name="T49" fmla="*/ 443 h 2342"/>
                  <a:gd name="T50" fmla="*/ 560 w 2342"/>
                  <a:gd name="T51" fmla="*/ 1118 h 2342"/>
                  <a:gd name="T52" fmla="*/ 393 w 2342"/>
                  <a:gd name="T53" fmla="*/ 443 h 2342"/>
                  <a:gd name="T54" fmla="*/ 560 w 2342"/>
                  <a:gd name="T55" fmla="*/ 1224 h 2342"/>
                  <a:gd name="T56" fmla="*/ 395 w 2342"/>
                  <a:gd name="T57" fmla="*/ 1901 h 2342"/>
                  <a:gd name="T58" fmla="*/ 471 w 2342"/>
                  <a:gd name="T59" fmla="*/ 1974 h 2342"/>
                  <a:gd name="T60" fmla="*/ 729 w 2342"/>
                  <a:gd name="T61" fmla="*/ 1978 h 2342"/>
                  <a:gd name="T62" fmla="*/ 471 w 2342"/>
                  <a:gd name="T63" fmla="*/ 1974 h 2342"/>
                  <a:gd name="T64" fmla="*/ 823 w 2342"/>
                  <a:gd name="T65" fmla="*/ 1931 h 2342"/>
                  <a:gd name="T66" fmla="*/ 1119 w 2342"/>
                  <a:gd name="T67" fmla="*/ 1713 h 2342"/>
                  <a:gd name="T68" fmla="*/ 732 w 2342"/>
                  <a:gd name="T69" fmla="*/ 1692 h 2342"/>
                  <a:gd name="T70" fmla="*/ 1119 w 2342"/>
                  <a:gd name="T71" fmla="*/ 1224 h 2342"/>
                  <a:gd name="T72" fmla="*/ 732 w 2342"/>
                  <a:gd name="T73" fmla="*/ 1692 h 2342"/>
                  <a:gd name="T74" fmla="*/ 1224 w 2342"/>
                  <a:gd name="T75" fmla="*/ 1713 h 2342"/>
                  <a:gd name="T76" fmla="*/ 1520 w 2342"/>
                  <a:gd name="T77" fmla="*/ 1931 h 2342"/>
                  <a:gd name="T78" fmla="*/ 1460 w 2342"/>
                  <a:gd name="T79" fmla="*/ 2198 h 2342"/>
                  <a:gd name="T80" fmla="*/ 1674 w 2342"/>
                  <a:gd name="T81" fmla="*/ 1837 h 2342"/>
                  <a:gd name="T82" fmla="*/ 1460 w 2342"/>
                  <a:gd name="T83" fmla="*/ 2198 h 2342"/>
                  <a:gd name="T84" fmla="*/ 1708 w 2342"/>
                  <a:gd name="T85" fmla="*/ 1736 h 2342"/>
                  <a:gd name="T86" fmla="*/ 2237 w 2342"/>
                  <a:gd name="T87" fmla="*/ 1224 h 2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42" h="2342">
                    <a:moveTo>
                      <a:pt x="1999" y="343"/>
                    </a:moveTo>
                    <a:cubicBezTo>
                      <a:pt x="1778" y="122"/>
                      <a:pt x="1484" y="0"/>
                      <a:pt x="1171" y="0"/>
                    </a:cubicBezTo>
                    <a:cubicBezTo>
                      <a:pt x="858" y="0"/>
                      <a:pt x="564" y="122"/>
                      <a:pt x="343" y="343"/>
                    </a:cubicBezTo>
                    <a:cubicBezTo>
                      <a:pt x="122" y="564"/>
                      <a:pt x="0" y="858"/>
                      <a:pt x="0" y="1171"/>
                    </a:cubicBezTo>
                    <a:cubicBezTo>
                      <a:pt x="0" y="1484"/>
                      <a:pt x="122" y="1778"/>
                      <a:pt x="343" y="1999"/>
                    </a:cubicBezTo>
                    <a:cubicBezTo>
                      <a:pt x="564" y="2220"/>
                      <a:pt x="858" y="2342"/>
                      <a:pt x="1171" y="2342"/>
                    </a:cubicBezTo>
                    <a:cubicBezTo>
                      <a:pt x="1484" y="2342"/>
                      <a:pt x="1778" y="2220"/>
                      <a:pt x="1999" y="1999"/>
                    </a:cubicBezTo>
                    <a:cubicBezTo>
                      <a:pt x="2220" y="1778"/>
                      <a:pt x="2342" y="1484"/>
                      <a:pt x="2342" y="1171"/>
                    </a:cubicBezTo>
                    <a:cubicBezTo>
                      <a:pt x="2342" y="858"/>
                      <a:pt x="2220" y="564"/>
                      <a:pt x="1999" y="343"/>
                    </a:cubicBezTo>
                    <a:close/>
                    <a:moveTo>
                      <a:pt x="2236" y="1118"/>
                    </a:moveTo>
                    <a:cubicBezTo>
                      <a:pt x="1782" y="1118"/>
                      <a:pt x="1782" y="1118"/>
                      <a:pt x="1782" y="1118"/>
                    </a:cubicBezTo>
                    <a:cubicBezTo>
                      <a:pt x="1778" y="938"/>
                      <a:pt x="1752" y="764"/>
                      <a:pt x="1708" y="609"/>
                    </a:cubicBezTo>
                    <a:cubicBezTo>
                      <a:pt x="1794" y="565"/>
                      <a:pt x="1875" y="509"/>
                      <a:pt x="1949" y="443"/>
                    </a:cubicBezTo>
                    <a:cubicBezTo>
                      <a:pt x="2117" y="622"/>
                      <a:pt x="2223" y="858"/>
                      <a:pt x="2236" y="1118"/>
                    </a:cubicBezTo>
                    <a:close/>
                    <a:moveTo>
                      <a:pt x="1224" y="1224"/>
                    </a:moveTo>
                    <a:cubicBezTo>
                      <a:pt x="1677" y="1224"/>
                      <a:pt x="1677" y="1224"/>
                      <a:pt x="1677" y="1224"/>
                    </a:cubicBezTo>
                    <a:cubicBezTo>
                      <a:pt x="1674" y="1390"/>
                      <a:pt x="1651" y="1549"/>
                      <a:pt x="1611" y="1692"/>
                    </a:cubicBezTo>
                    <a:cubicBezTo>
                      <a:pt x="1488" y="1642"/>
                      <a:pt x="1358" y="1614"/>
                      <a:pt x="1224" y="1608"/>
                    </a:cubicBezTo>
                    <a:lnTo>
                      <a:pt x="1224" y="1224"/>
                    </a:lnTo>
                    <a:close/>
                    <a:moveTo>
                      <a:pt x="1874" y="370"/>
                    </a:moveTo>
                    <a:cubicBezTo>
                      <a:pt x="1813" y="424"/>
                      <a:pt x="1746" y="470"/>
                      <a:pt x="1675" y="508"/>
                    </a:cubicBezTo>
                    <a:cubicBezTo>
                      <a:pt x="1657" y="457"/>
                      <a:pt x="1636" y="409"/>
                      <a:pt x="1613" y="364"/>
                    </a:cubicBezTo>
                    <a:cubicBezTo>
                      <a:pt x="1568" y="275"/>
                      <a:pt x="1516" y="201"/>
                      <a:pt x="1459" y="144"/>
                    </a:cubicBezTo>
                    <a:cubicBezTo>
                      <a:pt x="1615" y="188"/>
                      <a:pt x="1756" y="266"/>
                      <a:pt x="1874" y="370"/>
                    </a:cubicBezTo>
                    <a:close/>
                    <a:moveTo>
                      <a:pt x="1224" y="121"/>
                    </a:moveTo>
                    <a:cubicBezTo>
                      <a:pt x="1333" y="145"/>
                      <a:pt x="1436" y="246"/>
                      <a:pt x="1520" y="411"/>
                    </a:cubicBezTo>
                    <a:cubicBezTo>
                      <a:pt x="1542" y="455"/>
                      <a:pt x="1562" y="503"/>
                      <a:pt x="1580" y="553"/>
                    </a:cubicBezTo>
                    <a:cubicBezTo>
                      <a:pt x="1467" y="599"/>
                      <a:pt x="1347" y="626"/>
                      <a:pt x="1224" y="633"/>
                    </a:cubicBezTo>
                    <a:lnTo>
                      <a:pt x="1224" y="121"/>
                    </a:lnTo>
                    <a:close/>
                    <a:moveTo>
                      <a:pt x="1611" y="654"/>
                    </a:moveTo>
                    <a:cubicBezTo>
                      <a:pt x="1651" y="795"/>
                      <a:pt x="1673" y="953"/>
                      <a:pt x="1677" y="1119"/>
                    </a:cubicBezTo>
                    <a:cubicBezTo>
                      <a:pt x="1224" y="1119"/>
                      <a:pt x="1224" y="1119"/>
                      <a:pt x="1224" y="1119"/>
                    </a:cubicBezTo>
                    <a:cubicBezTo>
                      <a:pt x="1224" y="738"/>
                      <a:pt x="1224" y="738"/>
                      <a:pt x="1224" y="738"/>
                    </a:cubicBezTo>
                    <a:cubicBezTo>
                      <a:pt x="1358" y="732"/>
                      <a:pt x="1489" y="703"/>
                      <a:pt x="1611" y="654"/>
                    </a:cubicBezTo>
                    <a:close/>
                    <a:moveTo>
                      <a:pt x="1118" y="1118"/>
                    </a:moveTo>
                    <a:cubicBezTo>
                      <a:pt x="665" y="1118"/>
                      <a:pt x="665" y="1118"/>
                      <a:pt x="665" y="1118"/>
                    </a:cubicBezTo>
                    <a:cubicBezTo>
                      <a:pt x="668" y="953"/>
                      <a:pt x="691" y="795"/>
                      <a:pt x="730" y="653"/>
                    </a:cubicBezTo>
                    <a:cubicBezTo>
                      <a:pt x="853" y="703"/>
                      <a:pt x="984" y="732"/>
                      <a:pt x="1118" y="737"/>
                    </a:cubicBezTo>
                    <a:cubicBezTo>
                      <a:pt x="1118" y="1118"/>
                      <a:pt x="1118" y="1118"/>
                      <a:pt x="1118" y="1118"/>
                    </a:cubicBezTo>
                    <a:close/>
                    <a:moveTo>
                      <a:pt x="1119" y="121"/>
                    </a:moveTo>
                    <a:cubicBezTo>
                      <a:pt x="1119" y="633"/>
                      <a:pt x="1119" y="633"/>
                      <a:pt x="1119" y="633"/>
                    </a:cubicBezTo>
                    <a:cubicBezTo>
                      <a:pt x="995" y="626"/>
                      <a:pt x="875" y="599"/>
                      <a:pt x="763" y="553"/>
                    </a:cubicBezTo>
                    <a:cubicBezTo>
                      <a:pt x="780" y="503"/>
                      <a:pt x="800" y="455"/>
                      <a:pt x="823" y="411"/>
                    </a:cubicBezTo>
                    <a:cubicBezTo>
                      <a:pt x="906" y="246"/>
                      <a:pt x="1009" y="145"/>
                      <a:pt x="1119" y="121"/>
                    </a:cubicBezTo>
                    <a:close/>
                    <a:moveTo>
                      <a:pt x="883" y="144"/>
                    </a:moveTo>
                    <a:cubicBezTo>
                      <a:pt x="826" y="201"/>
                      <a:pt x="775" y="275"/>
                      <a:pt x="729" y="364"/>
                    </a:cubicBezTo>
                    <a:cubicBezTo>
                      <a:pt x="707" y="409"/>
                      <a:pt x="686" y="457"/>
                      <a:pt x="668" y="508"/>
                    </a:cubicBezTo>
                    <a:cubicBezTo>
                      <a:pt x="597" y="470"/>
                      <a:pt x="530" y="424"/>
                      <a:pt x="469" y="370"/>
                    </a:cubicBezTo>
                    <a:cubicBezTo>
                      <a:pt x="587" y="266"/>
                      <a:pt x="728" y="188"/>
                      <a:pt x="883" y="144"/>
                    </a:cubicBezTo>
                    <a:close/>
                    <a:moveTo>
                      <a:pt x="393" y="443"/>
                    </a:moveTo>
                    <a:cubicBezTo>
                      <a:pt x="467" y="509"/>
                      <a:pt x="548" y="564"/>
                      <a:pt x="635" y="609"/>
                    </a:cubicBezTo>
                    <a:cubicBezTo>
                      <a:pt x="590" y="764"/>
                      <a:pt x="564" y="938"/>
                      <a:pt x="560" y="1118"/>
                    </a:cubicBezTo>
                    <a:cubicBezTo>
                      <a:pt x="106" y="1118"/>
                      <a:pt x="106" y="1118"/>
                      <a:pt x="106" y="1118"/>
                    </a:cubicBezTo>
                    <a:cubicBezTo>
                      <a:pt x="119" y="858"/>
                      <a:pt x="226" y="622"/>
                      <a:pt x="393" y="443"/>
                    </a:cubicBezTo>
                    <a:close/>
                    <a:moveTo>
                      <a:pt x="106" y="1224"/>
                    </a:moveTo>
                    <a:cubicBezTo>
                      <a:pt x="560" y="1224"/>
                      <a:pt x="560" y="1224"/>
                      <a:pt x="560" y="1224"/>
                    </a:cubicBezTo>
                    <a:cubicBezTo>
                      <a:pt x="565" y="1406"/>
                      <a:pt x="591" y="1580"/>
                      <a:pt x="636" y="1736"/>
                    </a:cubicBezTo>
                    <a:cubicBezTo>
                      <a:pt x="549" y="1780"/>
                      <a:pt x="469" y="1835"/>
                      <a:pt x="395" y="1901"/>
                    </a:cubicBezTo>
                    <a:cubicBezTo>
                      <a:pt x="226" y="1722"/>
                      <a:pt x="119" y="1485"/>
                      <a:pt x="106" y="1224"/>
                    </a:cubicBezTo>
                    <a:close/>
                    <a:moveTo>
                      <a:pt x="471" y="1974"/>
                    </a:moveTo>
                    <a:cubicBezTo>
                      <a:pt x="532" y="1921"/>
                      <a:pt x="598" y="1875"/>
                      <a:pt x="668" y="1837"/>
                    </a:cubicBezTo>
                    <a:cubicBezTo>
                      <a:pt x="687" y="1886"/>
                      <a:pt x="707" y="1934"/>
                      <a:pt x="729" y="1978"/>
                    </a:cubicBezTo>
                    <a:cubicBezTo>
                      <a:pt x="775" y="2067"/>
                      <a:pt x="826" y="2141"/>
                      <a:pt x="883" y="2198"/>
                    </a:cubicBezTo>
                    <a:cubicBezTo>
                      <a:pt x="729" y="2154"/>
                      <a:pt x="588" y="2077"/>
                      <a:pt x="471" y="1974"/>
                    </a:cubicBezTo>
                    <a:close/>
                    <a:moveTo>
                      <a:pt x="1119" y="2221"/>
                    </a:moveTo>
                    <a:cubicBezTo>
                      <a:pt x="1009" y="2197"/>
                      <a:pt x="906" y="2096"/>
                      <a:pt x="823" y="1931"/>
                    </a:cubicBezTo>
                    <a:cubicBezTo>
                      <a:pt x="801" y="1888"/>
                      <a:pt x="781" y="1841"/>
                      <a:pt x="764" y="1792"/>
                    </a:cubicBezTo>
                    <a:cubicBezTo>
                      <a:pt x="876" y="1746"/>
                      <a:pt x="996" y="1718"/>
                      <a:pt x="1119" y="1713"/>
                    </a:cubicBezTo>
                    <a:cubicBezTo>
                      <a:pt x="1119" y="2221"/>
                      <a:pt x="1119" y="2221"/>
                      <a:pt x="1119" y="2221"/>
                    </a:cubicBezTo>
                    <a:close/>
                    <a:moveTo>
                      <a:pt x="732" y="1692"/>
                    </a:moveTo>
                    <a:cubicBezTo>
                      <a:pt x="692" y="1549"/>
                      <a:pt x="669" y="1390"/>
                      <a:pt x="665" y="1224"/>
                    </a:cubicBezTo>
                    <a:cubicBezTo>
                      <a:pt x="1119" y="1224"/>
                      <a:pt x="1119" y="1224"/>
                      <a:pt x="1119" y="1224"/>
                    </a:cubicBezTo>
                    <a:cubicBezTo>
                      <a:pt x="1119" y="1608"/>
                      <a:pt x="1119" y="1608"/>
                      <a:pt x="1119" y="1608"/>
                    </a:cubicBezTo>
                    <a:cubicBezTo>
                      <a:pt x="985" y="1613"/>
                      <a:pt x="854" y="1642"/>
                      <a:pt x="732" y="1692"/>
                    </a:cubicBezTo>
                    <a:close/>
                    <a:moveTo>
                      <a:pt x="1224" y="2221"/>
                    </a:moveTo>
                    <a:cubicBezTo>
                      <a:pt x="1224" y="1713"/>
                      <a:pt x="1224" y="1713"/>
                      <a:pt x="1224" y="1713"/>
                    </a:cubicBezTo>
                    <a:cubicBezTo>
                      <a:pt x="1347" y="1719"/>
                      <a:pt x="1467" y="1746"/>
                      <a:pt x="1579" y="1792"/>
                    </a:cubicBezTo>
                    <a:cubicBezTo>
                      <a:pt x="1562" y="1841"/>
                      <a:pt x="1542" y="1888"/>
                      <a:pt x="1520" y="1931"/>
                    </a:cubicBezTo>
                    <a:cubicBezTo>
                      <a:pt x="1437" y="2096"/>
                      <a:pt x="1334" y="2197"/>
                      <a:pt x="1224" y="2221"/>
                    </a:cubicBezTo>
                    <a:close/>
                    <a:moveTo>
                      <a:pt x="1460" y="2198"/>
                    </a:moveTo>
                    <a:cubicBezTo>
                      <a:pt x="1517" y="2141"/>
                      <a:pt x="1568" y="2067"/>
                      <a:pt x="1614" y="1977"/>
                    </a:cubicBezTo>
                    <a:cubicBezTo>
                      <a:pt x="1636" y="1933"/>
                      <a:pt x="1656" y="1886"/>
                      <a:pt x="1674" y="1837"/>
                    </a:cubicBezTo>
                    <a:cubicBezTo>
                      <a:pt x="1745" y="1874"/>
                      <a:pt x="1811" y="1920"/>
                      <a:pt x="1872" y="1974"/>
                    </a:cubicBezTo>
                    <a:cubicBezTo>
                      <a:pt x="1755" y="2077"/>
                      <a:pt x="1614" y="2154"/>
                      <a:pt x="1460" y="2198"/>
                    </a:cubicBezTo>
                    <a:close/>
                    <a:moveTo>
                      <a:pt x="1948" y="1901"/>
                    </a:moveTo>
                    <a:cubicBezTo>
                      <a:pt x="1875" y="1836"/>
                      <a:pt x="1794" y="1780"/>
                      <a:pt x="1708" y="1736"/>
                    </a:cubicBezTo>
                    <a:cubicBezTo>
                      <a:pt x="1753" y="1580"/>
                      <a:pt x="1779" y="1405"/>
                      <a:pt x="1783" y="1224"/>
                    </a:cubicBezTo>
                    <a:cubicBezTo>
                      <a:pt x="2237" y="1224"/>
                      <a:pt x="2237" y="1224"/>
                      <a:pt x="2237" y="1224"/>
                    </a:cubicBezTo>
                    <a:cubicBezTo>
                      <a:pt x="2224" y="1485"/>
                      <a:pt x="2117" y="1722"/>
                      <a:pt x="1948" y="190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2000">
                  <a:solidFill>
                    <a:schemeClr val="tx1">
                      <a:lumMod val="50000"/>
                      <a:lumOff val="50000"/>
                    </a:schemeClr>
                  </a:solidFill>
                </a:endParaRPr>
              </a:p>
            </p:txBody>
          </p:sp>
        </p:grpSp>
      </p:grpSp>
      <p:sp>
        <p:nvSpPr>
          <p:cNvPr id="3" name="Title 4">
            <a:extLst>
              <a:ext uri="{FF2B5EF4-FFF2-40B4-BE49-F238E27FC236}">
                <a16:creationId xmlns:a16="http://schemas.microsoft.com/office/drawing/2014/main" id="{19F2014F-ABC5-E39E-B083-4A504E0543C6}"/>
              </a:ext>
            </a:extLst>
          </p:cNvPr>
          <p:cNvSpPr txBox="1">
            <a:spLocks/>
          </p:cNvSpPr>
          <p:nvPr/>
        </p:nvSpPr>
        <p:spPr>
          <a:xfrm>
            <a:off x="7963754" y="816405"/>
            <a:ext cx="3193318" cy="1200936"/>
          </a:xfrm>
          <a:prstGeom prst="rect">
            <a:avLst/>
          </a:prstGeom>
        </p:spPr>
        <p:txBody>
          <a:bodyPr/>
          <a:lstStyle>
            <a:lvl1pPr algn="l" defTabSz="1218987" rtl="0" eaLnBrk="1" latinLnBrk="0" hangingPunct="1">
              <a:spcBef>
                <a:spcPct val="0"/>
              </a:spcBef>
              <a:buNone/>
              <a:defRPr sz="3600" kern="1200">
                <a:solidFill>
                  <a:schemeClr val="tx1"/>
                </a:solidFill>
                <a:latin typeface="+mj-lt"/>
                <a:ea typeface="+mj-ea"/>
                <a:cs typeface="+mj-cs"/>
              </a:defRPr>
            </a:lvl1pPr>
          </a:lstStyle>
          <a:p>
            <a:r>
              <a:rPr lang="en-US" dirty="0">
                <a:solidFill>
                  <a:schemeClr val="bg1"/>
                </a:solidFill>
                <a:latin typeface="Segoe UI Black" panose="020B0A02040204020203" pitchFamily="34" charset="0"/>
                <a:ea typeface="Segoe UI Black" panose="020B0A02040204020203" pitchFamily="34" charset="0"/>
              </a:rPr>
              <a:t>Thank you</a:t>
            </a:r>
          </a:p>
        </p:txBody>
      </p:sp>
      <p:pic>
        <p:nvPicPr>
          <p:cNvPr id="6" name="Picture 5">
            <a:extLst>
              <a:ext uri="{FF2B5EF4-FFF2-40B4-BE49-F238E27FC236}">
                <a16:creationId xmlns:a16="http://schemas.microsoft.com/office/drawing/2014/main" id="{478AEB94-2681-66BD-158B-E16E5BFF38E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830716" y="4715082"/>
            <a:ext cx="1706702" cy="1685718"/>
          </a:xfrm>
          <a:prstGeom prst="rect">
            <a:avLst/>
          </a:prstGeom>
        </p:spPr>
      </p:pic>
    </p:spTree>
    <p:extLst>
      <p:ext uri="{BB962C8B-B14F-4D97-AF65-F5344CB8AC3E}">
        <p14:creationId xmlns:p14="http://schemas.microsoft.com/office/powerpoint/2010/main" val="36453488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0" name="Group 329">
            <a:extLst>
              <a:ext uri="{FF2B5EF4-FFF2-40B4-BE49-F238E27FC236}">
                <a16:creationId xmlns:a16="http://schemas.microsoft.com/office/drawing/2014/main" id="{EB6406CB-B5AF-B271-4068-114D01110292}"/>
              </a:ext>
            </a:extLst>
          </p:cNvPr>
          <p:cNvGrpSpPr/>
          <p:nvPr/>
        </p:nvGrpSpPr>
        <p:grpSpPr>
          <a:xfrm>
            <a:off x="19103" y="39801"/>
            <a:ext cx="10367640" cy="6662160"/>
            <a:chOff x="19103" y="39801"/>
            <a:chExt cx="10367640" cy="6662160"/>
          </a:xfrm>
        </p:grpSpPr>
        <mc:AlternateContent xmlns:mc="http://schemas.openxmlformats.org/markup-compatibility/2006">
          <mc:Choice xmlns:p14="http://schemas.microsoft.com/office/powerpoint/2010/main" Requires="p14">
            <p:contentPart p14:bwMode="auto" r:id="rId2">
              <p14:nvContentPartPr>
                <p14:cNvPr id="5" name="Ink 4">
                  <a:extLst>
                    <a:ext uri="{FF2B5EF4-FFF2-40B4-BE49-F238E27FC236}">
                      <a16:creationId xmlns:a16="http://schemas.microsoft.com/office/drawing/2014/main" id="{355B7DCB-7AC2-9F86-17E6-C2EAB17A6AFC}"/>
                    </a:ext>
                  </a:extLst>
                </p14:cNvPr>
                <p14:cNvContentPartPr/>
                <p14:nvPr/>
              </p14:nvContentPartPr>
              <p14:xfrm>
                <a:off x="5502263" y="267321"/>
                <a:ext cx="332280" cy="208440"/>
              </p14:xfrm>
            </p:contentPart>
          </mc:Choice>
          <mc:Fallback>
            <p:pic>
              <p:nvPicPr>
                <p:cNvPr id="5" name="Ink 4">
                  <a:extLst>
                    <a:ext uri="{FF2B5EF4-FFF2-40B4-BE49-F238E27FC236}">
                      <a16:creationId xmlns:a16="http://schemas.microsoft.com/office/drawing/2014/main" id="{355B7DCB-7AC2-9F86-17E6-C2EAB17A6AFC}"/>
                    </a:ext>
                  </a:extLst>
                </p:cNvPr>
                <p:cNvPicPr/>
                <p:nvPr/>
              </p:nvPicPr>
              <p:blipFill>
                <a:blip r:embed="rId3"/>
                <a:stretch>
                  <a:fillRect/>
                </a:stretch>
              </p:blipFill>
              <p:spPr>
                <a:xfrm>
                  <a:off x="5493623" y="258681"/>
                  <a:ext cx="349920" cy="22608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6" name="Ink 5">
                  <a:extLst>
                    <a:ext uri="{FF2B5EF4-FFF2-40B4-BE49-F238E27FC236}">
                      <a16:creationId xmlns:a16="http://schemas.microsoft.com/office/drawing/2014/main" id="{E2BA7E98-2BDD-C23C-6367-C9FC09EA412A}"/>
                    </a:ext>
                  </a:extLst>
                </p14:cNvPr>
                <p14:cNvContentPartPr/>
                <p14:nvPr/>
              </p14:nvContentPartPr>
              <p14:xfrm>
                <a:off x="5666063" y="446961"/>
                <a:ext cx="22680" cy="347040"/>
              </p14:xfrm>
            </p:contentPart>
          </mc:Choice>
          <mc:Fallback>
            <p:pic>
              <p:nvPicPr>
                <p:cNvPr id="6" name="Ink 5">
                  <a:extLst>
                    <a:ext uri="{FF2B5EF4-FFF2-40B4-BE49-F238E27FC236}">
                      <a16:creationId xmlns:a16="http://schemas.microsoft.com/office/drawing/2014/main" id="{E2BA7E98-2BDD-C23C-6367-C9FC09EA412A}"/>
                    </a:ext>
                  </a:extLst>
                </p:cNvPr>
                <p:cNvPicPr/>
                <p:nvPr/>
              </p:nvPicPr>
              <p:blipFill>
                <a:blip r:embed="rId5"/>
                <a:stretch>
                  <a:fillRect/>
                </a:stretch>
              </p:blipFill>
              <p:spPr>
                <a:xfrm>
                  <a:off x="5657423" y="437961"/>
                  <a:ext cx="40320" cy="36468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7" name="Ink 6">
                  <a:extLst>
                    <a:ext uri="{FF2B5EF4-FFF2-40B4-BE49-F238E27FC236}">
                      <a16:creationId xmlns:a16="http://schemas.microsoft.com/office/drawing/2014/main" id="{DA9B49A9-C72C-A283-C9FC-6AB9A37D6E3E}"/>
                    </a:ext>
                  </a:extLst>
                </p14:cNvPr>
                <p14:cNvContentPartPr/>
                <p14:nvPr/>
              </p14:nvContentPartPr>
              <p14:xfrm>
                <a:off x="5595143" y="716241"/>
                <a:ext cx="187200" cy="82080"/>
              </p14:xfrm>
            </p:contentPart>
          </mc:Choice>
          <mc:Fallback>
            <p:pic>
              <p:nvPicPr>
                <p:cNvPr id="7" name="Ink 6">
                  <a:extLst>
                    <a:ext uri="{FF2B5EF4-FFF2-40B4-BE49-F238E27FC236}">
                      <a16:creationId xmlns:a16="http://schemas.microsoft.com/office/drawing/2014/main" id="{DA9B49A9-C72C-A283-C9FC-6AB9A37D6E3E}"/>
                    </a:ext>
                  </a:extLst>
                </p:cNvPr>
                <p:cNvPicPr/>
                <p:nvPr/>
              </p:nvPicPr>
              <p:blipFill>
                <a:blip r:embed="rId7"/>
                <a:stretch>
                  <a:fillRect/>
                </a:stretch>
              </p:blipFill>
              <p:spPr>
                <a:xfrm>
                  <a:off x="5586503" y="707241"/>
                  <a:ext cx="204840" cy="9972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9" name="Ink 8">
                  <a:extLst>
                    <a:ext uri="{FF2B5EF4-FFF2-40B4-BE49-F238E27FC236}">
                      <a16:creationId xmlns:a16="http://schemas.microsoft.com/office/drawing/2014/main" id="{0BB562F0-C640-D48C-8F86-47F1A98EED42}"/>
                    </a:ext>
                  </a:extLst>
                </p14:cNvPr>
                <p14:cNvContentPartPr/>
                <p14:nvPr/>
              </p14:nvContentPartPr>
              <p14:xfrm>
                <a:off x="5235503" y="850161"/>
                <a:ext cx="1371600" cy="538920"/>
              </p14:xfrm>
            </p:contentPart>
          </mc:Choice>
          <mc:Fallback>
            <p:pic>
              <p:nvPicPr>
                <p:cNvPr id="9" name="Ink 8">
                  <a:extLst>
                    <a:ext uri="{FF2B5EF4-FFF2-40B4-BE49-F238E27FC236}">
                      <a16:creationId xmlns:a16="http://schemas.microsoft.com/office/drawing/2014/main" id="{0BB562F0-C640-D48C-8F86-47F1A98EED42}"/>
                    </a:ext>
                  </a:extLst>
                </p:cNvPr>
                <p:cNvPicPr/>
                <p:nvPr/>
              </p:nvPicPr>
              <p:blipFill>
                <a:blip r:embed="rId9"/>
                <a:stretch>
                  <a:fillRect/>
                </a:stretch>
              </p:blipFill>
              <p:spPr>
                <a:xfrm>
                  <a:off x="5226863" y="841521"/>
                  <a:ext cx="1389240" cy="55656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10" name="Ink 9">
                  <a:extLst>
                    <a:ext uri="{FF2B5EF4-FFF2-40B4-BE49-F238E27FC236}">
                      <a16:creationId xmlns:a16="http://schemas.microsoft.com/office/drawing/2014/main" id="{348A6B0C-ED42-E4CB-6C22-0A18774B5D6E}"/>
                    </a:ext>
                  </a:extLst>
                </p14:cNvPr>
                <p14:cNvContentPartPr/>
                <p14:nvPr/>
              </p14:nvContentPartPr>
              <p14:xfrm>
                <a:off x="5481743" y="967161"/>
                <a:ext cx="122760" cy="152280"/>
              </p14:xfrm>
            </p:contentPart>
          </mc:Choice>
          <mc:Fallback>
            <p:pic>
              <p:nvPicPr>
                <p:cNvPr id="10" name="Ink 9">
                  <a:extLst>
                    <a:ext uri="{FF2B5EF4-FFF2-40B4-BE49-F238E27FC236}">
                      <a16:creationId xmlns:a16="http://schemas.microsoft.com/office/drawing/2014/main" id="{348A6B0C-ED42-E4CB-6C22-0A18774B5D6E}"/>
                    </a:ext>
                  </a:extLst>
                </p:cNvPr>
                <p:cNvPicPr/>
                <p:nvPr/>
              </p:nvPicPr>
              <p:blipFill>
                <a:blip r:embed="rId11"/>
                <a:stretch>
                  <a:fillRect/>
                </a:stretch>
              </p:blipFill>
              <p:spPr>
                <a:xfrm>
                  <a:off x="5472743" y="958521"/>
                  <a:ext cx="140400" cy="16992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11" name="Ink 10">
                  <a:extLst>
                    <a:ext uri="{FF2B5EF4-FFF2-40B4-BE49-F238E27FC236}">
                      <a16:creationId xmlns:a16="http://schemas.microsoft.com/office/drawing/2014/main" id="{DD050E21-CC6F-E0A9-D37E-C98C543001CF}"/>
                    </a:ext>
                  </a:extLst>
                </p14:cNvPr>
                <p14:cNvContentPartPr/>
                <p14:nvPr/>
              </p14:nvContentPartPr>
              <p14:xfrm>
                <a:off x="5505863" y="1012881"/>
                <a:ext cx="158760" cy="104760"/>
              </p14:xfrm>
            </p:contentPart>
          </mc:Choice>
          <mc:Fallback>
            <p:pic>
              <p:nvPicPr>
                <p:cNvPr id="11" name="Ink 10">
                  <a:extLst>
                    <a:ext uri="{FF2B5EF4-FFF2-40B4-BE49-F238E27FC236}">
                      <a16:creationId xmlns:a16="http://schemas.microsoft.com/office/drawing/2014/main" id="{DD050E21-CC6F-E0A9-D37E-C98C543001CF}"/>
                    </a:ext>
                  </a:extLst>
                </p:cNvPr>
                <p:cNvPicPr/>
                <p:nvPr/>
              </p:nvPicPr>
              <p:blipFill>
                <a:blip r:embed="rId13"/>
                <a:stretch>
                  <a:fillRect/>
                </a:stretch>
              </p:blipFill>
              <p:spPr>
                <a:xfrm>
                  <a:off x="5497223" y="1003881"/>
                  <a:ext cx="176400" cy="12240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12" name="Ink 11">
                  <a:extLst>
                    <a:ext uri="{FF2B5EF4-FFF2-40B4-BE49-F238E27FC236}">
                      <a16:creationId xmlns:a16="http://schemas.microsoft.com/office/drawing/2014/main" id="{01F3937D-019B-3E46-FCB4-B8E5AAD04EE7}"/>
                    </a:ext>
                  </a:extLst>
                </p14:cNvPr>
                <p14:cNvContentPartPr/>
                <p14:nvPr/>
              </p14:nvContentPartPr>
              <p14:xfrm>
                <a:off x="5621783" y="1004241"/>
                <a:ext cx="136080" cy="98640"/>
              </p14:xfrm>
            </p:contentPart>
          </mc:Choice>
          <mc:Fallback>
            <p:pic>
              <p:nvPicPr>
                <p:cNvPr id="12" name="Ink 11">
                  <a:extLst>
                    <a:ext uri="{FF2B5EF4-FFF2-40B4-BE49-F238E27FC236}">
                      <a16:creationId xmlns:a16="http://schemas.microsoft.com/office/drawing/2014/main" id="{01F3937D-019B-3E46-FCB4-B8E5AAD04EE7}"/>
                    </a:ext>
                  </a:extLst>
                </p:cNvPr>
                <p:cNvPicPr/>
                <p:nvPr/>
              </p:nvPicPr>
              <p:blipFill>
                <a:blip r:embed="rId15"/>
                <a:stretch>
                  <a:fillRect/>
                </a:stretch>
              </p:blipFill>
              <p:spPr>
                <a:xfrm>
                  <a:off x="5613143" y="995241"/>
                  <a:ext cx="153720" cy="11628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13" name="Ink 12">
                  <a:extLst>
                    <a:ext uri="{FF2B5EF4-FFF2-40B4-BE49-F238E27FC236}">
                      <a16:creationId xmlns:a16="http://schemas.microsoft.com/office/drawing/2014/main" id="{89B04004-2062-CCED-DD64-06929DED7965}"/>
                    </a:ext>
                  </a:extLst>
                </p14:cNvPr>
                <p14:cNvContentPartPr/>
                <p14:nvPr/>
              </p14:nvContentPartPr>
              <p14:xfrm>
                <a:off x="5784503" y="961041"/>
                <a:ext cx="128160" cy="69480"/>
              </p14:xfrm>
            </p:contentPart>
          </mc:Choice>
          <mc:Fallback>
            <p:pic>
              <p:nvPicPr>
                <p:cNvPr id="13" name="Ink 12">
                  <a:extLst>
                    <a:ext uri="{FF2B5EF4-FFF2-40B4-BE49-F238E27FC236}">
                      <a16:creationId xmlns:a16="http://schemas.microsoft.com/office/drawing/2014/main" id="{89B04004-2062-CCED-DD64-06929DED7965}"/>
                    </a:ext>
                  </a:extLst>
                </p:cNvPr>
                <p:cNvPicPr/>
                <p:nvPr/>
              </p:nvPicPr>
              <p:blipFill>
                <a:blip r:embed="rId17"/>
                <a:stretch>
                  <a:fillRect/>
                </a:stretch>
              </p:blipFill>
              <p:spPr>
                <a:xfrm>
                  <a:off x="5775863" y="952401"/>
                  <a:ext cx="145800" cy="8712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4" name="Ink 13">
                  <a:extLst>
                    <a:ext uri="{FF2B5EF4-FFF2-40B4-BE49-F238E27FC236}">
                      <a16:creationId xmlns:a16="http://schemas.microsoft.com/office/drawing/2014/main" id="{9AD39411-7DA2-5CE3-3713-32FA4D9EAF06}"/>
                    </a:ext>
                  </a:extLst>
                </p14:cNvPr>
                <p14:cNvContentPartPr/>
                <p14:nvPr/>
              </p14:nvContentPartPr>
              <p14:xfrm>
                <a:off x="5575343" y="1192161"/>
                <a:ext cx="142920" cy="125640"/>
              </p14:xfrm>
            </p:contentPart>
          </mc:Choice>
          <mc:Fallback>
            <p:pic>
              <p:nvPicPr>
                <p:cNvPr id="14" name="Ink 13">
                  <a:extLst>
                    <a:ext uri="{FF2B5EF4-FFF2-40B4-BE49-F238E27FC236}">
                      <a16:creationId xmlns:a16="http://schemas.microsoft.com/office/drawing/2014/main" id="{9AD39411-7DA2-5CE3-3713-32FA4D9EAF06}"/>
                    </a:ext>
                  </a:extLst>
                </p:cNvPr>
                <p:cNvPicPr/>
                <p:nvPr/>
              </p:nvPicPr>
              <p:blipFill>
                <a:blip r:embed="rId19"/>
                <a:stretch>
                  <a:fillRect/>
                </a:stretch>
              </p:blipFill>
              <p:spPr>
                <a:xfrm>
                  <a:off x="5566343" y="1183161"/>
                  <a:ext cx="160560" cy="14328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5" name="Ink 14">
                  <a:extLst>
                    <a:ext uri="{FF2B5EF4-FFF2-40B4-BE49-F238E27FC236}">
                      <a16:creationId xmlns:a16="http://schemas.microsoft.com/office/drawing/2014/main" id="{0E32F3C2-8D8B-C90B-5BF7-747A66610CB7}"/>
                    </a:ext>
                  </a:extLst>
                </p14:cNvPr>
                <p14:cNvContentPartPr/>
                <p14:nvPr/>
              </p14:nvContentPartPr>
              <p14:xfrm>
                <a:off x="5751023" y="1153641"/>
                <a:ext cx="335880" cy="140760"/>
              </p14:xfrm>
            </p:contentPart>
          </mc:Choice>
          <mc:Fallback>
            <p:pic>
              <p:nvPicPr>
                <p:cNvPr id="15" name="Ink 14">
                  <a:extLst>
                    <a:ext uri="{FF2B5EF4-FFF2-40B4-BE49-F238E27FC236}">
                      <a16:creationId xmlns:a16="http://schemas.microsoft.com/office/drawing/2014/main" id="{0E32F3C2-8D8B-C90B-5BF7-747A66610CB7}"/>
                    </a:ext>
                  </a:extLst>
                </p:cNvPr>
                <p:cNvPicPr/>
                <p:nvPr/>
              </p:nvPicPr>
              <p:blipFill>
                <a:blip r:embed="rId21"/>
                <a:stretch>
                  <a:fillRect/>
                </a:stretch>
              </p:blipFill>
              <p:spPr>
                <a:xfrm>
                  <a:off x="5742023" y="1145001"/>
                  <a:ext cx="353520" cy="15840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16" name="Ink 15">
                  <a:extLst>
                    <a:ext uri="{FF2B5EF4-FFF2-40B4-BE49-F238E27FC236}">
                      <a16:creationId xmlns:a16="http://schemas.microsoft.com/office/drawing/2014/main" id="{924730A7-076E-8F55-CC40-24EC397A06BA}"/>
                    </a:ext>
                  </a:extLst>
                </p14:cNvPr>
                <p14:cNvContentPartPr/>
                <p14:nvPr/>
              </p14:nvContentPartPr>
              <p14:xfrm>
                <a:off x="6122543" y="1137081"/>
                <a:ext cx="102240" cy="96120"/>
              </p14:xfrm>
            </p:contentPart>
          </mc:Choice>
          <mc:Fallback>
            <p:pic>
              <p:nvPicPr>
                <p:cNvPr id="16" name="Ink 15">
                  <a:extLst>
                    <a:ext uri="{FF2B5EF4-FFF2-40B4-BE49-F238E27FC236}">
                      <a16:creationId xmlns:a16="http://schemas.microsoft.com/office/drawing/2014/main" id="{924730A7-076E-8F55-CC40-24EC397A06BA}"/>
                    </a:ext>
                  </a:extLst>
                </p:cNvPr>
                <p:cNvPicPr/>
                <p:nvPr/>
              </p:nvPicPr>
              <p:blipFill>
                <a:blip r:embed="rId23"/>
                <a:stretch>
                  <a:fillRect/>
                </a:stretch>
              </p:blipFill>
              <p:spPr>
                <a:xfrm>
                  <a:off x="6113543" y="1128081"/>
                  <a:ext cx="119880" cy="11376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17" name="Ink 16">
                  <a:extLst>
                    <a:ext uri="{FF2B5EF4-FFF2-40B4-BE49-F238E27FC236}">
                      <a16:creationId xmlns:a16="http://schemas.microsoft.com/office/drawing/2014/main" id="{0D46339F-58DF-98A7-C612-2152B3B23197}"/>
                    </a:ext>
                  </a:extLst>
                </p14:cNvPr>
                <p14:cNvContentPartPr/>
                <p14:nvPr/>
              </p14:nvContentPartPr>
              <p14:xfrm>
                <a:off x="6234503" y="1154721"/>
                <a:ext cx="18000" cy="62640"/>
              </p14:xfrm>
            </p:contentPart>
          </mc:Choice>
          <mc:Fallback>
            <p:pic>
              <p:nvPicPr>
                <p:cNvPr id="17" name="Ink 16">
                  <a:extLst>
                    <a:ext uri="{FF2B5EF4-FFF2-40B4-BE49-F238E27FC236}">
                      <a16:creationId xmlns:a16="http://schemas.microsoft.com/office/drawing/2014/main" id="{0D46339F-58DF-98A7-C612-2152B3B23197}"/>
                    </a:ext>
                  </a:extLst>
                </p:cNvPr>
                <p:cNvPicPr/>
                <p:nvPr/>
              </p:nvPicPr>
              <p:blipFill>
                <a:blip r:embed="rId25"/>
                <a:stretch>
                  <a:fillRect/>
                </a:stretch>
              </p:blipFill>
              <p:spPr>
                <a:xfrm>
                  <a:off x="6225863" y="1145721"/>
                  <a:ext cx="35640" cy="8028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18" name="Ink 17">
                  <a:extLst>
                    <a:ext uri="{FF2B5EF4-FFF2-40B4-BE49-F238E27FC236}">
                      <a16:creationId xmlns:a16="http://schemas.microsoft.com/office/drawing/2014/main" id="{0FF48200-7693-4CD6-910C-1559F1257990}"/>
                    </a:ext>
                  </a:extLst>
                </p14:cNvPr>
                <p14:cNvContentPartPr/>
                <p14:nvPr/>
              </p14:nvContentPartPr>
              <p14:xfrm>
                <a:off x="6212903" y="1128081"/>
                <a:ext cx="86400" cy="117000"/>
              </p14:xfrm>
            </p:contentPart>
          </mc:Choice>
          <mc:Fallback>
            <p:pic>
              <p:nvPicPr>
                <p:cNvPr id="18" name="Ink 17">
                  <a:extLst>
                    <a:ext uri="{FF2B5EF4-FFF2-40B4-BE49-F238E27FC236}">
                      <a16:creationId xmlns:a16="http://schemas.microsoft.com/office/drawing/2014/main" id="{0FF48200-7693-4CD6-910C-1559F1257990}"/>
                    </a:ext>
                  </a:extLst>
                </p:cNvPr>
                <p:cNvPicPr/>
                <p:nvPr/>
              </p:nvPicPr>
              <p:blipFill>
                <a:blip r:embed="rId27"/>
                <a:stretch>
                  <a:fillRect/>
                </a:stretch>
              </p:blipFill>
              <p:spPr>
                <a:xfrm>
                  <a:off x="6203903" y="1119081"/>
                  <a:ext cx="104040" cy="13464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19" name="Ink 18">
                  <a:extLst>
                    <a:ext uri="{FF2B5EF4-FFF2-40B4-BE49-F238E27FC236}">
                      <a16:creationId xmlns:a16="http://schemas.microsoft.com/office/drawing/2014/main" id="{78C7DAA3-60E6-11F1-5325-68F1761602D6}"/>
                    </a:ext>
                  </a:extLst>
                </p14:cNvPr>
                <p14:cNvContentPartPr/>
                <p14:nvPr/>
              </p14:nvContentPartPr>
              <p14:xfrm>
                <a:off x="6262943" y="1114041"/>
                <a:ext cx="123840" cy="110160"/>
              </p14:xfrm>
            </p:contentPart>
          </mc:Choice>
          <mc:Fallback>
            <p:pic>
              <p:nvPicPr>
                <p:cNvPr id="19" name="Ink 18">
                  <a:extLst>
                    <a:ext uri="{FF2B5EF4-FFF2-40B4-BE49-F238E27FC236}">
                      <a16:creationId xmlns:a16="http://schemas.microsoft.com/office/drawing/2014/main" id="{78C7DAA3-60E6-11F1-5325-68F1761602D6}"/>
                    </a:ext>
                  </a:extLst>
                </p:cNvPr>
                <p:cNvPicPr/>
                <p:nvPr/>
              </p:nvPicPr>
              <p:blipFill>
                <a:blip r:embed="rId29"/>
                <a:stretch>
                  <a:fillRect/>
                </a:stretch>
              </p:blipFill>
              <p:spPr>
                <a:xfrm>
                  <a:off x="6254303" y="1105401"/>
                  <a:ext cx="141480" cy="12780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20" name="Ink 19">
                  <a:extLst>
                    <a:ext uri="{FF2B5EF4-FFF2-40B4-BE49-F238E27FC236}">
                      <a16:creationId xmlns:a16="http://schemas.microsoft.com/office/drawing/2014/main" id="{113C494D-36CE-FE5C-4E7E-8EF77BA5BA4B}"/>
                    </a:ext>
                  </a:extLst>
                </p14:cNvPr>
                <p14:cNvContentPartPr/>
                <p14:nvPr/>
              </p14:nvContentPartPr>
              <p14:xfrm>
                <a:off x="5770823" y="1413561"/>
                <a:ext cx="21600" cy="177480"/>
              </p14:xfrm>
            </p:contentPart>
          </mc:Choice>
          <mc:Fallback>
            <p:pic>
              <p:nvPicPr>
                <p:cNvPr id="20" name="Ink 19">
                  <a:extLst>
                    <a:ext uri="{FF2B5EF4-FFF2-40B4-BE49-F238E27FC236}">
                      <a16:creationId xmlns:a16="http://schemas.microsoft.com/office/drawing/2014/main" id="{113C494D-36CE-FE5C-4E7E-8EF77BA5BA4B}"/>
                    </a:ext>
                  </a:extLst>
                </p:cNvPr>
                <p:cNvPicPr/>
                <p:nvPr/>
              </p:nvPicPr>
              <p:blipFill>
                <a:blip r:embed="rId31"/>
                <a:stretch>
                  <a:fillRect/>
                </a:stretch>
              </p:blipFill>
              <p:spPr>
                <a:xfrm>
                  <a:off x="5762183" y="1404921"/>
                  <a:ext cx="39240" cy="19512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21" name="Ink 20">
                  <a:extLst>
                    <a:ext uri="{FF2B5EF4-FFF2-40B4-BE49-F238E27FC236}">
                      <a16:creationId xmlns:a16="http://schemas.microsoft.com/office/drawing/2014/main" id="{1079097B-76C8-91D7-6E40-2C82A32887EB}"/>
                    </a:ext>
                  </a:extLst>
                </p14:cNvPr>
                <p14:cNvContentPartPr/>
                <p14:nvPr/>
              </p14:nvContentPartPr>
              <p14:xfrm>
                <a:off x="5730863" y="1551441"/>
                <a:ext cx="106200" cy="37080"/>
              </p14:xfrm>
            </p:contentPart>
          </mc:Choice>
          <mc:Fallback>
            <p:pic>
              <p:nvPicPr>
                <p:cNvPr id="21" name="Ink 20">
                  <a:extLst>
                    <a:ext uri="{FF2B5EF4-FFF2-40B4-BE49-F238E27FC236}">
                      <a16:creationId xmlns:a16="http://schemas.microsoft.com/office/drawing/2014/main" id="{1079097B-76C8-91D7-6E40-2C82A32887EB}"/>
                    </a:ext>
                  </a:extLst>
                </p:cNvPr>
                <p:cNvPicPr/>
                <p:nvPr/>
              </p:nvPicPr>
              <p:blipFill>
                <a:blip r:embed="rId33"/>
                <a:stretch>
                  <a:fillRect/>
                </a:stretch>
              </p:blipFill>
              <p:spPr>
                <a:xfrm>
                  <a:off x="5722223" y="1542801"/>
                  <a:ext cx="123840" cy="5472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22" name="Ink 21">
                  <a:extLst>
                    <a:ext uri="{FF2B5EF4-FFF2-40B4-BE49-F238E27FC236}">
                      <a16:creationId xmlns:a16="http://schemas.microsoft.com/office/drawing/2014/main" id="{7172F8B1-7A14-5D35-D2AD-0E95E4497113}"/>
                    </a:ext>
                  </a:extLst>
                </p14:cNvPr>
                <p14:cNvContentPartPr/>
                <p14:nvPr/>
              </p14:nvContentPartPr>
              <p14:xfrm>
                <a:off x="5343863" y="1727121"/>
                <a:ext cx="28080" cy="382680"/>
              </p14:xfrm>
            </p:contentPart>
          </mc:Choice>
          <mc:Fallback>
            <p:pic>
              <p:nvPicPr>
                <p:cNvPr id="22" name="Ink 21">
                  <a:extLst>
                    <a:ext uri="{FF2B5EF4-FFF2-40B4-BE49-F238E27FC236}">
                      <a16:creationId xmlns:a16="http://schemas.microsoft.com/office/drawing/2014/main" id="{7172F8B1-7A14-5D35-D2AD-0E95E4497113}"/>
                    </a:ext>
                  </a:extLst>
                </p:cNvPr>
                <p:cNvPicPr/>
                <p:nvPr/>
              </p:nvPicPr>
              <p:blipFill>
                <a:blip r:embed="rId35"/>
                <a:stretch>
                  <a:fillRect/>
                </a:stretch>
              </p:blipFill>
              <p:spPr>
                <a:xfrm>
                  <a:off x="5334863" y="1718121"/>
                  <a:ext cx="45720" cy="40032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23" name="Ink 22">
                  <a:extLst>
                    <a:ext uri="{FF2B5EF4-FFF2-40B4-BE49-F238E27FC236}">
                      <a16:creationId xmlns:a16="http://schemas.microsoft.com/office/drawing/2014/main" id="{1489DEF0-757C-D9EF-5A3B-FE7C4954D251}"/>
                    </a:ext>
                  </a:extLst>
                </p14:cNvPr>
                <p14:cNvContentPartPr/>
                <p14:nvPr/>
              </p14:nvContentPartPr>
              <p14:xfrm>
                <a:off x="5307863" y="1633521"/>
                <a:ext cx="1447200" cy="93960"/>
              </p14:xfrm>
            </p:contentPart>
          </mc:Choice>
          <mc:Fallback>
            <p:pic>
              <p:nvPicPr>
                <p:cNvPr id="23" name="Ink 22">
                  <a:extLst>
                    <a:ext uri="{FF2B5EF4-FFF2-40B4-BE49-F238E27FC236}">
                      <a16:creationId xmlns:a16="http://schemas.microsoft.com/office/drawing/2014/main" id="{1489DEF0-757C-D9EF-5A3B-FE7C4954D251}"/>
                    </a:ext>
                  </a:extLst>
                </p:cNvPr>
                <p:cNvPicPr/>
                <p:nvPr/>
              </p:nvPicPr>
              <p:blipFill>
                <a:blip r:embed="rId37"/>
                <a:stretch>
                  <a:fillRect/>
                </a:stretch>
              </p:blipFill>
              <p:spPr>
                <a:xfrm>
                  <a:off x="5299223" y="1624521"/>
                  <a:ext cx="1464840" cy="11160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24" name="Ink 23">
                  <a:extLst>
                    <a:ext uri="{FF2B5EF4-FFF2-40B4-BE49-F238E27FC236}">
                      <a16:creationId xmlns:a16="http://schemas.microsoft.com/office/drawing/2014/main" id="{699D7880-D752-9A1D-D42C-2DB748BD88F3}"/>
                    </a:ext>
                  </a:extLst>
                </p14:cNvPr>
                <p14:cNvContentPartPr/>
                <p14:nvPr/>
              </p14:nvContentPartPr>
              <p14:xfrm>
                <a:off x="5262143" y="2195481"/>
                <a:ext cx="53640" cy="85680"/>
              </p14:xfrm>
            </p:contentPart>
          </mc:Choice>
          <mc:Fallback>
            <p:pic>
              <p:nvPicPr>
                <p:cNvPr id="24" name="Ink 23">
                  <a:extLst>
                    <a:ext uri="{FF2B5EF4-FFF2-40B4-BE49-F238E27FC236}">
                      <a16:creationId xmlns:a16="http://schemas.microsoft.com/office/drawing/2014/main" id="{699D7880-D752-9A1D-D42C-2DB748BD88F3}"/>
                    </a:ext>
                  </a:extLst>
                </p:cNvPr>
                <p:cNvPicPr/>
                <p:nvPr/>
              </p:nvPicPr>
              <p:blipFill>
                <a:blip r:embed="rId39"/>
                <a:stretch>
                  <a:fillRect/>
                </a:stretch>
              </p:blipFill>
              <p:spPr>
                <a:xfrm>
                  <a:off x="5253143" y="2186481"/>
                  <a:ext cx="71280" cy="10332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25" name="Ink 24">
                  <a:extLst>
                    <a:ext uri="{FF2B5EF4-FFF2-40B4-BE49-F238E27FC236}">
                      <a16:creationId xmlns:a16="http://schemas.microsoft.com/office/drawing/2014/main" id="{2933ED59-26EF-AC4D-A20F-B49C94A324FD}"/>
                    </a:ext>
                  </a:extLst>
                </p14:cNvPr>
                <p14:cNvContentPartPr/>
                <p14:nvPr/>
              </p14:nvContentPartPr>
              <p14:xfrm>
                <a:off x="5312183" y="2021601"/>
                <a:ext cx="1281240" cy="257400"/>
              </p14:xfrm>
            </p:contentPart>
          </mc:Choice>
          <mc:Fallback>
            <p:pic>
              <p:nvPicPr>
                <p:cNvPr id="25" name="Ink 24">
                  <a:extLst>
                    <a:ext uri="{FF2B5EF4-FFF2-40B4-BE49-F238E27FC236}">
                      <a16:creationId xmlns:a16="http://schemas.microsoft.com/office/drawing/2014/main" id="{2933ED59-26EF-AC4D-A20F-B49C94A324FD}"/>
                    </a:ext>
                  </a:extLst>
                </p:cNvPr>
                <p:cNvPicPr/>
                <p:nvPr/>
              </p:nvPicPr>
              <p:blipFill>
                <a:blip r:embed="rId41"/>
                <a:stretch>
                  <a:fillRect/>
                </a:stretch>
              </p:blipFill>
              <p:spPr>
                <a:xfrm>
                  <a:off x="5303183" y="2012961"/>
                  <a:ext cx="1298880" cy="27504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26" name="Ink 25">
                  <a:extLst>
                    <a:ext uri="{FF2B5EF4-FFF2-40B4-BE49-F238E27FC236}">
                      <a16:creationId xmlns:a16="http://schemas.microsoft.com/office/drawing/2014/main" id="{00495249-0ECF-2C7A-A4D0-D2A5738DB35B}"/>
                    </a:ext>
                  </a:extLst>
                </p14:cNvPr>
                <p14:cNvContentPartPr/>
                <p14:nvPr/>
              </p14:nvContentPartPr>
              <p14:xfrm>
                <a:off x="6540863" y="1640001"/>
                <a:ext cx="144720" cy="583560"/>
              </p14:xfrm>
            </p:contentPart>
          </mc:Choice>
          <mc:Fallback>
            <p:pic>
              <p:nvPicPr>
                <p:cNvPr id="26" name="Ink 25">
                  <a:extLst>
                    <a:ext uri="{FF2B5EF4-FFF2-40B4-BE49-F238E27FC236}">
                      <a16:creationId xmlns:a16="http://schemas.microsoft.com/office/drawing/2014/main" id="{00495249-0ECF-2C7A-A4D0-D2A5738DB35B}"/>
                    </a:ext>
                  </a:extLst>
                </p:cNvPr>
                <p:cNvPicPr/>
                <p:nvPr/>
              </p:nvPicPr>
              <p:blipFill>
                <a:blip r:embed="rId43"/>
                <a:stretch>
                  <a:fillRect/>
                </a:stretch>
              </p:blipFill>
              <p:spPr>
                <a:xfrm>
                  <a:off x="6531863" y="1631361"/>
                  <a:ext cx="162360" cy="60120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28" name="Ink 27">
                  <a:extLst>
                    <a:ext uri="{FF2B5EF4-FFF2-40B4-BE49-F238E27FC236}">
                      <a16:creationId xmlns:a16="http://schemas.microsoft.com/office/drawing/2014/main" id="{45AF18B8-476C-351B-FD7E-EBF4C3169617}"/>
                    </a:ext>
                  </a:extLst>
                </p14:cNvPr>
                <p14:cNvContentPartPr/>
                <p14:nvPr/>
              </p14:nvContentPartPr>
              <p14:xfrm>
                <a:off x="5493263" y="1870041"/>
                <a:ext cx="11520" cy="184320"/>
              </p14:xfrm>
            </p:contentPart>
          </mc:Choice>
          <mc:Fallback>
            <p:pic>
              <p:nvPicPr>
                <p:cNvPr id="28" name="Ink 27">
                  <a:extLst>
                    <a:ext uri="{FF2B5EF4-FFF2-40B4-BE49-F238E27FC236}">
                      <a16:creationId xmlns:a16="http://schemas.microsoft.com/office/drawing/2014/main" id="{45AF18B8-476C-351B-FD7E-EBF4C3169617}"/>
                    </a:ext>
                  </a:extLst>
                </p:cNvPr>
                <p:cNvPicPr/>
                <p:nvPr/>
              </p:nvPicPr>
              <p:blipFill>
                <a:blip r:embed="rId45"/>
                <a:stretch>
                  <a:fillRect/>
                </a:stretch>
              </p:blipFill>
              <p:spPr>
                <a:xfrm>
                  <a:off x="5484263" y="1861401"/>
                  <a:ext cx="29160" cy="20196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29" name="Ink 28">
                  <a:extLst>
                    <a:ext uri="{FF2B5EF4-FFF2-40B4-BE49-F238E27FC236}">
                      <a16:creationId xmlns:a16="http://schemas.microsoft.com/office/drawing/2014/main" id="{95AAC0AA-3463-102E-8342-889BDB5CF65B}"/>
                    </a:ext>
                  </a:extLst>
                </p14:cNvPr>
                <p14:cNvContentPartPr/>
                <p14:nvPr/>
              </p14:nvContentPartPr>
              <p14:xfrm>
                <a:off x="5479223" y="1812441"/>
                <a:ext cx="131760" cy="212760"/>
              </p14:xfrm>
            </p:contentPart>
          </mc:Choice>
          <mc:Fallback>
            <p:pic>
              <p:nvPicPr>
                <p:cNvPr id="29" name="Ink 28">
                  <a:extLst>
                    <a:ext uri="{FF2B5EF4-FFF2-40B4-BE49-F238E27FC236}">
                      <a16:creationId xmlns:a16="http://schemas.microsoft.com/office/drawing/2014/main" id="{95AAC0AA-3463-102E-8342-889BDB5CF65B}"/>
                    </a:ext>
                  </a:extLst>
                </p:cNvPr>
                <p:cNvPicPr/>
                <p:nvPr/>
              </p:nvPicPr>
              <p:blipFill>
                <a:blip r:embed="rId47"/>
                <a:stretch>
                  <a:fillRect/>
                </a:stretch>
              </p:blipFill>
              <p:spPr>
                <a:xfrm>
                  <a:off x="5470223" y="1803801"/>
                  <a:ext cx="149400" cy="23040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30" name="Ink 29">
                  <a:extLst>
                    <a:ext uri="{FF2B5EF4-FFF2-40B4-BE49-F238E27FC236}">
                      <a16:creationId xmlns:a16="http://schemas.microsoft.com/office/drawing/2014/main" id="{B5D2D931-88CA-AE23-6355-02E628606AB6}"/>
                    </a:ext>
                  </a:extLst>
                </p14:cNvPr>
                <p14:cNvContentPartPr/>
                <p14:nvPr/>
              </p14:nvContentPartPr>
              <p14:xfrm>
                <a:off x="5579303" y="1876521"/>
                <a:ext cx="200160" cy="174960"/>
              </p14:xfrm>
            </p:contentPart>
          </mc:Choice>
          <mc:Fallback>
            <p:pic>
              <p:nvPicPr>
                <p:cNvPr id="30" name="Ink 29">
                  <a:extLst>
                    <a:ext uri="{FF2B5EF4-FFF2-40B4-BE49-F238E27FC236}">
                      <a16:creationId xmlns:a16="http://schemas.microsoft.com/office/drawing/2014/main" id="{B5D2D931-88CA-AE23-6355-02E628606AB6}"/>
                    </a:ext>
                  </a:extLst>
                </p:cNvPr>
                <p:cNvPicPr/>
                <p:nvPr/>
              </p:nvPicPr>
              <p:blipFill>
                <a:blip r:embed="rId49"/>
                <a:stretch>
                  <a:fillRect/>
                </a:stretch>
              </p:blipFill>
              <p:spPr>
                <a:xfrm>
                  <a:off x="5570303" y="1867521"/>
                  <a:ext cx="217800" cy="19260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31" name="Ink 30">
                  <a:extLst>
                    <a:ext uri="{FF2B5EF4-FFF2-40B4-BE49-F238E27FC236}">
                      <a16:creationId xmlns:a16="http://schemas.microsoft.com/office/drawing/2014/main" id="{97C4C118-43E7-2052-DC19-E8E8C943D0A0}"/>
                    </a:ext>
                  </a:extLst>
                </p14:cNvPr>
                <p14:cNvContentPartPr/>
                <p14:nvPr/>
              </p14:nvContentPartPr>
              <p14:xfrm>
                <a:off x="5817983" y="1921161"/>
                <a:ext cx="12960" cy="4320"/>
              </p14:xfrm>
            </p:contentPart>
          </mc:Choice>
          <mc:Fallback>
            <p:pic>
              <p:nvPicPr>
                <p:cNvPr id="31" name="Ink 30">
                  <a:extLst>
                    <a:ext uri="{FF2B5EF4-FFF2-40B4-BE49-F238E27FC236}">
                      <a16:creationId xmlns:a16="http://schemas.microsoft.com/office/drawing/2014/main" id="{97C4C118-43E7-2052-DC19-E8E8C943D0A0}"/>
                    </a:ext>
                  </a:extLst>
                </p:cNvPr>
                <p:cNvPicPr/>
                <p:nvPr/>
              </p:nvPicPr>
              <p:blipFill>
                <a:blip r:embed="rId51"/>
                <a:stretch>
                  <a:fillRect/>
                </a:stretch>
              </p:blipFill>
              <p:spPr>
                <a:xfrm>
                  <a:off x="5808983" y="1912161"/>
                  <a:ext cx="30600" cy="2196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33" name="Ink 32">
                  <a:extLst>
                    <a:ext uri="{FF2B5EF4-FFF2-40B4-BE49-F238E27FC236}">
                      <a16:creationId xmlns:a16="http://schemas.microsoft.com/office/drawing/2014/main" id="{25ECFB97-ED1C-8C5D-4ABE-843633DFDAE4}"/>
                    </a:ext>
                  </a:extLst>
                </p14:cNvPr>
                <p14:cNvContentPartPr/>
                <p14:nvPr/>
              </p14:nvContentPartPr>
              <p14:xfrm>
                <a:off x="5837423" y="1940601"/>
                <a:ext cx="100800" cy="222840"/>
              </p14:xfrm>
            </p:contentPart>
          </mc:Choice>
          <mc:Fallback>
            <p:pic>
              <p:nvPicPr>
                <p:cNvPr id="33" name="Ink 32">
                  <a:extLst>
                    <a:ext uri="{FF2B5EF4-FFF2-40B4-BE49-F238E27FC236}">
                      <a16:creationId xmlns:a16="http://schemas.microsoft.com/office/drawing/2014/main" id="{25ECFB97-ED1C-8C5D-4ABE-843633DFDAE4}"/>
                    </a:ext>
                  </a:extLst>
                </p:cNvPr>
                <p:cNvPicPr/>
                <p:nvPr/>
              </p:nvPicPr>
              <p:blipFill>
                <a:blip r:embed="rId53"/>
                <a:stretch>
                  <a:fillRect/>
                </a:stretch>
              </p:blipFill>
              <p:spPr>
                <a:xfrm>
                  <a:off x="5828423" y="1931961"/>
                  <a:ext cx="118440" cy="24048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34" name="Ink 33">
                  <a:extLst>
                    <a:ext uri="{FF2B5EF4-FFF2-40B4-BE49-F238E27FC236}">
                      <a16:creationId xmlns:a16="http://schemas.microsoft.com/office/drawing/2014/main" id="{95226220-71F6-0A14-5ADB-5FE20D46F888}"/>
                    </a:ext>
                  </a:extLst>
                </p14:cNvPr>
                <p14:cNvContentPartPr/>
                <p14:nvPr/>
              </p14:nvContentPartPr>
              <p14:xfrm>
                <a:off x="5920223" y="2015121"/>
                <a:ext cx="132840" cy="97200"/>
              </p14:xfrm>
            </p:contentPart>
          </mc:Choice>
          <mc:Fallback>
            <p:pic>
              <p:nvPicPr>
                <p:cNvPr id="34" name="Ink 33">
                  <a:extLst>
                    <a:ext uri="{FF2B5EF4-FFF2-40B4-BE49-F238E27FC236}">
                      <a16:creationId xmlns:a16="http://schemas.microsoft.com/office/drawing/2014/main" id="{95226220-71F6-0A14-5ADB-5FE20D46F888}"/>
                    </a:ext>
                  </a:extLst>
                </p:cNvPr>
                <p:cNvPicPr/>
                <p:nvPr/>
              </p:nvPicPr>
              <p:blipFill>
                <a:blip r:embed="rId55"/>
                <a:stretch>
                  <a:fillRect/>
                </a:stretch>
              </p:blipFill>
              <p:spPr>
                <a:xfrm>
                  <a:off x="5911583" y="2006481"/>
                  <a:ext cx="150480" cy="11484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35" name="Ink 34">
                  <a:extLst>
                    <a:ext uri="{FF2B5EF4-FFF2-40B4-BE49-F238E27FC236}">
                      <a16:creationId xmlns:a16="http://schemas.microsoft.com/office/drawing/2014/main" id="{02B8AC11-775C-FCB6-39D3-2FA18134B312}"/>
                    </a:ext>
                  </a:extLst>
                </p14:cNvPr>
                <p14:cNvContentPartPr/>
                <p14:nvPr/>
              </p14:nvContentPartPr>
              <p14:xfrm>
                <a:off x="6098423" y="1947441"/>
                <a:ext cx="64440" cy="168480"/>
              </p14:xfrm>
            </p:contentPart>
          </mc:Choice>
          <mc:Fallback>
            <p:pic>
              <p:nvPicPr>
                <p:cNvPr id="35" name="Ink 34">
                  <a:extLst>
                    <a:ext uri="{FF2B5EF4-FFF2-40B4-BE49-F238E27FC236}">
                      <a16:creationId xmlns:a16="http://schemas.microsoft.com/office/drawing/2014/main" id="{02B8AC11-775C-FCB6-39D3-2FA18134B312}"/>
                    </a:ext>
                  </a:extLst>
                </p:cNvPr>
                <p:cNvPicPr/>
                <p:nvPr/>
              </p:nvPicPr>
              <p:blipFill>
                <a:blip r:embed="rId57"/>
                <a:stretch>
                  <a:fillRect/>
                </a:stretch>
              </p:blipFill>
              <p:spPr>
                <a:xfrm>
                  <a:off x="6089423" y="1938801"/>
                  <a:ext cx="82080" cy="18612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36" name="Ink 35">
                  <a:extLst>
                    <a:ext uri="{FF2B5EF4-FFF2-40B4-BE49-F238E27FC236}">
                      <a16:creationId xmlns:a16="http://schemas.microsoft.com/office/drawing/2014/main" id="{5DA12FBE-DA88-7058-DAA2-A2F2F2E5DE95}"/>
                    </a:ext>
                  </a:extLst>
                </p14:cNvPr>
                <p14:cNvContentPartPr/>
                <p14:nvPr/>
              </p14:nvContentPartPr>
              <p14:xfrm>
                <a:off x="6195983" y="1989561"/>
                <a:ext cx="50040" cy="110520"/>
              </p14:xfrm>
            </p:contentPart>
          </mc:Choice>
          <mc:Fallback>
            <p:pic>
              <p:nvPicPr>
                <p:cNvPr id="36" name="Ink 35">
                  <a:extLst>
                    <a:ext uri="{FF2B5EF4-FFF2-40B4-BE49-F238E27FC236}">
                      <a16:creationId xmlns:a16="http://schemas.microsoft.com/office/drawing/2014/main" id="{5DA12FBE-DA88-7058-DAA2-A2F2F2E5DE95}"/>
                    </a:ext>
                  </a:extLst>
                </p:cNvPr>
                <p:cNvPicPr/>
                <p:nvPr/>
              </p:nvPicPr>
              <p:blipFill>
                <a:blip r:embed="rId59"/>
                <a:stretch>
                  <a:fillRect/>
                </a:stretch>
              </p:blipFill>
              <p:spPr>
                <a:xfrm>
                  <a:off x="6186983" y="1980561"/>
                  <a:ext cx="67680" cy="12816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37" name="Ink 36">
                  <a:extLst>
                    <a:ext uri="{FF2B5EF4-FFF2-40B4-BE49-F238E27FC236}">
                      <a16:creationId xmlns:a16="http://schemas.microsoft.com/office/drawing/2014/main" id="{36E6ED63-C452-C9B6-43DC-040A9122E29F}"/>
                    </a:ext>
                  </a:extLst>
                </p14:cNvPr>
                <p14:cNvContentPartPr/>
                <p14:nvPr/>
              </p14:nvContentPartPr>
              <p14:xfrm>
                <a:off x="6272663" y="1981281"/>
                <a:ext cx="129600" cy="93240"/>
              </p14:xfrm>
            </p:contentPart>
          </mc:Choice>
          <mc:Fallback>
            <p:pic>
              <p:nvPicPr>
                <p:cNvPr id="37" name="Ink 36">
                  <a:extLst>
                    <a:ext uri="{FF2B5EF4-FFF2-40B4-BE49-F238E27FC236}">
                      <a16:creationId xmlns:a16="http://schemas.microsoft.com/office/drawing/2014/main" id="{36E6ED63-C452-C9B6-43DC-040A9122E29F}"/>
                    </a:ext>
                  </a:extLst>
                </p:cNvPr>
                <p:cNvPicPr/>
                <p:nvPr/>
              </p:nvPicPr>
              <p:blipFill>
                <a:blip r:embed="rId61"/>
                <a:stretch>
                  <a:fillRect/>
                </a:stretch>
              </p:blipFill>
              <p:spPr>
                <a:xfrm>
                  <a:off x="6263663" y="1972641"/>
                  <a:ext cx="147240" cy="11088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38" name="Ink 37">
                  <a:extLst>
                    <a:ext uri="{FF2B5EF4-FFF2-40B4-BE49-F238E27FC236}">
                      <a16:creationId xmlns:a16="http://schemas.microsoft.com/office/drawing/2014/main" id="{D1287E6B-2CE5-0559-174D-9FA6A9D15148}"/>
                    </a:ext>
                  </a:extLst>
                </p14:cNvPr>
                <p14:cNvContentPartPr/>
                <p14:nvPr/>
              </p14:nvContentPartPr>
              <p14:xfrm>
                <a:off x="6437903" y="1975881"/>
                <a:ext cx="14400" cy="87480"/>
              </p14:xfrm>
            </p:contentPart>
          </mc:Choice>
          <mc:Fallback>
            <p:pic>
              <p:nvPicPr>
                <p:cNvPr id="38" name="Ink 37">
                  <a:extLst>
                    <a:ext uri="{FF2B5EF4-FFF2-40B4-BE49-F238E27FC236}">
                      <a16:creationId xmlns:a16="http://schemas.microsoft.com/office/drawing/2014/main" id="{D1287E6B-2CE5-0559-174D-9FA6A9D15148}"/>
                    </a:ext>
                  </a:extLst>
                </p:cNvPr>
                <p:cNvPicPr/>
                <p:nvPr/>
              </p:nvPicPr>
              <p:blipFill>
                <a:blip r:embed="rId63"/>
                <a:stretch>
                  <a:fillRect/>
                </a:stretch>
              </p:blipFill>
              <p:spPr>
                <a:xfrm>
                  <a:off x="6429263" y="1966881"/>
                  <a:ext cx="32040" cy="10512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39" name="Ink 38">
                  <a:extLst>
                    <a:ext uri="{FF2B5EF4-FFF2-40B4-BE49-F238E27FC236}">
                      <a16:creationId xmlns:a16="http://schemas.microsoft.com/office/drawing/2014/main" id="{7BBB6114-98BF-2B96-D48A-E7EC9BABC19C}"/>
                    </a:ext>
                  </a:extLst>
                </p14:cNvPr>
                <p14:cNvContentPartPr/>
                <p14:nvPr/>
              </p14:nvContentPartPr>
              <p14:xfrm>
                <a:off x="6446183" y="1931601"/>
                <a:ext cx="34560" cy="59400"/>
              </p14:xfrm>
            </p:contentPart>
          </mc:Choice>
          <mc:Fallback>
            <p:pic>
              <p:nvPicPr>
                <p:cNvPr id="39" name="Ink 38">
                  <a:extLst>
                    <a:ext uri="{FF2B5EF4-FFF2-40B4-BE49-F238E27FC236}">
                      <a16:creationId xmlns:a16="http://schemas.microsoft.com/office/drawing/2014/main" id="{7BBB6114-98BF-2B96-D48A-E7EC9BABC19C}"/>
                    </a:ext>
                  </a:extLst>
                </p:cNvPr>
                <p:cNvPicPr/>
                <p:nvPr/>
              </p:nvPicPr>
              <p:blipFill>
                <a:blip r:embed="rId65"/>
                <a:stretch>
                  <a:fillRect/>
                </a:stretch>
              </p:blipFill>
              <p:spPr>
                <a:xfrm>
                  <a:off x="6437183" y="1922961"/>
                  <a:ext cx="52200" cy="77040"/>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40" name="Ink 39">
                  <a:extLst>
                    <a:ext uri="{FF2B5EF4-FFF2-40B4-BE49-F238E27FC236}">
                      <a16:creationId xmlns:a16="http://schemas.microsoft.com/office/drawing/2014/main" id="{2CEBF7D7-B8CB-5615-8C26-25D201DC1F7B}"/>
                    </a:ext>
                  </a:extLst>
                </p14:cNvPr>
                <p14:cNvContentPartPr/>
                <p14:nvPr/>
              </p14:nvContentPartPr>
              <p14:xfrm>
                <a:off x="6458783" y="1955001"/>
                <a:ext cx="124200" cy="119520"/>
              </p14:xfrm>
            </p:contentPart>
          </mc:Choice>
          <mc:Fallback>
            <p:pic>
              <p:nvPicPr>
                <p:cNvPr id="40" name="Ink 39">
                  <a:extLst>
                    <a:ext uri="{FF2B5EF4-FFF2-40B4-BE49-F238E27FC236}">
                      <a16:creationId xmlns:a16="http://schemas.microsoft.com/office/drawing/2014/main" id="{2CEBF7D7-B8CB-5615-8C26-25D201DC1F7B}"/>
                    </a:ext>
                  </a:extLst>
                </p:cNvPr>
                <p:cNvPicPr/>
                <p:nvPr/>
              </p:nvPicPr>
              <p:blipFill>
                <a:blip r:embed="rId67"/>
                <a:stretch>
                  <a:fillRect/>
                </a:stretch>
              </p:blipFill>
              <p:spPr>
                <a:xfrm>
                  <a:off x="6449783" y="1946361"/>
                  <a:ext cx="141840" cy="137160"/>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41" name="Ink 40">
                  <a:extLst>
                    <a:ext uri="{FF2B5EF4-FFF2-40B4-BE49-F238E27FC236}">
                      <a16:creationId xmlns:a16="http://schemas.microsoft.com/office/drawing/2014/main" id="{1FFDEA90-E212-24DF-3B1C-F320D9F97A6A}"/>
                    </a:ext>
                  </a:extLst>
                </p14:cNvPr>
                <p14:cNvContentPartPr/>
                <p14:nvPr/>
              </p14:nvContentPartPr>
              <p14:xfrm>
                <a:off x="6529343" y="1884801"/>
                <a:ext cx="93960" cy="165240"/>
              </p14:xfrm>
            </p:contentPart>
          </mc:Choice>
          <mc:Fallback>
            <p:pic>
              <p:nvPicPr>
                <p:cNvPr id="41" name="Ink 40">
                  <a:extLst>
                    <a:ext uri="{FF2B5EF4-FFF2-40B4-BE49-F238E27FC236}">
                      <a16:creationId xmlns:a16="http://schemas.microsoft.com/office/drawing/2014/main" id="{1FFDEA90-E212-24DF-3B1C-F320D9F97A6A}"/>
                    </a:ext>
                  </a:extLst>
                </p:cNvPr>
                <p:cNvPicPr/>
                <p:nvPr/>
              </p:nvPicPr>
              <p:blipFill>
                <a:blip r:embed="rId69"/>
                <a:stretch>
                  <a:fillRect/>
                </a:stretch>
              </p:blipFill>
              <p:spPr>
                <a:xfrm>
                  <a:off x="6520343" y="1875801"/>
                  <a:ext cx="111600" cy="182880"/>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42" name="Ink 41">
                  <a:extLst>
                    <a:ext uri="{FF2B5EF4-FFF2-40B4-BE49-F238E27FC236}">
                      <a16:creationId xmlns:a16="http://schemas.microsoft.com/office/drawing/2014/main" id="{2ECA4C3F-F9C8-8563-2890-85E6563E0524}"/>
                    </a:ext>
                  </a:extLst>
                </p14:cNvPr>
                <p14:cNvContentPartPr/>
                <p14:nvPr/>
              </p14:nvContentPartPr>
              <p14:xfrm>
                <a:off x="6145583" y="2131041"/>
                <a:ext cx="48240" cy="121320"/>
              </p14:xfrm>
            </p:contentPart>
          </mc:Choice>
          <mc:Fallback>
            <p:pic>
              <p:nvPicPr>
                <p:cNvPr id="42" name="Ink 41">
                  <a:extLst>
                    <a:ext uri="{FF2B5EF4-FFF2-40B4-BE49-F238E27FC236}">
                      <a16:creationId xmlns:a16="http://schemas.microsoft.com/office/drawing/2014/main" id="{2ECA4C3F-F9C8-8563-2890-85E6563E0524}"/>
                    </a:ext>
                  </a:extLst>
                </p:cNvPr>
                <p:cNvPicPr/>
                <p:nvPr/>
              </p:nvPicPr>
              <p:blipFill>
                <a:blip r:embed="rId71"/>
                <a:stretch>
                  <a:fillRect/>
                </a:stretch>
              </p:blipFill>
              <p:spPr>
                <a:xfrm>
                  <a:off x="6136943" y="2122041"/>
                  <a:ext cx="65880" cy="138960"/>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43" name="Ink 42">
                  <a:extLst>
                    <a:ext uri="{FF2B5EF4-FFF2-40B4-BE49-F238E27FC236}">
                      <a16:creationId xmlns:a16="http://schemas.microsoft.com/office/drawing/2014/main" id="{8A19E788-574C-B727-CDB2-CB5454FB8687}"/>
                    </a:ext>
                  </a:extLst>
                </p14:cNvPr>
                <p14:cNvContentPartPr/>
                <p14:nvPr/>
              </p14:nvContentPartPr>
              <p14:xfrm>
                <a:off x="6262223" y="2129241"/>
                <a:ext cx="178920" cy="57600"/>
              </p14:xfrm>
            </p:contentPart>
          </mc:Choice>
          <mc:Fallback>
            <p:pic>
              <p:nvPicPr>
                <p:cNvPr id="43" name="Ink 42">
                  <a:extLst>
                    <a:ext uri="{FF2B5EF4-FFF2-40B4-BE49-F238E27FC236}">
                      <a16:creationId xmlns:a16="http://schemas.microsoft.com/office/drawing/2014/main" id="{8A19E788-574C-B727-CDB2-CB5454FB8687}"/>
                    </a:ext>
                  </a:extLst>
                </p:cNvPr>
                <p:cNvPicPr/>
                <p:nvPr/>
              </p:nvPicPr>
              <p:blipFill>
                <a:blip r:embed="rId73"/>
                <a:stretch>
                  <a:fillRect/>
                </a:stretch>
              </p:blipFill>
              <p:spPr>
                <a:xfrm>
                  <a:off x="6253583" y="2120241"/>
                  <a:ext cx="196560" cy="75240"/>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44" name="Ink 43">
                  <a:extLst>
                    <a:ext uri="{FF2B5EF4-FFF2-40B4-BE49-F238E27FC236}">
                      <a16:creationId xmlns:a16="http://schemas.microsoft.com/office/drawing/2014/main" id="{97446D5D-A1EE-CA44-FA06-6F89C8B13E0C}"/>
                    </a:ext>
                  </a:extLst>
                </p14:cNvPr>
                <p14:cNvContentPartPr/>
                <p14:nvPr/>
              </p14:nvContentPartPr>
              <p14:xfrm>
                <a:off x="6470303" y="2097201"/>
                <a:ext cx="73800" cy="85680"/>
              </p14:xfrm>
            </p:contentPart>
          </mc:Choice>
          <mc:Fallback>
            <p:pic>
              <p:nvPicPr>
                <p:cNvPr id="44" name="Ink 43">
                  <a:extLst>
                    <a:ext uri="{FF2B5EF4-FFF2-40B4-BE49-F238E27FC236}">
                      <a16:creationId xmlns:a16="http://schemas.microsoft.com/office/drawing/2014/main" id="{97446D5D-A1EE-CA44-FA06-6F89C8B13E0C}"/>
                    </a:ext>
                  </a:extLst>
                </p:cNvPr>
                <p:cNvPicPr/>
                <p:nvPr/>
              </p:nvPicPr>
              <p:blipFill>
                <a:blip r:embed="rId75"/>
                <a:stretch>
                  <a:fillRect/>
                </a:stretch>
              </p:blipFill>
              <p:spPr>
                <a:xfrm>
                  <a:off x="6461303" y="2088561"/>
                  <a:ext cx="91440" cy="103320"/>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45" name="Ink 44">
                  <a:extLst>
                    <a:ext uri="{FF2B5EF4-FFF2-40B4-BE49-F238E27FC236}">
                      <a16:creationId xmlns:a16="http://schemas.microsoft.com/office/drawing/2014/main" id="{164A5177-55BC-578A-BA8C-DD0BF6513B05}"/>
                    </a:ext>
                  </a:extLst>
                </p14:cNvPr>
                <p14:cNvContentPartPr/>
                <p14:nvPr/>
              </p14:nvContentPartPr>
              <p14:xfrm>
                <a:off x="5838863" y="2239041"/>
                <a:ext cx="14040" cy="279000"/>
              </p14:xfrm>
            </p:contentPart>
          </mc:Choice>
          <mc:Fallback>
            <p:pic>
              <p:nvPicPr>
                <p:cNvPr id="45" name="Ink 44">
                  <a:extLst>
                    <a:ext uri="{FF2B5EF4-FFF2-40B4-BE49-F238E27FC236}">
                      <a16:creationId xmlns:a16="http://schemas.microsoft.com/office/drawing/2014/main" id="{164A5177-55BC-578A-BA8C-DD0BF6513B05}"/>
                    </a:ext>
                  </a:extLst>
                </p:cNvPr>
                <p:cNvPicPr/>
                <p:nvPr/>
              </p:nvPicPr>
              <p:blipFill>
                <a:blip r:embed="rId77"/>
                <a:stretch>
                  <a:fillRect/>
                </a:stretch>
              </p:blipFill>
              <p:spPr>
                <a:xfrm>
                  <a:off x="5829863" y="2230041"/>
                  <a:ext cx="31680" cy="296640"/>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46" name="Ink 45">
                  <a:extLst>
                    <a:ext uri="{FF2B5EF4-FFF2-40B4-BE49-F238E27FC236}">
                      <a16:creationId xmlns:a16="http://schemas.microsoft.com/office/drawing/2014/main" id="{EA3FF998-6284-A518-C736-ACEBBFE19C7B}"/>
                    </a:ext>
                  </a:extLst>
                </p14:cNvPr>
                <p14:cNvContentPartPr/>
                <p14:nvPr/>
              </p14:nvContentPartPr>
              <p14:xfrm>
                <a:off x="5800703" y="2455041"/>
                <a:ext cx="132120" cy="46800"/>
              </p14:xfrm>
            </p:contentPart>
          </mc:Choice>
          <mc:Fallback>
            <p:pic>
              <p:nvPicPr>
                <p:cNvPr id="46" name="Ink 45">
                  <a:extLst>
                    <a:ext uri="{FF2B5EF4-FFF2-40B4-BE49-F238E27FC236}">
                      <a16:creationId xmlns:a16="http://schemas.microsoft.com/office/drawing/2014/main" id="{EA3FF998-6284-A518-C736-ACEBBFE19C7B}"/>
                    </a:ext>
                  </a:extLst>
                </p:cNvPr>
                <p:cNvPicPr/>
                <p:nvPr/>
              </p:nvPicPr>
              <p:blipFill>
                <a:blip r:embed="rId79"/>
                <a:stretch>
                  <a:fillRect/>
                </a:stretch>
              </p:blipFill>
              <p:spPr>
                <a:xfrm>
                  <a:off x="5792063" y="2446401"/>
                  <a:ext cx="149760" cy="64440"/>
                </a:xfrm>
                <a:prstGeom prst="rect">
                  <a:avLst/>
                </a:prstGeom>
              </p:spPr>
            </p:pic>
          </mc:Fallback>
        </mc:AlternateContent>
        <mc:AlternateContent xmlns:mc="http://schemas.openxmlformats.org/markup-compatibility/2006">
          <mc:Choice xmlns:p14="http://schemas.microsoft.com/office/powerpoint/2010/main" Requires="p14">
            <p:contentPart p14:bwMode="auto" r:id="rId80">
              <p14:nvContentPartPr>
                <p14:cNvPr id="48" name="Ink 47">
                  <a:extLst>
                    <a:ext uri="{FF2B5EF4-FFF2-40B4-BE49-F238E27FC236}">
                      <a16:creationId xmlns:a16="http://schemas.microsoft.com/office/drawing/2014/main" id="{290EBB28-BF05-8AC4-61B3-7DC6C3DAC940}"/>
                    </a:ext>
                  </a:extLst>
                </p14:cNvPr>
                <p14:cNvContentPartPr/>
                <p14:nvPr/>
              </p14:nvContentPartPr>
              <p14:xfrm>
                <a:off x="5337023" y="2598681"/>
                <a:ext cx="40320" cy="635040"/>
              </p14:xfrm>
            </p:contentPart>
          </mc:Choice>
          <mc:Fallback>
            <p:pic>
              <p:nvPicPr>
                <p:cNvPr id="48" name="Ink 47">
                  <a:extLst>
                    <a:ext uri="{FF2B5EF4-FFF2-40B4-BE49-F238E27FC236}">
                      <a16:creationId xmlns:a16="http://schemas.microsoft.com/office/drawing/2014/main" id="{290EBB28-BF05-8AC4-61B3-7DC6C3DAC940}"/>
                    </a:ext>
                  </a:extLst>
                </p:cNvPr>
                <p:cNvPicPr/>
                <p:nvPr/>
              </p:nvPicPr>
              <p:blipFill>
                <a:blip r:embed="rId81"/>
                <a:stretch>
                  <a:fillRect/>
                </a:stretch>
              </p:blipFill>
              <p:spPr>
                <a:xfrm>
                  <a:off x="5328023" y="2590041"/>
                  <a:ext cx="57960" cy="652680"/>
                </a:xfrm>
                <a:prstGeom prst="rect">
                  <a:avLst/>
                </a:prstGeom>
              </p:spPr>
            </p:pic>
          </mc:Fallback>
        </mc:AlternateContent>
        <mc:AlternateContent xmlns:mc="http://schemas.openxmlformats.org/markup-compatibility/2006">
          <mc:Choice xmlns:p14="http://schemas.microsoft.com/office/powerpoint/2010/main" Requires="p14">
            <p:contentPart p14:bwMode="auto" r:id="rId82">
              <p14:nvContentPartPr>
                <p14:cNvPr id="49" name="Ink 48">
                  <a:extLst>
                    <a:ext uri="{FF2B5EF4-FFF2-40B4-BE49-F238E27FC236}">
                      <a16:creationId xmlns:a16="http://schemas.microsoft.com/office/drawing/2014/main" id="{FD92FFD1-359B-0484-030D-E3A4BA3A5263}"/>
                    </a:ext>
                  </a:extLst>
                </p14:cNvPr>
                <p14:cNvContentPartPr/>
                <p14:nvPr/>
              </p14:nvContentPartPr>
              <p14:xfrm>
                <a:off x="5366183" y="3110961"/>
                <a:ext cx="1270800" cy="76320"/>
              </p14:xfrm>
            </p:contentPart>
          </mc:Choice>
          <mc:Fallback>
            <p:pic>
              <p:nvPicPr>
                <p:cNvPr id="49" name="Ink 48">
                  <a:extLst>
                    <a:ext uri="{FF2B5EF4-FFF2-40B4-BE49-F238E27FC236}">
                      <a16:creationId xmlns:a16="http://schemas.microsoft.com/office/drawing/2014/main" id="{FD92FFD1-359B-0484-030D-E3A4BA3A5263}"/>
                    </a:ext>
                  </a:extLst>
                </p:cNvPr>
                <p:cNvPicPr/>
                <p:nvPr/>
              </p:nvPicPr>
              <p:blipFill>
                <a:blip r:embed="rId83"/>
                <a:stretch>
                  <a:fillRect/>
                </a:stretch>
              </p:blipFill>
              <p:spPr>
                <a:xfrm>
                  <a:off x="5357543" y="3101961"/>
                  <a:ext cx="1288440" cy="93960"/>
                </a:xfrm>
                <a:prstGeom prst="rect">
                  <a:avLst/>
                </a:prstGeom>
              </p:spPr>
            </p:pic>
          </mc:Fallback>
        </mc:AlternateContent>
        <mc:AlternateContent xmlns:mc="http://schemas.openxmlformats.org/markup-compatibility/2006">
          <mc:Choice xmlns:p14="http://schemas.microsoft.com/office/powerpoint/2010/main" Requires="p14">
            <p:contentPart p14:bwMode="auto" r:id="rId84">
              <p14:nvContentPartPr>
                <p14:cNvPr id="50" name="Ink 49">
                  <a:extLst>
                    <a:ext uri="{FF2B5EF4-FFF2-40B4-BE49-F238E27FC236}">
                      <a16:creationId xmlns:a16="http://schemas.microsoft.com/office/drawing/2014/main" id="{F44929B6-AB0D-767A-B494-C85F8DD427F0}"/>
                    </a:ext>
                  </a:extLst>
                </p14:cNvPr>
                <p14:cNvContentPartPr/>
                <p14:nvPr/>
              </p14:nvContentPartPr>
              <p14:xfrm>
                <a:off x="5462663" y="2395281"/>
                <a:ext cx="1317960" cy="680760"/>
              </p14:xfrm>
            </p:contentPart>
          </mc:Choice>
          <mc:Fallback>
            <p:pic>
              <p:nvPicPr>
                <p:cNvPr id="50" name="Ink 49">
                  <a:extLst>
                    <a:ext uri="{FF2B5EF4-FFF2-40B4-BE49-F238E27FC236}">
                      <a16:creationId xmlns:a16="http://schemas.microsoft.com/office/drawing/2014/main" id="{F44929B6-AB0D-767A-B494-C85F8DD427F0}"/>
                    </a:ext>
                  </a:extLst>
                </p:cNvPr>
                <p:cNvPicPr/>
                <p:nvPr/>
              </p:nvPicPr>
              <p:blipFill>
                <a:blip r:embed="rId85"/>
                <a:stretch>
                  <a:fillRect/>
                </a:stretch>
              </p:blipFill>
              <p:spPr>
                <a:xfrm>
                  <a:off x="5453663" y="2386281"/>
                  <a:ext cx="1335600" cy="698400"/>
                </a:xfrm>
                <a:prstGeom prst="rect">
                  <a:avLst/>
                </a:prstGeom>
              </p:spPr>
            </p:pic>
          </mc:Fallback>
        </mc:AlternateContent>
        <mc:AlternateContent xmlns:mc="http://schemas.openxmlformats.org/markup-compatibility/2006">
          <mc:Choice xmlns:p14="http://schemas.microsoft.com/office/powerpoint/2010/main" Requires="p14">
            <p:contentPart p14:bwMode="auto" r:id="rId86">
              <p14:nvContentPartPr>
                <p14:cNvPr id="51" name="Ink 50">
                  <a:extLst>
                    <a:ext uri="{FF2B5EF4-FFF2-40B4-BE49-F238E27FC236}">
                      <a16:creationId xmlns:a16="http://schemas.microsoft.com/office/drawing/2014/main" id="{135B63D2-E2E8-60C7-FA5D-D125B5A52C2B}"/>
                    </a:ext>
                  </a:extLst>
                </p14:cNvPr>
                <p14:cNvContentPartPr/>
                <p14:nvPr/>
              </p14:nvContentPartPr>
              <p14:xfrm>
                <a:off x="5427383" y="2633601"/>
                <a:ext cx="231480" cy="220320"/>
              </p14:xfrm>
            </p:contentPart>
          </mc:Choice>
          <mc:Fallback>
            <p:pic>
              <p:nvPicPr>
                <p:cNvPr id="51" name="Ink 50">
                  <a:extLst>
                    <a:ext uri="{FF2B5EF4-FFF2-40B4-BE49-F238E27FC236}">
                      <a16:creationId xmlns:a16="http://schemas.microsoft.com/office/drawing/2014/main" id="{135B63D2-E2E8-60C7-FA5D-D125B5A52C2B}"/>
                    </a:ext>
                  </a:extLst>
                </p:cNvPr>
                <p:cNvPicPr/>
                <p:nvPr/>
              </p:nvPicPr>
              <p:blipFill>
                <a:blip r:embed="rId87"/>
                <a:stretch>
                  <a:fillRect/>
                </a:stretch>
              </p:blipFill>
              <p:spPr>
                <a:xfrm>
                  <a:off x="5418743" y="2624961"/>
                  <a:ext cx="249120" cy="237960"/>
                </a:xfrm>
                <a:prstGeom prst="rect">
                  <a:avLst/>
                </a:prstGeom>
              </p:spPr>
            </p:pic>
          </mc:Fallback>
        </mc:AlternateContent>
        <mc:AlternateContent xmlns:mc="http://schemas.openxmlformats.org/markup-compatibility/2006">
          <mc:Choice xmlns:p14="http://schemas.microsoft.com/office/powerpoint/2010/main" Requires="p14">
            <p:contentPart p14:bwMode="auto" r:id="rId88">
              <p14:nvContentPartPr>
                <p14:cNvPr id="52" name="Ink 51">
                  <a:extLst>
                    <a:ext uri="{FF2B5EF4-FFF2-40B4-BE49-F238E27FC236}">
                      <a16:creationId xmlns:a16="http://schemas.microsoft.com/office/drawing/2014/main" id="{CB0A4562-B32B-DDD0-7435-5A62BBF533C9}"/>
                    </a:ext>
                  </a:extLst>
                </p14:cNvPr>
                <p14:cNvContentPartPr/>
                <p14:nvPr/>
              </p14:nvContentPartPr>
              <p14:xfrm>
                <a:off x="5654543" y="2640081"/>
                <a:ext cx="97920" cy="168480"/>
              </p14:xfrm>
            </p:contentPart>
          </mc:Choice>
          <mc:Fallback>
            <p:pic>
              <p:nvPicPr>
                <p:cNvPr id="52" name="Ink 51">
                  <a:extLst>
                    <a:ext uri="{FF2B5EF4-FFF2-40B4-BE49-F238E27FC236}">
                      <a16:creationId xmlns:a16="http://schemas.microsoft.com/office/drawing/2014/main" id="{CB0A4562-B32B-DDD0-7435-5A62BBF533C9}"/>
                    </a:ext>
                  </a:extLst>
                </p:cNvPr>
                <p:cNvPicPr/>
                <p:nvPr/>
              </p:nvPicPr>
              <p:blipFill>
                <a:blip r:embed="rId89"/>
                <a:stretch>
                  <a:fillRect/>
                </a:stretch>
              </p:blipFill>
              <p:spPr>
                <a:xfrm>
                  <a:off x="5645903" y="2631441"/>
                  <a:ext cx="115560" cy="186120"/>
                </a:xfrm>
                <a:prstGeom prst="rect">
                  <a:avLst/>
                </a:prstGeom>
              </p:spPr>
            </p:pic>
          </mc:Fallback>
        </mc:AlternateContent>
        <mc:AlternateContent xmlns:mc="http://schemas.openxmlformats.org/markup-compatibility/2006">
          <mc:Choice xmlns:p14="http://schemas.microsoft.com/office/powerpoint/2010/main" Requires="p14">
            <p:contentPart p14:bwMode="auto" r:id="rId90">
              <p14:nvContentPartPr>
                <p14:cNvPr id="53" name="Ink 52">
                  <a:extLst>
                    <a:ext uri="{FF2B5EF4-FFF2-40B4-BE49-F238E27FC236}">
                      <a16:creationId xmlns:a16="http://schemas.microsoft.com/office/drawing/2014/main" id="{89B1D77E-74E2-402D-002B-03634B967049}"/>
                    </a:ext>
                  </a:extLst>
                </p14:cNvPr>
                <p14:cNvContentPartPr/>
                <p14:nvPr/>
              </p14:nvContentPartPr>
              <p14:xfrm>
                <a:off x="5675063" y="2658081"/>
                <a:ext cx="192240" cy="138960"/>
              </p14:xfrm>
            </p:contentPart>
          </mc:Choice>
          <mc:Fallback>
            <p:pic>
              <p:nvPicPr>
                <p:cNvPr id="53" name="Ink 52">
                  <a:extLst>
                    <a:ext uri="{FF2B5EF4-FFF2-40B4-BE49-F238E27FC236}">
                      <a16:creationId xmlns:a16="http://schemas.microsoft.com/office/drawing/2014/main" id="{89B1D77E-74E2-402D-002B-03634B967049}"/>
                    </a:ext>
                  </a:extLst>
                </p:cNvPr>
                <p:cNvPicPr/>
                <p:nvPr/>
              </p:nvPicPr>
              <p:blipFill>
                <a:blip r:embed="rId91"/>
                <a:stretch>
                  <a:fillRect/>
                </a:stretch>
              </p:blipFill>
              <p:spPr>
                <a:xfrm>
                  <a:off x="5666063" y="2649081"/>
                  <a:ext cx="209880" cy="156600"/>
                </a:xfrm>
                <a:prstGeom prst="rect">
                  <a:avLst/>
                </a:prstGeom>
              </p:spPr>
            </p:pic>
          </mc:Fallback>
        </mc:AlternateContent>
        <mc:AlternateContent xmlns:mc="http://schemas.openxmlformats.org/markup-compatibility/2006">
          <mc:Choice xmlns:p14="http://schemas.microsoft.com/office/powerpoint/2010/main" Requires="p14">
            <p:contentPart p14:bwMode="auto" r:id="rId92">
              <p14:nvContentPartPr>
                <p14:cNvPr id="54" name="Ink 53">
                  <a:extLst>
                    <a:ext uri="{FF2B5EF4-FFF2-40B4-BE49-F238E27FC236}">
                      <a16:creationId xmlns:a16="http://schemas.microsoft.com/office/drawing/2014/main" id="{FAE87E98-EA12-5A52-011D-F016C7C65CCF}"/>
                    </a:ext>
                  </a:extLst>
                </p14:cNvPr>
                <p14:cNvContentPartPr/>
                <p14:nvPr/>
              </p14:nvContentPartPr>
              <p14:xfrm>
                <a:off x="5913023" y="2619561"/>
                <a:ext cx="102600" cy="252000"/>
              </p14:xfrm>
            </p:contentPart>
          </mc:Choice>
          <mc:Fallback>
            <p:pic>
              <p:nvPicPr>
                <p:cNvPr id="54" name="Ink 53">
                  <a:extLst>
                    <a:ext uri="{FF2B5EF4-FFF2-40B4-BE49-F238E27FC236}">
                      <a16:creationId xmlns:a16="http://schemas.microsoft.com/office/drawing/2014/main" id="{FAE87E98-EA12-5A52-011D-F016C7C65CCF}"/>
                    </a:ext>
                  </a:extLst>
                </p:cNvPr>
                <p:cNvPicPr/>
                <p:nvPr/>
              </p:nvPicPr>
              <p:blipFill>
                <a:blip r:embed="rId93"/>
                <a:stretch>
                  <a:fillRect/>
                </a:stretch>
              </p:blipFill>
              <p:spPr>
                <a:xfrm>
                  <a:off x="5904023" y="2610561"/>
                  <a:ext cx="120240" cy="269640"/>
                </a:xfrm>
                <a:prstGeom prst="rect">
                  <a:avLst/>
                </a:prstGeom>
              </p:spPr>
            </p:pic>
          </mc:Fallback>
        </mc:AlternateContent>
        <mc:AlternateContent xmlns:mc="http://schemas.openxmlformats.org/markup-compatibility/2006">
          <mc:Choice xmlns:p14="http://schemas.microsoft.com/office/powerpoint/2010/main" Requires="p14">
            <p:contentPart p14:bwMode="auto" r:id="rId94">
              <p14:nvContentPartPr>
                <p14:cNvPr id="55" name="Ink 54">
                  <a:extLst>
                    <a:ext uri="{FF2B5EF4-FFF2-40B4-BE49-F238E27FC236}">
                      <a16:creationId xmlns:a16="http://schemas.microsoft.com/office/drawing/2014/main" id="{5FBC1C9A-3489-7195-F40B-0D3BE355A500}"/>
                    </a:ext>
                  </a:extLst>
                </p14:cNvPr>
                <p14:cNvContentPartPr/>
                <p14:nvPr/>
              </p14:nvContentPartPr>
              <p14:xfrm>
                <a:off x="6031823" y="2723241"/>
                <a:ext cx="97920" cy="131400"/>
              </p14:xfrm>
            </p:contentPart>
          </mc:Choice>
          <mc:Fallback>
            <p:pic>
              <p:nvPicPr>
                <p:cNvPr id="55" name="Ink 54">
                  <a:extLst>
                    <a:ext uri="{FF2B5EF4-FFF2-40B4-BE49-F238E27FC236}">
                      <a16:creationId xmlns:a16="http://schemas.microsoft.com/office/drawing/2014/main" id="{5FBC1C9A-3489-7195-F40B-0D3BE355A500}"/>
                    </a:ext>
                  </a:extLst>
                </p:cNvPr>
                <p:cNvPicPr/>
                <p:nvPr/>
              </p:nvPicPr>
              <p:blipFill>
                <a:blip r:embed="rId95"/>
                <a:stretch>
                  <a:fillRect/>
                </a:stretch>
              </p:blipFill>
              <p:spPr>
                <a:xfrm>
                  <a:off x="6023183" y="2714601"/>
                  <a:ext cx="115560" cy="149040"/>
                </a:xfrm>
                <a:prstGeom prst="rect">
                  <a:avLst/>
                </a:prstGeom>
              </p:spPr>
            </p:pic>
          </mc:Fallback>
        </mc:AlternateContent>
        <mc:AlternateContent xmlns:mc="http://schemas.openxmlformats.org/markup-compatibility/2006">
          <mc:Choice xmlns:p14="http://schemas.microsoft.com/office/powerpoint/2010/main" Requires="p14">
            <p:contentPart p14:bwMode="auto" r:id="rId96">
              <p14:nvContentPartPr>
                <p14:cNvPr id="56" name="Ink 55">
                  <a:extLst>
                    <a:ext uri="{FF2B5EF4-FFF2-40B4-BE49-F238E27FC236}">
                      <a16:creationId xmlns:a16="http://schemas.microsoft.com/office/drawing/2014/main" id="{BDD291C5-CA8E-51FA-6C69-03765F793315}"/>
                    </a:ext>
                  </a:extLst>
                </p14:cNvPr>
                <p14:cNvContentPartPr/>
                <p14:nvPr/>
              </p14:nvContentPartPr>
              <p14:xfrm>
                <a:off x="6160343" y="2698401"/>
                <a:ext cx="88560" cy="131400"/>
              </p14:xfrm>
            </p:contentPart>
          </mc:Choice>
          <mc:Fallback>
            <p:pic>
              <p:nvPicPr>
                <p:cNvPr id="56" name="Ink 55">
                  <a:extLst>
                    <a:ext uri="{FF2B5EF4-FFF2-40B4-BE49-F238E27FC236}">
                      <a16:creationId xmlns:a16="http://schemas.microsoft.com/office/drawing/2014/main" id="{BDD291C5-CA8E-51FA-6C69-03765F793315}"/>
                    </a:ext>
                  </a:extLst>
                </p:cNvPr>
                <p:cNvPicPr/>
                <p:nvPr/>
              </p:nvPicPr>
              <p:blipFill>
                <a:blip r:embed="rId97"/>
                <a:stretch>
                  <a:fillRect/>
                </a:stretch>
              </p:blipFill>
              <p:spPr>
                <a:xfrm>
                  <a:off x="6151343" y="2689761"/>
                  <a:ext cx="106200" cy="149040"/>
                </a:xfrm>
                <a:prstGeom prst="rect">
                  <a:avLst/>
                </a:prstGeom>
              </p:spPr>
            </p:pic>
          </mc:Fallback>
        </mc:AlternateContent>
        <mc:AlternateContent xmlns:mc="http://schemas.openxmlformats.org/markup-compatibility/2006">
          <mc:Choice xmlns:p14="http://schemas.microsoft.com/office/powerpoint/2010/main" Requires="p14">
            <p:contentPart p14:bwMode="auto" r:id="rId98">
              <p14:nvContentPartPr>
                <p14:cNvPr id="57" name="Ink 56">
                  <a:extLst>
                    <a:ext uri="{FF2B5EF4-FFF2-40B4-BE49-F238E27FC236}">
                      <a16:creationId xmlns:a16="http://schemas.microsoft.com/office/drawing/2014/main" id="{7B88500E-9A5F-D495-C699-49387483509D}"/>
                    </a:ext>
                  </a:extLst>
                </p14:cNvPr>
                <p14:cNvContentPartPr/>
                <p14:nvPr/>
              </p14:nvContentPartPr>
              <p14:xfrm>
                <a:off x="6297863" y="2601921"/>
                <a:ext cx="275040" cy="208080"/>
              </p14:xfrm>
            </p:contentPart>
          </mc:Choice>
          <mc:Fallback>
            <p:pic>
              <p:nvPicPr>
                <p:cNvPr id="57" name="Ink 56">
                  <a:extLst>
                    <a:ext uri="{FF2B5EF4-FFF2-40B4-BE49-F238E27FC236}">
                      <a16:creationId xmlns:a16="http://schemas.microsoft.com/office/drawing/2014/main" id="{7B88500E-9A5F-D495-C699-49387483509D}"/>
                    </a:ext>
                  </a:extLst>
                </p:cNvPr>
                <p:cNvPicPr/>
                <p:nvPr/>
              </p:nvPicPr>
              <p:blipFill>
                <a:blip r:embed="rId99"/>
                <a:stretch>
                  <a:fillRect/>
                </a:stretch>
              </p:blipFill>
              <p:spPr>
                <a:xfrm>
                  <a:off x="6289223" y="2592921"/>
                  <a:ext cx="292680" cy="225720"/>
                </a:xfrm>
                <a:prstGeom prst="rect">
                  <a:avLst/>
                </a:prstGeom>
              </p:spPr>
            </p:pic>
          </mc:Fallback>
        </mc:AlternateContent>
        <mc:AlternateContent xmlns:mc="http://schemas.openxmlformats.org/markup-compatibility/2006">
          <mc:Choice xmlns:p14="http://schemas.microsoft.com/office/powerpoint/2010/main" Requires="p14">
            <p:contentPart p14:bwMode="auto" r:id="rId100">
              <p14:nvContentPartPr>
                <p14:cNvPr id="58" name="Ink 57">
                  <a:extLst>
                    <a:ext uri="{FF2B5EF4-FFF2-40B4-BE49-F238E27FC236}">
                      <a16:creationId xmlns:a16="http://schemas.microsoft.com/office/drawing/2014/main" id="{A47014B0-DF84-FBB9-C21E-15507329EABB}"/>
                    </a:ext>
                  </a:extLst>
                </p14:cNvPr>
                <p14:cNvContentPartPr/>
                <p14:nvPr/>
              </p14:nvContentPartPr>
              <p14:xfrm>
                <a:off x="6593063" y="2673921"/>
                <a:ext cx="105480" cy="92880"/>
              </p14:xfrm>
            </p:contentPart>
          </mc:Choice>
          <mc:Fallback>
            <p:pic>
              <p:nvPicPr>
                <p:cNvPr id="58" name="Ink 57">
                  <a:extLst>
                    <a:ext uri="{FF2B5EF4-FFF2-40B4-BE49-F238E27FC236}">
                      <a16:creationId xmlns:a16="http://schemas.microsoft.com/office/drawing/2014/main" id="{A47014B0-DF84-FBB9-C21E-15507329EABB}"/>
                    </a:ext>
                  </a:extLst>
                </p:cNvPr>
                <p:cNvPicPr/>
                <p:nvPr/>
              </p:nvPicPr>
              <p:blipFill>
                <a:blip r:embed="rId101"/>
                <a:stretch>
                  <a:fillRect/>
                </a:stretch>
              </p:blipFill>
              <p:spPr>
                <a:xfrm>
                  <a:off x="6584423" y="2665281"/>
                  <a:ext cx="123120" cy="110520"/>
                </a:xfrm>
                <a:prstGeom prst="rect">
                  <a:avLst/>
                </a:prstGeom>
              </p:spPr>
            </p:pic>
          </mc:Fallback>
        </mc:AlternateContent>
        <mc:AlternateContent xmlns:mc="http://schemas.openxmlformats.org/markup-compatibility/2006">
          <mc:Choice xmlns:p14="http://schemas.microsoft.com/office/powerpoint/2010/main" Requires="p14">
            <p:contentPart p14:bwMode="auto" r:id="rId102">
              <p14:nvContentPartPr>
                <p14:cNvPr id="60" name="Ink 59">
                  <a:extLst>
                    <a:ext uri="{FF2B5EF4-FFF2-40B4-BE49-F238E27FC236}">
                      <a16:creationId xmlns:a16="http://schemas.microsoft.com/office/drawing/2014/main" id="{B020801E-A44E-AA50-8226-86B23D5E31C4}"/>
                    </a:ext>
                  </a:extLst>
                </p14:cNvPr>
                <p14:cNvContentPartPr/>
                <p14:nvPr/>
              </p14:nvContentPartPr>
              <p14:xfrm>
                <a:off x="5855423" y="3136521"/>
                <a:ext cx="44640" cy="201600"/>
              </p14:xfrm>
            </p:contentPart>
          </mc:Choice>
          <mc:Fallback>
            <p:pic>
              <p:nvPicPr>
                <p:cNvPr id="60" name="Ink 59">
                  <a:extLst>
                    <a:ext uri="{FF2B5EF4-FFF2-40B4-BE49-F238E27FC236}">
                      <a16:creationId xmlns:a16="http://schemas.microsoft.com/office/drawing/2014/main" id="{B020801E-A44E-AA50-8226-86B23D5E31C4}"/>
                    </a:ext>
                  </a:extLst>
                </p:cNvPr>
                <p:cNvPicPr/>
                <p:nvPr/>
              </p:nvPicPr>
              <p:blipFill>
                <a:blip r:embed="rId103"/>
                <a:stretch>
                  <a:fillRect/>
                </a:stretch>
              </p:blipFill>
              <p:spPr>
                <a:xfrm>
                  <a:off x="5846783" y="3127881"/>
                  <a:ext cx="62280" cy="219240"/>
                </a:xfrm>
                <a:prstGeom prst="rect">
                  <a:avLst/>
                </a:prstGeom>
              </p:spPr>
            </p:pic>
          </mc:Fallback>
        </mc:AlternateContent>
        <mc:AlternateContent xmlns:mc="http://schemas.openxmlformats.org/markup-compatibility/2006">
          <mc:Choice xmlns:p14="http://schemas.microsoft.com/office/powerpoint/2010/main" Requires="p14">
            <p:contentPart p14:bwMode="auto" r:id="rId104">
              <p14:nvContentPartPr>
                <p14:cNvPr id="61" name="Ink 60">
                  <a:extLst>
                    <a:ext uri="{FF2B5EF4-FFF2-40B4-BE49-F238E27FC236}">
                      <a16:creationId xmlns:a16="http://schemas.microsoft.com/office/drawing/2014/main" id="{4C3D3373-7C36-4E02-2236-50AECD16076D}"/>
                    </a:ext>
                  </a:extLst>
                </p14:cNvPr>
                <p14:cNvContentPartPr/>
                <p14:nvPr/>
              </p14:nvContentPartPr>
              <p14:xfrm>
                <a:off x="5832383" y="3299961"/>
                <a:ext cx="135720" cy="69840"/>
              </p14:xfrm>
            </p:contentPart>
          </mc:Choice>
          <mc:Fallback>
            <p:pic>
              <p:nvPicPr>
                <p:cNvPr id="61" name="Ink 60">
                  <a:extLst>
                    <a:ext uri="{FF2B5EF4-FFF2-40B4-BE49-F238E27FC236}">
                      <a16:creationId xmlns:a16="http://schemas.microsoft.com/office/drawing/2014/main" id="{4C3D3373-7C36-4E02-2236-50AECD16076D}"/>
                    </a:ext>
                  </a:extLst>
                </p:cNvPr>
                <p:cNvPicPr/>
                <p:nvPr/>
              </p:nvPicPr>
              <p:blipFill>
                <a:blip r:embed="rId105"/>
                <a:stretch>
                  <a:fillRect/>
                </a:stretch>
              </p:blipFill>
              <p:spPr>
                <a:xfrm>
                  <a:off x="5823743" y="3290961"/>
                  <a:ext cx="153360" cy="87480"/>
                </a:xfrm>
                <a:prstGeom prst="rect">
                  <a:avLst/>
                </a:prstGeom>
              </p:spPr>
            </p:pic>
          </mc:Fallback>
        </mc:AlternateContent>
        <mc:AlternateContent xmlns:mc="http://schemas.openxmlformats.org/markup-compatibility/2006">
          <mc:Choice xmlns:p14="http://schemas.microsoft.com/office/powerpoint/2010/main" Requires="p14">
            <p:contentPart p14:bwMode="auto" r:id="rId106">
              <p14:nvContentPartPr>
                <p14:cNvPr id="62" name="Ink 61">
                  <a:extLst>
                    <a:ext uri="{FF2B5EF4-FFF2-40B4-BE49-F238E27FC236}">
                      <a16:creationId xmlns:a16="http://schemas.microsoft.com/office/drawing/2014/main" id="{970D7507-2A34-F367-E776-CBA9B504D37F}"/>
                    </a:ext>
                  </a:extLst>
                </p14:cNvPr>
                <p14:cNvContentPartPr/>
                <p14:nvPr/>
              </p14:nvContentPartPr>
              <p14:xfrm>
                <a:off x="5274023" y="3518841"/>
                <a:ext cx="23760" cy="419400"/>
              </p14:xfrm>
            </p:contentPart>
          </mc:Choice>
          <mc:Fallback>
            <p:pic>
              <p:nvPicPr>
                <p:cNvPr id="62" name="Ink 61">
                  <a:extLst>
                    <a:ext uri="{FF2B5EF4-FFF2-40B4-BE49-F238E27FC236}">
                      <a16:creationId xmlns:a16="http://schemas.microsoft.com/office/drawing/2014/main" id="{970D7507-2A34-F367-E776-CBA9B504D37F}"/>
                    </a:ext>
                  </a:extLst>
                </p:cNvPr>
                <p:cNvPicPr/>
                <p:nvPr/>
              </p:nvPicPr>
              <p:blipFill>
                <a:blip r:embed="rId107"/>
                <a:stretch>
                  <a:fillRect/>
                </a:stretch>
              </p:blipFill>
              <p:spPr>
                <a:xfrm>
                  <a:off x="5265383" y="3510201"/>
                  <a:ext cx="41400" cy="437040"/>
                </a:xfrm>
                <a:prstGeom prst="rect">
                  <a:avLst/>
                </a:prstGeom>
              </p:spPr>
            </p:pic>
          </mc:Fallback>
        </mc:AlternateContent>
        <mc:AlternateContent xmlns:mc="http://schemas.openxmlformats.org/markup-compatibility/2006">
          <mc:Choice xmlns:p14="http://schemas.microsoft.com/office/powerpoint/2010/main" Requires="p14">
            <p:contentPart p14:bwMode="auto" r:id="rId108">
              <p14:nvContentPartPr>
                <p14:cNvPr id="63" name="Ink 62">
                  <a:extLst>
                    <a:ext uri="{FF2B5EF4-FFF2-40B4-BE49-F238E27FC236}">
                      <a16:creationId xmlns:a16="http://schemas.microsoft.com/office/drawing/2014/main" id="{9C32B907-CBAA-DA93-FBA8-D0BCDF2CF2ED}"/>
                    </a:ext>
                  </a:extLst>
                </p14:cNvPr>
                <p14:cNvContentPartPr/>
                <p14:nvPr/>
              </p14:nvContentPartPr>
              <p14:xfrm>
                <a:off x="5315423" y="3389601"/>
                <a:ext cx="1637280" cy="655920"/>
              </p14:xfrm>
            </p:contentPart>
          </mc:Choice>
          <mc:Fallback>
            <p:pic>
              <p:nvPicPr>
                <p:cNvPr id="63" name="Ink 62">
                  <a:extLst>
                    <a:ext uri="{FF2B5EF4-FFF2-40B4-BE49-F238E27FC236}">
                      <a16:creationId xmlns:a16="http://schemas.microsoft.com/office/drawing/2014/main" id="{9C32B907-CBAA-DA93-FBA8-D0BCDF2CF2ED}"/>
                    </a:ext>
                  </a:extLst>
                </p:cNvPr>
                <p:cNvPicPr/>
                <p:nvPr/>
              </p:nvPicPr>
              <p:blipFill>
                <a:blip r:embed="rId109"/>
                <a:stretch>
                  <a:fillRect/>
                </a:stretch>
              </p:blipFill>
              <p:spPr>
                <a:xfrm>
                  <a:off x="5306423" y="3380601"/>
                  <a:ext cx="1654920" cy="673560"/>
                </a:xfrm>
                <a:prstGeom prst="rect">
                  <a:avLst/>
                </a:prstGeom>
              </p:spPr>
            </p:pic>
          </mc:Fallback>
        </mc:AlternateContent>
        <mc:AlternateContent xmlns:mc="http://schemas.openxmlformats.org/markup-compatibility/2006">
          <mc:Choice xmlns:p14="http://schemas.microsoft.com/office/powerpoint/2010/main" Requires="p14">
            <p:contentPart p14:bwMode="auto" r:id="rId110">
              <p14:nvContentPartPr>
                <p14:cNvPr id="65" name="Ink 64">
                  <a:extLst>
                    <a:ext uri="{FF2B5EF4-FFF2-40B4-BE49-F238E27FC236}">
                      <a16:creationId xmlns:a16="http://schemas.microsoft.com/office/drawing/2014/main" id="{1E6F6136-B712-FA22-B4B1-233A1A1DC22B}"/>
                    </a:ext>
                  </a:extLst>
                </p14:cNvPr>
                <p14:cNvContentPartPr/>
                <p14:nvPr/>
              </p14:nvContentPartPr>
              <p14:xfrm>
                <a:off x="5418743" y="3490041"/>
                <a:ext cx="126720" cy="502200"/>
              </p14:xfrm>
            </p:contentPart>
          </mc:Choice>
          <mc:Fallback>
            <p:pic>
              <p:nvPicPr>
                <p:cNvPr id="65" name="Ink 64">
                  <a:extLst>
                    <a:ext uri="{FF2B5EF4-FFF2-40B4-BE49-F238E27FC236}">
                      <a16:creationId xmlns:a16="http://schemas.microsoft.com/office/drawing/2014/main" id="{1E6F6136-B712-FA22-B4B1-233A1A1DC22B}"/>
                    </a:ext>
                  </a:extLst>
                </p:cNvPr>
                <p:cNvPicPr/>
                <p:nvPr/>
              </p:nvPicPr>
              <p:blipFill>
                <a:blip r:embed="rId111"/>
                <a:stretch>
                  <a:fillRect/>
                </a:stretch>
              </p:blipFill>
              <p:spPr>
                <a:xfrm>
                  <a:off x="5410103" y="3481401"/>
                  <a:ext cx="144360" cy="519840"/>
                </a:xfrm>
                <a:prstGeom prst="rect">
                  <a:avLst/>
                </a:prstGeom>
              </p:spPr>
            </p:pic>
          </mc:Fallback>
        </mc:AlternateContent>
        <mc:AlternateContent xmlns:mc="http://schemas.openxmlformats.org/markup-compatibility/2006">
          <mc:Choice xmlns:p14="http://schemas.microsoft.com/office/powerpoint/2010/main" Requires="p14">
            <p:contentPart p14:bwMode="auto" r:id="rId112">
              <p14:nvContentPartPr>
                <p14:cNvPr id="66" name="Ink 65">
                  <a:extLst>
                    <a:ext uri="{FF2B5EF4-FFF2-40B4-BE49-F238E27FC236}">
                      <a16:creationId xmlns:a16="http://schemas.microsoft.com/office/drawing/2014/main" id="{7BE91F13-AA61-8EA2-113D-5E0D954339D6}"/>
                    </a:ext>
                  </a:extLst>
                </p14:cNvPr>
                <p14:cNvContentPartPr/>
                <p14:nvPr/>
              </p14:nvContentPartPr>
              <p14:xfrm>
                <a:off x="5425943" y="3724401"/>
                <a:ext cx="157680" cy="130320"/>
              </p14:xfrm>
            </p:contentPart>
          </mc:Choice>
          <mc:Fallback>
            <p:pic>
              <p:nvPicPr>
                <p:cNvPr id="66" name="Ink 65">
                  <a:extLst>
                    <a:ext uri="{FF2B5EF4-FFF2-40B4-BE49-F238E27FC236}">
                      <a16:creationId xmlns:a16="http://schemas.microsoft.com/office/drawing/2014/main" id="{7BE91F13-AA61-8EA2-113D-5E0D954339D6}"/>
                    </a:ext>
                  </a:extLst>
                </p:cNvPr>
                <p:cNvPicPr/>
                <p:nvPr/>
              </p:nvPicPr>
              <p:blipFill>
                <a:blip r:embed="rId113"/>
                <a:stretch>
                  <a:fillRect/>
                </a:stretch>
              </p:blipFill>
              <p:spPr>
                <a:xfrm>
                  <a:off x="5417303" y="3715761"/>
                  <a:ext cx="175320" cy="147960"/>
                </a:xfrm>
                <a:prstGeom prst="rect">
                  <a:avLst/>
                </a:prstGeom>
              </p:spPr>
            </p:pic>
          </mc:Fallback>
        </mc:AlternateContent>
        <mc:AlternateContent xmlns:mc="http://schemas.openxmlformats.org/markup-compatibility/2006">
          <mc:Choice xmlns:p14="http://schemas.microsoft.com/office/powerpoint/2010/main" Requires="p14">
            <p:contentPart p14:bwMode="auto" r:id="rId114">
              <p14:nvContentPartPr>
                <p14:cNvPr id="67" name="Ink 66">
                  <a:extLst>
                    <a:ext uri="{FF2B5EF4-FFF2-40B4-BE49-F238E27FC236}">
                      <a16:creationId xmlns:a16="http://schemas.microsoft.com/office/drawing/2014/main" id="{4EF16A02-13EA-D0FC-8827-1C2F13B10F90}"/>
                    </a:ext>
                  </a:extLst>
                </p14:cNvPr>
                <p14:cNvContentPartPr/>
                <p14:nvPr/>
              </p14:nvContentPartPr>
              <p14:xfrm>
                <a:off x="5557343" y="3637281"/>
                <a:ext cx="25200" cy="50760"/>
              </p14:xfrm>
            </p:contentPart>
          </mc:Choice>
          <mc:Fallback>
            <p:pic>
              <p:nvPicPr>
                <p:cNvPr id="67" name="Ink 66">
                  <a:extLst>
                    <a:ext uri="{FF2B5EF4-FFF2-40B4-BE49-F238E27FC236}">
                      <a16:creationId xmlns:a16="http://schemas.microsoft.com/office/drawing/2014/main" id="{4EF16A02-13EA-D0FC-8827-1C2F13B10F90}"/>
                    </a:ext>
                  </a:extLst>
                </p:cNvPr>
                <p:cNvPicPr/>
                <p:nvPr/>
              </p:nvPicPr>
              <p:blipFill>
                <a:blip r:embed="rId115"/>
                <a:stretch>
                  <a:fillRect/>
                </a:stretch>
              </p:blipFill>
              <p:spPr>
                <a:xfrm>
                  <a:off x="5548343" y="3628641"/>
                  <a:ext cx="42840" cy="68400"/>
                </a:xfrm>
                <a:prstGeom prst="rect">
                  <a:avLst/>
                </a:prstGeom>
              </p:spPr>
            </p:pic>
          </mc:Fallback>
        </mc:AlternateContent>
        <mc:AlternateContent xmlns:mc="http://schemas.openxmlformats.org/markup-compatibility/2006">
          <mc:Choice xmlns:p14="http://schemas.microsoft.com/office/powerpoint/2010/main" Requires="p14">
            <p:contentPart p14:bwMode="auto" r:id="rId116">
              <p14:nvContentPartPr>
                <p14:cNvPr id="68" name="Ink 67">
                  <a:extLst>
                    <a:ext uri="{FF2B5EF4-FFF2-40B4-BE49-F238E27FC236}">
                      <a16:creationId xmlns:a16="http://schemas.microsoft.com/office/drawing/2014/main" id="{4BFF369C-FB07-B087-210C-1F98618DC77D}"/>
                    </a:ext>
                  </a:extLst>
                </p14:cNvPr>
                <p14:cNvContentPartPr/>
                <p14:nvPr/>
              </p14:nvContentPartPr>
              <p14:xfrm>
                <a:off x="5621783" y="3653121"/>
                <a:ext cx="196200" cy="160560"/>
              </p14:xfrm>
            </p:contentPart>
          </mc:Choice>
          <mc:Fallback>
            <p:pic>
              <p:nvPicPr>
                <p:cNvPr id="68" name="Ink 67">
                  <a:extLst>
                    <a:ext uri="{FF2B5EF4-FFF2-40B4-BE49-F238E27FC236}">
                      <a16:creationId xmlns:a16="http://schemas.microsoft.com/office/drawing/2014/main" id="{4BFF369C-FB07-B087-210C-1F98618DC77D}"/>
                    </a:ext>
                  </a:extLst>
                </p:cNvPr>
                <p:cNvPicPr/>
                <p:nvPr/>
              </p:nvPicPr>
              <p:blipFill>
                <a:blip r:embed="rId117"/>
                <a:stretch>
                  <a:fillRect/>
                </a:stretch>
              </p:blipFill>
              <p:spPr>
                <a:xfrm>
                  <a:off x="5612783" y="3644121"/>
                  <a:ext cx="213840" cy="178200"/>
                </a:xfrm>
                <a:prstGeom prst="rect">
                  <a:avLst/>
                </a:prstGeom>
              </p:spPr>
            </p:pic>
          </mc:Fallback>
        </mc:AlternateContent>
        <mc:AlternateContent xmlns:mc="http://schemas.openxmlformats.org/markup-compatibility/2006">
          <mc:Choice xmlns:p14="http://schemas.microsoft.com/office/powerpoint/2010/main" Requires="p14">
            <p:contentPart p14:bwMode="auto" r:id="rId118">
              <p14:nvContentPartPr>
                <p14:cNvPr id="69" name="Ink 68">
                  <a:extLst>
                    <a:ext uri="{FF2B5EF4-FFF2-40B4-BE49-F238E27FC236}">
                      <a16:creationId xmlns:a16="http://schemas.microsoft.com/office/drawing/2014/main" id="{83507651-BFC4-6CB1-AF4A-54220AB7B624}"/>
                    </a:ext>
                  </a:extLst>
                </p14:cNvPr>
                <p14:cNvContentPartPr/>
                <p14:nvPr/>
              </p14:nvContentPartPr>
              <p14:xfrm>
                <a:off x="5817623" y="3594441"/>
                <a:ext cx="24480" cy="34200"/>
              </p14:xfrm>
            </p:contentPart>
          </mc:Choice>
          <mc:Fallback>
            <p:pic>
              <p:nvPicPr>
                <p:cNvPr id="69" name="Ink 68">
                  <a:extLst>
                    <a:ext uri="{FF2B5EF4-FFF2-40B4-BE49-F238E27FC236}">
                      <a16:creationId xmlns:a16="http://schemas.microsoft.com/office/drawing/2014/main" id="{83507651-BFC4-6CB1-AF4A-54220AB7B624}"/>
                    </a:ext>
                  </a:extLst>
                </p:cNvPr>
                <p:cNvPicPr/>
                <p:nvPr/>
              </p:nvPicPr>
              <p:blipFill>
                <a:blip r:embed="rId119"/>
                <a:stretch>
                  <a:fillRect/>
                </a:stretch>
              </p:blipFill>
              <p:spPr>
                <a:xfrm>
                  <a:off x="5808623" y="3585441"/>
                  <a:ext cx="42120" cy="51840"/>
                </a:xfrm>
                <a:prstGeom prst="rect">
                  <a:avLst/>
                </a:prstGeom>
              </p:spPr>
            </p:pic>
          </mc:Fallback>
        </mc:AlternateContent>
        <mc:AlternateContent xmlns:mc="http://schemas.openxmlformats.org/markup-compatibility/2006">
          <mc:Choice xmlns:p14="http://schemas.microsoft.com/office/powerpoint/2010/main" Requires="p14">
            <p:contentPart p14:bwMode="auto" r:id="rId120">
              <p14:nvContentPartPr>
                <p14:cNvPr id="70" name="Ink 69">
                  <a:extLst>
                    <a:ext uri="{FF2B5EF4-FFF2-40B4-BE49-F238E27FC236}">
                      <a16:creationId xmlns:a16="http://schemas.microsoft.com/office/drawing/2014/main" id="{08638C78-4B10-3D70-C29F-4377906FB192}"/>
                    </a:ext>
                  </a:extLst>
                </p14:cNvPr>
                <p14:cNvContentPartPr/>
                <p14:nvPr/>
              </p14:nvContentPartPr>
              <p14:xfrm>
                <a:off x="5917343" y="3508041"/>
                <a:ext cx="102960" cy="253080"/>
              </p14:xfrm>
            </p:contentPart>
          </mc:Choice>
          <mc:Fallback>
            <p:pic>
              <p:nvPicPr>
                <p:cNvPr id="70" name="Ink 69">
                  <a:extLst>
                    <a:ext uri="{FF2B5EF4-FFF2-40B4-BE49-F238E27FC236}">
                      <a16:creationId xmlns:a16="http://schemas.microsoft.com/office/drawing/2014/main" id="{08638C78-4B10-3D70-C29F-4377906FB192}"/>
                    </a:ext>
                  </a:extLst>
                </p:cNvPr>
                <p:cNvPicPr/>
                <p:nvPr/>
              </p:nvPicPr>
              <p:blipFill>
                <a:blip r:embed="rId121"/>
                <a:stretch>
                  <a:fillRect/>
                </a:stretch>
              </p:blipFill>
              <p:spPr>
                <a:xfrm>
                  <a:off x="5908703" y="3499041"/>
                  <a:ext cx="120600" cy="270720"/>
                </a:xfrm>
                <a:prstGeom prst="rect">
                  <a:avLst/>
                </a:prstGeom>
              </p:spPr>
            </p:pic>
          </mc:Fallback>
        </mc:AlternateContent>
        <mc:AlternateContent xmlns:mc="http://schemas.openxmlformats.org/markup-compatibility/2006">
          <mc:Choice xmlns:p14="http://schemas.microsoft.com/office/powerpoint/2010/main" Requires="p14">
            <p:contentPart p14:bwMode="auto" r:id="rId122">
              <p14:nvContentPartPr>
                <p14:cNvPr id="71" name="Ink 70">
                  <a:extLst>
                    <a:ext uri="{FF2B5EF4-FFF2-40B4-BE49-F238E27FC236}">
                      <a16:creationId xmlns:a16="http://schemas.microsoft.com/office/drawing/2014/main" id="{7CAEEEA1-2A3E-0462-96F1-F8A50844EAD4}"/>
                    </a:ext>
                  </a:extLst>
                </p14:cNvPr>
                <p14:cNvContentPartPr/>
                <p14:nvPr/>
              </p14:nvContentPartPr>
              <p14:xfrm>
                <a:off x="6042983" y="3574281"/>
                <a:ext cx="136800" cy="147240"/>
              </p14:xfrm>
            </p:contentPart>
          </mc:Choice>
          <mc:Fallback>
            <p:pic>
              <p:nvPicPr>
                <p:cNvPr id="71" name="Ink 70">
                  <a:extLst>
                    <a:ext uri="{FF2B5EF4-FFF2-40B4-BE49-F238E27FC236}">
                      <a16:creationId xmlns:a16="http://schemas.microsoft.com/office/drawing/2014/main" id="{7CAEEEA1-2A3E-0462-96F1-F8A50844EAD4}"/>
                    </a:ext>
                  </a:extLst>
                </p:cNvPr>
                <p:cNvPicPr/>
                <p:nvPr/>
              </p:nvPicPr>
              <p:blipFill>
                <a:blip r:embed="rId123"/>
                <a:stretch>
                  <a:fillRect/>
                </a:stretch>
              </p:blipFill>
              <p:spPr>
                <a:xfrm>
                  <a:off x="6033983" y="3565641"/>
                  <a:ext cx="154440" cy="164880"/>
                </a:xfrm>
                <a:prstGeom prst="rect">
                  <a:avLst/>
                </a:prstGeom>
              </p:spPr>
            </p:pic>
          </mc:Fallback>
        </mc:AlternateContent>
        <mc:AlternateContent xmlns:mc="http://schemas.openxmlformats.org/markup-compatibility/2006">
          <mc:Choice xmlns:p14="http://schemas.microsoft.com/office/powerpoint/2010/main" Requires="p14">
            <p:contentPart p14:bwMode="auto" r:id="rId124">
              <p14:nvContentPartPr>
                <p14:cNvPr id="72" name="Ink 71">
                  <a:extLst>
                    <a:ext uri="{FF2B5EF4-FFF2-40B4-BE49-F238E27FC236}">
                      <a16:creationId xmlns:a16="http://schemas.microsoft.com/office/drawing/2014/main" id="{D3246CAD-D1D0-FCE1-173C-8CF756EEBD6C}"/>
                    </a:ext>
                  </a:extLst>
                </p14:cNvPr>
                <p14:cNvContentPartPr/>
                <p14:nvPr/>
              </p14:nvContentPartPr>
              <p14:xfrm>
                <a:off x="6189863" y="3558441"/>
                <a:ext cx="173880" cy="237240"/>
              </p14:xfrm>
            </p:contentPart>
          </mc:Choice>
          <mc:Fallback>
            <p:pic>
              <p:nvPicPr>
                <p:cNvPr id="72" name="Ink 71">
                  <a:extLst>
                    <a:ext uri="{FF2B5EF4-FFF2-40B4-BE49-F238E27FC236}">
                      <a16:creationId xmlns:a16="http://schemas.microsoft.com/office/drawing/2014/main" id="{D3246CAD-D1D0-FCE1-173C-8CF756EEBD6C}"/>
                    </a:ext>
                  </a:extLst>
                </p:cNvPr>
                <p:cNvPicPr/>
                <p:nvPr/>
              </p:nvPicPr>
              <p:blipFill>
                <a:blip r:embed="rId125"/>
                <a:stretch>
                  <a:fillRect/>
                </a:stretch>
              </p:blipFill>
              <p:spPr>
                <a:xfrm>
                  <a:off x="6181223" y="3549801"/>
                  <a:ext cx="191520" cy="254880"/>
                </a:xfrm>
                <a:prstGeom prst="rect">
                  <a:avLst/>
                </a:prstGeom>
              </p:spPr>
            </p:pic>
          </mc:Fallback>
        </mc:AlternateContent>
        <mc:AlternateContent xmlns:mc="http://schemas.openxmlformats.org/markup-compatibility/2006">
          <mc:Choice xmlns:p14="http://schemas.microsoft.com/office/powerpoint/2010/main" Requires="p14">
            <p:contentPart p14:bwMode="auto" r:id="rId126">
              <p14:nvContentPartPr>
                <p14:cNvPr id="73" name="Ink 72">
                  <a:extLst>
                    <a:ext uri="{FF2B5EF4-FFF2-40B4-BE49-F238E27FC236}">
                      <a16:creationId xmlns:a16="http://schemas.microsoft.com/office/drawing/2014/main" id="{11C564E6-FA27-7003-9E2B-39BCFE3BDC97}"/>
                    </a:ext>
                  </a:extLst>
                </p14:cNvPr>
                <p14:cNvContentPartPr/>
                <p14:nvPr/>
              </p14:nvContentPartPr>
              <p14:xfrm>
                <a:off x="6331703" y="3493641"/>
                <a:ext cx="13680" cy="11880"/>
              </p14:xfrm>
            </p:contentPart>
          </mc:Choice>
          <mc:Fallback>
            <p:pic>
              <p:nvPicPr>
                <p:cNvPr id="73" name="Ink 72">
                  <a:extLst>
                    <a:ext uri="{FF2B5EF4-FFF2-40B4-BE49-F238E27FC236}">
                      <a16:creationId xmlns:a16="http://schemas.microsoft.com/office/drawing/2014/main" id="{11C564E6-FA27-7003-9E2B-39BCFE3BDC97}"/>
                    </a:ext>
                  </a:extLst>
                </p:cNvPr>
                <p:cNvPicPr/>
                <p:nvPr/>
              </p:nvPicPr>
              <p:blipFill>
                <a:blip r:embed="rId127"/>
                <a:stretch>
                  <a:fillRect/>
                </a:stretch>
              </p:blipFill>
              <p:spPr>
                <a:xfrm>
                  <a:off x="6322703" y="3485001"/>
                  <a:ext cx="31320" cy="29520"/>
                </a:xfrm>
                <a:prstGeom prst="rect">
                  <a:avLst/>
                </a:prstGeom>
              </p:spPr>
            </p:pic>
          </mc:Fallback>
        </mc:AlternateContent>
        <mc:AlternateContent xmlns:mc="http://schemas.openxmlformats.org/markup-compatibility/2006">
          <mc:Choice xmlns:p14="http://schemas.microsoft.com/office/powerpoint/2010/main" Requires="p14">
            <p:contentPart p14:bwMode="auto" r:id="rId128">
              <p14:nvContentPartPr>
                <p14:cNvPr id="74" name="Ink 73">
                  <a:extLst>
                    <a:ext uri="{FF2B5EF4-FFF2-40B4-BE49-F238E27FC236}">
                      <a16:creationId xmlns:a16="http://schemas.microsoft.com/office/drawing/2014/main" id="{CE1E8962-0D48-8884-615A-8F951ABBAE3C}"/>
                    </a:ext>
                  </a:extLst>
                </p14:cNvPr>
                <p14:cNvContentPartPr/>
                <p14:nvPr/>
              </p14:nvContentPartPr>
              <p14:xfrm>
                <a:off x="5753543" y="3692361"/>
                <a:ext cx="442080" cy="419040"/>
              </p14:xfrm>
            </p:contentPart>
          </mc:Choice>
          <mc:Fallback>
            <p:pic>
              <p:nvPicPr>
                <p:cNvPr id="74" name="Ink 73">
                  <a:extLst>
                    <a:ext uri="{FF2B5EF4-FFF2-40B4-BE49-F238E27FC236}">
                      <a16:creationId xmlns:a16="http://schemas.microsoft.com/office/drawing/2014/main" id="{CE1E8962-0D48-8884-615A-8F951ABBAE3C}"/>
                    </a:ext>
                  </a:extLst>
                </p:cNvPr>
                <p:cNvPicPr/>
                <p:nvPr/>
              </p:nvPicPr>
              <p:blipFill>
                <a:blip r:embed="rId129"/>
                <a:stretch>
                  <a:fillRect/>
                </a:stretch>
              </p:blipFill>
              <p:spPr>
                <a:xfrm>
                  <a:off x="5744903" y="3683721"/>
                  <a:ext cx="459720" cy="436680"/>
                </a:xfrm>
                <a:prstGeom prst="rect">
                  <a:avLst/>
                </a:prstGeom>
              </p:spPr>
            </p:pic>
          </mc:Fallback>
        </mc:AlternateContent>
        <mc:AlternateContent xmlns:mc="http://schemas.openxmlformats.org/markup-compatibility/2006">
          <mc:Choice xmlns:p14="http://schemas.microsoft.com/office/powerpoint/2010/main" Requires="p14">
            <p:contentPart p14:bwMode="auto" r:id="rId130">
              <p14:nvContentPartPr>
                <p14:cNvPr id="75" name="Ink 74">
                  <a:extLst>
                    <a:ext uri="{FF2B5EF4-FFF2-40B4-BE49-F238E27FC236}">
                      <a16:creationId xmlns:a16="http://schemas.microsoft.com/office/drawing/2014/main" id="{D58C6CCA-F007-F209-8E86-F0FBE17C2A71}"/>
                    </a:ext>
                  </a:extLst>
                </p14:cNvPr>
                <p14:cNvContentPartPr/>
                <p14:nvPr/>
              </p14:nvContentPartPr>
              <p14:xfrm>
                <a:off x="6331343" y="3760761"/>
                <a:ext cx="119880" cy="54000"/>
              </p14:xfrm>
            </p:contentPart>
          </mc:Choice>
          <mc:Fallback>
            <p:pic>
              <p:nvPicPr>
                <p:cNvPr id="75" name="Ink 74">
                  <a:extLst>
                    <a:ext uri="{FF2B5EF4-FFF2-40B4-BE49-F238E27FC236}">
                      <a16:creationId xmlns:a16="http://schemas.microsoft.com/office/drawing/2014/main" id="{D58C6CCA-F007-F209-8E86-F0FBE17C2A71}"/>
                    </a:ext>
                  </a:extLst>
                </p:cNvPr>
                <p:cNvPicPr/>
                <p:nvPr/>
              </p:nvPicPr>
              <p:blipFill>
                <a:blip r:embed="rId131"/>
                <a:stretch>
                  <a:fillRect/>
                </a:stretch>
              </p:blipFill>
              <p:spPr>
                <a:xfrm>
                  <a:off x="6322343" y="3751761"/>
                  <a:ext cx="137520" cy="71640"/>
                </a:xfrm>
                <a:prstGeom prst="rect">
                  <a:avLst/>
                </a:prstGeom>
              </p:spPr>
            </p:pic>
          </mc:Fallback>
        </mc:AlternateContent>
        <mc:AlternateContent xmlns:mc="http://schemas.openxmlformats.org/markup-compatibility/2006">
          <mc:Choice xmlns:p14="http://schemas.microsoft.com/office/powerpoint/2010/main" Requires="p14">
            <p:contentPart p14:bwMode="auto" r:id="rId132">
              <p14:nvContentPartPr>
                <p14:cNvPr id="76" name="Ink 75">
                  <a:extLst>
                    <a:ext uri="{FF2B5EF4-FFF2-40B4-BE49-F238E27FC236}">
                      <a16:creationId xmlns:a16="http://schemas.microsoft.com/office/drawing/2014/main" id="{CBAD2B93-FD2F-C871-7C4D-870D9B26CC68}"/>
                    </a:ext>
                  </a:extLst>
                </p14:cNvPr>
                <p14:cNvContentPartPr/>
                <p14:nvPr/>
              </p14:nvContentPartPr>
              <p14:xfrm>
                <a:off x="6369143" y="3757521"/>
                <a:ext cx="50760" cy="168120"/>
              </p14:xfrm>
            </p:contentPart>
          </mc:Choice>
          <mc:Fallback>
            <p:pic>
              <p:nvPicPr>
                <p:cNvPr id="76" name="Ink 75">
                  <a:extLst>
                    <a:ext uri="{FF2B5EF4-FFF2-40B4-BE49-F238E27FC236}">
                      <a16:creationId xmlns:a16="http://schemas.microsoft.com/office/drawing/2014/main" id="{CBAD2B93-FD2F-C871-7C4D-870D9B26CC68}"/>
                    </a:ext>
                  </a:extLst>
                </p:cNvPr>
                <p:cNvPicPr/>
                <p:nvPr/>
              </p:nvPicPr>
              <p:blipFill>
                <a:blip r:embed="rId133"/>
                <a:stretch>
                  <a:fillRect/>
                </a:stretch>
              </p:blipFill>
              <p:spPr>
                <a:xfrm>
                  <a:off x="6360503" y="3748521"/>
                  <a:ext cx="68400" cy="185760"/>
                </a:xfrm>
                <a:prstGeom prst="rect">
                  <a:avLst/>
                </a:prstGeom>
              </p:spPr>
            </p:pic>
          </mc:Fallback>
        </mc:AlternateContent>
        <mc:AlternateContent xmlns:mc="http://schemas.openxmlformats.org/markup-compatibility/2006">
          <mc:Choice xmlns:p14="http://schemas.microsoft.com/office/powerpoint/2010/main" Requires="p14">
            <p:contentPart p14:bwMode="auto" r:id="rId134">
              <p14:nvContentPartPr>
                <p14:cNvPr id="77" name="Ink 76">
                  <a:extLst>
                    <a:ext uri="{FF2B5EF4-FFF2-40B4-BE49-F238E27FC236}">
                      <a16:creationId xmlns:a16="http://schemas.microsoft.com/office/drawing/2014/main" id="{42E4EE5A-6339-6B3D-22C7-EC5C8663E465}"/>
                    </a:ext>
                  </a:extLst>
                </p14:cNvPr>
                <p14:cNvContentPartPr/>
                <p14:nvPr/>
              </p14:nvContentPartPr>
              <p14:xfrm>
                <a:off x="6437543" y="3782721"/>
                <a:ext cx="256680" cy="118440"/>
              </p14:xfrm>
            </p:contentPart>
          </mc:Choice>
          <mc:Fallback>
            <p:pic>
              <p:nvPicPr>
                <p:cNvPr id="77" name="Ink 76">
                  <a:extLst>
                    <a:ext uri="{FF2B5EF4-FFF2-40B4-BE49-F238E27FC236}">
                      <a16:creationId xmlns:a16="http://schemas.microsoft.com/office/drawing/2014/main" id="{42E4EE5A-6339-6B3D-22C7-EC5C8663E465}"/>
                    </a:ext>
                  </a:extLst>
                </p:cNvPr>
                <p:cNvPicPr/>
                <p:nvPr/>
              </p:nvPicPr>
              <p:blipFill>
                <a:blip r:embed="rId135"/>
                <a:stretch>
                  <a:fillRect/>
                </a:stretch>
              </p:blipFill>
              <p:spPr>
                <a:xfrm>
                  <a:off x="6428903" y="3773721"/>
                  <a:ext cx="274320" cy="136080"/>
                </a:xfrm>
                <a:prstGeom prst="rect">
                  <a:avLst/>
                </a:prstGeom>
              </p:spPr>
            </p:pic>
          </mc:Fallback>
        </mc:AlternateContent>
        <mc:AlternateContent xmlns:mc="http://schemas.openxmlformats.org/markup-compatibility/2006">
          <mc:Choice xmlns:p14="http://schemas.microsoft.com/office/powerpoint/2010/main" Requires="p14">
            <p:contentPart p14:bwMode="auto" r:id="rId136">
              <p14:nvContentPartPr>
                <p14:cNvPr id="78" name="Ink 77">
                  <a:extLst>
                    <a:ext uri="{FF2B5EF4-FFF2-40B4-BE49-F238E27FC236}">
                      <a16:creationId xmlns:a16="http://schemas.microsoft.com/office/drawing/2014/main" id="{7D3FE9E1-F919-9F01-29F0-23CAF6CB46F0}"/>
                    </a:ext>
                  </a:extLst>
                </p14:cNvPr>
                <p14:cNvContentPartPr/>
                <p14:nvPr/>
              </p14:nvContentPartPr>
              <p14:xfrm>
                <a:off x="6692423" y="3714321"/>
                <a:ext cx="74880" cy="178560"/>
              </p14:xfrm>
            </p:contentPart>
          </mc:Choice>
          <mc:Fallback>
            <p:pic>
              <p:nvPicPr>
                <p:cNvPr id="78" name="Ink 77">
                  <a:extLst>
                    <a:ext uri="{FF2B5EF4-FFF2-40B4-BE49-F238E27FC236}">
                      <a16:creationId xmlns:a16="http://schemas.microsoft.com/office/drawing/2014/main" id="{7D3FE9E1-F919-9F01-29F0-23CAF6CB46F0}"/>
                    </a:ext>
                  </a:extLst>
                </p:cNvPr>
                <p:cNvPicPr/>
                <p:nvPr/>
              </p:nvPicPr>
              <p:blipFill>
                <a:blip r:embed="rId137"/>
                <a:stretch>
                  <a:fillRect/>
                </a:stretch>
              </p:blipFill>
              <p:spPr>
                <a:xfrm>
                  <a:off x="6683783" y="3705681"/>
                  <a:ext cx="92520" cy="196200"/>
                </a:xfrm>
                <a:prstGeom prst="rect">
                  <a:avLst/>
                </a:prstGeom>
              </p:spPr>
            </p:pic>
          </mc:Fallback>
        </mc:AlternateContent>
        <mc:AlternateContent xmlns:mc="http://schemas.openxmlformats.org/markup-compatibility/2006">
          <mc:Choice xmlns:p14="http://schemas.microsoft.com/office/powerpoint/2010/main" Requires="p14">
            <p:contentPart p14:bwMode="auto" r:id="rId138">
              <p14:nvContentPartPr>
                <p14:cNvPr id="80" name="Ink 79">
                  <a:extLst>
                    <a:ext uri="{FF2B5EF4-FFF2-40B4-BE49-F238E27FC236}">
                      <a16:creationId xmlns:a16="http://schemas.microsoft.com/office/drawing/2014/main" id="{1F189FC8-DFF2-A207-9B02-7F5E11DC2A47}"/>
                    </a:ext>
                  </a:extLst>
                </p14:cNvPr>
                <p14:cNvContentPartPr/>
                <p14:nvPr/>
              </p14:nvContentPartPr>
              <p14:xfrm>
                <a:off x="6126863" y="4011321"/>
                <a:ext cx="12600" cy="269640"/>
              </p14:xfrm>
            </p:contentPart>
          </mc:Choice>
          <mc:Fallback>
            <p:pic>
              <p:nvPicPr>
                <p:cNvPr id="80" name="Ink 79">
                  <a:extLst>
                    <a:ext uri="{FF2B5EF4-FFF2-40B4-BE49-F238E27FC236}">
                      <a16:creationId xmlns:a16="http://schemas.microsoft.com/office/drawing/2014/main" id="{1F189FC8-DFF2-A207-9B02-7F5E11DC2A47}"/>
                    </a:ext>
                  </a:extLst>
                </p:cNvPr>
                <p:cNvPicPr/>
                <p:nvPr/>
              </p:nvPicPr>
              <p:blipFill>
                <a:blip r:embed="rId139"/>
                <a:stretch>
                  <a:fillRect/>
                </a:stretch>
              </p:blipFill>
              <p:spPr>
                <a:xfrm>
                  <a:off x="6118223" y="4002321"/>
                  <a:ext cx="30240" cy="287280"/>
                </a:xfrm>
                <a:prstGeom prst="rect">
                  <a:avLst/>
                </a:prstGeom>
              </p:spPr>
            </p:pic>
          </mc:Fallback>
        </mc:AlternateContent>
        <mc:AlternateContent xmlns:mc="http://schemas.openxmlformats.org/markup-compatibility/2006">
          <mc:Choice xmlns:p14="http://schemas.microsoft.com/office/powerpoint/2010/main" Requires="p14">
            <p:contentPart p14:bwMode="auto" r:id="rId140">
              <p14:nvContentPartPr>
                <p14:cNvPr id="81" name="Ink 80">
                  <a:extLst>
                    <a:ext uri="{FF2B5EF4-FFF2-40B4-BE49-F238E27FC236}">
                      <a16:creationId xmlns:a16="http://schemas.microsoft.com/office/drawing/2014/main" id="{9657D73D-CA93-EE94-F044-404AAAFED4A4}"/>
                    </a:ext>
                  </a:extLst>
                </p14:cNvPr>
                <p14:cNvContentPartPr/>
                <p14:nvPr/>
              </p14:nvContentPartPr>
              <p14:xfrm>
                <a:off x="6044423" y="4203561"/>
                <a:ext cx="158040" cy="77400"/>
              </p14:xfrm>
            </p:contentPart>
          </mc:Choice>
          <mc:Fallback>
            <p:pic>
              <p:nvPicPr>
                <p:cNvPr id="81" name="Ink 80">
                  <a:extLst>
                    <a:ext uri="{FF2B5EF4-FFF2-40B4-BE49-F238E27FC236}">
                      <a16:creationId xmlns:a16="http://schemas.microsoft.com/office/drawing/2014/main" id="{9657D73D-CA93-EE94-F044-404AAAFED4A4}"/>
                    </a:ext>
                  </a:extLst>
                </p:cNvPr>
                <p:cNvPicPr/>
                <p:nvPr/>
              </p:nvPicPr>
              <p:blipFill>
                <a:blip r:embed="rId141"/>
                <a:stretch>
                  <a:fillRect/>
                </a:stretch>
              </p:blipFill>
              <p:spPr>
                <a:xfrm>
                  <a:off x="6035783" y="4194921"/>
                  <a:ext cx="175680" cy="95040"/>
                </a:xfrm>
                <a:prstGeom prst="rect">
                  <a:avLst/>
                </a:prstGeom>
              </p:spPr>
            </p:pic>
          </mc:Fallback>
        </mc:AlternateContent>
        <mc:AlternateContent xmlns:mc="http://schemas.openxmlformats.org/markup-compatibility/2006">
          <mc:Choice xmlns:p14="http://schemas.microsoft.com/office/powerpoint/2010/main" Requires="p14">
            <p:contentPart p14:bwMode="auto" r:id="rId142">
              <p14:nvContentPartPr>
                <p14:cNvPr id="83" name="Ink 82">
                  <a:extLst>
                    <a:ext uri="{FF2B5EF4-FFF2-40B4-BE49-F238E27FC236}">
                      <a16:creationId xmlns:a16="http://schemas.microsoft.com/office/drawing/2014/main" id="{60502BBD-AD04-B7B1-979A-95DB3013029C}"/>
                    </a:ext>
                  </a:extLst>
                </p14:cNvPr>
                <p14:cNvContentPartPr/>
                <p14:nvPr/>
              </p14:nvContentPartPr>
              <p14:xfrm>
                <a:off x="5473463" y="4444041"/>
                <a:ext cx="39240" cy="450000"/>
              </p14:xfrm>
            </p:contentPart>
          </mc:Choice>
          <mc:Fallback>
            <p:pic>
              <p:nvPicPr>
                <p:cNvPr id="83" name="Ink 82">
                  <a:extLst>
                    <a:ext uri="{FF2B5EF4-FFF2-40B4-BE49-F238E27FC236}">
                      <a16:creationId xmlns:a16="http://schemas.microsoft.com/office/drawing/2014/main" id="{60502BBD-AD04-B7B1-979A-95DB3013029C}"/>
                    </a:ext>
                  </a:extLst>
                </p:cNvPr>
                <p:cNvPicPr/>
                <p:nvPr/>
              </p:nvPicPr>
              <p:blipFill>
                <a:blip r:embed="rId143"/>
                <a:stretch>
                  <a:fillRect/>
                </a:stretch>
              </p:blipFill>
              <p:spPr>
                <a:xfrm>
                  <a:off x="5464823" y="4435401"/>
                  <a:ext cx="56880" cy="467640"/>
                </a:xfrm>
                <a:prstGeom prst="rect">
                  <a:avLst/>
                </a:prstGeom>
              </p:spPr>
            </p:pic>
          </mc:Fallback>
        </mc:AlternateContent>
        <mc:AlternateContent xmlns:mc="http://schemas.openxmlformats.org/markup-compatibility/2006">
          <mc:Choice xmlns:p14="http://schemas.microsoft.com/office/powerpoint/2010/main" Requires="p14">
            <p:contentPart p14:bwMode="auto" r:id="rId144">
              <p14:nvContentPartPr>
                <p14:cNvPr id="84" name="Ink 83">
                  <a:extLst>
                    <a:ext uri="{FF2B5EF4-FFF2-40B4-BE49-F238E27FC236}">
                      <a16:creationId xmlns:a16="http://schemas.microsoft.com/office/drawing/2014/main" id="{1C16149A-EA7E-51B0-BB95-7041F06E22BC}"/>
                    </a:ext>
                  </a:extLst>
                </p14:cNvPr>
                <p14:cNvContentPartPr/>
                <p14:nvPr/>
              </p14:nvContentPartPr>
              <p14:xfrm>
                <a:off x="5465903" y="4750761"/>
                <a:ext cx="1450800" cy="84960"/>
              </p14:xfrm>
            </p:contentPart>
          </mc:Choice>
          <mc:Fallback>
            <p:pic>
              <p:nvPicPr>
                <p:cNvPr id="84" name="Ink 83">
                  <a:extLst>
                    <a:ext uri="{FF2B5EF4-FFF2-40B4-BE49-F238E27FC236}">
                      <a16:creationId xmlns:a16="http://schemas.microsoft.com/office/drawing/2014/main" id="{1C16149A-EA7E-51B0-BB95-7041F06E22BC}"/>
                    </a:ext>
                  </a:extLst>
                </p:cNvPr>
                <p:cNvPicPr/>
                <p:nvPr/>
              </p:nvPicPr>
              <p:blipFill>
                <a:blip r:embed="rId145"/>
                <a:stretch>
                  <a:fillRect/>
                </a:stretch>
              </p:blipFill>
              <p:spPr>
                <a:xfrm>
                  <a:off x="5457263" y="4742121"/>
                  <a:ext cx="1468440" cy="102600"/>
                </a:xfrm>
                <a:prstGeom prst="rect">
                  <a:avLst/>
                </a:prstGeom>
              </p:spPr>
            </p:pic>
          </mc:Fallback>
        </mc:AlternateContent>
        <mc:AlternateContent xmlns:mc="http://schemas.openxmlformats.org/markup-compatibility/2006">
          <mc:Choice xmlns:p14="http://schemas.microsoft.com/office/powerpoint/2010/main" Requires="p14">
            <p:contentPart p14:bwMode="auto" r:id="rId146">
              <p14:nvContentPartPr>
                <p14:cNvPr id="85" name="Ink 84">
                  <a:extLst>
                    <a:ext uri="{FF2B5EF4-FFF2-40B4-BE49-F238E27FC236}">
                      <a16:creationId xmlns:a16="http://schemas.microsoft.com/office/drawing/2014/main" id="{11728E0A-BAD9-0502-8C67-D76B86B8FF39}"/>
                    </a:ext>
                  </a:extLst>
                </p14:cNvPr>
                <p14:cNvContentPartPr/>
                <p14:nvPr/>
              </p14:nvContentPartPr>
              <p14:xfrm>
                <a:off x="5550503" y="4207161"/>
                <a:ext cx="1487520" cy="502560"/>
              </p14:xfrm>
            </p:contentPart>
          </mc:Choice>
          <mc:Fallback>
            <p:pic>
              <p:nvPicPr>
                <p:cNvPr id="85" name="Ink 84">
                  <a:extLst>
                    <a:ext uri="{FF2B5EF4-FFF2-40B4-BE49-F238E27FC236}">
                      <a16:creationId xmlns:a16="http://schemas.microsoft.com/office/drawing/2014/main" id="{11728E0A-BAD9-0502-8C67-D76B86B8FF39}"/>
                    </a:ext>
                  </a:extLst>
                </p:cNvPr>
                <p:cNvPicPr/>
                <p:nvPr/>
              </p:nvPicPr>
              <p:blipFill>
                <a:blip r:embed="rId147"/>
                <a:stretch>
                  <a:fillRect/>
                </a:stretch>
              </p:blipFill>
              <p:spPr>
                <a:xfrm>
                  <a:off x="5541863" y="4198521"/>
                  <a:ext cx="1505160" cy="520200"/>
                </a:xfrm>
                <a:prstGeom prst="rect">
                  <a:avLst/>
                </a:prstGeom>
              </p:spPr>
            </p:pic>
          </mc:Fallback>
        </mc:AlternateContent>
        <mc:AlternateContent xmlns:mc="http://schemas.openxmlformats.org/markup-compatibility/2006">
          <mc:Choice xmlns:p14="http://schemas.microsoft.com/office/powerpoint/2010/main" Requires="p14">
            <p:contentPart p14:bwMode="auto" r:id="rId148">
              <p14:nvContentPartPr>
                <p14:cNvPr id="86" name="Ink 85">
                  <a:extLst>
                    <a:ext uri="{FF2B5EF4-FFF2-40B4-BE49-F238E27FC236}">
                      <a16:creationId xmlns:a16="http://schemas.microsoft.com/office/drawing/2014/main" id="{16AEBB66-42AC-588D-49F1-3EDAC5F0FC7D}"/>
                    </a:ext>
                  </a:extLst>
                </p14:cNvPr>
                <p14:cNvContentPartPr/>
                <p14:nvPr/>
              </p14:nvContentPartPr>
              <p14:xfrm>
                <a:off x="5820503" y="4417041"/>
                <a:ext cx="159840" cy="255240"/>
              </p14:xfrm>
            </p:contentPart>
          </mc:Choice>
          <mc:Fallback>
            <p:pic>
              <p:nvPicPr>
                <p:cNvPr id="86" name="Ink 85">
                  <a:extLst>
                    <a:ext uri="{FF2B5EF4-FFF2-40B4-BE49-F238E27FC236}">
                      <a16:creationId xmlns:a16="http://schemas.microsoft.com/office/drawing/2014/main" id="{16AEBB66-42AC-588D-49F1-3EDAC5F0FC7D}"/>
                    </a:ext>
                  </a:extLst>
                </p:cNvPr>
                <p:cNvPicPr/>
                <p:nvPr/>
              </p:nvPicPr>
              <p:blipFill>
                <a:blip r:embed="rId149"/>
                <a:stretch>
                  <a:fillRect/>
                </a:stretch>
              </p:blipFill>
              <p:spPr>
                <a:xfrm>
                  <a:off x="5811503" y="4408041"/>
                  <a:ext cx="177480" cy="272880"/>
                </a:xfrm>
                <a:prstGeom prst="rect">
                  <a:avLst/>
                </a:prstGeom>
              </p:spPr>
            </p:pic>
          </mc:Fallback>
        </mc:AlternateContent>
        <mc:AlternateContent xmlns:mc="http://schemas.openxmlformats.org/markup-compatibility/2006">
          <mc:Choice xmlns:p14="http://schemas.microsoft.com/office/powerpoint/2010/main" Requires="p14">
            <p:contentPart p14:bwMode="auto" r:id="rId150">
              <p14:nvContentPartPr>
                <p14:cNvPr id="87" name="Ink 86">
                  <a:extLst>
                    <a:ext uri="{FF2B5EF4-FFF2-40B4-BE49-F238E27FC236}">
                      <a16:creationId xmlns:a16="http://schemas.microsoft.com/office/drawing/2014/main" id="{8F962A47-127B-52B7-B82D-DC249165CBB9}"/>
                    </a:ext>
                  </a:extLst>
                </p14:cNvPr>
                <p14:cNvContentPartPr/>
                <p14:nvPr/>
              </p14:nvContentPartPr>
              <p14:xfrm>
                <a:off x="6042983" y="4506681"/>
                <a:ext cx="75600" cy="114120"/>
              </p14:xfrm>
            </p:contentPart>
          </mc:Choice>
          <mc:Fallback>
            <p:pic>
              <p:nvPicPr>
                <p:cNvPr id="87" name="Ink 86">
                  <a:extLst>
                    <a:ext uri="{FF2B5EF4-FFF2-40B4-BE49-F238E27FC236}">
                      <a16:creationId xmlns:a16="http://schemas.microsoft.com/office/drawing/2014/main" id="{8F962A47-127B-52B7-B82D-DC249165CBB9}"/>
                    </a:ext>
                  </a:extLst>
                </p:cNvPr>
                <p:cNvPicPr/>
                <p:nvPr/>
              </p:nvPicPr>
              <p:blipFill>
                <a:blip r:embed="rId151"/>
                <a:stretch>
                  <a:fillRect/>
                </a:stretch>
              </p:blipFill>
              <p:spPr>
                <a:xfrm>
                  <a:off x="6033983" y="4497681"/>
                  <a:ext cx="93240" cy="131760"/>
                </a:xfrm>
                <a:prstGeom prst="rect">
                  <a:avLst/>
                </a:prstGeom>
              </p:spPr>
            </p:pic>
          </mc:Fallback>
        </mc:AlternateContent>
        <mc:AlternateContent xmlns:mc="http://schemas.openxmlformats.org/markup-compatibility/2006">
          <mc:Choice xmlns:p14="http://schemas.microsoft.com/office/powerpoint/2010/main" Requires="p14">
            <p:contentPart p14:bwMode="auto" r:id="rId152">
              <p14:nvContentPartPr>
                <p14:cNvPr id="88" name="Ink 87">
                  <a:extLst>
                    <a:ext uri="{FF2B5EF4-FFF2-40B4-BE49-F238E27FC236}">
                      <a16:creationId xmlns:a16="http://schemas.microsoft.com/office/drawing/2014/main" id="{9408E806-A8D5-61A3-173B-77770375EEF5}"/>
                    </a:ext>
                  </a:extLst>
                </p14:cNvPr>
                <p14:cNvContentPartPr/>
                <p14:nvPr/>
              </p14:nvContentPartPr>
              <p14:xfrm>
                <a:off x="6172583" y="4478961"/>
                <a:ext cx="166680" cy="127080"/>
              </p14:xfrm>
            </p:contentPart>
          </mc:Choice>
          <mc:Fallback>
            <p:pic>
              <p:nvPicPr>
                <p:cNvPr id="88" name="Ink 87">
                  <a:extLst>
                    <a:ext uri="{FF2B5EF4-FFF2-40B4-BE49-F238E27FC236}">
                      <a16:creationId xmlns:a16="http://schemas.microsoft.com/office/drawing/2014/main" id="{9408E806-A8D5-61A3-173B-77770375EEF5}"/>
                    </a:ext>
                  </a:extLst>
                </p:cNvPr>
                <p:cNvPicPr/>
                <p:nvPr/>
              </p:nvPicPr>
              <p:blipFill>
                <a:blip r:embed="rId153"/>
                <a:stretch>
                  <a:fillRect/>
                </a:stretch>
              </p:blipFill>
              <p:spPr>
                <a:xfrm>
                  <a:off x="6163943" y="4469961"/>
                  <a:ext cx="184320" cy="144720"/>
                </a:xfrm>
                <a:prstGeom prst="rect">
                  <a:avLst/>
                </a:prstGeom>
              </p:spPr>
            </p:pic>
          </mc:Fallback>
        </mc:AlternateContent>
        <mc:AlternateContent xmlns:mc="http://schemas.openxmlformats.org/markup-compatibility/2006">
          <mc:Choice xmlns:p14="http://schemas.microsoft.com/office/powerpoint/2010/main" Requires="p14">
            <p:contentPart p14:bwMode="auto" r:id="rId154">
              <p14:nvContentPartPr>
                <p14:cNvPr id="90" name="Ink 89">
                  <a:extLst>
                    <a:ext uri="{FF2B5EF4-FFF2-40B4-BE49-F238E27FC236}">
                      <a16:creationId xmlns:a16="http://schemas.microsoft.com/office/drawing/2014/main" id="{2655413C-2627-EC2D-4DF5-273D692F43F8}"/>
                    </a:ext>
                  </a:extLst>
                </p14:cNvPr>
                <p14:cNvContentPartPr/>
                <p14:nvPr/>
              </p14:nvContentPartPr>
              <p14:xfrm>
                <a:off x="5955503" y="4813401"/>
                <a:ext cx="46080" cy="295560"/>
              </p14:xfrm>
            </p:contentPart>
          </mc:Choice>
          <mc:Fallback>
            <p:pic>
              <p:nvPicPr>
                <p:cNvPr id="90" name="Ink 89">
                  <a:extLst>
                    <a:ext uri="{FF2B5EF4-FFF2-40B4-BE49-F238E27FC236}">
                      <a16:creationId xmlns:a16="http://schemas.microsoft.com/office/drawing/2014/main" id="{2655413C-2627-EC2D-4DF5-273D692F43F8}"/>
                    </a:ext>
                  </a:extLst>
                </p:cNvPr>
                <p:cNvPicPr/>
                <p:nvPr/>
              </p:nvPicPr>
              <p:blipFill>
                <a:blip r:embed="rId155"/>
                <a:stretch>
                  <a:fillRect/>
                </a:stretch>
              </p:blipFill>
              <p:spPr>
                <a:xfrm>
                  <a:off x="5946503" y="4804761"/>
                  <a:ext cx="63720" cy="313200"/>
                </a:xfrm>
                <a:prstGeom prst="rect">
                  <a:avLst/>
                </a:prstGeom>
              </p:spPr>
            </p:pic>
          </mc:Fallback>
        </mc:AlternateContent>
        <mc:AlternateContent xmlns:mc="http://schemas.openxmlformats.org/markup-compatibility/2006">
          <mc:Choice xmlns:p14="http://schemas.microsoft.com/office/powerpoint/2010/main" Requires="p14">
            <p:contentPart p14:bwMode="auto" r:id="rId156">
              <p14:nvContentPartPr>
                <p14:cNvPr id="91" name="Ink 90">
                  <a:extLst>
                    <a:ext uri="{FF2B5EF4-FFF2-40B4-BE49-F238E27FC236}">
                      <a16:creationId xmlns:a16="http://schemas.microsoft.com/office/drawing/2014/main" id="{97FD23A5-6A61-EB0C-BA13-B9D90D439B75}"/>
                    </a:ext>
                  </a:extLst>
                </p14:cNvPr>
                <p14:cNvContentPartPr/>
                <p14:nvPr/>
              </p14:nvContentPartPr>
              <p14:xfrm>
                <a:off x="5877383" y="5039841"/>
                <a:ext cx="159120" cy="87120"/>
              </p14:xfrm>
            </p:contentPart>
          </mc:Choice>
          <mc:Fallback>
            <p:pic>
              <p:nvPicPr>
                <p:cNvPr id="91" name="Ink 90">
                  <a:extLst>
                    <a:ext uri="{FF2B5EF4-FFF2-40B4-BE49-F238E27FC236}">
                      <a16:creationId xmlns:a16="http://schemas.microsoft.com/office/drawing/2014/main" id="{97FD23A5-6A61-EB0C-BA13-B9D90D439B75}"/>
                    </a:ext>
                  </a:extLst>
                </p:cNvPr>
                <p:cNvPicPr/>
                <p:nvPr/>
              </p:nvPicPr>
              <p:blipFill>
                <a:blip r:embed="rId157"/>
                <a:stretch>
                  <a:fillRect/>
                </a:stretch>
              </p:blipFill>
              <p:spPr>
                <a:xfrm>
                  <a:off x="5868383" y="5030841"/>
                  <a:ext cx="176760" cy="104760"/>
                </a:xfrm>
                <a:prstGeom prst="rect">
                  <a:avLst/>
                </a:prstGeom>
              </p:spPr>
            </p:pic>
          </mc:Fallback>
        </mc:AlternateContent>
        <mc:AlternateContent xmlns:mc="http://schemas.openxmlformats.org/markup-compatibility/2006">
          <mc:Choice xmlns:p14="http://schemas.microsoft.com/office/powerpoint/2010/main" Requires="p14">
            <p:contentPart p14:bwMode="auto" r:id="rId158">
              <p14:nvContentPartPr>
                <p14:cNvPr id="92" name="Ink 91">
                  <a:extLst>
                    <a:ext uri="{FF2B5EF4-FFF2-40B4-BE49-F238E27FC236}">
                      <a16:creationId xmlns:a16="http://schemas.microsoft.com/office/drawing/2014/main" id="{B0AEA558-8002-B823-EA70-7D2809F68833}"/>
                    </a:ext>
                  </a:extLst>
                </p14:cNvPr>
                <p14:cNvContentPartPr/>
                <p14:nvPr/>
              </p14:nvContentPartPr>
              <p14:xfrm>
                <a:off x="5383103" y="5082321"/>
                <a:ext cx="1597680" cy="640080"/>
              </p14:xfrm>
            </p:contentPart>
          </mc:Choice>
          <mc:Fallback>
            <p:pic>
              <p:nvPicPr>
                <p:cNvPr id="92" name="Ink 91">
                  <a:extLst>
                    <a:ext uri="{FF2B5EF4-FFF2-40B4-BE49-F238E27FC236}">
                      <a16:creationId xmlns:a16="http://schemas.microsoft.com/office/drawing/2014/main" id="{B0AEA558-8002-B823-EA70-7D2809F68833}"/>
                    </a:ext>
                  </a:extLst>
                </p:cNvPr>
                <p:cNvPicPr/>
                <p:nvPr/>
              </p:nvPicPr>
              <p:blipFill>
                <a:blip r:embed="rId159"/>
                <a:stretch>
                  <a:fillRect/>
                </a:stretch>
              </p:blipFill>
              <p:spPr>
                <a:xfrm>
                  <a:off x="5374103" y="5073321"/>
                  <a:ext cx="1615320" cy="657720"/>
                </a:xfrm>
                <a:prstGeom prst="rect">
                  <a:avLst/>
                </a:prstGeom>
              </p:spPr>
            </p:pic>
          </mc:Fallback>
        </mc:AlternateContent>
        <mc:AlternateContent xmlns:mc="http://schemas.openxmlformats.org/markup-compatibility/2006">
          <mc:Choice xmlns:p14="http://schemas.microsoft.com/office/powerpoint/2010/main" Requires="p14">
            <p:contentPart p14:bwMode="auto" r:id="rId160">
              <p14:nvContentPartPr>
                <p14:cNvPr id="93" name="Ink 92">
                  <a:extLst>
                    <a:ext uri="{FF2B5EF4-FFF2-40B4-BE49-F238E27FC236}">
                      <a16:creationId xmlns:a16="http://schemas.microsoft.com/office/drawing/2014/main" id="{3842370C-3F37-7151-3D1C-EA10F74061FD}"/>
                    </a:ext>
                  </a:extLst>
                </p14:cNvPr>
                <p14:cNvContentPartPr/>
                <p14:nvPr/>
              </p14:nvContentPartPr>
              <p14:xfrm>
                <a:off x="5652743" y="5224521"/>
                <a:ext cx="339480" cy="347400"/>
              </p14:xfrm>
            </p:contentPart>
          </mc:Choice>
          <mc:Fallback>
            <p:pic>
              <p:nvPicPr>
                <p:cNvPr id="93" name="Ink 92">
                  <a:extLst>
                    <a:ext uri="{FF2B5EF4-FFF2-40B4-BE49-F238E27FC236}">
                      <a16:creationId xmlns:a16="http://schemas.microsoft.com/office/drawing/2014/main" id="{3842370C-3F37-7151-3D1C-EA10F74061FD}"/>
                    </a:ext>
                  </a:extLst>
                </p:cNvPr>
                <p:cNvPicPr/>
                <p:nvPr/>
              </p:nvPicPr>
              <p:blipFill>
                <a:blip r:embed="rId161"/>
                <a:stretch>
                  <a:fillRect/>
                </a:stretch>
              </p:blipFill>
              <p:spPr>
                <a:xfrm>
                  <a:off x="5643743" y="5215881"/>
                  <a:ext cx="357120" cy="365040"/>
                </a:xfrm>
                <a:prstGeom prst="rect">
                  <a:avLst/>
                </a:prstGeom>
              </p:spPr>
            </p:pic>
          </mc:Fallback>
        </mc:AlternateContent>
        <mc:AlternateContent xmlns:mc="http://schemas.openxmlformats.org/markup-compatibility/2006">
          <mc:Choice xmlns:p14="http://schemas.microsoft.com/office/powerpoint/2010/main" Requires="p14">
            <p:contentPart p14:bwMode="auto" r:id="rId162">
              <p14:nvContentPartPr>
                <p14:cNvPr id="94" name="Ink 93">
                  <a:extLst>
                    <a:ext uri="{FF2B5EF4-FFF2-40B4-BE49-F238E27FC236}">
                      <a16:creationId xmlns:a16="http://schemas.microsoft.com/office/drawing/2014/main" id="{908B3A37-C2C5-62A0-3DC9-3EBB6510BE86}"/>
                    </a:ext>
                  </a:extLst>
                </p14:cNvPr>
                <p14:cNvContentPartPr/>
                <p14:nvPr/>
              </p14:nvContentPartPr>
              <p14:xfrm>
                <a:off x="6086543" y="5259801"/>
                <a:ext cx="126360" cy="150480"/>
              </p14:xfrm>
            </p:contentPart>
          </mc:Choice>
          <mc:Fallback>
            <p:pic>
              <p:nvPicPr>
                <p:cNvPr id="94" name="Ink 93">
                  <a:extLst>
                    <a:ext uri="{FF2B5EF4-FFF2-40B4-BE49-F238E27FC236}">
                      <a16:creationId xmlns:a16="http://schemas.microsoft.com/office/drawing/2014/main" id="{908B3A37-C2C5-62A0-3DC9-3EBB6510BE86}"/>
                    </a:ext>
                  </a:extLst>
                </p:cNvPr>
                <p:cNvPicPr/>
                <p:nvPr/>
              </p:nvPicPr>
              <p:blipFill>
                <a:blip r:embed="rId163"/>
                <a:stretch>
                  <a:fillRect/>
                </a:stretch>
              </p:blipFill>
              <p:spPr>
                <a:xfrm>
                  <a:off x="6077903" y="5251161"/>
                  <a:ext cx="144000" cy="168120"/>
                </a:xfrm>
                <a:prstGeom prst="rect">
                  <a:avLst/>
                </a:prstGeom>
              </p:spPr>
            </p:pic>
          </mc:Fallback>
        </mc:AlternateContent>
        <mc:AlternateContent xmlns:mc="http://schemas.openxmlformats.org/markup-compatibility/2006">
          <mc:Choice xmlns:p14="http://schemas.microsoft.com/office/powerpoint/2010/main" Requires="p14">
            <p:contentPart p14:bwMode="auto" r:id="rId164">
              <p14:nvContentPartPr>
                <p14:cNvPr id="95" name="Ink 94">
                  <a:extLst>
                    <a:ext uri="{FF2B5EF4-FFF2-40B4-BE49-F238E27FC236}">
                      <a16:creationId xmlns:a16="http://schemas.microsoft.com/office/drawing/2014/main" id="{B24A5DD5-AB2C-826D-3E01-396130075F54}"/>
                    </a:ext>
                  </a:extLst>
                </p14:cNvPr>
                <p14:cNvContentPartPr/>
                <p14:nvPr/>
              </p14:nvContentPartPr>
              <p14:xfrm>
                <a:off x="6270503" y="5261601"/>
                <a:ext cx="16560" cy="147960"/>
              </p14:xfrm>
            </p:contentPart>
          </mc:Choice>
          <mc:Fallback>
            <p:pic>
              <p:nvPicPr>
                <p:cNvPr id="95" name="Ink 94">
                  <a:extLst>
                    <a:ext uri="{FF2B5EF4-FFF2-40B4-BE49-F238E27FC236}">
                      <a16:creationId xmlns:a16="http://schemas.microsoft.com/office/drawing/2014/main" id="{B24A5DD5-AB2C-826D-3E01-396130075F54}"/>
                    </a:ext>
                  </a:extLst>
                </p:cNvPr>
                <p:cNvPicPr/>
                <p:nvPr/>
              </p:nvPicPr>
              <p:blipFill>
                <a:blip r:embed="rId165"/>
                <a:stretch>
                  <a:fillRect/>
                </a:stretch>
              </p:blipFill>
              <p:spPr>
                <a:xfrm>
                  <a:off x="6261503" y="5252601"/>
                  <a:ext cx="34200" cy="165600"/>
                </a:xfrm>
                <a:prstGeom prst="rect">
                  <a:avLst/>
                </a:prstGeom>
              </p:spPr>
            </p:pic>
          </mc:Fallback>
        </mc:AlternateContent>
        <mc:AlternateContent xmlns:mc="http://schemas.openxmlformats.org/markup-compatibility/2006">
          <mc:Choice xmlns:p14="http://schemas.microsoft.com/office/powerpoint/2010/main" Requires="p14">
            <p:contentPart p14:bwMode="auto" r:id="rId166">
              <p14:nvContentPartPr>
                <p14:cNvPr id="96" name="Ink 95">
                  <a:extLst>
                    <a:ext uri="{FF2B5EF4-FFF2-40B4-BE49-F238E27FC236}">
                      <a16:creationId xmlns:a16="http://schemas.microsoft.com/office/drawing/2014/main" id="{98F422D2-EAB4-8C94-8F93-1EE6E13C00D8}"/>
                    </a:ext>
                  </a:extLst>
                </p14:cNvPr>
                <p14:cNvContentPartPr/>
                <p14:nvPr/>
              </p14:nvContentPartPr>
              <p14:xfrm>
                <a:off x="5995103" y="5631321"/>
                <a:ext cx="23040" cy="239040"/>
              </p14:xfrm>
            </p:contentPart>
          </mc:Choice>
          <mc:Fallback>
            <p:pic>
              <p:nvPicPr>
                <p:cNvPr id="96" name="Ink 95">
                  <a:extLst>
                    <a:ext uri="{FF2B5EF4-FFF2-40B4-BE49-F238E27FC236}">
                      <a16:creationId xmlns:a16="http://schemas.microsoft.com/office/drawing/2014/main" id="{98F422D2-EAB4-8C94-8F93-1EE6E13C00D8}"/>
                    </a:ext>
                  </a:extLst>
                </p:cNvPr>
                <p:cNvPicPr/>
                <p:nvPr/>
              </p:nvPicPr>
              <p:blipFill>
                <a:blip r:embed="rId167"/>
                <a:stretch>
                  <a:fillRect/>
                </a:stretch>
              </p:blipFill>
              <p:spPr>
                <a:xfrm>
                  <a:off x="5986463" y="5622321"/>
                  <a:ext cx="40680" cy="256680"/>
                </a:xfrm>
                <a:prstGeom prst="rect">
                  <a:avLst/>
                </a:prstGeom>
              </p:spPr>
            </p:pic>
          </mc:Fallback>
        </mc:AlternateContent>
        <mc:AlternateContent xmlns:mc="http://schemas.openxmlformats.org/markup-compatibility/2006">
          <mc:Choice xmlns:p14="http://schemas.microsoft.com/office/powerpoint/2010/main" Requires="p14">
            <p:contentPart p14:bwMode="auto" r:id="rId168">
              <p14:nvContentPartPr>
                <p14:cNvPr id="97" name="Ink 96">
                  <a:extLst>
                    <a:ext uri="{FF2B5EF4-FFF2-40B4-BE49-F238E27FC236}">
                      <a16:creationId xmlns:a16="http://schemas.microsoft.com/office/drawing/2014/main" id="{C933FF3E-72D0-3D7A-1841-1C2FE02CD0F1}"/>
                    </a:ext>
                  </a:extLst>
                </p14:cNvPr>
                <p14:cNvContentPartPr/>
                <p14:nvPr/>
              </p14:nvContentPartPr>
              <p14:xfrm>
                <a:off x="5945423" y="5809881"/>
                <a:ext cx="135360" cy="60120"/>
              </p14:xfrm>
            </p:contentPart>
          </mc:Choice>
          <mc:Fallback>
            <p:pic>
              <p:nvPicPr>
                <p:cNvPr id="97" name="Ink 96">
                  <a:extLst>
                    <a:ext uri="{FF2B5EF4-FFF2-40B4-BE49-F238E27FC236}">
                      <a16:creationId xmlns:a16="http://schemas.microsoft.com/office/drawing/2014/main" id="{C933FF3E-72D0-3D7A-1841-1C2FE02CD0F1}"/>
                    </a:ext>
                  </a:extLst>
                </p:cNvPr>
                <p:cNvPicPr/>
                <p:nvPr/>
              </p:nvPicPr>
              <p:blipFill>
                <a:blip r:embed="rId169"/>
                <a:stretch>
                  <a:fillRect/>
                </a:stretch>
              </p:blipFill>
              <p:spPr>
                <a:xfrm>
                  <a:off x="5936423" y="5800881"/>
                  <a:ext cx="153000" cy="77760"/>
                </a:xfrm>
                <a:prstGeom prst="rect">
                  <a:avLst/>
                </a:prstGeom>
              </p:spPr>
            </p:pic>
          </mc:Fallback>
        </mc:AlternateContent>
        <mc:AlternateContent xmlns:mc="http://schemas.openxmlformats.org/markup-compatibility/2006">
          <mc:Choice xmlns:p14="http://schemas.microsoft.com/office/powerpoint/2010/main" Requires="p14">
            <p:contentPart p14:bwMode="auto" r:id="rId170">
              <p14:nvContentPartPr>
                <p14:cNvPr id="99" name="Ink 98">
                  <a:extLst>
                    <a:ext uri="{FF2B5EF4-FFF2-40B4-BE49-F238E27FC236}">
                      <a16:creationId xmlns:a16="http://schemas.microsoft.com/office/drawing/2014/main" id="{39D13071-1800-D9C3-B1B3-949077937977}"/>
                    </a:ext>
                  </a:extLst>
                </p14:cNvPr>
                <p14:cNvContentPartPr/>
                <p14:nvPr/>
              </p14:nvContentPartPr>
              <p14:xfrm>
                <a:off x="5437103" y="5876121"/>
                <a:ext cx="1516320" cy="501480"/>
              </p14:xfrm>
            </p:contentPart>
          </mc:Choice>
          <mc:Fallback>
            <p:pic>
              <p:nvPicPr>
                <p:cNvPr id="99" name="Ink 98">
                  <a:extLst>
                    <a:ext uri="{FF2B5EF4-FFF2-40B4-BE49-F238E27FC236}">
                      <a16:creationId xmlns:a16="http://schemas.microsoft.com/office/drawing/2014/main" id="{39D13071-1800-D9C3-B1B3-949077937977}"/>
                    </a:ext>
                  </a:extLst>
                </p:cNvPr>
                <p:cNvPicPr/>
                <p:nvPr/>
              </p:nvPicPr>
              <p:blipFill>
                <a:blip r:embed="rId171"/>
                <a:stretch>
                  <a:fillRect/>
                </a:stretch>
              </p:blipFill>
              <p:spPr>
                <a:xfrm>
                  <a:off x="5428103" y="5867481"/>
                  <a:ext cx="1533960" cy="519120"/>
                </a:xfrm>
                <a:prstGeom prst="rect">
                  <a:avLst/>
                </a:prstGeom>
              </p:spPr>
            </p:pic>
          </mc:Fallback>
        </mc:AlternateContent>
        <mc:AlternateContent xmlns:mc="http://schemas.openxmlformats.org/markup-compatibility/2006">
          <mc:Choice xmlns:p14="http://schemas.microsoft.com/office/powerpoint/2010/main" Requires="p14">
            <p:contentPart p14:bwMode="auto" r:id="rId172">
              <p14:nvContentPartPr>
                <p14:cNvPr id="100" name="Ink 99">
                  <a:extLst>
                    <a:ext uri="{FF2B5EF4-FFF2-40B4-BE49-F238E27FC236}">
                      <a16:creationId xmlns:a16="http://schemas.microsoft.com/office/drawing/2014/main" id="{1035076D-D48D-6A03-D5C4-A1C3FC536D01}"/>
                    </a:ext>
                  </a:extLst>
                </p14:cNvPr>
                <p14:cNvContentPartPr/>
                <p14:nvPr/>
              </p14:nvContentPartPr>
              <p14:xfrm>
                <a:off x="5705303" y="6046761"/>
                <a:ext cx="141120" cy="227880"/>
              </p14:xfrm>
            </p:contentPart>
          </mc:Choice>
          <mc:Fallback>
            <p:pic>
              <p:nvPicPr>
                <p:cNvPr id="100" name="Ink 99">
                  <a:extLst>
                    <a:ext uri="{FF2B5EF4-FFF2-40B4-BE49-F238E27FC236}">
                      <a16:creationId xmlns:a16="http://schemas.microsoft.com/office/drawing/2014/main" id="{1035076D-D48D-6A03-D5C4-A1C3FC536D01}"/>
                    </a:ext>
                  </a:extLst>
                </p:cNvPr>
                <p:cNvPicPr/>
                <p:nvPr/>
              </p:nvPicPr>
              <p:blipFill>
                <a:blip r:embed="rId173"/>
                <a:stretch>
                  <a:fillRect/>
                </a:stretch>
              </p:blipFill>
              <p:spPr>
                <a:xfrm>
                  <a:off x="5696663" y="6038121"/>
                  <a:ext cx="158760" cy="245520"/>
                </a:xfrm>
                <a:prstGeom prst="rect">
                  <a:avLst/>
                </a:prstGeom>
              </p:spPr>
            </p:pic>
          </mc:Fallback>
        </mc:AlternateContent>
        <mc:AlternateContent xmlns:mc="http://schemas.openxmlformats.org/markup-compatibility/2006">
          <mc:Choice xmlns:p14="http://schemas.microsoft.com/office/powerpoint/2010/main" Requires="p14">
            <p:contentPart p14:bwMode="auto" r:id="rId174">
              <p14:nvContentPartPr>
                <p14:cNvPr id="101" name="Ink 100">
                  <a:extLst>
                    <a:ext uri="{FF2B5EF4-FFF2-40B4-BE49-F238E27FC236}">
                      <a16:creationId xmlns:a16="http://schemas.microsoft.com/office/drawing/2014/main" id="{2BC5B9F9-8E9E-70F7-77E5-28E731BC367C}"/>
                    </a:ext>
                  </a:extLst>
                </p14:cNvPr>
                <p14:cNvContentPartPr/>
                <p14:nvPr/>
              </p14:nvContentPartPr>
              <p14:xfrm>
                <a:off x="5884943" y="6133521"/>
                <a:ext cx="104400" cy="129600"/>
              </p14:xfrm>
            </p:contentPart>
          </mc:Choice>
          <mc:Fallback>
            <p:pic>
              <p:nvPicPr>
                <p:cNvPr id="101" name="Ink 100">
                  <a:extLst>
                    <a:ext uri="{FF2B5EF4-FFF2-40B4-BE49-F238E27FC236}">
                      <a16:creationId xmlns:a16="http://schemas.microsoft.com/office/drawing/2014/main" id="{2BC5B9F9-8E9E-70F7-77E5-28E731BC367C}"/>
                    </a:ext>
                  </a:extLst>
                </p:cNvPr>
                <p:cNvPicPr/>
                <p:nvPr/>
              </p:nvPicPr>
              <p:blipFill>
                <a:blip r:embed="rId175"/>
                <a:stretch>
                  <a:fillRect/>
                </a:stretch>
              </p:blipFill>
              <p:spPr>
                <a:xfrm>
                  <a:off x="5876303" y="6124521"/>
                  <a:ext cx="122040" cy="147240"/>
                </a:xfrm>
                <a:prstGeom prst="rect">
                  <a:avLst/>
                </a:prstGeom>
              </p:spPr>
            </p:pic>
          </mc:Fallback>
        </mc:AlternateContent>
        <mc:AlternateContent xmlns:mc="http://schemas.openxmlformats.org/markup-compatibility/2006">
          <mc:Choice xmlns:p14="http://schemas.microsoft.com/office/powerpoint/2010/main" Requires="p14">
            <p:contentPart p14:bwMode="auto" r:id="rId176">
              <p14:nvContentPartPr>
                <p14:cNvPr id="102" name="Ink 101">
                  <a:extLst>
                    <a:ext uri="{FF2B5EF4-FFF2-40B4-BE49-F238E27FC236}">
                      <a16:creationId xmlns:a16="http://schemas.microsoft.com/office/drawing/2014/main" id="{7C01FFCF-9766-1E34-795B-19A36360F339}"/>
                    </a:ext>
                  </a:extLst>
                </p14:cNvPr>
                <p14:cNvContentPartPr/>
                <p14:nvPr/>
              </p14:nvContentPartPr>
              <p14:xfrm>
                <a:off x="6039023" y="6055041"/>
                <a:ext cx="47160" cy="216720"/>
              </p14:xfrm>
            </p:contentPart>
          </mc:Choice>
          <mc:Fallback>
            <p:pic>
              <p:nvPicPr>
                <p:cNvPr id="102" name="Ink 101">
                  <a:extLst>
                    <a:ext uri="{FF2B5EF4-FFF2-40B4-BE49-F238E27FC236}">
                      <a16:creationId xmlns:a16="http://schemas.microsoft.com/office/drawing/2014/main" id="{7C01FFCF-9766-1E34-795B-19A36360F339}"/>
                    </a:ext>
                  </a:extLst>
                </p:cNvPr>
                <p:cNvPicPr/>
                <p:nvPr/>
              </p:nvPicPr>
              <p:blipFill>
                <a:blip r:embed="rId177"/>
                <a:stretch>
                  <a:fillRect/>
                </a:stretch>
              </p:blipFill>
              <p:spPr>
                <a:xfrm>
                  <a:off x="6030023" y="6046041"/>
                  <a:ext cx="64800" cy="234360"/>
                </a:xfrm>
                <a:prstGeom prst="rect">
                  <a:avLst/>
                </a:prstGeom>
              </p:spPr>
            </p:pic>
          </mc:Fallback>
        </mc:AlternateContent>
        <mc:AlternateContent xmlns:mc="http://schemas.openxmlformats.org/markup-compatibility/2006">
          <mc:Choice xmlns:p14="http://schemas.microsoft.com/office/powerpoint/2010/main" Requires="p14">
            <p:contentPart p14:bwMode="auto" r:id="rId178">
              <p14:nvContentPartPr>
                <p14:cNvPr id="103" name="Ink 102">
                  <a:extLst>
                    <a:ext uri="{FF2B5EF4-FFF2-40B4-BE49-F238E27FC236}">
                      <a16:creationId xmlns:a16="http://schemas.microsoft.com/office/drawing/2014/main" id="{7CD6E8B6-CDF5-A4D7-0C4D-1EA2F14BBA48}"/>
                    </a:ext>
                  </a:extLst>
                </p14:cNvPr>
                <p14:cNvContentPartPr/>
                <p14:nvPr/>
              </p14:nvContentPartPr>
              <p14:xfrm>
                <a:off x="6043343" y="6090321"/>
                <a:ext cx="209520" cy="144360"/>
              </p14:xfrm>
            </p:contentPart>
          </mc:Choice>
          <mc:Fallback>
            <p:pic>
              <p:nvPicPr>
                <p:cNvPr id="103" name="Ink 102">
                  <a:extLst>
                    <a:ext uri="{FF2B5EF4-FFF2-40B4-BE49-F238E27FC236}">
                      <a16:creationId xmlns:a16="http://schemas.microsoft.com/office/drawing/2014/main" id="{7CD6E8B6-CDF5-A4D7-0C4D-1EA2F14BBA48}"/>
                    </a:ext>
                  </a:extLst>
                </p:cNvPr>
                <p:cNvPicPr/>
                <p:nvPr/>
              </p:nvPicPr>
              <p:blipFill>
                <a:blip r:embed="rId179"/>
                <a:stretch>
                  <a:fillRect/>
                </a:stretch>
              </p:blipFill>
              <p:spPr>
                <a:xfrm>
                  <a:off x="6034343" y="6081321"/>
                  <a:ext cx="227160" cy="162000"/>
                </a:xfrm>
                <a:prstGeom prst="rect">
                  <a:avLst/>
                </a:prstGeom>
              </p:spPr>
            </p:pic>
          </mc:Fallback>
        </mc:AlternateContent>
        <mc:AlternateContent xmlns:mc="http://schemas.openxmlformats.org/markup-compatibility/2006">
          <mc:Choice xmlns:p14="http://schemas.microsoft.com/office/powerpoint/2010/main" Requires="p14">
            <p:contentPart p14:bwMode="auto" r:id="rId180">
              <p14:nvContentPartPr>
                <p14:cNvPr id="104" name="Ink 103">
                  <a:extLst>
                    <a:ext uri="{FF2B5EF4-FFF2-40B4-BE49-F238E27FC236}">
                      <a16:creationId xmlns:a16="http://schemas.microsoft.com/office/drawing/2014/main" id="{CD4A4354-6F5A-31C5-C15D-EE181CF6CF8F}"/>
                    </a:ext>
                  </a:extLst>
                </p14:cNvPr>
                <p14:cNvContentPartPr/>
                <p14:nvPr/>
              </p14:nvContentPartPr>
              <p14:xfrm>
                <a:off x="6248903" y="6075921"/>
                <a:ext cx="52200" cy="154800"/>
              </p14:xfrm>
            </p:contentPart>
          </mc:Choice>
          <mc:Fallback>
            <p:pic>
              <p:nvPicPr>
                <p:cNvPr id="104" name="Ink 103">
                  <a:extLst>
                    <a:ext uri="{FF2B5EF4-FFF2-40B4-BE49-F238E27FC236}">
                      <a16:creationId xmlns:a16="http://schemas.microsoft.com/office/drawing/2014/main" id="{CD4A4354-6F5A-31C5-C15D-EE181CF6CF8F}"/>
                    </a:ext>
                  </a:extLst>
                </p:cNvPr>
                <p:cNvPicPr/>
                <p:nvPr/>
              </p:nvPicPr>
              <p:blipFill>
                <a:blip r:embed="rId181"/>
                <a:stretch>
                  <a:fillRect/>
                </a:stretch>
              </p:blipFill>
              <p:spPr>
                <a:xfrm>
                  <a:off x="6239903" y="6067281"/>
                  <a:ext cx="69840" cy="172440"/>
                </a:xfrm>
                <a:prstGeom prst="rect">
                  <a:avLst/>
                </a:prstGeom>
              </p:spPr>
            </p:pic>
          </mc:Fallback>
        </mc:AlternateContent>
        <mc:AlternateContent xmlns:mc="http://schemas.openxmlformats.org/markup-compatibility/2006">
          <mc:Choice xmlns:p14="http://schemas.microsoft.com/office/powerpoint/2010/main" Requires="p14">
            <p:contentPart p14:bwMode="auto" r:id="rId182">
              <p14:nvContentPartPr>
                <p14:cNvPr id="105" name="Ink 104">
                  <a:extLst>
                    <a:ext uri="{FF2B5EF4-FFF2-40B4-BE49-F238E27FC236}">
                      <a16:creationId xmlns:a16="http://schemas.microsoft.com/office/drawing/2014/main" id="{50971530-CC8E-7AE4-A67E-3B7CDF4321C3}"/>
                    </a:ext>
                  </a:extLst>
                </p14:cNvPr>
                <p14:cNvContentPartPr/>
                <p14:nvPr/>
              </p14:nvContentPartPr>
              <p14:xfrm>
                <a:off x="6366623" y="5986641"/>
                <a:ext cx="97200" cy="215280"/>
              </p14:xfrm>
            </p:contentPart>
          </mc:Choice>
          <mc:Fallback>
            <p:pic>
              <p:nvPicPr>
                <p:cNvPr id="105" name="Ink 104">
                  <a:extLst>
                    <a:ext uri="{FF2B5EF4-FFF2-40B4-BE49-F238E27FC236}">
                      <a16:creationId xmlns:a16="http://schemas.microsoft.com/office/drawing/2014/main" id="{50971530-CC8E-7AE4-A67E-3B7CDF4321C3}"/>
                    </a:ext>
                  </a:extLst>
                </p:cNvPr>
                <p:cNvPicPr/>
                <p:nvPr/>
              </p:nvPicPr>
              <p:blipFill>
                <a:blip r:embed="rId183"/>
                <a:stretch>
                  <a:fillRect/>
                </a:stretch>
              </p:blipFill>
              <p:spPr>
                <a:xfrm>
                  <a:off x="6357623" y="5977641"/>
                  <a:ext cx="114840" cy="232920"/>
                </a:xfrm>
                <a:prstGeom prst="rect">
                  <a:avLst/>
                </a:prstGeom>
              </p:spPr>
            </p:pic>
          </mc:Fallback>
        </mc:AlternateContent>
        <mc:AlternateContent xmlns:mc="http://schemas.openxmlformats.org/markup-compatibility/2006">
          <mc:Choice xmlns:p14="http://schemas.microsoft.com/office/powerpoint/2010/main" Requires="p14">
            <p:contentPart p14:bwMode="auto" r:id="rId184">
              <p14:nvContentPartPr>
                <p14:cNvPr id="107" name="Ink 106">
                  <a:extLst>
                    <a:ext uri="{FF2B5EF4-FFF2-40B4-BE49-F238E27FC236}">
                      <a16:creationId xmlns:a16="http://schemas.microsoft.com/office/drawing/2014/main" id="{CC5353A7-EB6D-5E36-F65A-8CAB083B5128}"/>
                    </a:ext>
                  </a:extLst>
                </p14:cNvPr>
                <p14:cNvContentPartPr/>
                <p14:nvPr/>
              </p14:nvContentPartPr>
              <p14:xfrm>
                <a:off x="6174743" y="351921"/>
                <a:ext cx="2707920" cy="6175800"/>
              </p14:xfrm>
            </p:contentPart>
          </mc:Choice>
          <mc:Fallback>
            <p:pic>
              <p:nvPicPr>
                <p:cNvPr id="107" name="Ink 106">
                  <a:extLst>
                    <a:ext uri="{FF2B5EF4-FFF2-40B4-BE49-F238E27FC236}">
                      <a16:creationId xmlns:a16="http://schemas.microsoft.com/office/drawing/2014/main" id="{CC5353A7-EB6D-5E36-F65A-8CAB083B5128}"/>
                    </a:ext>
                  </a:extLst>
                </p:cNvPr>
                <p:cNvPicPr/>
                <p:nvPr/>
              </p:nvPicPr>
              <p:blipFill>
                <a:blip r:embed="rId185"/>
                <a:stretch>
                  <a:fillRect/>
                </a:stretch>
              </p:blipFill>
              <p:spPr>
                <a:xfrm>
                  <a:off x="6166103" y="342921"/>
                  <a:ext cx="2725560" cy="6193440"/>
                </a:xfrm>
                <a:prstGeom prst="rect">
                  <a:avLst/>
                </a:prstGeom>
              </p:spPr>
            </p:pic>
          </mc:Fallback>
        </mc:AlternateContent>
        <mc:AlternateContent xmlns:mc="http://schemas.openxmlformats.org/markup-compatibility/2006">
          <mc:Choice xmlns:p14="http://schemas.microsoft.com/office/powerpoint/2010/main" Requires="p14">
            <p:contentPart p14:bwMode="auto" r:id="rId186">
              <p14:nvContentPartPr>
                <p14:cNvPr id="108" name="Ink 107">
                  <a:extLst>
                    <a:ext uri="{FF2B5EF4-FFF2-40B4-BE49-F238E27FC236}">
                      <a16:creationId xmlns:a16="http://schemas.microsoft.com/office/drawing/2014/main" id="{0BD82797-0970-41A4-5353-DC6D4138A88D}"/>
                    </a:ext>
                  </a:extLst>
                </p14:cNvPr>
                <p14:cNvContentPartPr/>
                <p14:nvPr/>
              </p14:nvContentPartPr>
              <p14:xfrm>
                <a:off x="8787263" y="619761"/>
                <a:ext cx="96480" cy="37800"/>
              </p14:xfrm>
            </p:contentPart>
          </mc:Choice>
          <mc:Fallback>
            <p:pic>
              <p:nvPicPr>
                <p:cNvPr id="108" name="Ink 107">
                  <a:extLst>
                    <a:ext uri="{FF2B5EF4-FFF2-40B4-BE49-F238E27FC236}">
                      <a16:creationId xmlns:a16="http://schemas.microsoft.com/office/drawing/2014/main" id="{0BD82797-0970-41A4-5353-DC6D4138A88D}"/>
                    </a:ext>
                  </a:extLst>
                </p:cNvPr>
                <p:cNvPicPr/>
                <p:nvPr/>
              </p:nvPicPr>
              <p:blipFill>
                <a:blip r:embed="rId187"/>
                <a:stretch>
                  <a:fillRect/>
                </a:stretch>
              </p:blipFill>
              <p:spPr>
                <a:xfrm>
                  <a:off x="8778263" y="611121"/>
                  <a:ext cx="114120" cy="55440"/>
                </a:xfrm>
                <a:prstGeom prst="rect">
                  <a:avLst/>
                </a:prstGeom>
              </p:spPr>
            </p:pic>
          </mc:Fallback>
        </mc:AlternateContent>
        <mc:AlternateContent xmlns:mc="http://schemas.openxmlformats.org/markup-compatibility/2006">
          <mc:Choice xmlns:p14="http://schemas.microsoft.com/office/powerpoint/2010/main" Requires="p14">
            <p:contentPart p14:bwMode="auto" r:id="rId188">
              <p14:nvContentPartPr>
                <p14:cNvPr id="109" name="Ink 108">
                  <a:extLst>
                    <a:ext uri="{FF2B5EF4-FFF2-40B4-BE49-F238E27FC236}">
                      <a16:creationId xmlns:a16="http://schemas.microsoft.com/office/drawing/2014/main" id="{0EC2E0FE-1317-B954-12CD-4E60667ADDCA}"/>
                    </a:ext>
                  </a:extLst>
                </p14:cNvPr>
                <p14:cNvContentPartPr/>
                <p14:nvPr/>
              </p14:nvContentPartPr>
              <p14:xfrm>
                <a:off x="8439143" y="821361"/>
                <a:ext cx="1507680" cy="390960"/>
              </p14:xfrm>
            </p:contentPart>
          </mc:Choice>
          <mc:Fallback>
            <p:pic>
              <p:nvPicPr>
                <p:cNvPr id="109" name="Ink 108">
                  <a:extLst>
                    <a:ext uri="{FF2B5EF4-FFF2-40B4-BE49-F238E27FC236}">
                      <a16:creationId xmlns:a16="http://schemas.microsoft.com/office/drawing/2014/main" id="{0EC2E0FE-1317-B954-12CD-4E60667ADDCA}"/>
                    </a:ext>
                  </a:extLst>
                </p:cNvPr>
                <p:cNvPicPr/>
                <p:nvPr/>
              </p:nvPicPr>
              <p:blipFill>
                <a:blip r:embed="rId189"/>
                <a:stretch>
                  <a:fillRect/>
                </a:stretch>
              </p:blipFill>
              <p:spPr>
                <a:xfrm>
                  <a:off x="8430143" y="812361"/>
                  <a:ext cx="1525320" cy="408600"/>
                </a:xfrm>
                <a:prstGeom prst="rect">
                  <a:avLst/>
                </a:prstGeom>
              </p:spPr>
            </p:pic>
          </mc:Fallback>
        </mc:AlternateContent>
        <mc:AlternateContent xmlns:mc="http://schemas.openxmlformats.org/markup-compatibility/2006">
          <mc:Choice xmlns:p14="http://schemas.microsoft.com/office/powerpoint/2010/main" Requires="p14">
            <p:contentPart p14:bwMode="auto" r:id="rId190">
              <p14:nvContentPartPr>
                <p14:cNvPr id="110" name="Ink 109">
                  <a:extLst>
                    <a:ext uri="{FF2B5EF4-FFF2-40B4-BE49-F238E27FC236}">
                      <a16:creationId xmlns:a16="http://schemas.microsoft.com/office/drawing/2014/main" id="{F4D88557-B206-4298-E0BB-3D402819662E}"/>
                    </a:ext>
                  </a:extLst>
                </p14:cNvPr>
                <p14:cNvContentPartPr/>
                <p14:nvPr/>
              </p14:nvContentPartPr>
              <p14:xfrm>
                <a:off x="8622383" y="880401"/>
                <a:ext cx="89280" cy="189720"/>
              </p14:xfrm>
            </p:contentPart>
          </mc:Choice>
          <mc:Fallback>
            <p:pic>
              <p:nvPicPr>
                <p:cNvPr id="110" name="Ink 109">
                  <a:extLst>
                    <a:ext uri="{FF2B5EF4-FFF2-40B4-BE49-F238E27FC236}">
                      <a16:creationId xmlns:a16="http://schemas.microsoft.com/office/drawing/2014/main" id="{F4D88557-B206-4298-E0BB-3D402819662E}"/>
                    </a:ext>
                  </a:extLst>
                </p:cNvPr>
                <p:cNvPicPr/>
                <p:nvPr/>
              </p:nvPicPr>
              <p:blipFill>
                <a:blip r:embed="rId191"/>
                <a:stretch>
                  <a:fillRect/>
                </a:stretch>
              </p:blipFill>
              <p:spPr>
                <a:xfrm>
                  <a:off x="8613383" y="871401"/>
                  <a:ext cx="106920" cy="207360"/>
                </a:xfrm>
                <a:prstGeom prst="rect">
                  <a:avLst/>
                </a:prstGeom>
              </p:spPr>
            </p:pic>
          </mc:Fallback>
        </mc:AlternateContent>
        <mc:AlternateContent xmlns:mc="http://schemas.openxmlformats.org/markup-compatibility/2006">
          <mc:Choice xmlns:p14="http://schemas.microsoft.com/office/powerpoint/2010/main" Requires="p14">
            <p:contentPart p14:bwMode="auto" r:id="rId192">
              <p14:nvContentPartPr>
                <p14:cNvPr id="111" name="Ink 110">
                  <a:extLst>
                    <a:ext uri="{FF2B5EF4-FFF2-40B4-BE49-F238E27FC236}">
                      <a16:creationId xmlns:a16="http://schemas.microsoft.com/office/drawing/2014/main" id="{A966F766-C1AE-3BC5-DF68-2E1DF40011B2}"/>
                    </a:ext>
                  </a:extLst>
                </p14:cNvPr>
                <p14:cNvContentPartPr/>
                <p14:nvPr/>
              </p14:nvContentPartPr>
              <p14:xfrm>
                <a:off x="8783303" y="931521"/>
                <a:ext cx="375840" cy="280800"/>
              </p14:xfrm>
            </p:contentPart>
          </mc:Choice>
          <mc:Fallback>
            <p:pic>
              <p:nvPicPr>
                <p:cNvPr id="111" name="Ink 110">
                  <a:extLst>
                    <a:ext uri="{FF2B5EF4-FFF2-40B4-BE49-F238E27FC236}">
                      <a16:creationId xmlns:a16="http://schemas.microsoft.com/office/drawing/2014/main" id="{A966F766-C1AE-3BC5-DF68-2E1DF40011B2}"/>
                    </a:ext>
                  </a:extLst>
                </p:cNvPr>
                <p:cNvPicPr/>
                <p:nvPr/>
              </p:nvPicPr>
              <p:blipFill>
                <a:blip r:embed="rId193"/>
                <a:stretch>
                  <a:fillRect/>
                </a:stretch>
              </p:blipFill>
              <p:spPr>
                <a:xfrm>
                  <a:off x="8774663" y="922521"/>
                  <a:ext cx="393480" cy="298440"/>
                </a:xfrm>
                <a:prstGeom prst="rect">
                  <a:avLst/>
                </a:prstGeom>
              </p:spPr>
            </p:pic>
          </mc:Fallback>
        </mc:AlternateContent>
        <mc:AlternateContent xmlns:mc="http://schemas.openxmlformats.org/markup-compatibility/2006">
          <mc:Choice xmlns:p14="http://schemas.microsoft.com/office/powerpoint/2010/main" Requires="p14">
            <p:contentPart p14:bwMode="auto" r:id="rId194">
              <p14:nvContentPartPr>
                <p14:cNvPr id="113" name="Ink 112">
                  <a:extLst>
                    <a:ext uri="{FF2B5EF4-FFF2-40B4-BE49-F238E27FC236}">
                      <a16:creationId xmlns:a16="http://schemas.microsoft.com/office/drawing/2014/main" id="{2A826AC2-2406-3F01-BBAD-974B0A785F63}"/>
                    </a:ext>
                  </a:extLst>
                </p14:cNvPr>
                <p14:cNvContentPartPr/>
                <p14:nvPr/>
              </p14:nvContentPartPr>
              <p14:xfrm>
                <a:off x="8948183" y="1217721"/>
                <a:ext cx="32760" cy="327600"/>
              </p14:xfrm>
            </p:contentPart>
          </mc:Choice>
          <mc:Fallback>
            <p:pic>
              <p:nvPicPr>
                <p:cNvPr id="113" name="Ink 112">
                  <a:extLst>
                    <a:ext uri="{FF2B5EF4-FFF2-40B4-BE49-F238E27FC236}">
                      <a16:creationId xmlns:a16="http://schemas.microsoft.com/office/drawing/2014/main" id="{2A826AC2-2406-3F01-BBAD-974B0A785F63}"/>
                    </a:ext>
                  </a:extLst>
                </p:cNvPr>
                <p:cNvPicPr/>
                <p:nvPr/>
              </p:nvPicPr>
              <p:blipFill>
                <a:blip r:embed="rId195"/>
                <a:stretch>
                  <a:fillRect/>
                </a:stretch>
              </p:blipFill>
              <p:spPr>
                <a:xfrm>
                  <a:off x="8939543" y="1209081"/>
                  <a:ext cx="50400" cy="345240"/>
                </a:xfrm>
                <a:prstGeom prst="rect">
                  <a:avLst/>
                </a:prstGeom>
              </p:spPr>
            </p:pic>
          </mc:Fallback>
        </mc:AlternateContent>
        <mc:AlternateContent xmlns:mc="http://schemas.openxmlformats.org/markup-compatibility/2006">
          <mc:Choice xmlns:p14="http://schemas.microsoft.com/office/powerpoint/2010/main" Requires="p14">
            <p:contentPart p14:bwMode="auto" r:id="rId196">
              <p14:nvContentPartPr>
                <p14:cNvPr id="114" name="Ink 113">
                  <a:extLst>
                    <a:ext uri="{FF2B5EF4-FFF2-40B4-BE49-F238E27FC236}">
                      <a16:creationId xmlns:a16="http://schemas.microsoft.com/office/drawing/2014/main" id="{D335B91E-A897-5E2B-2D1C-27211A4E83C7}"/>
                    </a:ext>
                  </a:extLst>
                </p14:cNvPr>
                <p14:cNvContentPartPr/>
                <p14:nvPr/>
              </p14:nvContentPartPr>
              <p14:xfrm>
                <a:off x="8903183" y="1461801"/>
                <a:ext cx="113400" cy="69120"/>
              </p14:xfrm>
            </p:contentPart>
          </mc:Choice>
          <mc:Fallback>
            <p:pic>
              <p:nvPicPr>
                <p:cNvPr id="114" name="Ink 113">
                  <a:extLst>
                    <a:ext uri="{FF2B5EF4-FFF2-40B4-BE49-F238E27FC236}">
                      <a16:creationId xmlns:a16="http://schemas.microsoft.com/office/drawing/2014/main" id="{D335B91E-A897-5E2B-2D1C-27211A4E83C7}"/>
                    </a:ext>
                  </a:extLst>
                </p:cNvPr>
                <p:cNvPicPr/>
                <p:nvPr/>
              </p:nvPicPr>
              <p:blipFill>
                <a:blip r:embed="rId197"/>
                <a:stretch>
                  <a:fillRect/>
                </a:stretch>
              </p:blipFill>
              <p:spPr>
                <a:xfrm>
                  <a:off x="8894183" y="1452801"/>
                  <a:ext cx="131040" cy="86760"/>
                </a:xfrm>
                <a:prstGeom prst="rect">
                  <a:avLst/>
                </a:prstGeom>
              </p:spPr>
            </p:pic>
          </mc:Fallback>
        </mc:AlternateContent>
        <mc:AlternateContent xmlns:mc="http://schemas.openxmlformats.org/markup-compatibility/2006">
          <mc:Choice xmlns:p14="http://schemas.microsoft.com/office/powerpoint/2010/main" Requires="p14">
            <p:contentPart p14:bwMode="auto" r:id="rId198">
              <p14:nvContentPartPr>
                <p14:cNvPr id="115" name="Ink 114">
                  <a:extLst>
                    <a:ext uri="{FF2B5EF4-FFF2-40B4-BE49-F238E27FC236}">
                      <a16:creationId xmlns:a16="http://schemas.microsoft.com/office/drawing/2014/main" id="{BA3B3B70-2F49-196C-D14D-F6E757AA479C}"/>
                    </a:ext>
                  </a:extLst>
                </p14:cNvPr>
                <p14:cNvContentPartPr/>
                <p14:nvPr/>
              </p14:nvContentPartPr>
              <p14:xfrm>
                <a:off x="8527703" y="1639641"/>
                <a:ext cx="1562040" cy="406800"/>
              </p14:xfrm>
            </p:contentPart>
          </mc:Choice>
          <mc:Fallback>
            <p:pic>
              <p:nvPicPr>
                <p:cNvPr id="115" name="Ink 114">
                  <a:extLst>
                    <a:ext uri="{FF2B5EF4-FFF2-40B4-BE49-F238E27FC236}">
                      <a16:creationId xmlns:a16="http://schemas.microsoft.com/office/drawing/2014/main" id="{BA3B3B70-2F49-196C-D14D-F6E757AA479C}"/>
                    </a:ext>
                  </a:extLst>
                </p:cNvPr>
                <p:cNvPicPr/>
                <p:nvPr/>
              </p:nvPicPr>
              <p:blipFill>
                <a:blip r:embed="rId199"/>
                <a:stretch>
                  <a:fillRect/>
                </a:stretch>
              </p:blipFill>
              <p:spPr>
                <a:xfrm>
                  <a:off x="8519063" y="1630641"/>
                  <a:ext cx="1579680" cy="424440"/>
                </a:xfrm>
                <a:prstGeom prst="rect">
                  <a:avLst/>
                </a:prstGeom>
              </p:spPr>
            </p:pic>
          </mc:Fallback>
        </mc:AlternateContent>
        <mc:AlternateContent xmlns:mc="http://schemas.openxmlformats.org/markup-compatibility/2006">
          <mc:Choice xmlns:p14="http://schemas.microsoft.com/office/powerpoint/2010/main" Requires="p14">
            <p:contentPart p14:bwMode="auto" r:id="rId200">
              <p14:nvContentPartPr>
                <p14:cNvPr id="116" name="Ink 115">
                  <a:extLst>
                    <a:ext uri="{FF2B5EF4-FFF2-40B4-BE49-F238E27FC236}">
                      <a16:creationId xmlns:a16="http://schemas.microsoft.com/office/drawing/2014/main" id="{A883634C-5845-E834-5052-DB2871CE0CB7}"/>
                    </a:ext>
                  </a:extLst>
                </p14:cNvPr>
                <p14:cNvContentPartPr/>
                <p14:nvPr/>
              </p14:nvContentPartPr>
              <p14:xfrm>
                <a:off x="8809943" y="1788681"/>
                <a:ext cx="112320" cy="184680"/>
              </p14:xfrm>
            </p:contentPart>
          </mc:Choice>
          <mc:Fallback>
            <p:pic>
              <p:nvPicPr>
                <p:cNvPr id="116" name="Ink 115">
                  <a:extLst>
                    <a:ext uri="{FF2B5EF4-FFF2-40B4-BE49-F238E27FC236}">
                      <a16:creationId xmlns:a16="http://schemas.microsoft.com/office/drawing/2014/main" id="{A883634C-5845-E834-5052-DB2871CE0CB7}"/>
                    </a:ext>
                  </a:extLst>
                </p:cNvPr>
                <p:cNvPicPr/>
                <p:nvPr/>
              </p:nvPicPr>
              <p:blipFill>
                <a:blip r:embed="rId201"/>
                <a:stretch>
                  <a:fillRect/>
                </a:stretch>
              </p:blipFill>
              <p:spPr>
                <a:xfrm>
                  <a:off x="8801303" y="1780041"/>
                  <a:ext cx="129960" cy="202320"/>
                </a:xfrm>
                <a:prstGeom prst="rect">
                  <a:avLst/>
                </a:prstGeom>
              </p:spPr>
            </p:pic>
          </mc:Fallback>
        </mc:AlternateContent>
        <mc:AlternateContent xmlns:mc="http://schemas.openxmlformats.org/markup-compatibility/2006">
          <mc:Choice xmlns:p14="http://schemas.microsoft.com/office/powerpoint/2010/main" Requires="p14">
            <p:contentPart p14:bwMode="auto" r:id="rId202">
              <p14:nvContentPartPr>
                <p14:cNvPr id="117" name="Ink 116">
                  <a:extLst>
                    <a:ext uri="{FF2B5EF4-FFF2-40B4-BE49-F238E27FC236}">
                      <a16:creationId xmlns:a16="http://schemas.microsoft.com/office/drawing/2014/main" id="{C209CCFF-C27A-B9D0-8B7D-486D8096C2C6}"/>
                    </a:ext>
                  </a:extLst>
                </p14:cNvPr>
                <p14:cNvContentPartPr/>
                <p14:nvPr/>
              </p14:nvContentPartPr>
              <p14:xfrm>
                <a:off x="8978063" y="1819281"/>
                <a:ext cx="243720" cy="194760"/>
              </p14:xfrm>
            </p:contentPart>
          </mc:Choice>
          <mc:Fallback>
            <p:pic>
              <p:nvPicPr>
                <p:cNvPr id="117" name="Ink 116">
                  <a:extLst>
                    <a:ext uri="{FF2B5EF4-FFF2-40B4-BE49-F238E27FC236}">
                      <a16:creationId xmlns:a16="http://schemas.microsoft.com/office/drawing/2014/main" id="{C209CCFF-C27A-B9D0-8B7D-486D8096C2C6}"/>
                    </a:ext>
                  </a:extLst>
                </p:cNvPr>
                <p:cNvPicPr/>
                <p:nvPr/>
              </p:nvPicPr>
              <p:blipFill>
                <a:blip r:embed="rId203"/>
                <a:stretch>
                  <a:fillRect/>
                </a:stretch>
              </p:blipFill>
              <p:spPr>
                <a:xfrm>
                  <a:off x="8969423" y="1810281"/>
                  <a:ext cx="261360" cy="212400"/>
                </a:xfrm>
                <a:prstGeom prst="rect">
                  <a:avLst/>
                </a:prstGeom>
              </p:spPr>
            </p:pic>
          </mc:Fallback>
        </mc:AlternateContent>
        <mc:AlternateContent xmlns:mc="http://schemas.openxmlformats.org/markup-compatibility/2006">
          <mc:Choice xmlns:p14="http://schemas.microsoft.com/office/powerpoint/2010/main" Requires="p14">
            <p:contentPart p14:bwMode="auto" r:id="rId204">
              <p14:nvContentPartPr>
                <p14:cNvPr id="118" name="Ink 117">
                  <a:extLst>
                    <a:ext uri="{FF2B5EF4-FFF2-40B4-BE49-F238E27FC236}">
                      <a16:creationId xmlns:a16="http://schemas.microsoft.com/office/drawing/2014/main" id="{05C1538A-FC68-6990-97B3-44684DE5FAE3}"/>
                    </a:ext>
                  </a:extLst>
                </p14:cNvPr>
                <p14:cNvContentPartPr/>
                <p14:nvPr/>
              </p14:nvContentPartPr>
              <p14:xfrm>
                <a:off x="9227543" y="1796961"/>
                <a:ext cx="22680" cy="161280"/>
              </p14:xfrm>
            </p:contentPart>
          </mc:Choice>
          <mc:Fallback>
            <p:pic>
              <p:nvPicPr>
                <p:cNvPr id="118" name="Ink 117">
                  <a:extLst>
                    <a:ext uri="{FF2B5EF4-FFF2-40B4-BE49-F238E27FC236}">
                      <a16:creationId xmlns:a16="http://schemas.microsoft.com/office/drawing/2014/main" id="{05C1538A-FC68-6990-97B3-44684DE5FAE3}"/>
                    </a:ext>
                  </a:extLst>
                </p:cNvPr>
                <p:cNvPicPr/>
                <p:nvPr/>
              </p:nvPicPr>
              <p:blipFill>
                <a:blip r:embed="rId205"/>
                <a:stretch>
                  <a:fillRect/>
                </a:stretch>
              </p:blipFill>
              <p:spPr>
                <a:xfrm>
                  <a:off x="9218543" y="1787961"/>
                  <a:ext cx="40320" cy="178920"/>
                </a:xfrm>
                <a:prstGeom prst="rect">
                  <a:avLst/>
                </a:prstGeom>
              </p:spPr>
            </p:pic>
          </mc:Fallback>
        </mc:AlternateContent>
        <mc:AlternateContent xmlns:mc="http://schemas.openxmlformats.org/markup-compatibility/2006">
          <mc:Choice xmlns:p14="http://schemas.microsoft.com/office/powerpoint/2010/main" Requires="p14">
            <p:contentPart p14:bwMode="auto" r:id="rId206">
              <p14:nvContentPartPr>
                <p14:cNvPr id="119" name="Ink 118">
                  <a:extLst>
                    <a:ext uri="{FF2B5EF4-FFF2-40B4-BE49-F238E27FC236}">
                      <a16:creationId xmlns:a16="http://schemas.microsoft.com/office/drawing/2014/main" id="{8498855F-FCE0-5428-FEAF-B8AEE303B7BF}"/>
                    </a:ext>
                  </a:extLst>
                </p14:cNvPr>
                <p14:cNvContentPartPr/>
                <p14:nvPr/>
              </p14:nvContentPartPr>
              <p14:xfrm>
                <a:off x="9303503" y="1850241"/>
                <a:ext cx="327600" cy="222840"/>
              </p14:xfrm>
            </p:contentPart>
          </mc:Choice>
          <mc:Fallback>
            <p:pic>
              <p:nvPicPr>
                <p:cNvPr id="119" name="Ink 118">
                  <a:extLst>
                    <a:ext uri="{FF2B5EF4-FFF2-40B4-BE49-F238E27FC236}">
                      <a16:creationId xmlns:a16="http://schemas.microsoft.com/office/drawing/2014/main" id="{8498855F-FCE0-5428-FEAF-B8AEE303B7BF}"/>
                    </a:ext>
                  </a:extLst>
                </p:cNvPr>
                <p:cNvPicPr/>
                <p:nvPr/>
              </p:nvPicPr>
              <p:blipFill>
                <a:blip r:embed="rId207"/>
                <a:stretch>
                  <a:fillRect/>
                </a:stretch>
              </p:blipFill>
              <p:spPr>
                <a:xfrm>
                  <a:off x="9294863" y="1841601"/>
                  <a:ext cx="345240" cy="240480"/>
                </a:xfrm>
                <a:prstGeom prst="rect">
                  <a:avLst/>
                </a:prstGeom>
              </p:spPr>
            </p:pic>
          </mc:Fallback>
        </mc:AlternateContent>
        <mc:AlternateContent xmlns:mc="http://schemas.openxmlformats.org/markup-compatibility/2006">
          <mc:Choice xmlns:p14="http://schemas.microsoft.com/office/powerpoint/2010/main" Requires="p14">
            <p:contentPart p14:bwMode="auto" r:id="rId208">
              <p14:nvContentPartPr>
                <p14:cNvPr id="120" name="Ink 119">
                  <a:extLst>
                    <a:ext uri="{FF2B5EF4-FFF2-40B4-BE49-F238E27FC236}">
                      <a16:creationId xmlns:a16="http://schemas.microsoft.com/office/drawing/2014/main" id="{EBB56250-7492-8866-2F0E-899030BE8789}"/>
                    </a:ext>
                  </a:extLst>
                </p14:cNvPr>
                <p14:cNvContentPartPr/>
                <p14:nvPr/>
              </p14:nvContentPartPr>
              <p14:xfrm>
                <a:off x="9069143" y="2104761"/>
                <a:ext cx="46080" cy="292680"/>
              </p14:xfrm>
            </p:contentPart>
          </mc:Choice>
          <mc:Fallback>
            <p:pic>
              <p:nvPicPr>
                <p:cNvPr id="120" name="Ink 119">
                  <a:extLst>
                    <a:ext uri="{FF2B5EF4-FFF2-40B4-BE49-F238E27FC236}">
                      <a16:creationId xmlns:a16="http://schemas.microsoft.com/office/drawing/2014/main" id="{EBB56250-7492-8866-2F0E-899030BE8789}"/>
                    </a:ext>
                  </a:extLst>
                </p:cNvPr>
                <p:cNvPicPr/>
                <p:nvPr/>
              </p:nvPicPr>
              <p:blipFill>
                <a:blip r:embed="rId209"/>
                <a:stretch>
                  <a:fillRect/>
                </a:stretch>
              </p:blipFill>
              <p:spPr>
                <a:xfrm>
                  <a:off x="9060503" y="2096121"/>
                  <a:ext cx="63720" cy="310320"/>
                </a:xfrm>
                <a:prstGeom prst="rect">
                  <a:avLst/>
                </a:prstGeom>
              </p:spPr>
            </p:pic>
          </mc:Fallback>
        </mc:AlternateContent>
        <mc:AlternateContent xmlns:mc="http://schemas.openxmlformats.org/markup-compatibility/2006">
          <mc:Choice xmlns:p14="http://schemas.microsoft.com/office/powerpoint/2010/main" Requires="p14">
            <p:contentPart p14:bwMode="auto" r:id="rId210">
              <p14:nvContentPartPr>
                <p14:cNvPr id="121" name="Ink 120">
                  <a:extLst>
                    <a:ext uri="{FF2B5EF4-FFF2-40B4-BE49-F238E27FC236}">
                      <a16:creationId xmlns:a16="http://schemas.microsoft.com/office/drawing/2014/main" id="{0B8A40FC-D1F8-C159-D13E-3FD08D63E88E}"/>
                    </a:ext>
                  </a:extLst>
                </p14:cNvPr>
                <p14:cNvContentPartPr/>
                <p14:nvPr/>
              </p14:nvContentPartPr>
              <p14:xfrm>
                <a:off x="9001823" y="2327601"/>
                <a:ext cx="163080" cy="44280"/>
              </p14:xfrm>
            </p:contentPart>
          </mc:Choice>
          <mc:Fallback>
            <p:pic>
              <p:nvPicPr>
                <p:cNvPr id="121" name="Ink 120">
                  <a:extLst>
                    <a:ext uri="{FF2B5EF4-FFF2-40B4-BE49-F238E27FC236}">
                      <a16:creationId xmlns:a16="http://schemas.microsoft.com/office/drawing/2014/main" id="{0B8A40FC-D1F8-C159-D13E-3FD08D63E88E}"/>
                    </a:ext>
                  </a:extLst>
                </p:cNvPr>
                <p:cNvPicPr/>
                <p:nvPr/>
              </p:nvPicPr>
              <p:blipFill>
                <a:blip r:embed="rId211"/>
                <a:stretch>
                  <a:fillRect/>
                </a:stretch>
              </p:blipFill>
              <p:spPr>
                <a:xfrm>
                  <a:off x="8993183" y="2318961"/>
                  <a:ext cx="180720" cy="61920"/>
                </a:xfrm>
                <a:prstGeom prst="rect">
                  <a:avLst/>
                </a:prstGeom>
              </p:spPr>
            </p:pic>
          </mc:Fallback>
        </mc:AlternateContent>
        <mc:AlternateContent xmlns:mc="http://schemas.openxmlformats.org/markup-compatibility/2006">
          <mc:Choice xmlns:p14="http://schemas.microsoft.com/office/powerpoint/2010/main" Requires="p14">
            <p:contentPart p14:bwMode="auto" r:id="rId212">
              <p14:nvContentPartPr>
                <p14:cNvPr id="122" name="Ink 121">
                  <a:extLst>
                    <a:ext uri="{FF2B5EF4-FFF2-40B4-BE49-F238E27FC236}">
                      <a16:creationId xmlns:a16="http://schemas.microsoft.com/office/drawing/2014/main" id="{C20747BA-E1CE-E7A7-42D4-D299A4C52CDE}"/>
                    </a:ext>
                  </a:extLst>
                </p14:cNvPr>
                <p14:cNvContentPartPr/>
                <p14:nvPr/>
              </p14:nvContentPartPr>
              <p14:xfrm>
                <a:off x="8684303" y="2423721"/>
                <a:ext cx="25920" cy="436680"/>
              </p14:xfrm>
            </p:contentPart>
          </mc:Choice>
          <mc:Fallback>
            <p:pic>
              <p:nvPicPr>
                <p:cNvPr id="122" name="Ink 121">
                  <a:extLst>
                    <a:ext uri="{FF2B5EF4-FFF2-40B4-BE49-F238E27FC236}">
                      <a16:creationId xmlns:a16="http://schemas.microsoft.com/office/drawing/2014/main" id="{C20747BA-E1CE-E7A7-42D4-D299A4C52CDE}"/>
                    </a:ext>
                  </a:extLst>
                </p:cNvPr>
                <p:cNvPicPr/>
                <p:nvPr/>
              </p:nvPicPr>
              <p:blipFill>
                <a:blip r:embed="rId213"/>
                <a:stretch>
                  <a:fillRect/>
                </a:stretch>
              </p:blipFill>
              <p:spPr>
                <a:xfrm>
                  <a:off x="8675663" y="2415081"/>
                  <a:ext cx="43560" cy="454320"/>
                </a:xfrm>
                <a:prstGeom prst="rect">
                  <a:avLst/>
                </a:prstGeom>
              </p:spPr>
            </p:pic>
          </mc:Fallback>
        </mc:AlternateContent>
        <mc:AlternateContent xmlns:mc="http://schemas.openxmlformats.org/markup-compatibility/2006">
          <mc:Choice xmlns:p14="http://schemas.microsoft.com/office/powerpoint/2010/main" Requires="p14">
            <p:contentPart p14:bwMode="auto" r:id="rId214">
              <p14:nvContentPartPr>
                <p14:cNvPr id="123" name="Ink 122">
                  <a:extLst>
                    <a:ext uri="{FF2B5EF4-FFF2-40B4-BE49-F238E27FC236}">
                      <a16:creationId xmlns:a16="http://schemas.microsoft.com/office/drawing/2014/main" id="{AC59D0D4-CD28-B11B-AD1D-5A346FA02F64}"/>
                    </a:ext>
                  </a:extLst>
                </p14:cNvPr>
                <p14:cNvContentPartPr/>
                <p14:nvPr/>
              </p14:nvContentPartPr>
              <p14:xfrm>
                <a:off x="8702663" y="2412201"/>
                <a:ext cx="1562400" cy="435600"/>
              </p14:xfrm>
            </p:contentPart>
          </mc:Choice>
          <mc:Fallback>
            <p:pic>
              <p:nvPicPr>
                <p:cNvPr id="123" name="Ink 122">
                  <a:extLst>
                    <a:ext uri="{FF2B5EF4-FFF2-40B4-BE49-F238E27FC236}">
                      <a16:creationId xmlns:a16="http://schemas.microsoft.com/office/drawing/2014/main" id="{AC59D0D4-CD28-B11B-AD1D-5A346FA02F64}"/>
                    </a:ext>
                  </a:extLst>
                </p:cNvPr>
                <p:cNvPicPr/>
                <p:nvPr/>
              </p:nvPicPr>
              <p:blipFill>
                <a:blip r:embed="rId215"/>
                <a:stretch>
                  <a:fillRect/>
                </a:stretch>
              </p:blipFill>
              <p:spPr>
                <a:xfrm>
                  <a:off x="8693663" y="2403561"/>
                  <a:ext cx="1580040" cy="453240"/>
                </a:xfrm>
                <a:prstGeom prst="rect">
                  <a:avLst/>
                </a:prstGeom>
              </p:spPr>
            </p:pic>
          </mc:Fallback>
        </mc:AlternateContent>
        <mc:AlternateContent xmlns:mc="http://schemas.openxmlformats.org/markup-compatibility/2006">
          <mc:Choice xmlns:p14="http://schemas.microsoft.com/office/powerpoint/2010/main" Requires="p14">
            <p:contentPart p14:bwMode="auto" r:id="rId216">
              <p14:nvContentPartPr>
                <p14:cNvPr id="124" name="Ink 123">
                  <a:extLst>
                    <a:ext uri="{FF2B5EF4-FFF2-40B4-BE49-F238E27FC236}">
                      <a16:creationId xmlns:a16="http://schemas.microsoft.com/office/drawing/2014/main" id="{FF2093A2-51B6-98D3-19ED-526665BF8AB5}"/>
                    </a:ext>
                  </a:extLst>
                </p14:cNvPr>
                <p14:cNvContentPartPr/>
                <p14:nvPr/>
              </p14:nvContentPartPr>
              <p14:xfrm>
                <a:off x="8926223" y="2596161"/>
                <a:ext cx="107640" cy="183600"/>
              </p14:xfrm>
            </p:contentPart>
          </mc:Choice>
          <mc:Fallback>
            <p:pic>
              <p:nvPicPr>
                <p:cNvPr id="124" name="Ink 123">
                  <a:extLst>
                    <a:ext uri="{FF2B5EF4-FFF2-40B4-BE49-F238E27FC236}">
                      <a16:creationId xmlns:a16="http://schemas.microsoft.com/office/drawing/2014/main" id="{FF2093A2-51B6-98D3-19ED-526665BF8AB5}"/>
                    </a:ext>
                  </a:extLst>
                </p:cNvPr>
                <p:cNvPicPr/>
                <p:nvPr/>
              </p:nvPicPr>
              <p:blipFill>
                <a:blip r:embed="rId217"/>
                <a:stretch>
                  <a:fillRect/>
                </a:stretch>
              </p:blipFill>
              <p:spPr>
                <a:xfrm>
                  <a:off x="8917583" y="2587521"/>
                  <a:ext cx="125280" cy="201240"/>
                </a:xfrm>
                <a:prstGeom prst="rect">
                  <a:avLst/>
                </a:prstGeom>
              </p:spPr>
            </p:pic>
          </mc:Fallback>
        </mc:AlternateContent>
        <mc:AlternateContent xmlns:mc="http://schemas.openxmlformats.org/markup-compatibility/2006">
          <mc:Choice xmlns:p14="http://schemas.microsoft.com/office/powerpoint/2010/main" Requires="p14">
            <p:contentPart p14:bwMode="auto" r:id="rId218">
              <p14:nvContentPartPr>
                <p14:cNvPr id="125" name="Ink 124">
                  <a:extLst>
                    <a:ext uri="{FF2B5EF4-FFF2-40B4-BE49-F238E27FC236}">
                      <a16:creationId xmlns:a16="http://schemas.microsoft.com/office/drawing/2014/main" id="{9713AFC4-38DD-494B-28B1-5EBD9486F8DA}"/>
                    </a:ext>
                  </a:extLst>
                </p14:cNvPr>
                <p14:cNvContentPartPr/>
                <p14:nvPr/>
              </p14:nvContentPartPr>
              <p14:xfrm>
                <a:off x="9047183" y="2631081"/>
                <a:ext cx="23400" cy="134640"/>
              </p14:xfrm>
            </p:contentPart>
          </mc:Choice>
          <mc:Fallback>
            <p:pic>
              <p:nvPicPr>
                <p:cNvPr id="125" name="Ink 124">
                  <a:extLst>
                    <a:ext uri="{FF2B5EF4-FFF2-40B4-BE49-F238E27FC236}">
                      <a16:creationId xmlns:a16="http://schemas.microsoft.com/office/drawing/2014/main" id="{9713AFC4-38DD-494B-28B1-5EBD9486F8DA}"/>
                    </a:ext>
                  </a:extLst>
                </p:cNvPr>
                <p:cNvPicPr/>
                <p:nvPr/>
              </p:nvPicPr>
              <p:blipFill>
                <a:blip r:embed="rId219"/>
                <a:stretch>
                  <a:fillRect/>
                </a:stretch>
              </p:blipFill>
              <p:spPr>
                <a:xfrm>
                  <a:off x="9038183" y="2622441"/>
                  <a:ext cx="41040" cy="152280"/>
                </a:xfrm>
                <a:prstGeom prst="rect">
                  <a:avLst/>
                </a:prstGeom>
              </p:spPr>
            </p:pic>
          </mc:Fallback>
        </mc:AlternateContent>
        <mc:AlternateContent xmlns:mc="http://schemas.openxmlformats.org/markup-compatibility/2006">
          <mc:Choice xmlns:p14="http://schemas.microsoft.com/office/powerpoint/2010/main" Requires="p14">
            <p:contentPart p14:bwMode="auto" r:id="rId220">
              <p14:nvContentPartPr>
                <p14:cNvPr id="126" name="Ink 125">
                  <a:extLst>
                    <a:ext uri="{FF2B5EF4-FFF2-40B4-BE49-F238E27FC236}">
                      <a16:creationId xmlns:a16="http://schemas.microsoft.com/office/drawing/2014/main" id="{6F4B6C0E-7BDC-1ABC-F88B-6DD9CF2D8F5C}"/>
                    </a:ext>
                  </a:extLst>
                </p14:cNvPr>
                <p14:cNvContentPartPr/>
                <p14:nvPr/>
              </p14:nvContentPartPr>
              <p14:xfrm>
                <a:off x="9030623" y="2593641"/>
                <a:ext cx="144000" cy="155880"/>
              </p14:xfrm>
            </p:contentPart>
          </mc:Choice>
          <mc:Fallback>
            <p:pic>
              <p:nvPicPr>
                <p:cNvPr id="126" name="Ink 125">
                  <a:extLst>
                    <a:ext uri="{FF2B5EF4-FFF2-40B4-BE49-F238E27FC236}">
                      <a16:creationId xmlns:a16="http://schemas.microsoft.com/office/drawing/2014/main" id="{6F4B6C0E-7BDC-1ABC-F88B-6DD9CF2D8F5C}"/>
                    </a:ext>
                  </a:extLst>
                </p:cNvPr>
                <p:cNvPicPr/>
                <p:nvPr/>
              </p:nvPicPr>
              <p:blipFill>
                <a:blip r:embed="rId221"/>
                <a:stretch>
                  <a:fillRect/>
                </a:stretch>
              </p:blipFill>
              <p:spPr>
                <a:xfrm>
                  <a:off x="9021623" y="2584641"/>
                  <a:ext cx="161640" cy="173520"/>
                </a:xfrm>
                <a:prstGeom prst="rect">
                  <a:avLst/>
                </a:prstGeom>
              </p:spPr>
            </p:pic>
          </mc:Fallback>
        </mc:AlternateContent>
        <mc:AlternateContent xmlns:mc="http://schemas.openxmlformats.org/markup-compatibility/2006">
          <mc:Choice xmlns:p14="http://schemas.microsoft.com/office/powerpoint/2010/main" Requires="p14">
            <p:contentPart p14:bwMode="auto" r:id="rId222">
              <p14:nvContentPartPr>
                <p14:cNvPr id="127" name="Ink 126">
                  <a:extLst>
                    <a:ext uri="{FF2B5EF4-FFF2-40B4-BE49-F238E27FC236}">
                      <a16:creationId xmlns:a16="http://schemas.microsoft.com/office/drawing/2014/main" id="{E188A6CE-E3F9-101B-C280-F367E3AF9E92}"/>
                    </a:ext>
                  </a:extLst>
                </p14:cNvPr>
                <p14:cNvContentPartPr/>
                <p14:nvPr/>
              </p14:nvContentPartPr>
              <p14:xfrm>
                <a:off x="9264623" y="2606961"/>
                <a:ext cx="35640" cy="162360"/>
              </p14:xfrm>
            </p:contentPart>
          </mc:Choice>
          <mc:Fallback>
            <p:pic>
              <p:nvPicPr>
                <p:cNvPr id="127" name="Ink 126">
                  <a:extLst>
                    <a:ext uri="{FF2B5EF4-FFF2-40B4-BE49-F238E27FC236}">
                      <a16:creationId xmlns:a16="http://schemas.microsoft.com/office/drawing/2014/main" id="{E188A6CE-E3F9-101B-C280-F367E3AF9E92}"/>
                    </a:ext>
                  </a:extLst>
                </p:cNvPr>
                <p:cNvPicPr/>
                <p:nvPr/>
              </p:nvPicPr>
              <p:blipFill>
                <a:blip r:embed="rId223"/>
                <a:stretch>
                  <a:fillRect/>
                </a:stretch>
              </p:blipFill>
              <p:spPr>
                <a:xfrm>
                  <a:off x="9255623" y="2598321"/>
                  <a:ext cx="53280" cy="180000"/>
                </a:xfrm>
                <a:prstGeom prst="rect">
                  <a:avLst/>
                </a:prstGeom>
              </p:spPr>
            </p:pic>
          </mc:Fallback>
        </mc:AlternateContent>
        <mc:AlternateContent xmlns:mc="http://schemas.openxmlformats.org/markup-compatibility/2006">
          <mc:Choice xmlns:p14="http://schemas.microsoft.com/office/powerpoint/2010/main" Requires="p14">
            <p:contentPart p14:bwMode="auto" r:id="rId224">
              <p14:nvContentPartPr>
                <p14:cNvPr id="128" name="Ink 127">
                  <a:extLst>
                    <a:ext uri="{FF2B5EF4-FFF2-40B4-BE49-F238E27FC236}">
                      <a16:creationId xmlns:a16="http://schemas.microsoft.com/office/drawing/2014/main" id="{F104195B-A1B5-7BC6-BC6C-9AE4B4EF13A2}"/>
                    </a:ext>
                  </a:extLst>
                </p14:cNvPr>
                <p14:cNvContentPartPr/>
                <p14:nvPr/>
              </p14:nvContentPartPr>
              <p14:xfrm>
                <a:off x="9217463" y="2558361"/>
                <a:ext cx="208080" cy="231840"/>
              </p14:xfrm>
            </p:contentPart>
          </mc:Choice>
          <mc:Fallback>
            <p:pic>
              <p:nvPicPr>
                <p:cNvPr id="128" name="Ink 127">
                  <a:extLst>
                    <a:ext uri="{FF2B5EF4-FFF2-40B4-BE49-F238E27FC236}">
                      <a16:creationId xmlns:a16="http://schemas.microsoft.com/office/drawing/2014/main" id="{F104195B-A1B5-7BC6-BC6C-9AE4B4EF13A2}"/>
                    </a:ext>
                  </a:extLst>
                </p:cNvPr>
                <p:cNvPicPr/>
                <p:nvPr/>
              </p:nvPicPr>
              <p:blipFill>
                <a:blip r:embed="rId225"/>
                <a:stretch>
                  <a:fillRect/>
                </a:stretch>
              </p:blipFill>
              <p:spPr>
                <a:xfrm>
                  <a:off x="9208463" y="2549361"/>
                  <a:ext cx="225720" cy="249480"/>
                </a:xfrm>
                <a:prstGeom prst="rect">
                  <a:avLst/>
                </a:prstGeom>
              </p:spPr>
            </p:pic>
          </mc:Fallback>
        </mc:AlternateContent>
        <mc:AlternateContent xmlns:mc="http://schemas.openxmlformats.org/markup-compatibility/2006">
          <mc:Choice xmlns:p14="http://schemas.microsoft.com/office/powerpoint/2010/main" Requires="p14">
            <p:contentPart p14:bwMode="auto" r:id="rId226">
              <p14:nvContentPartPr>
                <p14:cNvPr id="130" name="Ink 129">
                  <a:extLst>
                    <a:ext uri="{FF2B5EF4-FFF2-40B4-BE49-F238E27FC236}">
                      <a16:creationId xmlns:a16="http://schemas.microsoft.com/office/drawing/2014/main" id="{42CF2468-E182-13A3-238D-2A2430545151}"/>
                    </a:ext>
                  </a:extLst>
                </p14:cNvPr>
                <p14:cNvContentPartPr/>
                <p14:nvPr/>
              </p14:nvContentPartPr>
              <p14:xfrm>
                <a:off x="9503663" y="2482761"/>
                <a:ext cx="140400" cy="262080"/>
              </p14:xfrm>
            </p:contentPart>
          </mc:Choice>
          <mc:Fallback>
            <p:pic>
              <p:nvPicPr>
                <p:cNvPr id="130" name="Ink 129">
                  <a:extLst>
                    <a:ext uri="{FF2B5EF4-FFF2-40B4-BE49-F238E27FC236}">
                      <a16:creationId xmlns:a16="http://schemas.microsoft.com/office/drawing/2014/main" id="{42CF2468-E182-13A3-238D-2A2430545151}"/>
                    </a:ext>
                  </a:extLst>
                </p:cNvPr>
                <p:cNvPicPr/>
                <p:nvPr/>
              </p:nvPicPr>
              <p:blipFill>
                <a:blip r:embed="rId227"/>
                <a:stretch>
                  <a:fillRect/>
                </a:stretch>
              </p:blipFill>
              <p:spPr>
                <a:xfrm>
                  <a:off x="9495023" y="2474121"/>
                  <a:ext cx="158040" cy="279720"/>
                </a:xfrm>
                <a:prstGeom prst="rect">
                  <a:avLst/>
                </a:prstGeom>
              </p:spPr>
            </p:pic>
          </mc:Fallback>
        </mc:AlternateContent>
        <mc:AlternateContent xmlns:mc="http://schemas.openxmlformats.org/markup-compatibility/2006">
          <mc:Choice xmlns:p14="http://schemas.microsoft.com/office/powerpoint/2010/main" Requires="p14">
            <p:contentPart p14:bwMode="auto" r:id="rId228">
              <p14:nvContentPartPr>
                <p14:cNvPr id="131" name="Ink 130">
                  <a:extLst>
                    <a:ext uri="{FF2B5EF4-FFF2-40B4-BE49-F238E27FC236}">
                      <a16:creationId xmlns:a16="http://schemas.microsoft.com/office/drawing/2014/main" id="{3098F6C5-DD36-2AB0-C165-4F92C5284083}"/>
                    </a:ext>
                  </a:extLst>
                </p14:cNvPr>
                <p14:cNvContentPartPr/>
                <p14:nvPr/>
              </p14:nvContentPartPr>
              <p14:xfrm>
                <a:off x="9681143" y="2589321"/>
                <a:ext cx="197640" cy="162000"/>
              </p14:xfrm>
            </p:contentPart>
          </mc:Choice>
          <mc:Fallback>
            <p:pic>
              <p:nvPicPr>
                <p:cNvPr id="131" name="Ink 130">
                  <a:extLst>
                    <a:ext uri="{FF2B5EF4-FFF2-40B4-BE49-F238E27FC236}">
                      <a16:creationId xmlns:a16="http://schemas.microsoft.com/office/drawing/2014/main" id="{3098F6C5-DD36-2AB0-C165-4F92C5284083}"/>
                    </a:ext>
                  </a:extLst>
                </p:cNvPr>
                <p:cNvPicPr/>
                <p:nvPr/>
              </p:nvPicPr>
              <p:blipFill>
                <a:blip r:embed="rId229"/>
                <a:stretch>
                  <a:fillRect/>
                </a:stretch>
              </p:blipFill>
              <p:spPr>
                <a:xfrm>
                  <a:off x="9672143" y="2580681"/>
                  <a:ext cx="215280" cy="179640"/>
                </a:xfrm>
                <a:prstGeom prst="rect">
                  <a:avLst/>
                </a:prstGeom>
              </p:spPr>
            </p:pic>
          </mc:Fallback>
        </mc:AlternateContent>
        <mc:AlternateContent xmlns:mc="http://schemas.openxmlformats.org/markup-compatibility/2006">
          <mc:Choice xmlns:p14="http://schemas.microsoft.com/office/powerpoint/2010/main" Requires="p14">
            <p:contentPart p14:bwMode="auto" r:id="rId230">
              <p14:nvContentPartPr>
                <p14:cNvPr id="132" name="Ink 131">
                  <a:extLst>
                    <a:ext uri="{FF2B5EF4-FFF2-40B4-BE49-F238E27FC236}">
                      <a16:creationId xmlns:a16="http://schemas.microsoft.com/office/drawing/2014/main" id="{71BC9427-B0CA-EA3B-5DA5-4C177865F63F}"/>
                    </a:ext>
                  </a:extLst>
                </p14:cNvPr>
                <p14:cNvContentPartPr/>
                <p14:nvPr/>
              </p14:nvContentPartPr>
              <p14:xfrm>
                <a:off x="9927383" y="2453961"/>
                <a:ext cx="54360" cy="272160"/>
              </p14:xfrm>
            </p:contentPart>
          </mc:Choice>
          <mc:Fallback>
            <p:pic>
              <p:nvPicPr>
                <p:cNvPr id="132" name="Ink 131">
                  <a:extLst>
                    <a:ext uri="{FF2B5EF4-FFF2-40B4-BE49-F238E27FC236}">
                      <a16:creationId xmlns:a16="http://schemas.microsoft.com/office/drawing/2014/main" id="{71BC9427-B0CA-EA3B-5DA5-4C177865F63F}"/>
                    </a:ext>
                  </a:extLst>
                </p:cNvPr>
                <p:cNvPicPr/>
                <p:nvPr/>
              </p:nvPicPr>
              <p:blipFill>
                <a:blip r:embed="rId231"/>
                <a:stretch>
                  <a:fillRect/>
                </a:stretch>
              </p:blipFill>
              <p:spPr>
                <a:xfrm>
                  <a:off x="9918743" y="2444961"/>
                  <a:ext cx="72000" cy="289800"/>
                </a:xfrm>
                <a:prstGeom prst="rect">
                  <a:avLst/>
                </a:prstGeom>
              </p:spPr>
            </p:pic>
          </mc:Fallback>
        </mc:AlternateContent>
        <mc:AlternateContent xmlns:mc="http://schemas.openxmlformats.org/markup-compatibility/2006">
          <mc:Choice xmlns:p14="http://schemas.microsoft.com/office/powerpoint/2010/main" Requires="p14">
            <p:contentPart p14:bwMode="auto" r:id="rId232">
              <p14:nvContentPartPr>
                <p14:cNvPr id="134" name="Ink 133">
                  <a:extLst>
                    <a:ext uri="{FF2B5EF4-FFF2-40B4-BE49-F238E27FC236}">
                      <a16:creationId xmlns:a16="http://schemas.microsoft.com/office/drawing/2014/main" id="{68D381B3-AE4F-46BB-52E1-CE5FECC6A320}"/>
                    </a:ext>
                  </a:extLst>
                </p14:cNvPr>
                <p14:cNvContentPartPr/>
                <p14:nvPr/>
              </p14:nvContentPartPr>
              <p14:xfrm>
                <a:off x="9233303" y="2840601"/>
                <a:ext cx="16920" cy="344520"/>
              </p14:xfrm>
            </p:contentPart>
          </mc:Choice>
          <mc:Fallback>
            <p:pic>
              <p:nvPicPr>
                <p:cNvPr id="134" name="Ink 133">
                  <a:extLst>
                    <a:ext uri="{FF2B5EF4-FFF2-40B4-BE49-F238E27FC236}">
                      <a16:creationId xmlns:a16="http://schemas.microsoft.com/office/drawing/2014/main" id="{68D381B3-AE4F-46BB-52E1-CE5FECC6A320}"/>
                    </a:ext>
                  </a:extLst>
                </p:cNvPr>
                <p:cNvPicPr/>
                <p:nvPr/>
              </p:nvPicPr>
              <p:blipFill>
                <a:blip r:embed="rId233"/>
                <a:stretch>
                  <a:fillRect/>
                </a:stretch>
              </p:blipFill>
              <p:spPr>
                <a:xfrm>
                  <a:off x="9224663" y="2831961"/>
                  <a:ext cx="34560" cy="362160"/>
                </a:xfrm>
                <a:prstGeom prst="rect">
                  <a:avLst/>
                </a:prstGeom>
              </p:spPr>
            </p:pic>
          </mc:Fallback>
        </mc:AlternateContent>
        <mc:AlternateContent xmlns:mc="http://schemas.openxmlformats.org/markup-compatibility/2006">
          <mc:Choice xmlns:p14="http://schemas.microsoft.com/office/powerpoint/2010/main" Requires="p14">
            <p:contentPart p14:bwMode="auto" r:id="rId234">
              <p14:nvContentPartPr>
                <p14:cNvPr id="135" name="Ink 134">
                  <a:extLst>
                    <a:ext uri="{FF2B5EF4-FFF2-40B4-BE49-F238E27FC236}">
                      <a16:creationId xmlns:a16="http://schemas.microsoft.com/office/drawing/2014/main" id="{ABA13959-2EF2-FAE8-B803-678CD38365AD}"/>
                    </a:ext>
                  </a:extLst>
                </p14:cNvPr>
                <p14:cNvContentPartPr/>
                <p14:nvPr/>
              </p14:nvContentPartPr>
              <p14:xfrm>
                <a:off x="9154823" y="3080361"/>
                <a:ext cx="164160" cy="67680"/>
              </p14:xfrm>
            </p:contentPart>
          </mc:Choice>
          <mc:Fallback>
            <p:pic>
              <p:nvPicPr>
                <p:cNvPr id="135" name="Ink 134">
                  <a:extLst>
                    <a:ext uri="{FF2B5EF4-FFF2-40B4-BE49-F238E27FC236}">
                      <a16:creationId xmlns:a16="http://schemas.microsoft.com/office/drawing/2014/main" id="{ABA13959-2EF2-FAE8-B803-678CD38365AD}"/>
                    </a:ext>
                  </a:extLst>
                </p:cNvPr>
                <p:cNvPicPr/>
                <p:nvPr/>
              </p:nvPicPr>
              <p:blipFill>
                <a:blip r:embed="rId235"/>
                <a:stretch>
                  <a:fillRect/>
                </a:stretch>
              </p:blipFill>
              <p:spPr>
                <a:xfrm>
                  <a:off x="9145823" y="3071721"/>
                  <a:ext cx="181800" cy="85320"/>
                </a:xfrm>
                <a:prstGeom prst="rect">
                  <a:avLst/>
                </a:prstGeom>
              </p:spPr>
            </p:pic>
          </mc:Fallback>
        </mc:AlternateContent>
        <mc:AlternateContent xmlns:mc="http://schemas.openxmlformats.org/markup-compatibility/2006">
          <mc:Choice xmlns:p14="http://schemas.microsoft.com/office/powerpoint/2010/main" Requires="p14">
            <p:contentPart p14:bwMode="auto" r:id="rId236">
              <p14:nvContentPartPr>
                <p14:cNvPr id="136" name="Ink 135">
                  <a:extLst>
                    <a:ext uri="{FF2B5EF4-FFF2-40B4-BE49-F238E27FC236}">
                      <a16:creationId xmlns:a16="http://schemas.microsoft.com/office/drawing/2014/main" id="{AA9C3D43-04DA-1751-61A7-68EDDE9DE3CC}"/>
                    </a:ext>
                  </a:extLst>
                </p14:cNvPr>
                <p14:cNvContentPartPr/>
                <p14:nvPr/>
              </p14:nvContentPartPr>
              <p14:xfrm>
                <a:off x="8758823" y="3198081"/>
                <a:ext cx="1627920" cy="477360"/>
              </p14:xfrm>
            </p:contentPart>
          </mc:Choice>
          <mc:Fallback>
            <p:pic>
              <p:nvPicPr>
                <p:cNvPr id="136" name="Ink 135">
                  <a:extLst>
                    <a:ext uri="{FF2B5EF4-FFF2-40B4-BE49-F238E27FC236}">
                      <a16:creationId xmlns:a16="http://schemas.microsoft.com/office/drawing/2014/main" id="{AA9C3D43-04DA-1751-61A7-68EDDE9DE3CC}"/>
                    </a:ext>
                  </a:extLst>
                </p:cNvPr>
                <p:cNvPicPr/>
                <p:nvPr/>
              </p:nvPicPr>
              <p:blipFill>
                <a:blip r:embed="rId237"/>
                <a:stretch>
                  <a:fillRect/>
                </a:stretch>
              </p:blipFill>
              <p:spPr>
                <a:xfrm>
                  <a:off x="8749823" y="3189081"/>
                  <a:ext cx="1645560" cy="495000"/>
                </a:xfrm>
                <a:prstGeom prst="rect">
                  <a:avLst/>
                </a:prstGeom>
              </p:spPr>
            </p:pic>
          </mc:Fallback>
        </mc:AlternateContent>
        <mc:AlternateContent xmlns:mc="http://schemas.openxmlformats.org/markup-compatibility/2006">
          <mc:Choice xmlns:p14="http://schemas.microsoft.com/office/powerpoint/2010/main" Requires="p14">
            <p:contentPart p14:bwMode="auto" r:id="rId238">
              <p14:nvContentPartPr>
                <p14:cNvPr id="137" name="Ink 136">
                  <a:extLst>
                    <a:ext uri="{FF2B5EF4-FFF2-40B4-BE49-F238E27FC236}">
                      <a16:creationId xmlns:a16="http://schemas.microsoft.com/office/drawing/2014/main" id="{C7B7FA1B-705E-E009-B99D-12869332C2D8}"/>
                    </a:ext>
                  </a:extLst>
                </p14:cNvPr>
                <p14:cNvContentPartPr/>
                <p14:nvPr/>
              </p14:nvContentPartPr>
              <p14:xfrm>
                <a:off x="9048623" y="3269001"/>
                <a:ext cx="592560" cy="238320"/>
              </p14:xfrm>
            </p:contentPart>
          </mc:Choice>
          <mc:Fallback>
            <p:pic>
              <p:nvPicPr>
                <p:cNvPr id="137" name="Ink 136">
                  <a:extLst>
                    <a:ext uri="{FF2B5EF4-FFF2-40B4-BE49-F238E27FC236}">
                      <a16:creationId xmlns:a16="http://schemas.microsoft.com/office/drawing/2014/main" id="{C7B7FA1B-705E-E009-B99D-12869332C2D8}"/>
                    </a:ext>
                  </a:extLst>
                </p:cNvPr>
                <p:cNvPicPr/>
                <p:nvPr/>
              </p:nvPicPr>
              <p:blipFill>
                <a:blip r:embed="rId239"/>
                <a:stretch>
                  <a:fillRect/>
                </a:stretch>
              </p:blipFill>
              <p:spPr>
                <a:xfrm>
                  <a:off x="9039983" y="3260361"/>
                  <a:ext cx="610200" cy="255960"/>
                </a:xfrm>
                <a:prstGeom prst="rect">
                  <a:avLst/>
                </a:prstGeom>
              </p:spPr>
            </p:pic>
          </mc:Fallback>
        </mc:AlternateContent>
        <mc:AlternateContent xmlns:mc="http://schemas.openxmlformats.org/markup-compatibility/2006">
          <mc:Choice xmlns:p14="http://schemas.microsoft.com/office/powerpoint/2010/main" Requires="p14">
            <p:contentPart p14:bwMode="auto" r:id="rId240">
              <p14:nvContentPartPr>
                <p14:cNvPr id="138" name="Ink 137">
                  <a:extLst>
                    <a:ext uri="{FF2B5EF4-FFF2-40B4-BE49-F238E27FC236}">
                      <a16:creationId xmlns:a16="http://schemas.microsoft.com/office/drawing/2014/main" id="{A5619C77-9954-514E-76B5-AD870CFC5CAD}"/>
                    </a:ext>
                  </a:extLst>
                </p14:cNvPr>
                <p14:cNvContentPartPr/>
                <p14:nvPr/>
              </p14:nvContentPartPr>
              <p14:xfrm>
                <a:off x="9594023" y="3361881"/>
                <a:ext cx="182880" cy="131400"/>
              </p14:xfrm>
            </p:contentPart>
          </mc:Choice>
          <mc:Fallback>
            <p:pic>
              <p:nvPicPr>
                <p:cNvPr id="138" name="Ink 137">
                  <a:extLst>
                    <a:ext uri="{FF2B5EF4-FFF2-40B4-BE49-F238E27FC236}">
                      <a16:creationId xmlns:a16="http://schemas.microsoft.com/office/drawing/2014/main" id="{A5619C77-9954-514E-76B5-AD870CFC5CAD}"/>
                    </a:ext>
                  </a:extLst>
                </p:cNvPr>
                <p:cNvPicPr/>
                <p:nvPr/>
              </p:nvPicPr>
              <p:blipFill>
                <a:blip r:embed="rId241"/>
                <a:stretch>
                  <a:fillRect/>
                </a:stretch>
              </p:blipFill>
              <p:spPr>
                <a:xfrm>
                  <a:off x="9585023" y="3353241"/>
                  <a:ext cx="200520" cy="149040"/>
                </a:xfrm>
                <a:prstGeom prst="rect">
                  <a:avLst/>
                </a:prstGeom>
              </p:spPr>
            </p:pic>
          </mc:Fallback>
        </mc:AlternateContent>
        <mc:AlternateContent xmlns:mc="http://schemas.openxmlformats.org/markup-compatibility/2006">
          <mc:Choice xmlns:p14="http://schemas.microsoft.com/office/powerpoint/2010/main" Requires="p14">
            <p:contentPart p14:bwMode="auto" r:id="rId242">
              <p14:nvContentPartPr>
                <p14:cNvPr id="139" name="Ink 138">
                  <a:extLst>
                    <a:ext uri="{FF2B5EF4-FFF2-40B4-BE49-F238E27FC236}">
                      <a16:creationId xmlns:a16="http://schemas.microsoft.com/office/drawing/2014/main" id="{E78EADBB-4596-F713-E781-B1D070E4FA89}"/>
                    </a:ext>
                  </a:extLst>
                </p14:cNvPr>
                <p14:cNvContentPartPr/>
                <p14:nvPr/>
              </p14:nvContentPartPr>
              <p14:xfrm>
                <a:off x="9788423" y="3296721"/>
                <a:ext cx="240120" cy="192240"/>
              </p14:xfrm>
            </p:contentPart>
          </mc:Choice>
          <mc:Fallback>
            <p:pic>
              <p:nvPicPr>
                <p:cNvPr id="139" name="Ink 138">
                  <a:extLst>
                    <a:ext uri="{FF2B5EF4-FFF2-40B4-BE49-F238E27FC236}">
                      <a16:creationId xmlns:a16="http://schemas.microsoft.com/office/drawing/2014/main" id="{E78EADBB-4596-F713-E781-B1D070E4FA89}"/>
                    </a:ext>
                  </a:extLst>
                </p:cNvPr>
                <p:cNvPicPr/>
                <p:nvPr/>
              </p:nvPicPr>
              <p:blipFill>
                <a:blip r:embed="rId243"/>
                <a:stretch>
                  <a:fillRect/>
                </a:stretch>
              </p:blipFill>
              <p:spPr>
                <a:xfrm>
                  <a:off x="9779783" y="3287721"/>
                  <a:ext cx="257760" cy="209880"/>
                </a:xfrm>
                <a:prstGeom prst="rect">
                  <a:avLst/>
                </a:prstGeom>
              </p:spPr>
            </p:pic>
          </mc:Fallback>
        </mc:AlternateContent>
        <mc:AlternateContent xmlns:mc="http://schemas.openxmlformats.org/markup-compatibility/2006">
          <mc:Choice xmlns:p14="http://schemas.microsoft.com/office/powerpoint/2010/main" Requires="p14">
            <p:contentPart p14:bwMode="auto" r:id="rId244">
              <p14:nvContentPartPr>
                <p14:cNvPr id="140" name="Ink 139">
                  <a:extLst>
                    <a:ext uri="{FF2B5EF4-FFF2-40B4-BE49-F238E27FC236}">
                      <a16:creationId xmlns:a16="http://schemas.microsoft.com/office/drawing/2014/main" id="{042BAFD4-AC41-B4B6-C179-3C4D865D901C}"/>
                    </a:ext>
                  </a:extLst>
                </p14:cNvPr>
                <p14:cNvContentPartPr/>
                <p14:nvPr/>
              </p14:nvContentPartPr>
              <p14:xfrm>
                <a:off x="9969863" y="3368721"/>
                <a:ext cx="135360" cy="34920"/>
              </p14:xfrm>
            </p:contentPart>
          </mc:Choice>
          <mc:Fallback>
            <p:pic>
              <p:nvPicPr>
                <p:cNvPr id="140" name="Ink 139">
                  <a:extLst>
                    <a:ext uri="{FF2B5EF4-FFF2-40B4-BE49-F238E27FC236}">
                      <a16:creationId xmlns:a16="http://schemas.microsoft.com/office/drawing/2014/main" id="{042BAFD4-AC41-B4B6-C179-3C4D865D901C}"/>
                    </a:ext>
                  </a:extLst>
                </p:cNvPr>
                <p:cNvPicPr/>
                <p:nvPr/>
              </p:nvPicPr>
              <p:blipFill>
                <a:blip r:embed="rId245"/>
                <a:stretch>
                  <a:fillRect/>
                </a:stretch>
              </p:blipFill>
              <p:spPr>
                <a:xfrm>
                  <a:off x="9960863" y="3359721"/>
                  <a:ext cx="153000" cy="52560"/>
                </a:xfrm>
                <a:prstGeom prst="rect">
                  <a:avLst/>
                </a:prstGeom>
              </p:spPr>
            </p:pic>
          </mc:Fallback>
        </mc:AlternateContent>
        <mc:AlternateContent xmlns:mc="http://schemas.openxmlformats.org/markup-compatibility/2006">
          <mc:Choice xmlns:p14="http://schemas.microsoft.com/office/powerpoint/2010/main" Requires="p14">
            <p:contentPart p14:bwMode="auto" r:id="rId246">
              <p14:nvContentPartPr>
                <p14:cNvPr id="142" name="Ink 141">
                  <a:extLst>
                    <a:ext uri="{FF2B5EF4-FFF2-40B4-BE49-F238E27FC236}">
                      <a16:creationId xmlns:a16="http://schemas.microsoft.com/office/drawing/2014/main" id="{4262DBBA-7301-089A-7135-026B7297D0D4}"/>
                    </a:ext>
                  </a:extLst>
                </p14:cNvPr>
                <p14:cNvContentPartPr/>
                <p14:nvPr/>
              </p14:nvContentPartPr>
              <p14:xfrm>
                <a:off x="9265343" y="3620721"/>
                <a:ext cx="16560" cy="303840"/>
              </p14:xfrm>
            </p:contentPart>
          </mc:Choice>
          <mc:Fallback>
            <p:pic>
              <p:nvPicPr>
                <p:cNvPr id="142" name="Ink 141">
                  <a:extLst>
                    <a:ext uri="{FF2B5EF4-FFF2-40B4-BE49-F238E27FC236}">
                      <a16:creationId xmlns:a16="http://schemas.microsoft.com/office/drawing/2014/main" id="{4262DBBA-7301-089A-7135-026B7297D0D4}"/>
                    </a:ext>
                  </a:extLst>
                </p:cNvPr>
                <p:cNvPicPr/>
                <p:nvPr/>
              </p:nvPicPr>
              <p:blipFill>
                <a:blip r:embed="rId247"/>
                <a:stretch>
                  <a:fillRect/>
                </a:stretch>
              </p:blipFill>
              <p:spPr>
                <a:xfrm>
                  <a:off x="9256703" y="3612081"/>
                  <a:ext cx="34200" cy="321480"/>
                </a:xfrm>
                <a:prstGeom prst="rect">
                  <a:avLst/>
                </a:prstGeom>
              </p:spPr>
            </p:pic>
          </mc:Fallback>
        </mc:AlternateContent>
        <mc:AlternateContent xmlns:mc="http://schemas.openxmlformats.org/markup-compatibility/2006">
          <mc:Choice xmlns:p14="http://schemas.microsoft.com/office/powerpoint/2010/main" Requires="p14">
            <p:contentPart p14:bwMode="auto" r:id="rId248">
              <p14:nvContentPartPr>
                <p14:cNvPr id="143" name="Ink 142">
                  <a:extLst>
                    <a:ext uri="{FF2B5EF4-FFF2-40B4-BE49-F238E27FC236}">
                      <a16:creationId xmlns:a16="http://schemas.microsoft.com/office/drawing/2014/main" id="{8E1C2051-BB6F-A08B-9973-00A9321FB89B}"/>
                    </a:ext>
                  </a:extLst>
                </p14:cNvPr>
                <p14:cNvContentPartPr/>
                <p14:nvPr/>
              </p14:nvContentPartPr>
              <p14:xfrm>
                <a:off x="9214943" y="3880281"/>
                <a:ext cx="142920" cy="66960"/>
              </p14:xfrm>
            </p:contentPart>
          </mc:Choice>
          <mc:Fallback>
            <p:pic>
              <p:nvPicPr>
                <p:cNvPr id="143" name="Ink 142">
                  <a:extLst>
                    <a:ext uri="{FF2B5EF4-FFF2-40B4-BE49-F238E27FC236}">
                      <a16:creationId xmlns:a16="http://schemas.microsoft.com/office/drawing/2014/main" id="{8E1C2051-BB6F-A08B-9973-00A9321FB89B}"/>
                    </a:ext>
                  </a:extLst>
                </p:cNvPr>
                <p:cNvPicPr/>
                <p:nvPr/>
              </p:nvPicPr>
              <p:blipFill>
                <a:blip r:embed="rId249"/>
                <a:stretch>
                  <a:fillRect/>
                </a:stretch>
              </p:blipFill>
              <p:spPr>
                <a:xfrm>
                  <a:off x="9206303" y="3871641"/>
                  <a:ext cx="160560" cy="84600"/>
                </a:xfrm>
                <a:prstGeom prst="rect">
                  <a:avLst/>
                </a:prstGeom>
              </p:spPr>
            </p:pic>
          </mc:Fallback>
        </mc:AlternateContent>
        <mc:AlternateContent xmlns:mc="http://schemas.openxmlformats.org/markup-compatibility/2006">
          <mc:Choice xmlns:p14="http://schemas.microsoft.com/office/powerpoint/2010/main" Requires="p14">
            <p:contentPart p14:bwMode="auto" r:id="rId250">
              <p14:nvContentPartPr>
                <p14:cNvPr id="145" name="Ink 144">
                  <a:extLst>
                    <a:ext uri="{FF2B5EF4-FFF2-40B4-BE49-F238E27FC236}">
                      <a16:creationId xmlns:a16="http://schemas.microsoft.com/office/drawing/2014/main" id="{2E4997B6-F388-CD61-D879-62A4FB3A4F8A}"/>
                    </a:ext>
                  </a:extLst>
                </p14:cNvPr>
                <p14:cNvContentPartPr/>
                <p14:nvPr/>
              </p14:nvContentPartPr>
              <p14:xfrm>
                <a:off x="8846303" y="4100601"/>
                <a:ext cx="8280" cy="54360"/>
              </p14:xfrm>
            </p:contentPart>
          </mc:Choice>
          <mc:Fallback>
            <p:pic>
              <p:nvPicPr>
                <p:cNvPr id="145" name="Ink 144">
                  <a:extLst>
                    <a:ext uri="{FF2B5EF4-FFF2-40B4-BE49-F238E27FC236}">
                      <a16:creationId xmlns:a16="http://schemas.microsoft.com/office/drawing/2014/main" id="{2E4997B6-F388-CD61-D879-62A4FB3A4F8A}"/>
                    </a:ext>
                  </a:extLst>
                </p:cNvPr>
                <p:cNvPicPr/>
                <p:nvPr/>
              </p:nvPicPr>
              <p:blipFill>
                <a:blip r:embed="rId251"/>
                <a:stretch>
                  <a:fillRect/>
                </a:stretch>
              </p:blipFill>
              <p:spPr>
                <a:xfrm>
                  <a:off x="8837303" y="4091961"/>
                  <a:ext cx="2592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252">
              <p14:nvContentPartPr>
                <p14:cNvPr id="146" name="Ink 145">
                  <a:extLst>
                    <a:ext uri="{FF2B5EF4-FFF2-40B4-BE49-F238E27FC236}">
                      <a16:creationId xmlns:a16="http://schemas.microsoft.com/office/drawing/2014/main" id="{B6AD63FA-C032-6779-2512-13A15872D5E5}"/>
                    </a:ext>
                  </a:extLst>
                </p14:cNvPr>
                <p14:cNvContentPartPr/>
                <p14:nvPr/>
              </p14:nvContentPartPr>
              <p14:xfrm>
                <a:off x="8722103" y="4027161"/>
                <a:ext cx="1619640" cy="425520"/>
              </p14:xfrm>
            </p:contentPart>
          </mc:Choice>
          <mc:Fallback>
            <p:pic>
              <p:nvPicPr>
                <p:cNvPr id="146" name="Ink 145">
                  <a:extLst>
                    <a:ext uri="{FF2B5EF4-FFF2-40B4-BE49-F238E27FC236}">
                      <a16:creationId xmlns:a16="http://schemas.microsoft.com/office/drawing/2014/main" id="{B6AD63FA-C032-6779-2512-13A15872D5E5}"/>
                    </a:ext>
                  </a:extLst>
                </p:cNvPr>
                <p:cNvPicPr/>
                <p:nvPr/>
              </p:nvPicPr>
              <p:blipFill>
                <a:blip r:embed="rId253"/>
                <a:stretch>
                  <a:fillRect/>
                </a:stretch>
              </p:blipFill>
              <p:spPr>
                <a:xfrm>
                  <a:off x="8713103" y="4018161"/>
                  <a:ext cx="1637280" cy="443160"/>
                </a:xfrm>
                <a:prstGeom prst="rect">
                  <a:avLst/>
                </a:prstGeom>
              </p:spPr>
            </p:pic>
          </mc:Fallback>
        </mc:AlternateContent>
        <mc:AlternateContent xmlns:mc="http://schemas.openxmlformats.org/markup-compatibility/2006">
          <mc:Choice xmlns:p14="http://schemas.microsoft.com/office/powerpoint/2010/main" Requires="p14">
            <p:contentPart p14:bwMode="auto" r:id="rId254">
              <p14:nvContentPartPr>
                <p14:cNvPr id="147" name="Ink 146">
                  <a:extLst>
                    <a:ext uri="{FF2B5EF4-FFF2-40B4-BE49-F238E27FC236}">
                      <a16:creationId xmlns:a16="http://schemas.microsoft.com/office/drawing/2014/main" id="{8B01CE26-6789-62AD-D594-C1FB70053645}"/>
                    </a:ext>
                  </a:extLst>
                </p14:cNvPr>
                <p14:cNvContentPartPr/>
                <p14:nvPr/>
              </p14:nvContentPartPr>
              <p14:xfrm>
                <a:off x="8865383" y="4121841"/>
                <a:ext cx="379800" cy="177120"/>
              </p14:xfrm>
            </p:contentPart>
          </mc:Choice>
          <mc:Fallback>
            <p:pic>
              <p:nvPicPr>
                <p:cNvPr id="147" name="Ink 146">
                  <a:extLst>
                    <a:ext uri="{FF2B5EF4-FFF2-40B4-BE49-F238E27FC236}">
                      <a16:creationId xmlns:a16="http://schemas.microsoft.com/office/drawing/2014/main" id="{8B01CE26-6789-62AD-D594-C1FB70053645}"/>
                    </a:ext>
                  </a:extLst>
                </p:cNvPr>
                <p:cNvPicPr/>
                <p:nvPr/>
              </p:nvPicPr>
              <p:blipFill>
                <a:blip r:embed="rId255"/>
                <a:stretch>
                  <a:fillRect/>
                </a:stretch>
              </p:blipFill>
              <p:spPr>
                <a:xfrm>
                  <a:off x="8856743" y="4112841"/>
                  <a:ext cx="397440" cy="194760"/>
                </a:xfrm>
                <a:prstGeom prst="rect">
                  <a:avLst/>
                </a:prstGeom>
              </p:spPr>
            </p:pic>
          </mc:Fallback>
        </mc:AlternateContent>
        <mc:AlternateContent xmlns:mc="http://schemas.openxmlformats.org/markup-compatibility/2006">
          <mc:Choice xmlns:p14="http://schemas.microsoft.com/office/powerpoint/2010/main" Requires="p14">
            <p:contentPart p14:bwMode="auto" r:id="rId256">
              <p14:nvContentPartPr>
                <p14:cNvPr id="148" name="Ink 147">
                  <a:extLst>
                    <a:ext uri="{FF2B5EF4-FFF2-40B4-BE49-F238E27FC236}">
                      <a16:creationId xmlns:a16="http://schemas.microsoft.com/office/drawing/2014/main" id="{FBD2D3D6-91DF-8D26-ECB6-82C73AD69BB6}"/>
                    </a:ext>
                  </a:extLst>
                </p14:cNvPr>
                <p14:cNvContentPartPr/>
                <p14:nvPr/>
              </p14:nvContentPartPr>
              <p14:xfrm>
                <a:off x="9295223" y="4119321"/>
                <a:ext cx="35280" cy="176400"/>
              </p14:xfrm>
            </p:contentPart>
          </mc:Choice>
          <mc:Fallback>
            <p:pic>
              <p:nvPicPr>
                <p:cNvPr id="148" name="Ink 147">
                  <a:extLst>
                    <a:ext uri="{FF2B5EF4-FFF2-40B4-BE49-F238E27FC236}">
                      <a16:creationId xmlns:a16="http://schemas.microsoft.com/office/drawing/2014/main" id="{FBD2D3D6-91DF-8D26-ECB6-82C73AD69BB6}"/>
                    </a:ext>
                  </a:extLst>
                </p:cNvPr>
                <p:cNvPicPr/>
                <p:nvPr/>
              </p:nvPicPr>
              <p:blipFill>
                <a:blip r:embed="rId257"/>
                <a:stretch>
                  <a:fillRect/>
                </a:stretch>
              </p:blipFill>
              <p:spPr>
                <a:xfrm>
                  <a:off x="9286583" y="4110321"/>
                  <a:ext cx="52920" cy="194040"/>
                </a:xfrm>
                <a:prstGeom prst="rect">
                  <a:avLst/>
                </a:prstGeom>
              </p:spPr>
            </p:pic>
          </mc:Fallback>
        </mc:AlternateContent>
        <mc:AlternateContent xmlns:mc="http://schemas.openxmlformats.org/markup-compatibility/2006">
          <mc:Choice xmlns:p14="http://schemas.microsoft.com/office/powerpoint/2010/main" Requires="p14">
            <p:contentPart p14:bwMode="auto" r:id="rId258">
              <p14:nvContentPartPr>
                <p14:cNvPr id="149" name="Ink 148">
                  <a:extLst>
                    <a:ext uri="{FF2B5EF4-FFF2-40B4-BE49-F238E27FC236}">
                      <a16:creationId xmlns:a16="http://schemas.microsoft.com/office/drawing/2014/main" id="{A4842A91-3025-6F77-0D73-97C81ACB93DD}"/>
                    </a:ext>
                  </a:extLst>
                </p14:cNvPr>
                <p14:cNvContentPartPr/>
                <p14:nvPr/>
              </p14:nvContentPartPr>
              <p14:xfrm>
                <a:off x="9368663" y="4176561"/>
                <a:ext cx="115200" cy="190080"/>
              </p14:xfrm>
            </p:contentPart>
          </mc:Choice>
          <mc:Fallback>
            <p:pic>
              <p:nvPicPr>
                <p:cNvPr id="149" name="Ink 148">
                  <a:extLst>
                    <a:ext uri="{FF2B5EF4-FFF2-40B4-BE49-F238E27FC236}">
                      <a16:creationId xmlns:a16="http://schemas.microsoft.com/office/drawing/2014/main" id="{A4842A91-3025-6F77-0D73-97C81ACB93DD}"/>
                    </a:ext>
                  </a:extLst>
                </p:cNvPr>
                <p:cNvPicPr/>
                <p:nvPr/>
              </p:nvPicPr>
              <p:blipFill>
                <a:blip r:embed="rId259"/>
                <a:stretch>
                  <a:fillRect/>
                </a:stretch>
              </p:blipFill>
              <p:spPr>
                <a:xfrm>
                  <a:off x="9359663" y="4167561"/>
                  <a:ext cx="132840" cy="207720"/>
                </a:xfrm>
                <a:prstGeom prst="rect">
                  <a:avLst/>
                </a:prstGeom>
              </p:spPr>
            </p:pic>
          </mc:Fallback>
        </mc:AlternateContent>
        <mc:AlternateContent xmlns:mc="http://schemas.openxmlformats.org/markup-compatibility/2006">
          <mc:Choice xmlns:p14="http://schemas.microsoft.com/office/powerpoint/2010/main" Requires="p14">
            <p:contentPart p14:bwMode="auto" r:id="rId260">
              <p14:nvContentPartPr>
                <p14:cNvPr id="150" name="Ink 149">
                  <a:extLst>
                    <a:ext uri="{FF2B5EF4-FFF2-40B4-BE49-F238E27FC236}">
                      <a16:creationId xmlns:a16="http://schemas.microsoft.com/office/drawing/2014/main" id="{4C8722A1-F97B-13C5-76AA-36C26BAF86A8}"/>
                    </a:ext>
                  </a:extLst>
                </p14:cNvPr>
                <p14:cNvContentPartPr/>
                <p14:nvPr/>
              </p14:nvContentPartPr>
              <p14:xfrm>
                <a:off x="9515543" y="4183761"/>
                <a:ext cx="105120" cy="125640"/>
              </p14:xfrm>
            </p:contentPart>
          </mc:Choice>
          <mc:Fallback>
            <p:pic>
              <p:nvPicPr>
                <p:cNvPr id="150" name="Ink 149">
                  <a:extLst>
                    <a:ext uri="{FF2B5EF4-FFF2-40B4-BE49-F238E27FC236}">
                      <a16:creationId xmlns:a16="http://schemas.microsoft.com/office/drawing/2014/main" id="{4C8722A1-F97B-13C5-76AA-36C26BAF86A8}"/>
                    </a:ext>
                  </a:extLst>
                </p:cNvPr>
                <p:cNvPicPr/>
                <p:nvPr/>
              </p:nvPicPr>
              <p:blipFill>
                <a:blip r:embed="rId261"/>
                <a:stretch>
                  <a:fillRect/>
                </a:stretch>
              </p:blipFill>
              <p:spPr>
                <a:xfrm>
                  <a:off x="9506903" y="4174761"/>
                  <a:ext cx="122760" cy="143280"/>
                </a:xfrm>
                <a:prstGeom prst="rect">
                  <a:avLst/>
                </a:prstGeom>
              </p:spPr>
            </p:pic>
          </mc:Fallback>
        </mc:AlternateContent>
        <mc:AlternateContent xmlns:mc="http://schemas.openxmlformats.org/markup-compatibility/2006">
          <mc:Choice xmlns:p14="http://schemas.microsoft.com/office/powerpoint/2010/main" Requires="p14">
            <p:contentPart p14:bwMode="auto" r:id="rId262">
              <p14:nvContentPartPr>
                <p14:cNvPr id="151" name="Ink 150">
                  <a:extLst>
                    <a:ext uri="{FF2B5EF4-FFF2-40B4-BE49-F238E27FC236}">
                      <a16:creationId xmlns:a16="http://schemas.microsoft.com/office/drawing/2014/main" id="{8AD7A9BE-7A45-F852-4569-8A8302A9B9EA}"/>
                    </a:ext>
                  </a:extLst>
                </p14:cNvPr>
                <p14:cNvContentPartPr/>
                <p14:nvPr/>
              </p14:nvContentPartPr>
              <p14:xfrm>
                <a:off x="9782303" y="4094841"/>
                <a:ext cx="123120" cy="263520"/>
              </p14:xfrm>
            </p:contentPart>
          </mc:Choice>
          <mc:Fallback>
            <p:pic>
              <p:nvPicPr>
                <p:cNvPr id="151" name="Ink 150">
                  <a:extLst>
                    <a:ext uri="{FF2B5EF4-FFF2-40B4-BE49-F238E27FC236}">
                      <a16:creationId xmlns:a16="http://schemas.microsoft.com/office/drawing/2014/main" id="{8AD7A9BE-7A45-F852-4569-8A8302A9B9EA}"/>
                    </a:ext>
                  </a:extLst>
                </p:cNvPr>
                <p:cNvPicPr/>
                <p:nvPr/>
              </p:nvPicPr>
              <p:blipFill>
                <a:blip r:embed="rId263"/>
                <a:stretch>
                  <a:fillRect/>
                </a:stretch>
              </p:blipFill>
              <p:spPr>
                <a:xfrm>
                  <a:off x="9773663" y="4086201"/>
                  <a:ext cx="140760" cy="281160"/>
                </a:xfrm>
                <a:prstGeom prst="rect">
                  <a:avLst/>
                </a:prstGeom>
              </p:spPr>
            </p:pic>
          </mc:Fallback>
        </mc:AlternateContent>
        <mc:AlternateContent xmlns:mc="http://schemas.openxmlformats.org/markup-compatibility/2006">
          <mc:Choice xmlns:p14="http://schemas.microsoft.com/office/powerpoint/2010/main" Requires="p14">
            <p:contentPart p14:bwMode="auto" r:id="rId264">
              <p14:nvContentPartPr>
                <p14:cNvPr id="152" name="Ink 151">
                  <a:extLst>
                    <a:ext uri="{FF2B5EF4-FFF2-40B4-BE49-F238E27FC236}">
                      <a16:creationId xmlns:a16="http://schemas.microsoft.com/office/drawing/2014/main" id="{DE3F42CB-82CB-5E6E-422C-D84C88D2E14B}"/>
                    </a:ext>
                  </a:extLst>
                </p14:cNvPr>
                <p14:cNvContentPartPr/>
                <p14:nvPr/>
              </p14:nvContentPartPr>
              <p14:xfrm>
                <a:off x="9384143" y="4487241"/>
                <a:ext cx="34920" cy="259200"/>
              </p14:xfrm>
            </p:contentPart>
          </mc:Choice>
          <mc:Fallback>
            <p:pic>
              <p:nvPicPr>
                <p:cNvPr id="152" name="Ink 151">
                  <a:extLst>
                    <a:ext uri="{FF2B5EF4-FFF2-40B4-BE49-F238E27FC236}">
                      <a16:creationId xmlns:a16="http://schemas.microsoft.com/office/drawing/2014/main" id="{DE3F42CB-82CB-5E6E-422C-D84C88D2E14B}"/>
                    </a:ext>
                  </a:extLst>
                </p:cNvPr>
                <p:cNvPicPr/>
                <p:nvPr/>
              </p:nvPicPr>
              <p:blipFill>
                <a:blip r:embed="rId265"/>
                <a:stretch>
                  <a:fillRect/>
                </a:stretch>
              </p:blipFill>
              <p:spPr>
                <a:xfrm>
                  <a:off x="9375503" y="4478241"/>
                  <a:ext cx="52560" cy="276840"/>
                </a:xfrm>
                <a:prstGeom prst="rect">
                  <a:avLst/>
                </a:prstGeom>
              </p:spPr>
            </p:pic>
          </mc:Fallback>
        </mc:AlternateContent>
        <mc:AlternateContent xmlns:mc="http://schemas.openxmlformats.org/markup-compatibility/2006">
          <mc:Choice xmlns:p14="http://schemas.microsoft.com/office/powerpoint/2010/main" Requires="p14">
            <p:contentPart p14:bwMode="auto" r:id="rId266">
              <p14:nvContentPartPr>
                <p14:cNvPr id="153" name="Ink 152">
                  <a:extLst>
                    <a:ext uri="{FF2B5EF4-FFF2-40B4-BE49-F238E27FC236}">
                      <a16:creationId xmlns:a16="http://schemas.microsoft.com/office/drawing/2014/main" id="{5DB07234-D7D1-9BA9-447E-172B139A45B3}"/>
                    </a:ext>
                  </a:extLst>
                </p14:cNvPr>
                <p14:cNvContentPartPr/>
                <p14:nvPr/>
              </p14:nvContentPartPr>
              <p14:xfrm>
                <a:off x="9324743" y="4656441"/>
                <a:ext cx="177840" cy="74880"/>
              </p14:xfrm>
            </p:contentPart>
          </mc:Choice>
          <mc:Fallback>
            <p:pic>
              <p:nvPicPr>
                <p:cNvPr id="153" name="Ink 152">
                  <a:extLst>
                    <a:ext uri="{FF2B5EF4-FFF2-40B4-BE49-F238E27FC236}">
                      <a16:creationId xmlns:a16="http://schemas.microsoft.com/office/drawing/2014/main" id="{5DB07234-D7D1-9BA9-447E-172B139A45B3}"/>
                    </a:ext>
                  </a:extLst>
                </p:cNvPr>
                <p:cNvPicPr/>
                <p:nvPr/>
              </p:nvPicPr>
              <p:blipFill>
                <a:blip r:embed="rId267"/>
                <a:stretch>
                  <a:fillRect/>
                </a:stretch>
              </p:blipFill>
              <p:spPr>
                <a:xfrm>
                  <a:off x="9315743" y="4647441"/>
                  <a:ext cx="195480" cy="92520"/>
                </a:xfrm>
                <a:prstGeom prst="rect">
                  <a:avLst/>
                </a:prstGeom>
              </p:spPr>
            </p:pic>
          </mc:Fallback>
        </mc:AlternateContent>
        <mc:AlternateContent xmlns:mc="http://schemas.openxmlformats.org/markup-compatibility/2006">
          <mc:Choice xmlns:p14="http://schemas.microsoft.com/office/powerpoint/2010/main" Requires="p14">
            <p:contentPart p14:bwMode="auto" r:id="rId268">
              <p14:nvContentPartPr>
                <p14:cNvPr id="154" name="Ink 153">
                  <a:extLst>
                    <a:ext uri="{FF2B5EF4-FFF2-40B4-BE49-F238E27FC236}">
                      <a16:creationId xmlns:a16="http://schemas.microsoft.com/office/drawing/2014/main" id="{8D988224-405E-1677-384D-E959A36EB581}"/>
                    </a:ext>
                  </a:extLst>
                </p14:cNvPr>
                <p14:cNvContentPartPr/>
                <p14:nvPr/>
              </p14:nvContentPartPr>
              <p14:xfrm>
                <a:off x="8971583" y="4805841"/>
                <a:ext cx="20160" cy="452160"/>
              </p14:xfrm>
            </p:contentPart>
          </mc:Choice>
          <mc:Fallback>
            <p:pic>
              <p:nvPicPr>
                <p:cNvPr id="154" name="Ink 153">
                  <a:extLst>
                    <a:ext uri="{FF2B5EF4-FFF2-40B4-BE49-F238E27FC236}">
                      <a16:creationId xmlns:a16="http://schemas.microsoft.com/office/drawing/2014/main" id="{8D988224-405E-1677-384D-E959A36EB581}"/>
                    </a:ext>
                  </a:extLst>
                </p:cNvPr>
                <p:cNvPicPr/>
                <p:nvPr/>
              </p:nvPicPr>
              <p:blipFill>
                <a:blip r:embed="rId269"/>
                <a:stretch>
                  <a:fillRect/>
                </a:stretch>
              </p:blipFill>
              <p:spPr>
                <a:xfrm>
                  <a:off x="8962943" y="4797201"/>
                  <a:ext cx="37800" cy="469800"/>
                </a:xfrm>
                <a:prstGeom prst="rect">
                  <a:avLst/>
                </a:prstGeom>
              </p:spPr>
            </p:pic>
          </mc:Fallback>
        </mc:AlternateContent>
        <mc:AlternateContent xmlns:mc="http://schemas.openxmlformats.org/markup-compatibility/2006">
          <mc:Choice xmlns:p14="http://schemas.microsoft.com/office/powerpoint/2010/main" Requires="p14">
            <p:contentPart p14:bwMode="auto" r:id="rId270">
              <p14:nvContentPartPr>
                <p14:cNvPr id="155" name="Ink 154">
                  <a:extLst>
                    <a:ext uri="{FF2B5EF4-FFF2-40B4-BE49-F238E27FC236}">
                      <a16:creationId xmlns:a16="http://schemas.microsoft.com/office/drawing/2014/main" id="{A530B535-0BDC-526B-045A-05E42B442938}"/>
                    </a:ext>
                  </a:extLst>
                </p14:cNvPr>
                <p14:cNvContentPartPr/>
                <p14:nvPr/>
              </p14:nvContentPartPr>
              <p14:xfrm>
                <a:off x="8965823" y="4801521"/>
                <a:ext cx="900720" cy="476640"/>
              </p14:xfrm>
            </p:contentPart>
          </mc:Choice>
          <mc:Fallback>
            <p:pic>
              <p:nvPicPr>
                <p:cNvPr id="155" name="Ink 154">
                  <a:extLst>
                    <a:ext uri="{FF2B5EF4-FFF2-40B4-BE49-F238E27FC236}">
                      <a16:creationId xmlns:a16="http://schemas.microsoft.com/office/drawing/2014/main" id="{A530B535-0BDC-526B-045A-05E42B442938}"/>
                    </a:ext>
                  </a:extLst>
                </p:cNvPr>
                <p:cNvPicPr/>
                <p:nvPr/>
              </p:nvPicPr>
              <p:blipFill>
                <a:blip r:embed="rId271"/>
                <a:stretch>
                  <a:fillRect/>
                </a:stretch>
              </p:blipFill>
              <p:spPr>
                <a:xfrm>
                  <a:off x="8956823" y="4792521"/>
                  <a:ext cx="918360" cy="494280"/>
                </a:xfrm>
                <a:prstGeom prst="rect">
                  <a:avLst/>
                </a:prstGeom>
              </p:spPr>
            </p:pic>
          </mc:Fallback>
        </mc:AlternateContent>
        <mc:AlternateContent xmlns:mc="http://schemas.openxmlformats.org/markup-compatibility/2006">
          <mc:Choice xmlns:p14="http://schemas.microsoft.com/office/powerpoint/2010/main" Requires="p14">
            <p:contentPart p14:bwMode="auto" r:id="rId272">
              <p14:nvContentPartPr>
                <p14:cNvPr id="158" name="Ink 157">
                  <a:extLst>
                    <a:ext uri="{FF2B5EF4-FFF2-40B4-BE49-F238E27FC236}">
                      <a16:creationId xmlns:a16="http://schemas.microsoft.com/office/drawing/2014/main" id="{373BBAF3-F869-3B87-CCD2-0384CFAF837F}"/>
                    </a:ext>
                  </a:extLst>
                </p14:cNvPr>
                <p14:cNvContentPartPr/>
                <p14:nvPr/>
              </p14:nvContentPartPr>
              <p14:xfrm>
                <a:off x="9086783" y="4986561"/>
                <a:ext cx="140760" cy="160200"/>
              </p14:xfrm>
            </p:contentPart>
          </mc:Choice>
          <mc:Fallback>
            <p:pic>
              <p:nvPicPr>
                <p:cNvPr id="158" name="Ink 157">
                  <a:extLst>
                    <a:ext uri="{FF2B5EF4-FFF2-40B4-BE49-F238E27FC236}">
                      <a16:creationId xmlns:a16="http://schemas.microsoft.com/office/drawing/2014/main" id="{373BBAF3-F869-3B87-CCD2-0384CFAF837F}"/>
                    </a:ext>
                  </a:extLst>
                </p:cNvPr>
                <p:cNvPicPr/>
                <p:nvPr/>
              </p:nvPicPr>
              <p:blipFill>
                <a:blip r:embed="rId273"/>
                <a:stretch>
                  <a:fillRect/>
                </a:stretch>
              </p:blipFill>
              <p:spPr>
                <a:xfrm>
                  <a:off x="9078143" y="4977921"/>
                  <a:ext cx="158400" cy="177840"/>
                </a:xfrm>
                <a:prstGeom prst="rect">
                  <a:avLst/>
                </a:prstGeom>
              </p:spPr>
            </p:pic>
          </mc:Fallback>
        </mc:AlternateContent>
        <mc:AlternateContent xmlns:mc="http://schemas.openxmlformats.org/markup-compatibility/2006">
          <mc:Choice xmlns:p14="http://schemas.microsoft.com/office/powerpoint/2010/main" Requires="p14">
            <p:contentPart p14:bwMode="auto" r:id="rId274">
              <p14:nvContentPartPr>
                <p14:cNvPr id="159" name="Ink 158">
                  <a:extLst>
                    <a:ext uri="{FF2B5EF4-FFF2-40B4-BE49-F238E27FC236}">
                      <a16:creationId xmlns:a16="http://schemas.microsoft.com/office/drawing/2014/main" id="{62D251DA-EE41-B51A-D298-E5DD2B6D2209}"/>
                    </a:ext>
                  </a:extLst>
                </p14:cNvPr>
                <p14:cNvContentPartPr/>
                <p14:nvPr/>
              </p14:nvContentPartPr>
              <p14:xfrm>
                <a:off x="9261383" y="4907721"/>
                <a:ext cx="99000" cy="241560"/>
              </p14:xfrm>
            </p:contentPart>
          </mc:Choice>
          <mc:Fallback>
            <p:pic>
              <p:nvPicPr>
                <p:cNvPr id="159" name="Ink 158">
                  <a:extLst>
                    <a:ext uri="{FF2B5EF4-FFF2-40B4-BE49-F238E27FC236}">
                      <a16:creationId xmlns:a16="http://schemas.microsoft.com/office/drawing/2014/main" id="{62D251DA-EE41-B51A-D298-E5DD2B6D2209}"/>
                    </a:ext>
                  </a:extLst>
                </p:cNvPr>
                <p:cNvPicPr/>
                <p:nvPr/>
              </p:nvPicPr>
              <p:blipFill>
                <a:blip r:embed="rId275"/>
                <a:stretch>
                  <a:fillRect/>
                </a:stretch>
              </p:blipFill>
              <p:spPr>
                <a:xfrm>
                  <a:off x="9252383" y="4899081"/>
                  <a:ext cx="116640" cy="259200"/>
                </a:xfrm>
                <a:prstGeom prst="rect">
                  <a:avLst/>
                </a:prstGeom>
              </p:spPr>
            </p:pic>
          </mc:Fallback>
        </mc:AlternateContent>
        <mc:AlternateContent xmlns:mc="http://schemas.openxmlformats.org/markup-compatibility/2006">
          <mc:Choice xmlns:p14="http://schemas.microsoft.com/office/powerpoint/2010/main" Requires="p14">
            <p:contentPart p14:bwMode="auto" r:id="rId276">
              <p14:nvContentPartPr>
                <p14:cNvPr id="160" name="Ink 159">
                  <a:extLst>
                    <a:ext uri="{FF2B5EF4-FFF2-40B4-BE49-F238E27FC236}">
                      <a16:creationId xmlns:a16="http://schemas.microsoft.com/office/drawing/2014/main" id="{1152854B-A7A4-F644-8F2A-C8F910A06005}"/>
                    </a:ext>
                  </a:extLst>
                </p14:cNvPr>
                <p14:cNvContentPartPr/>
                <p14:nvPr/>
              </p14:nvContentPartPr>
              <p14:xfrm>
                <a:off x="9501503" y="4989441"/>
                <a:ext cx="26640" cy="172080"/>
              </p14:xfrm>
            </p:contentPart>
          </mc:Choice>
          <mc:Fallback>
            <p:pic>
              <p:nvPicPr>
                <p:cNvPr id="160" name="Ink 159">
                  <a:extLst>
                    <a:ext uri="{FF2B5EF4-FFF2-40B4-BE49-F238E27FC236}">
                      <a16:creationId xmlns:a16="http://schemas.microsoft.com/office/drawing/2014/main" id="{1152854B-A7A4-F644-8F2A-C8F910A06005}"/>
                    </a:ext>
                  </a:extLst>
                </p:cNvPr>
                <p:cNvPicPr/>
                <p:nvPr/>
              </p:nvPicPr>
              <p:blipFill>
                <a:blip r:embed="rId277"/>
                <a:stretch>
                  <a:fillRect/>
                </a:stretch>
              </p:blipFill>
              <p:spPr>
                <a:xfrm>
                  <a:off x="9492863" y="4980441"/>
                  <a:ext cx="44280" cy="189720"/>
                </a:xfrm>
                <a:prstGeom prst="rect">
                  <a:avLst/>
                </a:prstGeom>
              </p:spPr>
            </p:pic>
          </mc:Fallback>
        </mc:AlternateContent>
        <mc:AlternateContent xmlns:mc="http://schemas.openxmlformats.org/markup-compatibility/2006">
          <mc:Choice xmlns:p14="http://schemas.microsoft.com/office/powerpoint/2010/main" Requires="p14">
            <p:contentPart p14:bwMode="auto" r:id="rId278">
              <p14:nvContentPartPr>
                <p14:cNvPr id="161" name="Ink 160">
                  <a:extLst>
                    <a:ext uri="{FF2B5EF4-FFF2-40B4-BE49-F238E27FC236}">
                      <a16:creationId xmlns:a16="http://schemas.microsoft.com/office/drawing/2014/main" id="{8C1CAB25-5492-4DAC-5132-4925E74AF0B1}"/>
                    </a:ext>
                  </a:extLst>
                </p14:cNvPr>
                <p14:cNvContentPartPr/>
                <p14:nvPr/>
              </p14:nvContentPartPr>
              <p14:xfrm>
                <a:off x="9447143" y="4916721"/>
                <a:ext cx="171360" cy="240120"/>
              </p14:xfrm>
            </p:contentPart>
          </mc:Choice>
          <mc:Fallback>
            <p:pic>
              <p:nvPicPr>
                <p:cNvPr id="161" name="Ink 160">
                  <a:extLst>
                    <a:ext uri="{FF2B5EF4-FFF2-40B4-BE49-F238E27FC236}">
                      <a16:creationId xmlns:a16="http://schemas.microsoft.com/office/drawing/2014/main" id="{8C1CAB25-5492-4DAC-5132-4925E74AF0B1}"/>
                    </a:ext>
                  </a:extLst>
                </p:cNvPr>
                <p:cNvPicPr/>
                <p:nvPr/>
              </p:nvPicPr>
              <p:blipFill>
                <a:blip r:embed="rId279"/>
                <a:stretch>
                  <a:fillRect/>
                </a:stretch>
              </p:blipFill>
              <p:spPr>
                <a:xfrm>
                  <a:off x="9438143" y="4908081"/>
                  <a:ext cx="189000" cy="257760"/>
                </a:xfrm>
                <a:prstGeom prst="rect">
                  <a:avLst/>
                </a:prstGeom>
              </p:spPr>
            </p:pic>
          </mc:Fallback>
        </mc:AlternateContent>
        <mc:AlternateContent xmlns:mc="http://schemas.openxmlformats.org/markup-compatibility/2006">
          <mc:Choice xmlns:p14="http://schemas.microsoft.com/office/powerpoint/2010/main" Requires="p14">
            <p:contentPart p14:bwMode="auto" r:id="rId280">
              <p14:nvContentPartPr>
                <p14:cNvPr id="162" name="Ink 161">
                  <a:extLst>
                    <a:ext uri="{FF2B5EF4-FFF2-40B4-BE49-F238E27FC236}">
                      <a16:creationId xmlns:a16="http://schemas.microsoft.com/office/drawing/2014/main" id="{7F9E7491-1AE9-0641-11BB-4CACC08ACD32}"/>
                    </a:ext>
                  </a:extLst>
                </p14:cNvPr>
                <p14:cNvContentPartPr/>
                <p14:nvPr/>
              </p14:nvContentPartPr>
              <p14:xfrm>
                <a:off x="9334823" y="5295081"/>
                <a:ext cx="30960" cy="299160"/>
              </p14:xfrm>
            </p:contentPart>
          </mc:Choice>
          <mc:Fallback>
            <p:pic>
              <p:nvPicPr>
                <p:cNvPr id="162" name="Ink 161">
                  <a:extLst>
                    <a:ext uri="{FF2B5EF4-FFF2-40B4-BE49-F238E27FC236}">
                      <a16:creationId xmlns:a16="http://schemas.microsoft.com/office/drawing/2014/main" id="{7F9E7491-1AE9-0641-11BB-4CACC08ACD32}"/>
                    </a:ext>
                  </a:extLst>
                </p:cNvPr>
                <p:cNvPicPr/>
                <p:nvPr/>
              </p:nvPicPr>
              <p:blipFill>
                <a:blip r:embed="rId281"/>
                <a:stretch>
                  <a:fillRect/>
                </a:stretch>
              </p:blipFill>
              <p:spPr>
                <a:xfrm>
                  <a:off x="9325823" y="5286081"/>
                  <a:ext cx="48600" cy="316800"/>
                </a:xfrm>
                <a:prstGeom prst="rect">
                  <a:avLst/>
                </a:prstGeom>
              </p:spPr>
            </p:pic>
          </mc:Fallback>
        </mc:AlternateContent>
        <mc:AlternateContent xmlns:mc="http://schemas.openxmlformats.org/markup-compatibility/2006">
          <mc:Choice xmlns:p14="http://schemas.microsoft.com/office/powerpoint/2010/main" Requires="p14">
            <p:contentPart p14:bwMode="auto" r:id="rId282">
              <p14:nvContentPartPr>
                <p14:cNvPr id="163" name="Ink 162">
                  <a:extLst>
                    <a:ext uri="{FF2B5EF4-FFF2-40B4-BE49-F238E27FC236}">
                      <a16:creationId xmlns:a16="http://schemas.microsoft.com/office/drawing/2014/main" id="{C56469A9-2020-73E8-A3DC-298DD10020FF}"/>
                    </a:ext>
                  </a:extLst>
                </p14:cNvPr>
                <p14:cNvContentPartPr/>
                <p14:nvPr/>
              </p14:nvContentPartPr>
              <p14:xfrm>
                <a:off x="9260303" y="5541321"/>
                <a:ext cx="111960" cy="54000"/>
              </p14:xfrm>
            </p:contentPart>
          </mc:Choice>
          <mc:Fallback>
            <p:pic>
              <p:nvPicPr>
                <p:cNvPr id="163" name="Ink 162">
                  <a:extLst>
                    <a:ext uri="{FF2B5EF4-FFF2-40B4-BE49-F238E27FC236}">
                      <a16:creationId xmlns:a16="http://schemas.microsoft.com/office/drawing/2014/main" id="{C56469A9-2020-73E8-A3DC-298DD10020FF}"/>
                    </a:ext>
                  </a:extLst>
                </p:cNvPr>
                <p:cNvPicPr/>
                <p:nvPr/>
              </p:nvPicPr>
              <p:blipFill>
                <a:blip r:embed="rId283"/>
                <a:stretch>
                  <a:fillRect/>
                </a:stretch>
              </p:blipFill>
              <p:spPr>
                <a:xfrm>
                  <a:off x="9251663" y="5532321"/>
                  <a:ext cx="129600" cy="71640"/>
                </a:xfrm>
                <a:prstGeom prst="rect">
                  <a:avLst/>
                </a:prstGeom>
              </p:spPr>
            </p:pic>
          </mc:Fallback>
        </mc:AlternateContent>
        <mc:AlternateContent xmlns:mc="http://schemas.openxmlformats.org/markup-compatibility/2006">
          <mc:Choice xmlns:p14="http://schemas.microsoft.com/office/powerpoint/2010/main" Requires="p14">
            <p:contentPart p14:bwMode="auto" r:id="rId284">
              <p14:nvContentPartPr>
                <p14:cNvPr id="164" name="Ink 163">
                  <a:extLst>
                    <a:ext uri="{FF2B5EF4-FFF2-40B4-BE49-F238E27FC236}">
                      <a16:creationId xmlns:a16="http://schemas.microsoft.com/office/drawing/2014/main" id="{DC3268C1-58A8-49C7-FFF2-5896ED923D2C}"/>
                    </a:ext>
                  </a:extLst>
                </p14:cNvPr>
                <p14:cNvContentPartPr/>
                <p14:nvPr/>
              </p14:nvContentPartPr>
              <p14:xfrm>
                <a:off x="9330143" y="5513241"/>
                <a:ext cx="92520" cy="91800"/>
              </p14:xfrm>
            </p:contentPart>
          </mc:Choice>
          <mc:Fallback>
            <p:pic>
              <p:nvPicPr>
                <p:cNvPr id="164" name="Ink 163">
                  <a:extLst>
                    <a:ext uri="{FF2B5EF4-FFF2-40B4-BE49-F238E27FC236}">
                      <a16:creationId xmlns:a16="http://schemas.microsoft.com/office/drawing/2014/main" id="{DC3268C1-58A8-49C7-FFF2-5896ED923D2C}"/>
                    </a:ext>
                  </a:extLst>
                </p:cNvPr>
                <p:cNvPicPr/>
                <p:nvPr/>
              </p:nvPicPr>
              <p:blipFill>
                <a:blip r:embed="rId285"/>
                <a:stretch>
                  <a:fillRect/>
                </a:stretch>
              </p:blipFill>
              <p:spPr>
                <a:xfrm>
                  <a:off x="9321503" y="5504601"/>
                  <a:ext cx="110160" cy="109440"/>
                </a:xfrm>
                <a:prstGeom prst="rect">
                  <a:avLst/>
                </a:prstGeom>
              </p:spPr>
            </p:pic>
          </mc:Fallback>
        </mc:AlternateContent>
        <mc:AlternateContent xmlns:mc="http://schemas.openxmlformats.org/markup-compatibility/2006">
          <mc:Choice xmlns:p14="http://schemas.microsoft.com/office/powerpoint/2010/main" Requires="p14">
            <p:contentPart p14:bwMode="auto" r:id="rId286">
              <p14:nvContentPartPr>
                <p14:cNvPr id="165" name="Ink 164">
                  <a:extLst>
                    <a:ext uri="{FF2B5EF4-FFF2-40B4-BE49-F238E27FC236}">
                      <a16:creationId xmlns:a16="http://schemas.microsoft.com/office/drawing/2014/main" id="{F52CA5BB-7947-141E-BAE7-9E7F682622B8}"/>
                    </a:ext>
                  </a:extLst>
                </p14:cNvPr>
                <p14:cNvContentPartPr/>
                <p14:nvPr/>
              </p14:nvContentPartPr>
              <p14:xfrm>
                <a:off x="8977703" y="5663001"/>
                <a:ext cx="827280" cy="451440"/>
              </p14:xfrm>
            </p:contentPart>
          </mc:Choice>
          <mc:Fallback>
            <p:pic>
              <p:nvPicPr>
                <p:cNvPr id="165" name="Ink 164">
                  <a:extLst>
                    <a:ext uri="{FF2B5EF4-FFF2-40B4-BE49-F238E27FC236}">
                      <a16:creationId xmlns:a16="http://schemas.microsoft.com/office/drawing/2014/main" id="{F52CA5BB-7947-141E-BAE7-9E7F682622B8}"/>
                    </a:ext>
                  </a:extLst>
                </p:cNvPr>
                <p:cNvPicPr/>
                <p:nvPr/>
              </p:nvPicPr>
              <p:blipFill>
                <a:blip r:embed="rId287"/>
                <a:stretch>
                  <a:fillRect/>
                </a:stretch>
              </p:blipFill>
              <p:spPr>
                <a:xfrm>
                  <a:off x="8969063" y="5654361"/>
                  <a:ext cx="844920" cy="469080"/>
                </a:xfrm>
                <a:prstGeom prst="rect">
                  <a:avLst/>
                </a:prstGeom>
              </p:spPr>
            </p:pic>
          </mc:Fallback>
        </mc:AlternateContent>
        <mc:AlternateContent xmlns:mc="http://schemas.openxmlformats.org/markup-compatibility/2006">
          <mc:Choice xmlns:p14="http://schemas.microsoft.com/office/powerpoint/2010/main" Requires="p14">
            <p:contentPart p14:bwMode="auto" r:id="rId288">
              <p14:nvContentPartPr>
                <p14:cNvPr id="166" name="Ink 165">
                  <a:extLst>
                    <a:ext uri="{FF2B5EF4-FFF2-40B4-BE49-F238E27FC236}">
                      <a16:creationId xmlns:a16="http://schemas.microsoft.com/office/drawing/2014/main" id="{057DAA4B-6210-8433-E828-92F86B16A4D8}"/>
                    </a:ext>
                  </a:extLst>
                </p14:cNvPr>
                <p14:cNvContentPartPr/>
                <p14:nvPr/>
              </p14:nvContentPartPr>
              <p14:xfrm>
                <a:off x="9092903" y="5793681"/>
                <a:ext cx="200880" cy="193320"/>
              </p14:xfrm>
            </p:contentPart>
          </mc:Choice>
          <mc:Fallback>
            <p:pic>
              <p:nvPicPr>
                <p:cNvPr id="166" name="Ink 165">
                  <a:extLst>
                    <a:ext uri="{FF2B5EF4-FFF2-40B4-BE49-F238E27FC236}">
                      <a16:creationId xmlns:a16="http://schemas.microsoft.com/office/drawing/2014/main" id="{057DAA4B-6210-8433-E828-92F86B16A4D8}"/>
                    </a:ext>
                  </a:extLst>
                </p:cNvPr>
                <p:cNvPicPr/>
                <p:nvPr/>
              </p:nvPicPr>
              <p:blipFill>
                <a:blip r:embed="rId289"/>
                <a:stretch>
                  <a:fillRect/>
                </a:stretch>
              </p:blipFill>
              <p:spPr>
                <a:xfrm>
                  <a:off x="9083903" y="5784681"/>
                  <a:ext cx="218520" cy="210960"/>
                </a:xfrm>
                <a:prstGeom prst="rect">
                  <a:avLst/>
                </a:prstGeom>
              </p:spPr>
            </p:pic>
          </mc:Fallback>
        </mc:AlternateContent>
        <mc:AlternateContent xmlns:mc="http://schemas.openxmlformats.org/markup-compatibility/2006">
          <mc:Choice xmlns:p14="http://schemas.microsoft.com/office/powerpoint/2010/main" Requires="p14">
            <p:contentPart p14:bwMode="auto" r:id="rId290">
              <p14:nvContentPartPr>
                <p14:cNvPr id="167" name="Ink 166">
                  <a:extLst>
                    <a:ext uri="{FF2B5EF4-FFF2-40B4-BE49-F238E27FC236}">
                      <a16:creationId xmlns:a16="http://schemas.microsoft.com/office/drawing/2014/main" id="{89D46F16-FD0F-EFCB-E03E-B2796AA73875}"/>
                    </a:ext>
                  </a:extLst>
                </p14:cNvPr>
                <p14:cNvContentPartPr/>
                <p14:nvPr/>
              </p14:nvContentPartPr>
              <p14:xfrm>
                <a:off x="9260303" y="5855241"/>
                <a:ext cx="226440" cy="125640"/>
              </p14:xfrm>
            </p:contentPart>
          </mc:Choice>
          <mc:Fallback>
            <p:pic>
              <p:nvPicPr>
                <p:cNvPr id="167" name="Ink 166">
                  <a:extLst>
                    <a:ext uri="{FF2B5EF4-FFF2-40B4-BE49-F238E27FC236}">
                      <a16:creationId xmlns:a16="http://schemas.microsoft.com/office/drawing/2014/main" id="{89D46F16-FD0F-EFCB-E03E-B2796AA73875}"/>
                    </a:ext>
                  </a:extLst>
                </p:cNvPr>
                <p:cNvPicPr/>
                <p:nvPr/>
              </p:nvPicPr>
              <p:blipFill>
                <a:blip r:embed="rId291"/>
                <a:stretch>
                  <a:fillRect/>
                </a:stretch>
              </p:blipFill>
              <p:spPr>
                <a:xfrm>
                  <a:off x="9251663" y="5846241"/>
                  <a:ext cx="244080" cy="143280"/>
                </a:xfrm>
                <a:prstGeom prst="rect">
                  <a:avLst/>
                </a:prstGeom>
              </p:spPr>
            </p:pic>
          </mc:Fallback>
        </mc:AlternateContent>
        <mc:AlternateContent xmlns:mc="http://schemas.openxmlformats.org/markup-compatibility/2006">
          <mc:Choice xmlns:p14="http://schemas.microsoft.com/office/powerpoint/2010/main" Requires="p14">
            <p:contentPart p14:bwMode="auto" r:id="rId292">
              <p14:nvContentPartPr>
                <p14:cNvPr id="168" name="Ink 167">
                  <a:extLst>
                    <a:ext uri="{FF2B5EF4-FFF2-40B4-BE49-F238E27FC236}">
                      <a16:creationId xmlns:a16="http://schemas.microsoft.com/office/drawing/2014/main" id="{E0842BB3-43A9-E836-24B1-B988BEA74D6B}"/>
                    </a:ext>
                  </a:extLst>
                </p14:cNvPr>
                <p14:cNvContentPartPr/>
                <p14:nvPr/>
              </p14:nvContentPartPr>
              <p14:xfrm>
                <a:off x="9502943" y="5845161"/>
                <a:ext cx="137160" cy="151200"/>
              </p14:xfrm>
            </p:contentPart>
          </mc:Choice>
          <mc:Fallback>
            <p:pic>
              <p:nvPicPr>
                <p:cNvPr id="168" name="Ink 167">
                  <a:extLst>
                    <a:ext uri="{FF2B5EF4-FFF2-40B4-BE49-F238E27FC236}">
                      <a16:creationId xmlns:a16="http://schemas.microsoft.com/office/drawing/2014/main" id="{E0842BB3-43A9-E836-24B1-B988BEA74D6B}"/>
                    </a:ext>
                  </a:extLst>
                </p:cNvPr>
                <p:cNvPicPr/>
                <p:nvPr/>
              </p:nvPicPr>
              <p:blipFill>
                <a:blip r:embed="rId293"/>
                <a:stretch>
                  <a:fillRect/>
                </a:stretch>
              </p:blipFill>
              <p:spPr>
                <a:xfrm>
                  <a:off x="9494303" y="5836521"/>
                  <a:ext cx="154800" cy="168840"/>
                </a:xfrm>
                <a:prstGeom prst="rect">
                  <a:avLst/>
                </a:prstGeom>
              </p:spPr>
            </p:pic>
          </mc:Fallback>
        </mc:AlternateContent>
        <mc:AlternateContent xmlns:mc="http://schemas.openxmlformats.org/markup-compatibility/2006">
          <mc:Choice xmlns:p14="http://schemas.microsoft.com/office/powerpoint/2010/main" Requires="p14">
            <p:contentPart p14:bwMode="auto" r:id="rId294">
              <p14:nvContentPartPr>
                <p14:cNvPr id="169" name="Ink 168">
                  <a:extLst>
                    <a:ext uri="{FF2B5EF4-FFF2-40B4-BE49-F238E27FC236}">
                      <a16:creationId xmlns:a16="http://schemas.microsoft.com/office/drawing/2014/main" id="{C0CA9A95-1717-2809-CC6D-7EB3113D78EB}"/>
                    </a:ext>
                  </a:extLst>
                </p14:cNvPr>
                <p14:cNvContentPartPr/>
                <p14:nvPr/>
              </p14:nvContentPartPr>
              <p14:xfrm>
                <a:off x="9292343" y="6126321"/>
                <a:ext cx="23400" cy="238680"/>
              </p14:xfrm>
            </p:contentPart>
          </mc:Choice>
          <mc:Fallback>
            <p:pic>
              <p:nvPicPr>
                <p:cNvPr id="169" name="Ink 168">
                  <a:extLst>
                    <a:ext uri="{FF2B5EF4-FFF2-40B4-BE49-F238E27FC236}">
                      <a16:creationId xmlns:a16="http://schemas.microsoft.com/office/drawing/2014/main" id="{C0CA9A95-1717-2809-CC6D-7EB3113D78EB}"/>
                    </a:ext>
                  </a:extLst>
                </p:cNvPr>
                <p:cNvPicPr/>
                <p:nvPr/>
              </p:nvPicPr>
              <p:blipFill>
                <a:blip r:embed="rId295"/>
                <a:stretch>
                  <a:fillRect/>
                </a:stretch>
              </p:blipFill>
              <p:spPr>
                <a:xfrm>
                  <a:off x="9283703" y="6117321"/>
                  <a:ext cx="41040" cy="256320"/>
                </a:xfrm>
                <a:prstGeom prst="rect">
                  <a:avLst/>
                </a:prstGeom>
              </p:spPr>
            </p:pic>
          </mc:Fallback>
        </mc:AlternateContent>
        <mc:AlternateContent xmlns:mc="http://schemas.openxmlformats.org/markup-compatibility/2006">
          <mc:Choice xmlns:p14="http://schemas.microsoft.com/office/powerpoint/2010/main" Requires="p14">
            <p:contentPart p14:bwMode="auto" r:id="rId296">
              <p14:nvContentPartPr>
                <p14:cNvPr id="170" name="Ink 169">
                  <a:extLst>
                    <a:ext uri="{FF2B5EF4-FFF2-40B4-BE49-F238E27FC236}">
                      <a16:creationId xmlns:a16="http://schemas.microsoft.com/office/drawing/2014/main" id="{77FD8B40-B552-4E7B-3397-2DF1EBB011F5}"/>
                    </a:ext>
                  </a:extLst>
                </p14:cNvPr>
                <p14:cNvContentPartPr/>
                <p14:nvPr/>
              </p14:nvContentPartPr>
              <p14:xfrm>
                <a:off x="9228983" y="6329721"/>
                <a:ext cx="141840" cy="27720"/>
              </p14:xfrm>
            </p:contentPart>
          </mc:Choice>
          <mc:Fallback>
            <p:pic>
              <p:nvPicPr>
                <p:cNvPr id="170" name="Ink 169">
                  <a:extLst>
                    <a:ext uri="{FF2B5EF4-FFF2-40B4-BE49-F238E27FC236}">
                      <a16:creationId xmlns:a16="http://schemas.microsoft.com/office/drawing/2014/main" id="{77FD8B40-B552-4E7B-3397-2DF1EBB011F5}"/>
                    </a:ext>
                  </a:extLst>
                </p:cNvPr>
                <p:cNvPicPr/>
                <p:nvPr/>
              </p:nvPicPr>
              <p:blipFill>
                <a:blip r:embed="rId297"/>
                <a:stretch>
                  <a:fillRect/>
                </a:stretch>
              </p:blipFill>
              <p:spPr>
                <a:xfrm>
                  <a:off x="9219983" y="6320721"/>
                  <a:ext cx="159480" cy="45360"/>
                </a:xfrm>
                <a:prstGeom prst="rect">
                  <a:avLst/>
                </a:prstGeom>
              </p:spPr>
            </p:pic>
          </mc:Fallback>
        </mc:AlternateContent>
        <mc:AlternateContent xmlns:mc="http://schemas.openxmlformats.org/markup-compatibility/2006">
          <mc:Choice xmlns:p14="http://schemas.microsoft.com/office/powerpoint/2010/main" Requires="p14">
            <p:contentPart p14:bwMode="auto" r:id="rId298">
              <p14:nvContentPartPr>
                <p14:cNvPr id="171" name="Ink 170">
                  <a:extLst>
                    <a:ext uri="{FF2B5EF4-FFF2-40B4-BE49-F238E27FC236}">
                      <a16:creationId xmlns:a16="http://schemas.microsoft.com/office/drawing/2014/main" id="{5916BE0B-CE09-A6E2-C00C-063AA3C0364F}"/>
                    </a:ext>
                  </a:extLst>
                </p14:cNvPr>
                <p14:cNvContentPartPr/>
                <p14:nvPr/>
              </p14:nvContentPartPr>
              <p14:xfrm>
                <a:off x="9221783" y="6417921"/>
                <a:ext cx="303840" cy="192960"/>
              </p14:xfrm>
            </p:contentPart>
          </mc:Choice>
          <mc:Fallback>
            <p:pic>
              <p:nvPicPr>
                <p:cNvPr id="171" name="Ink 170">
                  <a:extLst>
                    <a:ext uri="{FF2B5EF4-FFF2-40B4-BE49-F238E27FC236}">
                      <a16:creationId xmlns:a16="http://schemas.microsoft.com/office/drawing/2014/main" id="{5916BE0B-CE09-A6E2-C00C-063AA3C0364F}"/>
                    </a:ext>
                  </a:extLst>
                </p:cNvPr>
                <p:cNvPicPr/>
                <p:nvPr/>
              </p:nvPicPr>
              <p:blipFill>
                <a:blip r:embed="rId299"/>
                <a:stretch>
                  <a:fillRect/>
                </a:stretch>
              </p:blipFill>
              <p:spPr>
                <a:xfrm>
                  <a:off x="9212783" y="6409281"/>
                  <a:ext cx="321480" cy="210600"/>
                </a:xfrm>
                <a:prstGeom prst="rect">
                  <a:avLst/>
                </a:prstGeom>
              </p:spPr>
            </p:pic>
          </mc:Fallback>
        </mc:AlternateContent>
        <mc:AlternateContent xmlns:mc="http://schemas.openxmlformats.org/markup-compatibility/2006">
          <mc:Choice xmlns:p14="http://schemas.microsoft.com/office/powerpoint/2010/main" Requires="p14">
            <p:contentPart p14:bwMode="auto" r:id="rId300">
              <p14:nvContentPartPr>
                <p14:cNvPr id="173" name="Ink 172">
                  <a:extLst>
                    <a:ext uri="{FF2B5EF4-FFF2-40B4-BE49-F238E27FC236}">
                      <a16:creationId xmlns:a16="http://schemas.microsoft.com/office/drawing/2014/main" id="{FD0387C3-7A64-734A-765B-684D13E9F3ED}"/>
                    </a:ext>
                  </a:extLst>
                </p14:cNvPr>
                <p14:cNvContentPartPr/>
                <p14:nvPr/>
              </p14:nvContentPartPr>
              <p14:xfrm>
                <a:off x="7621943" y="6609801"/>
                <a:ext cx="1736280" cy="92160"/>
              </p14:xfrm>
            </p:contentPart>
          </mc:Choice>
          <mc:Fallback>
            <p:pic>
              <p:nvPicPr>
                <p:cNvPr id="173" name="Ink 172">
                  <a:extLst>
                    <a:ext uri="{FF2B5EF4-FFF2-40B4-BE49-F238E27FC236}">
                      <a16:creationId xmlns:a16="http://schemas.microsoft.com/office/drawing/2014/main" id="{FD0387C3-7A64-734A-765B-684D13E9F3ED}"/>
                    </a:ext>
                  </a:extLst>
                </p:cNvPr>
                <p:cNvPicPr/>
                <p:nvPr/>
              </p:nvPicPr>
              <p:blipFill>
                <a:blip r:embed="rId301"/>
                <a:stretch>
                  <a:fillRect/>
                </a:stretch>
              </p:blipFill>
              <p:spPr>
                <a:xfrm>
                  <a:off x="7613303" y="6601161"/>
                  <a:ext cx="1753920" cy="109800"/>
                </a:xfrm>
                <a:prstGeom prst="rect">
                  <a:avLst/>
                </a:prstGeom>
              </p:spPr>
            </p:pic>
          </mc:Fallback>
        </mc:AlternateContent>
        <mc:AlternateContent xmlns:mc="http://schemas.openxmlformats.org/markup-compatibility/2006">
          <mc:Choice xmlns:p14="http://schemas.microsoft.com/office/powerpoint/2010/main" Requires="p14">
            <p:contentPart p14:bwMode="auto" r:id="rId302">
              <p14:nvContentPartPr>
                <p14:cNvPr id="174" name="Ink 173">
                  <a:extLst>
                    <a:ext uri="{FF2B5EF4-FFF2-40B4-BE49-F238E27FC236}">
                      <a16:creationId xmlns:a16="http://schemas.microsoft.com/office/drawing/2014/main" id="{C6359F12-FA83-2469-617A-8FB9ADBD64FE}"/>
                    </a:ext>
                  </a:extLst>
                </p14:cNvPr>
                <p14:cNvContentPartPr/>
                <p14:nvPr/>
              </p14:nvContentPartPr>
              <p14:xfrm>
                <a:off x="7054943" y="6634641"/>
                <a:ext cx="378000" cy="19080"/>
              </p14:xfrm>
            </p:contentPart>
          </mc:Choice>
          <mc:Fallback>
            <p:pic>
              <p:nvPicPr>
                <p:cNvPr id="174" name="Ink 173">
                  <a:extLst>
                    <a:ext uri="{FF2B5EF4-FFF2-40B4-BE49-F238E27FC236}">
                      <a16:creationId xmlns:a16="http://schemas.microsoft.com/office/drawing/2014/main" id="{C6359F12-FA83-2469-617A-8FB9ADBD64FE}"/>
                    </a:ext>
                  </a:extLst>
                </p:cNvPr>
                <p:cNvPicPr/>
                <p:nvPr/>
              </p:nvPicPr>
              <p:blipFill>
                <a:blip r:embed="rId303"/>
                <a:stretch>
                  <a:fillRect/>
                </a:stretch>
              </p:blipFill>
              <p:spPr>
                <a:xfrm>
                  <a:off x="7045943" y="6625641"/>
                  <a:ext cx="395640" cy="36720"/>
                </a:xfrm>
                <a:prstGeom prst="rect">
                  <a:avLst/>
                </a:prstGeom>
              </p:spPr>
            </p:pic>
          </mc:Fallback>
        </mc:AlternateContent>
        <mc:AlternateContent xmlns:mc="http://schemas.openxmlformats.org/markup-compatibility/2006">
          <mc:Choice xmlns:p14="http://schemas.microsoft.com/office/powerpoint/2010/main" Requires="p14">
            <p:contentPart p14:bwMode="auto" r:id="rId304">
              <p14:nvContentPartPr>
                <p14:cNvPr id="175" name="Ink 174">
                  <a:extLst>
                    <a:ext uri="{FF2B5EF4-FFF2-40B4-BE49-F238E27FC236}">
                      <a16:creationId xmlns:a16="http://schemas.microsoft.com/office/drawing/2014/main" id="{82A5B479-D5D1-5266-0C80-17693445CBEB}"/>
                    </a:ext>
                  </a:extLst>
                </p14:cNvPr>
                <p14:cNvContentPartPr/>
                <p14:nvPr/>
              </p14:nvContentPartPr>
              <p14:xfrm>
                <a:off x="6666863" y="6655521"/>
                <a:ext cx="334440" cy="29880"/>
              </p14:xfrm>
            </p:contentPart>
          </mc:Choice>
          <mc:Fallback>
            <p:pic>
              <p:nvPicPr>
                <p:cNvPr id="175" name="Ink 174">
                  <a:extLst>
                    <a:ext uri="{FF2B5EF4-FFF2-40B4-BE49-F238E27FC236}">
                      <a16:creationId xmlns:a16="http://schemas.microsoft.com/office/drawing/2014/main" id="{82A5B479-D5D1-5266-0C80-17693445CBEB}"/>
                    </a:ext>
                  </a:extLst>
                </p:cNvPr>
                <p:cNvPicPr/>
                <p:nvPr/>
              </p:nvPicPr>
              <p:blipFill>
                <a:blip r:embed="rId305"/>
                <a:stretch>
                  <a:fillRect/>
                </a:stretch>
              </p:blipFill>
              <p:spPr>
                <a:xfrm>
                  <a:off x="6658223" y="6646881"/>
                  <a:ext cx="352080" cy="47520"/>
                </a:xfrm>
                <a:prstGeom prst="rect">
                  <a:avLst/>
                </a:prstGeom>
              </p:spPr>
            </p:pic>
          </mc:Fallback>
        </mc:AlternateContent>
        <mc:AlternateContent xmlns:mc="http://schemas.openxmlformats.org/markup-compatibility/2006">
          <mc:Choice xmlns:p14="http://schemas.microsoft.com/office/powerpoint/2010/main" Requires="p14">
            <p:contentPart p14:bwMode="auto" r:id="rId306">
              <p14:nvContentPartPr>
                <p14:cNvPr id="176" name="Ink 175">
                  <a:extLst>
                    <a:ext uri="{FF2B5EF4-FFF2-40B4-BE49-F238E27FC236}">
                      <a16:creationId xmlns:a16="http://schemas.microsoft.com/office/drawing/2014/main" id="{8EA69E69-0645-F822-3211-44BA93596307}"/>
                    </a:ext>
                  </a:extLst>
                </p14:cNvPr>
                <p14:cNvContentPartPr/>
                <p14:nvPr/>
              </p14:nvContentPartPr>
              <p14:xfrm>
                <a:off x="6458423" y="6666681"/>
                <a:ext cx="190800" cy="20880"/>
              </p14:xfrm>
            </p:contentPart>
          </mc:Choice>
          <mc:Fallback>
            <p:pic>
              <p:nvPicPr>
                <p:cNvPr id="176" name="Ink 175">
                  <a:extLst>
                    <a:ext uri="{FF2B5EF4-FFF2-40B4-BE49-F238E27FC236}">
                      <a16:creationId xmlns:a16="http://schemas.microsoft.com/office/drawing/2014/main" id="{8EA69E69-0645-F822-3211-44BA93596307}"/>
                    </a:ext>
                  </a:extLst>
                </p:cNvPr>
                <p:cNvPicPr/>
                <p:nvPr/>
              </p:nvPicPr>
              <p:blipFill>
                <a:blip r:embed="rId307"/>
                <a:stretch>
                  <a:fillRect/>
                </a:stretch>
              </p:blipFill>
              <p:spPr>
                <a:xfrm>
                  <a:off x="6449783" y="6657681"/>
                  <a:ext cx="208440" cy="38520"/>
                </a:xfrm>
                <a:prstGeom prst="rect">
                  <a:avLst/>
                </a:prstGeom>
              </p:spPr>
            </p:pic>
          </mc:Fallback>
        </mc:AlternateContent>
        <mc:AlternateContent xmlns:mc="http://schemas.openxmlformats.org/markup-compatibility/2006">
          <mc:Choice xmlns:p14="http://schemas.microsoft.com/office/powerpoint/2010/main" Requires="p14">
            <p:contentPart p14:bwMode="auto" r:id="rId308">
              <p14:nvContentPartPr>
                <p14:cNvPr id="177" name="Ink 176">
                  <a:extLst>
                    <a:ext uri="{FF2B5EF4-FFF2-40B4-BE49-F238E27FC236}">
                      <a16:creationId xmlns:a16="http://schemas.microsoft.com/office/drawing/2014/main" id="{7B8BD0F3-E1ED-90AC-BE52-B74CD670237C}"/>
                    </a:ext>
                  </a:extLst>
                </p14:cNvPr>
                <p14:cNvContentPartPr/>
                <p14:nvPr/>
              </p14:nvContentPartPr>
              <p14:xfrm>
                <a:off x="6248543" y="6682881"/>
                <a:ext cx="150480" cy="8280"/>
              </p14:xfrm>
            </p:contentPart>
          </mc:Choice>
          <mc:Fallback>
            <p:pic>
              <p:nvPicPr>
                <p:cNvPr id="177" name="Ink 176">
                  <a:extLst>
                    <a:ext uri="{FF2B5EF4-FFF2-40B4-BE49-F238E27FC236}">
                      <a16:creationId xmlns:a16="http://schemas.microsoft.com/office/drawing/2014/main" id="{7B8BD0F3-E1ED-90AC-BE52-B74CD670237C}"/>
                    </a:ext>
                  </a:extLst>
                </p:cNvPr>
                <p:cNvPicPr/>
                <p:nvPr/>
              </p:nvPicPr>
              <p:blipFill>
                <a:blip r:embed="rId309"/>
                <a:stretch>
                  <a:fillRect/>
                </a:stretch>
              </p:blipFill>
              <p:spPr>
                <a:xfrm>
                  <a:off x="6239543" y="6673881"/>
                  <a:ext cx="168120" cy="25920"/>
                </a:xfrm>
                <a:prstGeom prst="rect">
                  <a:avLst/>
                </a:prstGeom>
              </p:spPr>
            </p:pic>
          </mc:Fallback>
        </mc:AlternateContent>
        <mc:AlternateContent xmlns:mc="http://schemas.openxmlformats.org/markup-compatibility/2006">
          <mc:Choice xmlns:p14="http://schemas.microsoft.com/office/powerpoint/2010/main" Requires="p14">
            <p:contentPart p14:bwMode="auto" r:id="rId310">
              <p14:nvContentPartPr>
                <p14:cNvPr id="178" name="Ink 177">
                  <a:extLst>
                    <a:ext uri="{FF2B5EF4-FFF2-40B4-BE49-F238E27FC236}">
                      <a16:creationId xmlns:a16="http://schemas.microsoft.com/office/drawing/2014/main" id="{898B16F7-D175-49B7-4028-6017C586731C}"/>
                    </a:ext>
                  </a:extLst>
                </p14:cNvPr>
                <p14:cNvContentPartPr/>
                <p14:nvPr/>
              </p14:nvContentPartPr>
              <p14:xfrm>
                <a:off x="5709623" y="6626361"/>
                <a:ext cx="499680" cy="65160"/>
              </p14:xfrm>
            </p:contentPart>
          </mc:Choice>
          <mc:Fallback>
            <p:pic>
              <p:nvPicPr>
                <p:cNvPr id="178" name="Ink 177">
                  <a:extLst>
                    <a:ext uri="{FF2B5EF4-FFF2-40B4-BE49-F238E27FC236}">
                      <a16:creationId xmlns:a16="http://schemas.microsoft.com/office/drawing/2014/main" id="{898B16F7-D175-49B7-4028-6017C586731C}"/>
                    </a:ext>
                  </a:extLst>
                </p:cNvPr>
                <p:cNvPicPr/>
                <p:nvPr/>
              </p:nvPicPr>
              <p:blipFill>
                <a:blip r:embed="rId311"/>
                <a:stretch>
                  <a:fillRect/>
                </a:stretch>
              </p:blipFill>
              <p:spPr>
                <a:xfrm>
                  <a:off x="5700983" y="6617721"/>
                  <a:ext cx="517320" cy="82800"/>
                </a:xfrm>
                <a:prstGeom prst="rect">
                  <a:avLst/>
                </a:prstGeom>
              </p:spPr>
            </p:pic>
          </mc:Fallback>
        </mc:AlternateContent>
        <mc:AlternateContent xmlns:mc="http://schemas.openxmlformats.org/markup-compatibility/2006">
          <mc:Choice xmlns:p14="http://schemas.microsoft.com/office/powerpoint/2010/main" Requires="p14">
            <p:contentPart p14:bwMode="auto" r:id="rId312">
              <p14:nvContentPartPr>
                <p14:cNvPr id="179" name="Ink 178">
                  <a:extLst>
                    <a:ext uri="{FF2B5EF4-FFF2-40B4-BE49-F238E27FC236}">
                      <a16:creationId xmlns:a16="http://schemas.microsoft.com/office/drawing/2014/main" id="{6D7C309F-489A-1660-CD73-4A0B2DE2A5C6}"/>
                    </a:ext>
                  </a:extLst>
                </p14:cNvPr>
                <p14:cNvContentPartPr/>
                <p14:nvPr/>
              </p14:nvContentPartPr>
              <p14:xfrm>
                <a:off x="5069543" y="6543561"/>
                <a:ext cx="572040" cy="78480"/>
              </p14:xfrm>
            </p:contentPart>
          </mc:Choice>
          <mc:Fallback>
            <p:pic>
              <p:nvPicPr>
                <p:cNvPr id="179" name="Ink 178">
                  <a:extLst>
                    <a:ext uri="{FF2B5EF4-FFF2-40B4-BE49-F238E27FC236}">
                      <a16:creationId xmlns:a16="http://schemas.microsoft.com/office/drawing/2014/main" id="{6D7C309F-489A-1660-CD73-4A0B2DE2A5C6}"/>
                    </a:ext>
                  </a:extLst>
                </p:cNvPr>
                <p:cNvPicPr/>
                <p:nvPr/>
              </p:nvPicPr>
              <p:blipFill>
                <a:blip r:embed="rId313"/>
                <a:stretch>
                  <a:fillRect/>
                </a:stretch>
              </p:blipFill>
              <p:spPr>
                <a:xfrm>
                  <a:off x="5060903" y="6534561"/>
                  <a:ext cx="589680" cy="96120"/>
                </a:xfrm>
                <a:prstGeom prst="rect">
                  <a:avLst/>
                </a:prstGeom>
              </p:spPr>
            </p:pic>
          </mc:Fallback>
        </mc:AlternateContent>
        <mc:AlternateContent xmlns:mc="http://schemas.openxmlformats.org/markup-compatibility/2006">
          <mc:Choice xmlns:p14="http://schemas.microsoft.com/office/powerpoint/2010/main" Requires="p14">
            <p:contentPart p14:bwMode="auto" r:id="rId314">
              <p14:nvContentPartPr>
                <p14:cNvPr id="180" name="Ink 179">
                  <a:extLst>
                    <a:ext uri="{FF2B5EF4-FFF2-40B4-BE49-F238E27FC236}">
                      <a16:creationId xmlns:a16="http://schemas.microsoft.com/office/drawing/2014/main" id="{9111815D-06BC-6752-BCE4-DF9B381E6F54}"/>
                    </a:ext>
                  </a:extLst>
                </p14:cNvPr>
                <p14:cNvContentPartPr/>
                <p14:nvPr/>
              </p14:nvContentPartPr>
              <p14:xfrm>
                <a:off x="4647263" y="6508641"/>
                <a:ext cx="275400" cy="28440"/>
              </p14:xfrm>
            </p:contentPart>
          </mc:Choice>
          <mc:Fallback>
            <p:pic>
              <p:nvPicPr>
                <p:cNvPr id="180" name="Ink 179">
                  <a:extLst>
                    <a:ext uri="{FF2B5EF4-FFF2-40B4-BE49-F238E27FC236}">
                      <a16:creationId xmlns:a16="http://schemas.microsoft.com/office/drawing/2014/main" id="{9111815D-06BC-6752-BCE4-DF9B381E6F54}"/>
                    </a:ext>
                  </a:extLst>
                </p:cNvPr>
                <p:cNvPicPr/>
                <p:nvPr/>
              </p:nvPicPr>
              <p:blipFill>
                <a:blip r:embed="rId315"/>
                <a:stretch>
                  <a:fillRect/>
                </a:stretch>
              </p:blipFill>
              <p:spPr>
                <a:xfrm>
                  <a:off x="4638623" y="6500001"/>
                  <a:ext cx="293040" cy="46080"/>
                </a:xfrm>
                <a:prstGeom prst="rect">
                  <a:avLst/>
                </a:prstGeom>
              </p:spPr>
            </p:pic>
          </mc:Fallback>
        </mc:AlternateContent>
        <mc:AlternateContent xmlns:mc="http://schemas.openxmlformats.org/markup-compatibility/2006">
          <mc:Choice xmlns:p14="http://schemas.microsoft.com/office/powerpoint/2010/main" Requires="p14">
            <p:contentPart p14:bwMode="auto" r:id="rId316">
              <p14:nvContentPartPr>
                <p14:cNvPr id="181" name="Ink 180">
                  <a:extLst>
                    <a:ext uri="{FF2B5EF4-FFF2-40B4-BE49-F238E27FC236}">
                      <a16:creationId xmlns:a16="http://schemas.microsoft.com/office/drawing/2014/main" id="{DBCAB403-53DE-954E-193E-B4E391BEC6A7}"/>
                    </a:ext>
                  </a:extLst>
                </p14:cNvPr>
                <p14:cNvContentPartPr/>
                <p14:nvPr/>
              </p14:nvContentPartPr>
              <p14:xfrm>
                <a:off x="4536743" y="6403881"/>
                <a:ext cx="2520" cy="19440"/>
              </p14:xfrm>
            </p:contentPart>
          </mc:Choice>
          <mc:Fallback>
            <p:pic>
              <p:nvPicPr>
                <p:cNvPr id="181" name="Ink 180">
                  <a:extLst>
                    <a:ext uri="{FF2B5EF4-FFF2-40B4-BE49-F238E27FC236}">
                      <a16:creationId xmlns:a16="http://schemas.microsoft.com/office/drawing/2014/main" id="{DBCAB403-53DE-954E-193E-B4E391BEC6A7}"/>
                    </a:ext>
                  </a:extLst>
                </p:cNvPr>
                <p:cNvPicPr/>
                <p:nvPr/>
              </p:nvPicPr>
              <p:blipFill>
                <a:blip r:embed="rId317"/>
                <a:stretch>
                  <a:fillRect/>
                </a:stretch>
              </p:blipFill>
              <p:spPr>
                <a:xfrm>
                  <a:off x="4527743" y="6395241"/>
                  <a:ext cx="20160" cy="37080"/>
                </a:xfrm>
                <a:prstGeom prst="rect">
                  <a:avLst/>
                </a:prstGeom>
              </p:spPr>
            </p:pic>
          </mc:Fallback>
        </mc:AlternateContent>
        <mc:AlternateContent xmlns:mc="http://schemas.openxmlformats.org/markup-compatibility/2006">
          <mc:Choice xmlns:p14="http://schemas.microsoft.com/office/powerpoint/2010/main" Requires="p14">
            <p:contentPart p14:bwMode="auto" r:id="rId318">
              <p14:nvContentPartPr>
                <p14:cNvPr id="182" name="Ink 181">
                  <a:extLst>
                    <a:ext uri="{FF2B5EF4-FFF2-40B4-BE49-F238E27FC236}">
                      <a16:creationId xmlns:a16="http://schemas.microsoft.com/office/drawing/2014/main" id="{EFCB319E-C325-B4C7-3BF3-E45A8923F819}"/>
                    </a:ext>
                  </a:extLst>
                </p14:cNvPr>
                <p14:cNvContentPartPr/>
                <p14:nvPr/>
              </p14:nvContentPartPr>
              <p14:xfrm>
                <a:off x="4123823" y="5956041"/>
                <a:ext cx="85320" cy="240480"/>
              </p14:xfrm>
            </p:contentPart>
          </mc:Choice>
          <mc:Fallback>
            <p:pic>
              <p:nvPicPr>
                <p:cNvPr id="182" name="Ink 181">
                  <a:extLst>
                    <a:ext uri="{FF2B5EF4-FFF2-40B4-BE49-F238E27FC236}">
                      <a16:creationId xmlns:a16="http://schemas.microsoft.com/office/drawing/2014/main" id="{EFCB319E-C325-B4C7-3BF3-E45A8923F819}"/>
                    </a:ext>
                  </a:extLst>
                </p:cNvPr>
                <p:cNvPicPr/>
                <p:nvPr/>
              </p:nvPicPr>
              <p:blipFill>
                <a:blip r:embed="rId319"/>
                <a:stretch>
                  <a:fillRect/>
                </a:stretch>
              </p:blipFill>
              <p:spPr>
                <a:xfrm>
                  <a:off x="4115183" y="5947401"/>
                  <a:ext cx="102960" cy="258120"/>
                </a:xfrm>
                <a:prstGeom prst="rect">
                  <a:avLst/>
                </a:prstGeom>
              </p:spPr>
            </p:pic>
          </mc:Fallback>
        </mc:AlternateContent>
        <mc:AlternateContent xmlns:mc="http://schemas.openxmlformats.org/markup-compatibility/2006">
          <mc:Choice xmlns:p14="http://schemas.microsoft.com/office/powerpoint/2010/main" Requires="p14">
            <p:contentPart p14:bwMode="auto" r:id="rId320">
              <p14:nvContentPartPr>
                <p14:cNvPr id="183" name="Ink 182">
                  <a:extLst>
                    <a:ext uri="{FF2B5EF4-FFF2-40B4-BE49-F238E27FC236}">
                      <a16:creationId xmlns:a16="http://schemas.microsoft.com/office/drawing/2014/main" id="{F324C0F4-EE3E-571B-B279-FF4F2134F236}"/>
                    </a:ext>
                  </a:extLst>
                </p14:cNvPr>
                <p14:cNvContentPartPr/>
                <p14:nvPr/>
              </p14:nvContentPartPr>
              <p14:xfrm>
                <a:off x="3954983" y="5402001"/>
                <a:ext cx="3960" cy="52200"/>
              </p14:xfrm>
            </p:contentPart>
          </mc:Choice>
          <mc:Fallback>
            <p:pic>
              <p:nvPicPr>
                <p:cNvPr id="183" name="Ink 182">
                  <a:extLst>
                    <a:ext uri="{FF2B5EF4-FFF2-40B4-BE49-F238E27FC236}">
                      <a16:creationId xmlns:a16="http://schemas.microsoft.com/office/drawing/2014/main" id="{F324C0F4-EE3E-571B-B279-FF4F2134F236}"/>
                    </a:ext>
                  </a:extLst>
                </p:cNvPr>
                <p:cNvPicPr/>
                <p:nvPr/>
              </p:nvPicPr>
              <p:blipFill>
                <a:blip r:embed="rId321"/>
                <a:stretch>
                  <a:fillRect/>
                </a:stretch>
              </p:blipFill>
              <p:spPr>
                <a:xfrm>
                  <a:off x="3945983" y="5393001"/>
                  <a:ext cx="21600" cy="69840"/>
                </a:xfrm>
                <a:prstGeom prst="rect">
                  <a:avLst/>
                </a:prstGeom>
              </p:spPr>
            </p:pic>
          </mc:Fallback>
        </mc:AlternateContent>
        <mc:AlternateContent xmlns:mc="http://schemas.openxmlformats.org/markup-compatibility/2006">
          <mc:Choice xmlns:p14="http://schemas.microsoft.com/office/powerpoint/2010/main" Requires="p14">
            <p:contentPart p14:bwMode="auto" r:id="rId322">
              <p14:nvContentPartPr>
                <p14:cNvPr id="184" name="Ink 183">
                  <a:extLst>
                    <a:ext uri="{FF2B5EF4-FFF2-40B4-BE49-F238E27FC236}">
                      <a16:creationId xmlns:a16="http://schemas.microsoft.com/office/drawing/2014/main" id="{EA6BCCF0-6C39-A946-7220-80910B891A62}"/>
                    </a:ext>
                  </a:extLst>
                </p14:cNvPr>
                <p14:cNvContentPartPr/>
                <p14:nvPr/>
              </p14:nvContentPartPr>
              <p14:xfrm>
                <a:off x="3751583" y="4421721"/>
                <a:ext cx="100080" cy="816120"/>
              </p14:xfrm>
            </p:contentPart>
          </mc:Choice>
          <mc:Fallback>
            <p:pic>
              <p:nvPicPr>
                <p:cNvPr id="184" name="Ink 183">
                  <a:extLst>
                    <a:ext uri="{FF2B5EF4-FFF2-40B4-BE49-F238E27FC236}">
                      <a16:creationId xmlns:a16="http://schemas.microsoft.com/office/drawing/2014/main" id="{EA6BCCF0-6C39-A946-7220-80910B891A62}"/>
                    </a:ext>
                  </a:extLst>
                </p:cNvPr>
                <p:cNvPicPr/>
                <p:nvPr/>
              </p:nvPicPr>
              <p:blipFill>
                <a:blip r:embed="rId323"/>
                <a:stretch>
                  <a:fillRect/>
                </a:stretch>
              </p:blipFill>
              <p:spPr>
                <a:xfrm>
                  <a:off x="3742583" y="4413081"/>
                  <a:ext cx="117720" cy="833760"/>
                </a:xfrm>
                <a:prstGeom prst="rect">
                  <a:avLst/>
                </a:prstGeom>
              </p:spPr>
            </p:pic>
          </mc:Fallback>
        </mc:AlternateContent>
        <mc:AlternateContent xmlns:mc="http://schemas.openxmlformats.org/markup-compatibility/2006">
          <mc:Choice xmlns:p14="http://schemas.microsoft.com/office/powerpoint/2010/main" Requires="p14">
            <p:contentPart p14:bwMode="auto" r:id="rId324">
              <p14:nvContentPartPr>
                <p14:cNvPr id="185" name="Ink 184">
                  <a:extLst>
                    <a:ext uri="{FF2B5EF4-FFF2-40B4-BE49-F238E27FC236}">
                      <a16:creationId xmlns:a16="http://schemas.microsoft.com/office/drawing/2014/main" id="{78FACB76-4BA7-82F0-C31B-8EC06742B010}"/>
                    </a:ext>
                  </a:extLst>
                </p14:cNvPr>
                <p14:cNvContentPartPr/>
                <p14:nvPr/>
              </p14:nvContentPartPr>
              <p14:xfrm>
                <a:off x="3655823" y="3860481"/>
                <a:ext cx="81360" cy="389520"/>
              </p14:xfrm>
            </p:contentPart>
          </mc:Choice>
          <mc:Fallback>
            <p:pic>
              <p:nvPicPr>
                <p:cNvPr id="185" name="Ink 184">
                  <a:extLst>
                    <a:ext uri="{FF2B5EF4-FFF2-40B4-BE49-F238E27FC236}">
                      <a16:creationId xmlns:a16="http://schemas.microsoft.com/office/drawing/2014/main" id="{78FACB76-4BA7-82F0-C31B-8EC06742B010}"/>
                    </a:ext>
                  </a:extLst>
                </p:cNvPr>
                <p:cNvPicPr/>
                <p:nvPr/>
              </p:nvPicPr>
              <p:blipFill>
                <a:blip r:embed="rId325"/>
                <a:stretch>
                  <a:fillRect/>
                </a:stretch>
              </p:blipFill>
              <p:spPr>
                <a:xfrm>
                  <a:off x="3647183" y="3851481"/>
                  <a:ext cx="99000" cy="407160"/>
                </a:xfrm>
                <a:prstGeom prst="rect">
                  <a:avLst/>
                </a:prstGeom>
              </p:spPr>
            </p:pic>
          </mc:Fallback>
        </mc:AlternateContent>
        <mc:AlternateContent xmlns:mc="http://schemas.openxmlformats.org/markup-compatibility/2006">
          <mc:Choice xmlns:p14="http://schemas.microsoft.com/office/powerpoint/2010/main" Requires="p14">
            <p:contentPart p14:bwMode="auto" r:id="rId326">
              <p14:nvContentPartPr>
                <p14:cNvPr id="186" name="Ink 185">
                  <a:extLst>
                    <a:ext uri="{FF2B5EF4-FFF2-40B4-BE49-F238E27FC236}">
                      <a16:creationId xmlns:a16="http://schemas.microsoft.com/office/drawing/2014/main" id="{21E8717C-1D15-DF14-70BD-3E4A1F9639DD}"/>
                    </a:ext>
                  </a:extLst>
                </p14:cNvPr>
                <p14:cNvContentPartPr/>
                <p14:nvPr/>
              </p14:nvContentPartPr>
              <p14:xfrm>
                <a:off x="3734663" y="3503361"/>
                <a:ext cx="43200" cy="259200"/>
              </p14:xfrm>
            </p:contentPart>
          </mc:Choice>
          <mc:Fallback>
            <p:pic>
              <p:nvPicPr>
                <p:cNvPr id="186" name="Ink 185">
                  <a:extLst>
                    <a:ext uri="{FF2B5EF4-FFF2-40B4-BE49-F238E27FC236}">
                      <a16:creationId xmlns:a16="http://schemas.microsoft.com/office/drawing/2014/main" id="{21E8717C-1D15-DF14-70BD-3E4A1F9639DD}"/>
                    </a:ext>
                  </a:extLst>
                </p:cNvPr>
                <p:cNvPicPr/>
                <p:nvPr/>
              </p:nvPicPr>
              <p:blipFill>
                <a:blip r:embed="rId327"/>
                <a:stretch>
                  <a:fillRect/>
                </a:stretch>
              </p:blipFill>
              <p:spPr>
                <a:xfrm>
                  <a:off x="3726023" y="3494361"/>
                  <a:ext cx="60840" cy="276840"/>
                </a:xfrm>
                <a:prstGeom prst="rect">
                  <a:avLst/>
                </a:prstGeom>
              </p:spPr>
            </p:pic>
          </mc:Fallback>
        </mc:AlternateContent>
        <mc:AlternateContent xmlns:mc="http://schemas.openxmlformats.org/markup-compatibility/2006">
          <mc:Choice xmlns:p14="http://schemas.microsoft.com/office/powerpoint/2010/main" Requires="p14">
            <p:contentPart p14:bwMode="auto" r:id="rId328">
              <p14:nvContentPartPr>
                <p14:cNvPr id="187" name="Ink 186">
                  <a:extLst>
                    <a:ext uri="{FF2B5EF4-FFF2-40B4-BE49-F238E27FC236}">
                      <a16:creationId xmlns:a16="http://schemas.microsoft.com/office/drawing/2014/main" id="{EA5A3930-5CB4-BBF2-E7B8-84650AC58885}"/>
                    </a:ext>
                  </a:extLst>
                </p14:cNvPr>
                <p14:cNvContentPartPr/>
                <p14:nvPr/>
              </p14:nvContentPartPr>
              <p14:xfrm>
                <a:off x="3819983" y="3078561"/>
                <a:ext cx="100080" cy="365760"/>
              </p14:xfrm>
            </p:contentPart>
          </mc:Choice>
          <mc:Fallback>
            <p:pic>
              <p:nvPicPr>
                <p:cNvPr id="187" name="Ink 186">
                  <a:extLst>
                    <a:ext uri="{FF2B5EF4-FFF2-40B4-BE49-F238E27FC236}">
                      <a16:creationId xmlns:a16="http://schemas.microsoft.com/office/drawing/2014/main" id="{EA5A3930-5CB4-BBF2-E7B8-84650AC58885}"/>
                    </a:ext>
                  </a:extLst>
                </p:cNvPr>
                <p:cNvPicPr/>
                <p:nvPr/>
              </p:nvPicPr>
              <p:blipFill>
                <a:blip r:embed="rId329"/>
                <a:stretch>
                  <a:fillRect/>
                </a:stretch>
              </p:blipFill>
              <p:spPr>
                <a:xfrm>
                  <a:off x="3811343" y="3069561"/>
                  <a:ext cx="117720" cy="383400"/>
                </a:xfrm>
                <a:prstGeom prst="rect">
                  <a:avLst/>
                </a:prstGeom>
              </p:spPr>
            </p:pic>
          </mc:Fallback>
        </mc:AlternateContent>
        <mc:AlternateContent xmlns:mc="http://schemas.openxmlformats.org/markup-compatibility/2006">
          <mc:Choice xmlns:p14="http://schemas.microsoft.com/office/powerpoint/2010/main" Requires="p14">
            <p:contentPart p14:bwMode="auto" r:id="rId330">
              <p14:nvContentPartPr>
                <p14:cNvPr id="188" name="Ink 187">
                  <a:extLst>
                    <a:ext uri="{FF2B5EF4-FFF2-40B4-BE49-F238E27FC236}">
                      <a16:creationId xmlns:a16="http://schemas.microsoft.com/office/drawing/2014/main" id="{AC4FE249-3CF8-1946-3EAE-18D5065C2722}"/>
                    </a:ext>
                  </a:extLst>
                </p14:cNvPr>
                <p14:cNvContentPartPr/>
                <p14:nvPr/>
              </p14:nvContentPartPr>
              <p14:xfrm>
                <a:off x="3938783" y="2955441"/>
                <a:ext cx="579960" cy="89280"/>
              </p14:xfrm>
            </p:contentPart>
          </mc:Choice>
          <mc:Fallback>
            <p:pic>
              <p:nvPicPr>
                <p:cNvPr id="188" name="Ink 187">
                  <a:extLst>
                    <a:ext uri="{FF2B5EF4-FFF2-40B4-BE49-F238E27FC236}">
                      <a16:creationId xmlns:a16="http://schemas.microsoft.com/office/drawing/2014/main" id="{AC4FE249-3CF8-1946-3EAE-18D5065C2722}"/>
                    </a:ext>
                  </a:extLst>
                </p:cNvPr>
                <p:cNvPicPr/>
                <p:nvPr/>
              </p:nvPicPr>
              <p:blipFill>
                <a:blip r:embed="rId331"/>
                <a:stretch>
                  <a:fillRect/>
                </a:stretch>
              </p:blipFill>
              <p:spPr>
                <a:xfrm>
                  <a:off x="3929783" y="2946801"/>
                  <a:ext cx="597600" cy="106920"/>
                </a:xfrm>
                <a:prstGeom prst="rect">
                  <a:avLst/>
                </a:prstGeom>
              </p:spPr>
            </p:pic>
          </mc:Fallback>
        </mc:AlternateContent>
        <mc:AlternateContent xmlns:mc="http://schemas.openxmlformats.org/markup-compatibility/2006">
          <mc:Choice xmlns:p14="http://schemas.microsoft.com/office/powerpoint/2010/main" Requires="p14">
            <p:contentPart p14:bwMode="auto" r:id="rId332">
              <p14:nvContentPartPr>
                <p14:cNvPr id="189" name="Ink 188">
                  <a:extLst>
                    <a:ext uri="{FF2B5EF4-FFF2-40B4-BE49-F238E27FC236}">
                      <a16:creationId xmlns:a16="http://schemas.microsoft.com/office/drawing/2014/main" id="{3E2C8DEC-D0E9-60CF-A55C-A8B6BD68736C}"/>
                    </a:ext>
                  </a:extLst>
                </p14:cNvPr>
                <p14:cNvContentPartPr/>
                <p14:nvPr/>
              </p14:nvContentPartPr>
              <p14:xfrm>
                <a:off x="4726103" y="2921961"/>
                <a:ext cx="496080" cy="34560"/>
              </p14:xfrm>
            </p:contentPart>
          </mc:Choice>
          <mc:Fallback>
            <p:pic>
              <p:nvPicPr>
                <p:cNvPr id="189" name="Ink 188">
                  <a:extLst>
                    <a:ext uri="{FF2B5EF4-FFF2-40B4-BE49-F238E27FC236}">
                      <a16:creationId xmlns:a16="http://schemas.microsoft.com/office/drawing/2014/main" id="{3E2C8DEC-D0E9-60CF-A55C-A8B6BD68736C}"/>
                    </a:ext>
                  </a:extLst>
                </p:cNvPr>
                <p:cNvPicPr/>
                <p:nvPr/>
              </p:nvPicPr>
              <p:blipFill>
                <a:blip r:embed="rId333"/>
                <a:stretch>
                  <a:fillRect/>
                </a:stretch>
              </p:blipFill>
              <p:spPr>
                <a:xfrm>
                  <a:off x="4717463" y="2912961"/>
                  <a:ext cx="513720" cy="52200"/>
                </a:xfrm>
                <a:prstGeom prst="rect">
                  <a:avLst/>
                </a:prstGeom>
              </p:spPr>
            </p:pic>
          </mc:Fallback>
        </mc:AlternateContent>
        <mc:AlternateContent xmlns:mc="http://schemas.openxmlformats.org/markup-compatibility/2006">
          <mc:Choice xmlns:p14="http://schemas.microsoft.com/office/powerpoint/2010/main" Requires="p14">
            <p:contentPart p14:bwMode="auto" r:id="rId334">
              <p14:nvContentPartPr>
                <p14:cNvPr id="190" name="Ink 189">
                  <a:extLst>
                    <a:ext uri="{FF2B5EF4-FFF2-40B4-BE49-F238E27FC236}">
                      <a16:creationId xmlns:a16="http://schemas.microsoft.com/office/drawing/2014/main" id="{2950CD65-926E-CD2C-FECD-B1331C736F54}"/>
                    </a:ext>
                  </a:extLst>
                </p14:cNvPr>
                <p14:cNvContentPartPr/>
                <p14:nvPr/>
              </p14:nvContentPartPr>
              <p14:xfrm>
                <a:off x="5141543" y="2852841"/>
                <a:ext cx="137520" cy="202320"/>
              </p14:xfrm>
            </p:contentPart>
          </mc:Choice>
          <mc:Fallback>
            <p:pic>
              <p:nvPicPr>
                <p:cNvPr id="190" name="Ink 189">
                  <a:extLst>
                    <a:ext uri="{FF2B5EF4-FFF2-40B4-BE49-F238E27FC236}">
                      <a16:creationId xmlns:a16="http://schemas.microsoft.com/office/drawing/2014/main" id="{2950CD65-926E-CD2C-FECD-B1331C736F54}"/>
                    </a:ext>
                  </a:extLst>
                </p:cNvPr>
                <p:cNvPicPr/>
                <p:nvPr/>
              </p:nvPicPr>
              <p:blipFill>
                <a:blip r:embed="rId335"/>
                <a:stretch>
                  <a:fillRect/>
                </a:stretch>
              </p:blipFill>
              <p:spPr>
                <a:xfrm>
                  <a:off x="5132903" y="2844201"/>
                  <a:ext cx="155160" cy="219960"/>
                </a:xfrm>
                <a:prstGeom prst="rect">
                  <a:avLst/>
                </a:prstGeom>
              </p:spPr>
            </p:pic>
          </mc:Fallback>
        </mc:AlternateContent>
        <mc:AlternateContent xmlns:mc="http://schemas.openxmlformats.org/markup-compatibility/2006">
          <mc:Choice xmlns:p14="http://schemas.microsoft.com/office/powerpoint/2010/main" Requires="p14">
            <p:contentPart p14:bwMode="auto" r:id="rId336">
              <p14:nvContentPartPr>
                <p14:cNvPr id="192" name="Ink 191">
                  <a:extLst>
                    <a:ext uri="{FF2B5EF4-FFF2-40B4-BE49-F238E27FC236}">
                      <a16:creationId xmlns:a16="http://schemas.microsoft.com/office/drawing/2014/main" id="{30532D32-D0D2-888F-F746-26733A85F591}"/>
                    </a:ext>
                  </a:extLst>
                </p14:cNvPr>
                <p14:cNvContentPartPr/>
                <p14:nvPr/>
              </p14:nvContentPartPr>
              <p14:xfrm>
                <a:off x="1038263" y="1334361"/>
                <a:ext cx="1620360" cy="1176840"/>
              </p14:xfrm>
            </p:contentPart>
          </mc:Choice>
          <mc:Fallback>
            <p:pic>
              <p:nvPicPr>
                <p:cNvPr id="192" name="Ink 191">
                  <a:extLst>
                    <a:ext uri="{FF2B5EF4-FFF2-40B4-BE49-F238E27FC236}">
                      <a16:creationId xmlns:a16="http://schemas.microsoft.com/office/drawing/2014/main" id="{30532D32-D0D2-888F-F746-26733A85F591}"/>
                    </a:ext>
                  </a:extLst>
                </p:cNvPr>
                <p:cNvPicPr/>
                <p:nvPr/>
              </p:nvPicPr>
              <p:blipFill>
                <a:blip r:embed="rId337"/>
                <a:stretch>
                  <a:fillRect/>
                </a:stretch>
              </p:blipFill>
              <p:spPr>
                <a:xfrm>
                  <a:off x="1029263" y="1325721"/>
                  <a:ext cx="1638000" cy="1194480"/>
                </a:xfrm>
                <a:prstGeom prst="rect">
                  <a:avLst/>
                </a:prstGeom>
              </p:spPr>
            </p:pic>
          </mc:Fallback>
        </mc:AlternateContent>
        <mc:AlternateContent xmlns:mc="http://schemas.openxmlformats.org/markup-compatibility/2006">
          <mc:Choice xmlns:p14="http://schemas.microsoft.com/office/powerpoint/2010/main" Requires="p14">
            <p:contentPart p14:bwMode="auto" r:id="rId338">
              <p14:nvContentPartPr>
                <p14:cNvPr id="193" name="Ink 192">
                  <a:extLst>
                    <a:ext uri="{FF2B5EF4-FFF2-40B4-BE49-F238E27FC236}">
                      <a16:creationId xmlns:a16="http://schemas.microsoft.com/office/drawing/2014/main" id="{14CC9C99-A60C-3AAF-20A0-E15D62D9CCCF}"/>
                    </a:ext>
                  </a:extLst>
                </p14:cNvPr>
                <p14:cNvContentPartPr/>
                <p14:nvPr/>
              </p14:nvContentPartPr>
              <p14:xfrm>
                <a:off x="1345343" y="1905321"/>
                <a:ext cx="253800" cy="358200"/>
              </p14:xfrm>
            </p:contentPart>
          </mc:Choice>
          <mc:Fallback>
            <p:pic>
              <p:nvPicPr>
                <p:cNvPr id="193" name="Ink 192">
                  <a:extLst>
                    <a:ext uri="{FF2B5EF4-FFF2-40B4-BE49-F238E27FC236}">
                      <a16:creationId xmlns:a16="http://schemas.microsoft.com/office/drawing/2014/main" id="{14CC9C99-A60C-3AAF-20A0-E15D62D9CCCF}"/>
                    </a:ext>
                  </a:extLst>
                </p:cNvPr>
                <p:cNvPicPr/>
                <p:nvPr/>
              </p:nvPicPr>
              <p:blipFill>
                <a:blip r:embed="rId339"/>
                <a:stretch>
                  <a:fillRect/>
                </a:stretch>
              </p:blipFill>
              <p:spPr>
                <a:xfrm>
                  <a:off x="1336703" y="1896321"/>
                  <a:ext cx="271440" cy="375840"/>
                </a:xfrm>
                <a:prstGeom prst="rect">
                  <a:avLst/>
                </a:prstGeom>
              </p:spPr>
            </p:pic>
          </mc:Fallback>
        </mc:AlternateContent>
        <mc:AlternateContent xmlns:mc="http://schemas.openxmlformats.org/markup-compatibility/2006">
          <mc:Choice xmlns:p14="http://schemas.microsoft.com/office/powerpoint/2010/main" Requires="p14">
            <p:contentPart p14:bwMode="auto" r:id="rId340">
              <p14:nvContentPartPr>
                <p14:cNvPr id="194" name="Ink 193">
                  <a:extLst>
                    <a:ext uri="{FF2B5EF4-FFF2-40B4-BE49-F238E27FC236}">
                      <a16:creationId xmlns:a16="http://schemas.microsoft.com/office/drawing/2014/main" id="{17947746-57DB-6996-FDEF-B4E20249C692}"/>
                    </a:ext>
                  </a:extLst>
                </p14:cNvPr>
                <p14:cNvContentPartPr/>
                <p14:nvPr/>
              </p14:nvContentPartPr>
              <p14:xfrm>
                <a:off x="1639823" y="1813521"/>
                <a:ext cx="177480" cy="310320"/>
              </p14:xfrm>
            </p:contentPart>
          </mc:Choice>
          <mc:Fallback>
            <p:pic>
              <p:nvPicPr>
                <p:cNvPr id="194" name="Ink 193">
                  <a:extLst>
                    <a:ext uri="{FF2B5EF4-FFF2-40B4-BE49-F238E27FC236}">
                      <a16:creationId xmlns:a16="http://schemas.microsoft.com/office/drawing/2014/main" id="{17947746-57DB-6996-FDEF-B4E20249C692}"/>
                    </a:ext>
                  </a:extLst>
                </p:cNvPr>
                <p:cNvPicPr/>
                <p:nvPr/>
              </p:nvPicPr>
              <p:blipFill>
                <a:blip r:embed="rId341"/>
                <a:stretch>
                  <a:fillRect/>
                </a:stretch>
              </p:blipFill>
              <p:spPr>
                <a:xfrm>
                  <a:off x="1630823" y="1804881"/>
                  <a:ext cx="195120" cy="327960"/>
                </a:xfrm>
                <a:prstGeom prst="rect">
                  <a:avLst/>
                </a:prstGeom>
              </p:spPr>
            </p:pic>
          </mc:Fallback>
        </mc:AlternateContent>
        <mc:AlternateContent xmlns:mc="http://schemas.openxmlformats.org/markup-compatibility/2006">
          <mc:Choice xmlns:p14="http://schemas.microsoft.com/office/powerpoint/2010/main" Requires="p14">
            <p:contentPart p14:bwMode="auto" r:id="rId342">
              <p14:nvContentPartPr>
                <p14:cNvPr id="195" name="Ink 194">
                  <a:extLst>
                    <a:ext uri="{FF2B5EF4-FFF2-40B4-BE49-F238E27FC236}">
                      <a16:creationId xmlns:a16="http://schemas.microsoft.com/office/drawing/2014/main" id="{0993C413-53A3-4F1B-1909-46DB08945F22}"/>
                    </a:ext>
                  </a:extLst>
                </p14:cNvPr>
                <p14:cNvContentPartPr/>
                <p14:nvPr/>
              </p14:nvContentPartPr>
              <p14:xfrm>
                <a:off x="1659263" y="1727481"/>
                <a:ext cx="320400" cy="307080"/>
              </p14:xfrm>
            </p:contentPart>
          </mc:Choice>
          <mc:Fallback>
            <p:pic>
              <p:nvPicPr>
                <p:cNvPr id="195" name="Ink 194">
                  <a:extLst>
                    <a:ext uri="{FF2B5EF4-FFF2-40B4-BE49-F238E27FC236}">
                      <a16:creationId xmlns:a16="http://schemas.microsoft.com/office/drawing/2014/main" id="{0993C413-53A3-4F1B-1909-46DB08945F22}"/>
                    </a:ext>
                  </a:extLst>
                </p:cNvPr>
                <p:cNvPicPr/>
                <p:nvPr/>
              </p:nvPicPr>
              <p:blipFill>
                <a:blip r:embed="rId343"/>
                <a:stretch>
                  <a:fillRect/>
                </a:stretch>
              </p:blipFill>
              <p:spPr>
                <a:xfrm>
                  <a:off x="1650623" y="1718841"/>
                  <a:ext cx="338040" cy="324720"/>
                </a:xfrm>
                <a:prstGeom prst="rect">
                  <a:avLst/>
                </a:prstGeom>
              </p:spPr>
            </p:pic>
          </mc:Fallback>
        </mc:AlternateContent>
        <mc:AlternateContent xmlns:mc="http://schemas.openxmlformats.org/markup-compatibility/2006">
          <mc:Choice xmlns:p14="http://schemas.microsoft.com/office/powerpoint/2010/main" Requires="p14">
            <p:contentPart p14:bwMode="auto" r:id="rId344">
              <p14:nvContentPartPr>
                <p14:cNvPr id="196" name="Ink 195">
                  <a:extLst>
                    <a:ext uri="{FF2B5EF4-FFF2-40B4-BE49-F238E27FC236}">
                      <a16:creationId xmlns:a16="http://schemas.microsoft.com/office/drawing/2014/main" id="{2DC5B602-C5FE-061C-6A72-D470A96AC0AA}"/>
                    </a:ext>
                  </a:extLst>
                </p14:cNvPr>
                <p14:cNvContentPartPr/>
                <p14:nvPr/>
              </p14:nvContentPartPr>
              <p14:xfrm>
                <a:off x="2057783" y="1620201"/>
                <a:ext cx="60840" cy="381240"/>
              </p14:xfrm>
            </p:contentPart>
          </mc:Choice>
          <mc:Fallback>
            <p:pic>
              <p:nvPicPr>
                <p:cNvPr id="196" name="Ink 195">
                  <a:extLst>
                    <a:ext uri="{FF2B5EF4-FFF2-40B4-BE49-F238E27FC236}">
                      <a16:creationId xmlns:a16="http://schemas.microsoft.com/office/drawing/2014/main" id="{2DC5B602-C5FE-061C-6A72-D470A96AC0AA}"/>
                    </a:ext>
                  </a:extLst>
                </p:cNvPr>
                <p:cNvPicPr/>
                <p:nvPr/>
              </p:nvPicPr>
              <p:blipFill>
                <a:blip r:embed="rId345"/>
                <a:stretch>
                  <a:fillRect/>
                </a:stretch>
              </p:blipFill>
              <p:spPr>
                <a:xfrm>
                  <a:off x="2048783" y="1611561"/>
                  <a:ext cx="78480" cy="398880"/>
                </a:xfrm>
                <a:prstGeom prst="rect">
                  <a:avLst/>
                </a:prstGeom>
              </p:spPr>
            </p:pic>
          </mc:Fallback>
        </mc:AlternateContent>
        <mc:AlternateContent xmlns:mc="http://schemas.openxmlformats.org/markup-compatibility/2006">
          <mc:Choice xmlns:p14="http://schemas.microsoft.com/office/powerpoint/2010/main" Requires="p14">
            <p:contentPart p14:bwMode="auto" r:id="rId346">
              <p14:nvContentPartPr>
                <p14:cNvPr id="197" name="Ink 196">
                  <a:extLst>
                    <a:ext uri="{FF2B5EF4-FFF2-40B4-BE49-F238E27FC236}">
                      <a16:creationId xmlns:a16="http://schemas.microsoft.com/office/drawing/2014/main" id="{6A279961-D9DB-67E6-7EF2-33ED71161D71}"/>
                    </a:ext>
                  </a:extLst>
                </p14:cNvPr>
                <p14:cNvContentPartPr/>
                <p14:nvPr/>
              </p14:nvContentPartPr>
              <p14:xfrm>
                <a:off x="2144543" y="1710921"/>
                <a:ext cx="185400" cy="214560"/>
              </p14:xfrm>
            </p:contentPart>
          </mc:Choice>
          <mc:Fallback>
            <p:pic>
              <p:nvPicPr>
                <p:cNvPr id="197" name="Ink 196">
                  <a:extLst>
                    <a:ext uri="{FF2B5EF4-FFF2-40B4-BE49-F238E27FC236}">
                      <a16:creationId xmlns:a16="http://schemas.microsoft.com/office/drawing/2014/main" id="{6A279961-D9DB-67E6-7EF2-33ED71161D71}"/>
                    </a:ext>
                  </a:extLst>
                </p:cNvPr>
                <p:cNvPicPr/>
                <p:nvPr/>
              </p:nvPicPr>
              <p:blipFill>
                <a:blip r:embed="rId347"/>
                <a:stretch>
                  <a:fillRect/>
                </a:stretch>
              </p:blipFill>
              <p:spPr>
                <a:xfrm>
                  <a:off x="2135543" y="1702281"/>
                  <a:ext cx="203040" cy="232200"/>
                </a:xfrm>
                <a:prstGeom prst="rect">
                  <a:avLst/>
                </a:prstGeom>
              </p:spPr>
            </p:pic>
          </mc:Fallback>
        </mc:AlternateContent>
        <mc:AlternateContent xmlns:mc="http://schemas.openxmlformats.org/markup-compatibility/2006">
          <mc:Choice xmlns:p14="http://schemas.microsoft.com/office/powerpoint/2010/main" Requires="p14">
            <p:contentPart p14:bwMode="auto" r:id="rId348">
              <p14:nvContentPartPr>
                <p14:cNvPr id="198" name="Ink 197">
                  <a:extLst>
                    <a:ext uri="{FF2B5EF4-FFF2-40B4-BE49-F238E27FC236}">
                      <a16:creationId xmlns:a16="http://schemas.microsoft.com/office/drawing/2014/main" id="{A1429A28-1729-246C-9029-4841639FA057}"/>
                    </a:ext>
                  </a:extLst>
                </p14:cNvPr>
                <p14:cNvContentPartPr/>
                <p14:nvPr/>
              </p14:nvContentPartPr>
              <p14:xfrm>
                <a:off x="2308703" y="1640361"/>
                <a:ext cx="177480" cy="252000"/>
              </p14:xfrm>
            </p:contentPart>
          </mc:Choice>
          <mc:Fallback>
            <p:pic>
              <p:nvPicPr>
                <p:cNvPr id="198" name="Ink 197">
                  <a:extLst>
                    <a:ext uri="{FF2B5EF4-FFF2-40B4-BE49-F238E27FC236}">
                      <a16:creationId xmlns:a16="http://schemas.microsoft.com/office/drawing/2014/main" id="{A1429A28-1729-246C-9029-4841639FA057}"/>
                    </a:ext>
                  </a:extLst>
                </p:cNvPr>
                <p:cNvPicPr/>
                <p:nvPr/>
              </p:nvPicPr>
              <p:blipFill>
                <a:blip r:embed="rId349"/>
                <a:stretch>
                  <a:fillRect/>
                </a:stretch>
              </p:blipFill>
              <p:spPr>
                <a:xfrm>
                  <a:off x="2299703" y="1631721"/>
                  <a:ext cx="195120" cy="269640"/>
                </a:xfrm>
                <a:prstGeom prst="rect">
                  <a:avLst/>
                </a:prstGeom>
              </p:spPr>
            </p:pic>
          </mc:Fallback>
        </mc:AlternateContent>
        <mc:AlternateContent xmlns:mc="http://schemas.openxmlformats.org/markup-compatibility/2006">
          <mc:Choice xmlns:p14="http://schemas.microsoft.com/office/powerpoint/2010/main" Requires="p14">
            <p:contentPart p14:bwMode="auto" r:id="rId350">
              <p14:nvContentPartPr>
                <p14:cNvPr id="199" name="Ink 198">
                  <a:extLst>
                    <a:ext uri="{FF2B5EF4-FFF2-40B4-BE49-F238E27FC236}">
                      <a16:creationId xmlns:a16="http://schemas.microsoft.com/office/drawing/2014/main" id="{DC949FDC-3DBA-C8A2-7CE5-F23036886817}"/>
                    </a:ext>
                  </a:extLst>
                </p14:cNvPr>
                <p14:cNvContentPartPr/>
                <p14:nvPr/>
              </p14:nvContentPartPr>
              <p14:xfrm>
                <a:off x="948263" y="2649081"/>
                <a:ext cx="1599480" cy="1132920"/>
              </p14:xfrm>
            </p:contentPart>
          </mc:Choice>
          <mc:Fallback>
            <p:pic>
              <p:nvPicPr>
                <p:cNvPr id="199" name="Ink 198">
                  <a:extLst>
                    <a:ext uri="{FF2B5EF4-FFF2-40B4-BE49-F238E27FC236}">
                      <a16:creationId xmlns:a16="http://schemas.microsoft.com/office/drawing/2014/main" id="{DC949FDC-3DBA-C8A2-7CE5-F23036886817}"/>
                    </a:ext>
                  </a:extLst>
                </p:cNvPr>
                <p:cNvPicPr/>
                <p:nvPr/>
              </p:nvPicPr>
              <p:blipFill>
                <a:blip r:embed="rId351"/>
                <a:stretch>
                  <a:fillRect/>
                </a:stretch>
              </p:blipFill>
              <p:spPr>
                <a:xfrm>
                  <a:off x="939623" y="2640441"/>
                  <a:ext cx="1617120" cy="1150560"/>
                </a:xfrm>
                <a:prstGeom prst="rect">
                  <a:avLst/>
                </a:prstGeom>
              </p:spPr>
            </p:pic>
          </mc:Fallback>
        </mc:AlternateContent>
        <mc:AlternateContent xmlns:mc="http://schemas.openxmlformats.org/markup-compatibility/2006">
          <mc:Choice xmlns:p14="http://schemas.microsoft.com/office/powerpoint/2010/main" Requires="p14">
            <p:contentPart p14:bwMode="auto" r:id="rId352">
              <p14:nvContentPartPr>
                <p14:cNvPr id="200" name="Ink 199">
                  <a:extLst>
                    <a:ext uri="{FF2B5EF4-FFF2-40B4-BE49-F238E27FC236}">
                      <a16:creationId xmlns:a16="http://schemas.microsoft.com/office/drawing/2014/main" id="{0777A159-41A0-6EC7-336A-B02452F3AD03}"/>
                    </a:ext>
                  </a:extLst>
                </p14:cNvPr>
                <p14:cNvContentPartPr/>
                <p14:nvPr/>
              </p14:nvContentPartPr>
              <p14:xfrm>
                <a:off x="1284863" y="3296001"/>
                <a:ext cx="194400" cy="325440"/>
              </p14:xfrm>
            </p:contentPart>
          </mc:Choice>
          <mc:Fallback>
            <p:pic>
              <p:nvPicPr>
                <p:cNvPr id="200" name="Ink 199">
                  <a:extLst>
                    <a:ext uri="{FF2B5EF4-FFF2-40B4-BE49-F238E27FC236}">
                      <a16:creationId xmlns:a16="http://schemas.microsoft.com/office/drawing/2014/main" id="{0777A159-41A0-6EC7-336A-B02452F3AD03}"/>
                    </a:ext>
                  </a:extLst>
                </p:cNvPr>
                <p:cNvPicPr/>
                <p:nvPr/>
              </p:nvPicPr>
              <p:blipFill>
                <a:blip r:embed="rId353"/>
                <a:stretch>
                  <a:fillRect/>
                </a:stretch>
              </p:blipFill>
              <p:spPr>
                <a:xfrm>
                  <a:off x="1276223" y="3287361"/>
                  <a:ext cx="212040" cy="343080"/>
                </a:xfrm>
                <a:prstGeom prst="rect">
                  <a:avLst/>
                </a:prstGeom>
              </p:spPr>
            </p:pic>
          </mc:Fallback>
        </mc:AlternateContent>
        <mc:AlternateContent xmlns:mc="http://schemas.openxmlformats.org/markup-compatibility/2006">
          <mc:Choice xmlns:p14="http://schemas.microsoft.com/office/powerpoint/2010/main" Requires="p14">
            <p:contentPart p14:bwMode="auto" r:id="rId354">
              <p14:nvContentPartPr>
                <p14:cNvPr id="201" name="Ink 200">
                  <a:extLst>
                    <a:ext uri="{FF2B5EF4-FFF2-40B4-BE49-F238E27FC236}">
                      <a16:creationId xmlns:a16="http://schemas.microsoft.com/office/drawing/2014/main" id="{D9B09758-19EF-540E-9218-C54506AAD4FE}"/>
                    </a:ext>
                  </a:extLst>
                </p14:cNvPr>
                <p14:cNvContentPartPr/>
                <p14:nvPr/>
              </p14:nvContentPartPr>
              <p14:xfrm>
                <a:off x="1293503" y="3405801"/>
                <a:ext cx="185760" cy="118800"/>
              </p14:xfrm>
            </p:contentPart>
          </mc:Choice>
          <mc:Fallback>
            <p:pic>
              <p:nvPicPr>
                <p:cNvPr id="201" name="Ink 200">
                  <a:extLst>
                    <a:ext uri="{FF2B5EF4-FFF2-40B4-BE49-F238E27FC236}">
                      <a16:creationId xmlns:a16="http://schemas.microsoft.com/office/drawing/2014/main" id="{D9B09758-19EF-540E-9218-C54506AAD4FE}"/>
                    </a:ext>
                  </a:extLst>
                </p:cNvPr>
                <p:cNvPicPr/>
                <p:nvPr/>
              </p:nvPicPr>
              <p:blipFill>
                <a:blip r:embed="rId355"/>
                <a:stretch>
                  <a:fillRect/>
                </a:stretch>
              </p:blipFill>
              <p:spPr>
                <a:xfrm>
                  <a:off x="1284503" y="3396801"/>
                  <a:ext cx="203400" cy="136440"/>
                </a:xfrm>
                <a:prstGeom prst="rect">
                  <a:avLst/>
                </a:prstGeom>
              </p:spPr>
            </p:pic>
          </mc:Fallback>
        </mc:AlternateContent>
        <mc:AlternateContent xmlns:mc="http://schemas.openxmlformats.org/markup-compatibility/2006">
          <mc:Choice xmlns:p14="http://schemas.microsoft.com/office/powerpoint/2010/main" Requires="p14">
            <p:contentPart p14:bwMode="auto" r:id="rId356">
              <p14:nvContentPartPr>
                <p14:cNvPr id="202" name="Ink 201">
                  <a:extLst>
                    <a:ext uri="{FF2B5EF4-FFF2-40B4-BE49-F238E27FC236}">
                      <a16:creationId xmlns:a16="http://schemas.microsoft.com/office/drawing/2014/main" id="{BF30AF26-DABA-2002-2563-CA26C5322A94}"/>
                    </a:ext>
                  </a:extLst>
                </p14:cNvPr>
                <p14:cNvContentPartPr/>
                <p14:nvPr/>
              </p14:nvContentPartPr>
              <p14:xfrm>
                <a:off x="1434983" y="3278361"/>
                <a:ext cx="285120" cy="218160"/>
              </p14:xfrm>
            </p:contentPart>
          </mc:Choice>
          <mc:Fallback>
            <p:pic>
              <p:nvPicPr>
                <p:cNvPr id="202" name="Ink 201">
                  <a:extLst>
                    <a:ext uri="{FF2B5EF4-FFF2-40B4-BE49-F238E27FC236}">
                      <a16:creationId xmlns:a16="http://schemas.microsoft.com/office/drawing/2014/main" id="{BF30AF26-DABA-2002-2563-CA26C5322A94}"/>
                    </a:ext>
                  </a:extLst>
                </p:cNvPr>
                <p:cNvPicPr/>
                <p:nvPr/>
              </p:nvPicPr>
              <p:blipFill>
                <a:blip r:embed="rId357"/>
                <a:stretch>
                  <a:fillRect/>
                </a:stretch>
              </p:blipFill>
              <p:spPr>
                <a:xfrm>
                  <a:off x="1426343" y="3269721"/>
                  <a:ext cx="302760" cy="235800"/>
                </a:xfrm>
                <a:prstGeom prst="rect">
                  <a:avLst/>
                </a:prstGeom>
              </p:spPr>
            </p:pic>
          </mc:Fallback>
        </mc:AlternateContent>
        <mc:AlternateContent xmlns:mc="http://schemas.openxmlformats.org/markup-compatibility/2006">
          <mc:Choice xmlns:p14="http://schemas.microsoft.com/office/powerpoint/2010/main" Requires="p14">
            <p:contentPart p14:bwMode="auto" r:id="rId358">
              <p14:nvContentPartPr>
                <p14:cNvPr id="203" name="Ink 202">
                  <a:extLst>
                    <a:ext uri="{FF2B5EF4-FFF2-40B4-BE49-F238E27FC236}">
                      <a16:creationId xmlns:a16="http://schemas.microsoft.com/office/drawing/2014/main" id="{48E6A10D-5220-6381-37AF-D9DE612797FF}"/>
                    </a:ext>
                  </a:extLst>
                </p14:cNvPr>
                <p14:cNvContentPartPr/>
                <p14:nvPr/>
              </p14:nvContentPartPr>
              <p14:xfrm>
                <a:off x="1717943" y="3060201"/>
                <a:ext cx="168120" cy="285840"/>
              </p14:xfrm>
            </p:contentPart>
          </mc:Choice>
          <mc:Fallback>
            <p:pic>
              <p:nvPicPr>
                <p:cNvPr id="203" name="Ink 202">
                  <a:extLst>
                    <a:ext uri="{FF2B5EF4-FFF2-40B4-BE49-F238E27FC236}">
                      <a16:creationId xmlns:a16="http://schemas.microsoft.com/office/drawing/2014/main" id="{48E6A10D-5220-6381-37AF-D9DE612797FF}"/>
                    </a:ext>
                  </a:extLst>
                </p:cNvPr>
                <p:cNvPicPr/>
                <p:nvPr/>
              </p:nvPicPr>
              <p:blipFill>
                <a:blip r:embed="rId359"/>
                <a:stretch>
                  <a:fillRect/>
                </a:stretch>
              </p:blipFill>
              <p:spPr>
                <a:xfrm>
                  <a:off x="1709303" y="3051201"/>
                  <a:ext cx="185760" cy="303480"/>
                </a:xfrm>
                <a:prstGeom prst="rect">
                  <a:avLst/>
                </a:prstGeom>
              </p:spPr>
            </p:pic>
          </mc:Fallback>
        </mc:AlternateContent>
        <mc:AlternateContent xmlns:mc="http://schemas.openxmlformats.org/markup-compatibility/2006">
          <mc:Choice xmlns:p14="http://schemas.microsoft.com/office/powerpoint/2010/main" Requires="p14">
            <p:contentPart p14:bwMode="auto" r:id="rId360">
              <p14:nvContentPartPr>
                <p14:cNvPr id="204" name="Ink 203">
                  <a:extLst>
                    <a:ext uri="{FF2B5EF4-FFF2-40B4-BE49-F238E27FC236}">
                      <a16:creationId xmlns:a16="http://schemas.microsoft.com/office/drawing/2014/main" id="{349B2DC1-E52F-4BD3-E513-94069E3DC1A8}"/>
                    </a:ext>
                  </a:extLst>
                </p14:cNvPr>
                <p14:cNvContentPartPr/>
                <p14:nvPr/>
              </p14:nvContentPartPr>
              <p14:xfrm>
                <a:off x="1846103" y="3189801"/>
                <a:ext cx="95400" cy="167400"/>
              </p14:xfrm>
            </p:contentPart>
          </mc:Choice>
          <mc:Fallback>
            <p:pic>
              <p:nvPicPr>
                <p:cNvPr id="204" name="Ink 203">
                  <a:extLst>
                    <a:ext uri="{FF2B5EF4-FFF2-40B4-BE49-F238E27FC236}">
                      <a16:creationId xmlns:a16="http://schemas.microsoft.com/office/drawing/2014/main" id="{349B2DC1-E52F-4BD3-E513-94069E3DC1A8}"/>
                    </a:ext>
                  </a:extLst>
                </p:cNvPr>
                <p:cNvPicPr/>
                <p:nvPr/>
              </p:nvPicPr>
              <p:blipFill>
                <a:blip r:embed="rId361"/>
                <a:stretch>
                  <a:fillRect/>
                </a:stretch>
              </p:blipFill>
              <p:spPr>
                <a:xfrm>
                  <a:off x="1837103" y="3181161"/>
                  <a:ext cx="113040" cy="185040"/>
                </a:xfrm>
                <a:prstGeom prst="rect">
                  <a:avLst/>
                </a:prstGeom>
              </p:spPr>
            </p:pic>
          </mc:Fallback>
        </mc:AlternateContent>
        <mc:AlternateContent xmlns:mc="http://schemas.openxmlformats.org/markup-compatibility/2006">
          <mc:Choice xmlns:p14="http://schemas.microsoft.com/office/powerpoint/2010/main" Requires="p14">
            <p:contentPart p14:bwMode="auto" r:id="rId362">
              <p14:nvContentPartPr>
                <p14:cNvPr id="205" name="Ink 204">
                  <a:extLst>
                    <a:ext uri="{FF2B5EF4-FFF2-40B4-BE49-F238E27FC236}">
                      <a16:creationId xmlns:a16="http://schemas.microsoft.com/office/drawing/2014/main" id="{65F805D8-C6DA-6DCF-0876-E31C8B177366}"/>
                    </a:ext>
                  </a:extLst>
                </p14:cNvPr>
                <p14:cNvContentPartPr/>
                <p14:nvPr/>
              </p14:nvContentPartPr>
              <p14:xfrm>
                <a:off x="2673023" y="2823321"/>
                <a:ext cx="416160" cy="122760"/>
              </p14:xfrm>
            </p:contentPart>
          </mc:Choice>
          <mc:Fallback>
            <p:pic>
              <p:nvPicPr>
                <p:cNvPr id="205" name="Ink 204">
                  <a:extLst>
                    <a:ext uri="{FF2B5EF4-FFF2-40B4-BE49-F238E27FC236}">
                      <a16:creationId xmlns:a16="http://schemas.microsoft.com/office/drawing/2014/main" id="{65F805D8-C6DA-6DCF-0876-E31C8B177366}"/>
                    </a:ext>
                  </a:extLst>
                </p:cNvPr>
                <p:cNvPicPr/>
                <p:nvPr/>
              </p:nvPicPr>
              <p:blipFill>
                <a:blip r:embed="rId363"/>
                <a:stretch>
                  <a:fillRect/>
                </a:stretch>
              </p:blipFill>
              <p:spPr>
                <a:xfrm>
                  <a:off x="2664383" y="2814321"/>
                  <a:ext cx="433800" cy="140400"/>
                </a:xfrm>
                <a:prstGeom prst="rect">
                  <a:avLst/>
                </a:prstGeom>
              </p:spPr>
            </p:pic>
          </mc:Fallback>
        </mc:AlternateContent>
        <mc:AlternateContent xmlns:mc="http://schemas.openxmlformats.org/markup-compatibility/2006">
          <mc:Choice xmlns:p14="http://schemas.microsoft.com/office/powerpoint/2010/main" Requires="p14">
            <p:contentPart p14:bwMode="auto" r:id="rId364">
              <p14:nvContentPartPr>
                <p14:cNvPr id="206" name="Ink 205">
                  <a:extLst>
                    <a:ext uri="{FF2B5EF4-FFF2-40B4-BE49-F238E27FC236}">
                      <a16:creationId xmlns:a16="http://schemas.microsoft.com/office/drawing/2014/main" id="{D7CB9298-9806-6959-1CC1-A8083F77EEAF}"/>
                    </a:ext>
                  </a:extLst>
                </p14:cNvPr>
                <p14:cNvContentPartPr/>
                <p14:nvPr/>
              </p14:nvContentPartPr>
              <p14:xfrm>
                <a:off x="2973263" y="2761761"/>
                <a:ext cx="185760" cy="189360"/>
              </p14:xfrm>
            </p:contentPart>
          </mc:Choice>
          <mc:Fallback>
            <p:pic>
              <p:nvPicPr>
                <p:cNvPr id="206" name="Ink 205">
                  <a:extLst>
                    <a:ext uri="{FF2B5EF4-FFF2-40B4-BE49-F238E27FC236}">
                      <a16:creationId xmlns:a16="http://schemas.microsoft.com/office/drawing/2014/main" id="{D7CB9298-9806-6959-1CC1-A8083F77EEAF}"/>
                    </a:ext>
                  </a:extLst>
                </p:cNvPr>
                <p:cNvPicPr/>
                <p:nvPr/>
              </p:nvPicPr>
              <p:blipFill>
                <a:blip r:embed="rId365"/>
                <a:stretch>
                  <a:fillRect/>
                </a:stretch>
              </p:blipFill>
              <p:spPr>
                <a:xfrm>
                  <a:off x="2964263" y="2753121"/>
                  <a:ext cx="203400" cy="207000"/>
                </a:xfrm>
                <a:prstGeom prst="rect">
                  <a:avLst/>
                </a:prstGeom>
              </p:spPr>
            </p:pic>
          </mc:Fallback>
        </mc:AlternateContent>
        <mc:AlternateContent xmlns:mc="http://schemas.openxmlformats.org/markup-compatibility/2006">
          <mc:Choice xmlns:p14="http://schemas.microsoft.com/office/powerpoint/2010/main" Requires="p14">
            <p:contentPart p14:bwMode="auto" r:id="rId366">
              <p14:nvContentPartPr>
                <p14:cNvPr id="207" name="Ink 206">
                  <a:extLst>
                    <a:ext uri="{FF2B5EF4-FFF2-40B4-BE49-F238E27FC236}">
                      <a16:creationId xmlns:a16="http://schemas.microsoft.com/office/drawing/2014/main" id="{64419AED-A3BC-8F46-FC8E-F29D7D8288A1}"/>
                    </a:ext>
                  </a:extLst>
                </p14:cNvPr>
                <p14:cNvContentPartPr/>
                <p14:nvPr/>
              </p14:nvContentPartPr>
              <p14:xfrm>
                <a:off x="3290423" y="2682201"/>
                <a:ext cx="153720" cy="150840"/>
              </p14:xfrm>
            </p:contentPart>
          </mc:Choice>
          <mc:Fallback>
            <p:pic>
              <p:nvPicPr>
                <p:cNvPr id="207" name="Ink 206">
                  <a:extLst>
                    <a:ext uri="{FF2B5EF4-FFF2-40B4-BE49-F238E27FC236}">
                      <a16:creationId xmlns:a16="http://schemas.microsoft.com/office/drawing/2014/main" id="{64419AED-A3BC-8F46-FC8E-F29D7D8288A1}"/>
                    </a:ext>
                  </a:extLst>
                </p:cNvPr>
                <p:cNvPicPr/>
                <p:nvPr/>
              </p:nvPicPr>
              <p:blipFill>
                <a:blip r:embed="rId367"/>
                <a:stretch>
                  <a:fillRect/>
                </a:stretch>
              </p:blipFill>
              <p:spPr>
                <a:xfrm>
                  <a:off x="3281423" y="2673561"/>
                  <a:ext cx="171360" cy="168480"/>
                </a:xfrm>
                <a:prstGeom prst="rect">
                  <a:avLst/>
                </a:prstGeom>
              </p:spPr>
            </p:pic>
          </mc:Fallback>
        </mc:AlternateContent>
        <mc:AlternateContent xmlns:mc="http://schemas.openxmlformats.org/markup-compatibility/2006">
          <mc:Choice xmlns:p14="http://schemas.microsoft.com/office/powerpoint/2010/main" Requires="p14">
            <p:contentPart p14:bwMode="auto" r:id="rId368">
              <p14:nvContentPartPr>
                <p14:cNvPr id="208" name="Ink 207">
                  <a:extLst>
                    <a:ext uri="{FF2B5EF4-FFF2-40B4-BE49-F238E27FC236}">
                      <a16:creationId xmlns:a16="http://schemas.microsoft.com/office/drawing/2014/main" id="{42EFFD44-057D-BD1C-9A92-383E0E3FA332}"/>
                    </a:ext>
                  </a:extLst>
                </p14:cNvPr>
                <p14:cNvContentPartPr/>
                <p14:nvPr/>
              </p14:nvContentPartPr>
              <p14:xfrm>
                <a:off x="3471503" y="2590401"/>
                <a:ext cx="163080" cy="223920"/>
              </p14:xfrm>
            </p:contentPart>
          </mc:Choice>
          <mc:Fallback>
            <p:pic>
              <p:nvPicPr>
                <p:cNvPr id="208" name="Ink 207">
                  <a:extLst>
                    <a:ext uri="{FF2B5EF4-FFF2-40B4-BE49-F238E27FC236}">
                      <a16:creationId xmlns:a16="http://schemas.microsoft.com/office/drawing/2014/main" id="{42EFFD44-057D-BD1C-9A92-383E0E3FA332}"/>
                    </a:ext>
                  </a:extLst>
                </p:cNvPr>
                <p:cNvPicPr/>
                <p:nvPr/>
              </p:nvPicPr>
              <p:blipFill>
                <a:blip r:embed="rId369"/>
                <a:stretch>
                  <a:fillRect/>
                </a:stretch>
              </p:blipFill>
              <p:spPr>
                <a:xfrm>
                  <a:off x="3462503" y="2581401"/>
                  <a:ext cx="180720" cy="241560"/>
                </a:xfrm>
                <a:prstGeom prst="rect">
                  <a:avLst/>
                </a:prstGeom>
              </p:spPr>
            </p:pic>
          </mc:Fallback>
        </mc:AlternateContent>
        <mc:AlternateContent xmlns:mc="http://schemas.openxmlformats.org/markup-compatibility/2006">
          <mc:Choice xmlns:p14="http://schemas.microsoft.com/office/powerpoint/2010/main" Requires="p14">
            <p:contentPart p14:bwMode="auto" r:id="rId370">
              <p14:nvContentPartPr>
                <p14:cNvPr id="209" name="Ink 208">
                  <a:extLst>
                    <a:ext uri="{FF2B5EF4-FFF2-40B4-BE49-F238E27FC236}">
                      <a16:creationId xmlns:a16="http://schemas.microsoft.com/office/drawing/2014/main" id="{72D5C782-29CA-FB6E-24C3-5DA4C60EB996}"/>
                    </a:ext>
                  </a:extLst>
                </p14:cNvPr>
                <p14:cNvContentPartPr/>
                <p14:nvPr/>
              </p14:nvContentPartPr>
              <p14:xfrm>
                <a:off x="3669863" y="2544321"/>
                <a:ext cx="141840" cy="196920"/>
              </p14:xfrm>
            </p:contentPart>
          </mc:Choice>
          <mc:Fallback>
            <p:pic>
              <p:nvPicPr>
                <p:cNvPr id="209" name="Ink 208">
                  <a:extLst>
                    <a:ext uri="{FF2B5EF4-FFF2-40B4-BE49-F238E27FC236}">
                      <a16:creationId xmlns:a16="http://schemas.microsoft.com/office/drawing/2014/main" id="{72D5C782-29CA-FB6E-24C3-5DA4C60EB996}"/>
                    </a:ext>
                  </a:extLst>
                </p:cNvPr>
                <p:cNvPicPr/>
                <p:nvPr/>
              </p:nvPicPr>
              <p:blipFill>
                <a:blip r:embed="rId371"/>
                <a:stretch>
                  <a:fillRect/>
                </a:stretch>
              </p:blipFill>
              <p:spPr>
                <a:xfrm>
                  <a:off x="3661223" y="2535321"/>
                  <a:ext cx="159480" cy="214560"/>
                </a:xfrm>
                <a:prstGeom prst="rect">
                  <a:avLst/>
                </a:prstGeom>
              </p:spPr>
            </p:pic>
          </mc:Fallback>
        </mc:AlternateContent>
        <mc:AlternateContent xmlns:mc="http://schemas.openxmlformats.org/markup-compatibility/2006">
          <mc:Choice xmlns:p14="http://schemas.microsoft.com/office/powerpoint/2010/main" Requires="p14">
            <p:contentPart p14:bwMode="auto" r:id="rId372">
              <p14:nvContentPartPr>
                <p14:cNvPr id="210" name="Ink 209">
                  <a:extLst>
                    <a:ext uri="{FF2B5EF4-FFF2-40B4-BE49-F238E27FC236}">
                      <a16:creationId xmlns:a16="http://schemas.microsoft.com/office/drawing/2014/main" id="{F12AB06A-979A-8E98-99C1-8C7EC04F8325}"/>
                    </a:ext>
                  </a:extLst>
                </p14:cNvPr>
                <p14:cNvContentPartPr/>
                <p14:nvPr/>
              </p14:nvContentPartPr>
              <p14:xfrm>
                <a:off x="3250463" y="2339841"/>
                <a:ext cx="823320" cy="671040"/>
              </p14:xfrm>
            </p:contentPart>
          </mc:Choice>
          <mc:Fallback>
            <p:pic>
              <p:nvPicPr>
                <p:cNvPr id="210" name="Ink 209">
                  <a:extLst>
                    <a:ext uri="{FF2B5EF4-FFF2-40B4-BE49-F238E27FC236}">
                      <a16:creationId xmlns:a16="http://schemas.microsoft.com/office/drawing/2014/main" id="{F12AB06A-979A-8E98-99C1-8C7EC04F8325}"/>
                    </a:ext>
                  </a:extLst>
                </p:cNvPr>
                <p:cNvPicPr/>
                <p:nvPr/>
              </p:nvPicPr>
              <p:blipFill>
                <a:blip r:embed="rId373"/>
                <a:stretch>
                  <a:fillRect/>
                </a:stretch>
              </p:blipFill>
              <p:spPr>
                <a:xfrm>
                  <a:off x="3241463" y="2331201"/>
                  <a:ext cx="840960" cy="688680"/>
                </a:xfrm>
                <a:prstGeom prst="rect">
                  <a:avLst/>
                </a:prstGeom>
              </p:spPr>
            </p:pic>
          </mc:Fallback>
        </mc:AlternateContent>
        <mc:AlternateContent xmlns:mc="http://schemas.openxmlformats.org/markup-compatibility/2006">
          <mc:Choice xmlns:p14="http://schemas.microsoft.com/office/powerpoint/2010/main" Requires="p14">
            <p:contentPart p14:bwMode="auto" r:id="rId374">
              <p14:nvContentPartPr>
                <p14:cNvPr id="212" name="Ink 211">
                  <a:extLst>
                    <a:ext uri="{FF2B5EF4-FFF2-40B4-BE49-F238E27FC236}">
                      <a16:creationId xmlns:a16="http://schemas.microsoft.com/office/drawing/2014/main" id="{E9871D06-22E6-36C2-48D7-51D692E006F5}"/>
                    </a:ext>
                  </a:extLst>
                </p14:cNvPr>
                <p14:cNvContentPartPr/>
                <p14:nvPr/>
              </p14:nvContentPartPr>
              <p14:xfrm>
                <a:off x="2792183" y="3314361"/>
                <a:ext cx="46440" cy="188640"/>
              </p14:xfrm>
            </p:contentPart>
          </mc:Choice>
          <mc:Fallback>
            <p:pic>
              <p:nvPicPr>
                <p:cNvPr id="212" name="Ink 211">
                  <a:extLst>
                    <a:ext uri="{FF2B5EF4-FFF2-40B4-BE49-F238E27FC236}">
                      <a16:creationId xmlns:a16="http://schemas.microsoft.com/office/drawing/2014/main" id="{E9871D06-22E6-36C2-48D7-51D692E006F5}"/>
                    </a:ext>
                  </a:extLst>
                </p:cNvPr>
                <p:cNvPicPr/>
                <p:nvPr/>
              </p:nvPicPr>
              <p:blipFill>
                <a:blip r:embed="rId375"/>
                <a:stretch>
                  <a:fillRect/>
                </a:stretch>
              </p:blipFill>
              <p:spPr>
                <a:xfrm>
                  <a:off x="2783543" y="3305721"/>
                  <a:ext cx="64080" cy="206280"/>
                </a:xfrm>
                <a:prstGeom prst="rect">
                  <a:avLst/>
                </a:prstGeom>
              </p:spPr>
            </p:pic>
          </mc:Fallback>
        </mc:AlternateContent>
        <mc:AlternateContent xmlns:mc="http://schemas.openxmlformats.org/markup-compatibility/2006">
          <mc:Choice xmlns:p14="http://schemas.microsoft.com/office/powerpoint/2010/main" Requires="p14">
            <p:contentPart p14:bwMode="auto" r:id="rId376">
              <p14:nvContentPartPr>
                <p14:cNvPr id="213" name="Ink 212">
                  <a:extLst>
                    <a:ext uri="{FF2B5EF4-FFF2-40B4-BE49-F238E27FC236}">
                      <a16:creationId xmlns:a16="http://schemas.microsoft.com/office/drawing/2014/main" id="{7CE4C872-B992-B7BF-AF5B-CDD50B4A1256}"/>
                    </a:ext>
                  </a:extLst>
                </p14:cNvPr>
                <p14:cNvContentPartPr/>
                <p14:nvPr/>
              </p14:nvContentPartPr>
              <p14:xfrm>
                <a:off x="2750063" y="3200601"/>
                <a:ext cx="319680" cy="330480"/>
              </p14:xfrm>
            </p:contentPart>
          </mc:Choice>
          <mc:Fallback>
            <p:pic>
              <p:nvPicPr>
                <p:cNvPr id="213" name="Ink 212">
                  <a:extLst>
                    <a:ext uri="{FF2B5EF4-FFF2-40B4-BE49-F238E27FC236}">
                      <a16:creationId xmlns:a16="http://schemas.microsoft.com/office/drawing/2014/main" id="{7CE4C872-B992-B7BF-AF5B-CDD50B4A1256}"/>
                    </a:ext>
                  </a:extLst>
                </p:cNvPr>
                <p:cNvPicPr/>
                <p:nvPr/>
              </p:nvPicPr>
              <p:blipFill>
                <a:blip r:embed="rId377"/>
                <a:stretch>
                  <a:fillRect/>
                </a:stretch>
              </p:blipFill>
              <p:spPr>
                <a:xfrm>
                  <a:off x="2741063" y="3191601"/>
                  <a:ext cx="337320" cy="348120"/>
                </a:xfrm>
                <a:prstGeom prst="rect">
                  <a:avLst/>
                </a:prstGeom>
              </p:spPr>
            </p:pic>
          </mc:Fallback>
        </mc:AlternateContent>
        <mc:AlternateContent xmlns:mc="http://schemas.openxmlformats.org/markup-compatibility/2006">
          <mc:Choice xmlns:p14="http://schemas.microsoft.com/office/powerpoint/2010/main" Requires="p14">
            <p:contentPart p14:bwMode="auto" r:id="rId378">
              <p14:nvContentPartPr>
                <p14:cNvPr id="214" name="Ink 213">
                  <a:extLst>
                    <a:ext uri="{FF2B5EF4-FFF2-40B4-BE49-F238E27FC236}">
                      <a16:creationId xmlns:a16="http://schemas.microsoft.com/office/drawing/2014/main" id="{EC984F15-C434-569E-D362-924E6545532F}"/>
                    </a:ext>
                  </a:extLst>
                </p14:cNvPr>
                <p14:cNvContentPartPr/>
                <p14:nvPr/>
              </p14:nvContentPartPr>
              <p14:xfrm>
                <a:off x="3045983" y="3166761"/>
                <a:ext cx="218880" cy="311400"/>
              </p14:xfrm>
            </p:contentPart>
          </mc:Choice>
          <mc:Fallback>
            <p:pic>
              <p:nvPicPr>
                <p:cNvPr id="214" name="Ink 213">
                  <a:extLst>
                    <a:ext uri="{FF2B5EF4-FFF2-40B4-BE49-F238E27FC236}">
                      <a16:creationId xmlns:a16="http://schemas.microsoft.com/office/drawing/2014/main" id="{EC984F15-C434-569E-D362-924E6545532F}"/>
                    </a:ext>
                  </a:extLst>
                </p:cNvPr>
                <p:cNvPicPr/>
                <p:nvPr/>
              </p:nvPicPr>
              <p:blipFill>
                <a:blip r:embed="rId379"/>
                <a:stretch>
                  <a:fillRect/>
                </a:stretch>
              </p:blipFill>
              <p:spPr>
                <a:xfrm>
                  <a:off x="3036983" y="3158121"/>
                  <a:ext cx="236520" cy="329040"/>
                </a:xfrm>
                <a:prstGeom prst="rect">
                  <a:avLst/>
                </a:prstGeom>
              </p:spPr>
            </p:pic>
          </mc:Fallback>
        </mc:AlternateContent>
        <mc:AlternateContent xmlns:mc="http://schemas.openxmlformats.org/markup-compatibility/2006">
          <mc:Choice xmlns:p14="http://schemas.microsoft.com/office/powerpoint/2010/main" Requires="p14">
            <p:contentPart p14:bwMode="auto" r:id="rId380">
              <p14:nvContentPartPr>
                <p14:cNvPr id="215" name="Ink 214">
                  <a:extLst>
                    <a:ext uri="{FF2B5EF4-FFF2-40B4-BE49-F238E27FC236}">
                      <a16:creationId xmlns:a16="http://schemas.microsoft.com/office/drawing/2014/main" id="{E46845DD-4833-3F71-4A14-DBDF58FB4BC8}"/>
                    </a:ext>
                  </a:extLst>
                </p14:cNvPr>
                <p14:cNvContentPartPr/>
                <p14:nvPr/>
              </p14:nvContentPartPr>
              <p14:xfrm>
                <a:off x="3157583" y="3307881"/>
                <a:ext cx="114480" cy="47520"/>
              </p14:xfrm>
            </p:contentPart>
          </mc:Choice>
          <mc:Fallback>
            <p:pic>
              <p:nvPicPr>
                <p:cNvPr id="215" name="Ink 214">
                  <a:extLst>
                    <a:ext uri="{FF2B5EF4-FFF2-40B4-BE49-F238E27FC236}">
                      <a16:creationId xmlns:a16="http://schemas.microsoft.com/office/drawing/2014/main" id="{E46845DD-4833-3F71-4A14-DBDF58FB4BC8}"/>
                    </a:ext>
                  </a:extLst>
                </p:cNvPr>
                <p:cNvPicPr/>
                <p:nvPr/>
              </p:nvPicPr>
              <p:blipFill>
                <a:blip r:embed="rId381"/>
                <a:stretch>
                  <a:fillRect/>
                </a:stretch>
              </p:blipFill>
              <p:spPr>
                <a:xfrm>
                  <a:off x="3148943" y="3298881"/>
                  <a:ext cx="132120" cy="65160"/>
                </a:xfrm>
                <a:prstGeom prst="rect">
                  <a:avLst/>
                </a:prstGeom>
              </p:spPr>
            </p:pic>
          </mc:Fallback>
        </mc:AlternateContent>
        <mc:AlternateContent xmlns:mc="http://schemas.openxmlformats.org/markup-compatibility/2006">
          <mc:Choice xmlns:p14="http://schemas.microsoft.com/office/powerpoint/2010/main" Requires="p14">
            <p:contentPart p14:bwMode="auto" r:id="rId382">
              <p14:nvContentPartPr>
                <p14:cNvPr id="216" name="Ink 215">
                  <a:extLst>
                    <a:ext uri="{FF2B5EF4-FFF2-40B4-BE49-F238E27FC236}">
                      <a16:creationId xmlns:a16="http://schemas.microsoft.com/office/drawing/2014/main" id="{B5CBD977-F682-B92B-54E4-33156D55C0E7}"/>
                    </a:ext>
                  </a:extLst>
                </p14:cNvPr>
                <p14:cNvContentPartPr/>
                <p14:nvPr/>
              </p14:nvContentPartPr>
              <p14:xfrm>
                <a:off x="2578703" y="3011601"/>
                <a:ext cx="874080" cy="711000"/>
              </p14:xfrm>
            </p:contentPart>
          </mc:Choice>
          <mc:Fallback>
            <p:pic>
              <p:nvPicPr>
                <p:cNvPr id="216" name="Ink 215">
                  <a:extLst>
                    <a:ext uri="{FF2B5EF4-FFF2-40B4-BE49-F238E27FC236}">
                      <a16:creationId xmlns:a16="http://schemas.microsoft.com/office/drawing/2014/main" id="{B5CBD977-F682-B92B-54E4-33156D55C0E7}"/>
                    </a:ext>
                  </a:extLst>
                </p:cNvPr>
                <p:cNvPicPr/>
                <p:nvPr/>
              </p:nvPicPr>
              <p:blipFill>
                <a:blip r:embed="rId383"/>
                <a:stretch>
                  <a:fillRect/>
                </a:stretch>
              </p:blipFill>
              <p:spPr>
                <a:xfrm>
                  <a:off x="2570063" y="3002601"/>
                  <a:ext cx="891720" cy="728640"/>
                </a:xfrm>
                <a:prstGeom prst="rect">
                  <a:avLst/>
                </a:prstGeom>
              </p:spPr>
            </p:pic>
          </mc:Fallback>
        </mc:AlternateContent>
        <mc:AlternateContent xmlns:mc="http://schemas.openxmlformats.org/markup-compatibility/2006">
          <mc:Choice xmlns:p14="http://schemas.microsoft.com/office/powerpoint/2010/main" Requires="p14">
            <p:contentPart p14:bwMode="auto" r:id="rId384">
              <p14:nvContentPartPr>
                <p14:cNvPr id="218" name="Ink 217">
                  <a:extLst>
                    <a:ext uri="{FF2B5EF4-FFF2-40B4-BE49-F238E27FC236}">
                      <a16:creationId xmlns:a16="http://schemas.microsoft.com/office/drawing/2014/main" id="{B80F1EEE-E5F8-53C2-A317-2EB558ADD6C3}"/>
                    </a:ext>
                  </a:extLst>
                </p14:cNvPr>
                <p14:cNvContentPartPr/>
                <p14:nvPr/>
              </p14:nvContentPartPr>
              <p14:xfrm>
                <a:off x="2751143" y="1601481"/>
                <a:ext cx="291240" cy="191160"/>
              </p14:xfrm>
            </p:contentPart>
          </mc:Choice>
          <mc:Fallback>
            <p:pic>
              <p:nvPicPr>
                <p:cNvPr id="218" name="Ink 217">
                  <a:extLst>
                    <a:ext uri="{FF2B5EF4-FFF2-40B4-BE49-F238E27FC236}">
                      <a16:creationId xmlns:a16="http://schemas.microsoft.com/office/drawing/2014/main" id="{B80F1EEE-E5F8-53C2-A317-2EB558ADD6C3}"/>
                    </a:ext>
                  </a:extLst>
                </p:cNvPr>
                <p:cNvPicPr/>
                <p:nvPr/>
              </p:nvPicPr>
              <p:blipFill>
                <a:blip r:embed="rId385"/>
                <a:stretch>
                  <a:fillRect/>
                </a:stretch>
              </p:blipFill>
              <p:spPr>
                <a:xfrm>
                  <a:off x="2742143" y="1592481"/>
                  <a:ext cx="308880" cy="208800"/>
                </a:xfrm>
                <a:prstGeom prst="rect">
                  <a:avLst/>
                </a:prstGeom>
              </p:spPr>
            </p:pic>
          </mc:Fallback>
        </mc:AlternateContent>
        <mc:AlternateContent xmlns:mc="http://schemas.openxmlformats.org/markup-compatibility/2006">
          <mc:Choice xmlns:p14="http://schemas.microsoft.com/office/powerpoint/2010/main" Requires="p14">
            <p:contentPart p14:bwMode="auto" r:id="rId386">
              <p14:nvContentPartPr>
                <p14:cNvPr id="219" name="Ink 218">
                  <a:extLst>
                    <a:ext uri="{FF2B5EF4-FFF2-40B4-BE49-F238E27FC236}">
                      <a16:creationId xmlns:a16="http://schemas.microsoft.com/office/drawing/2014/main" id="{0866C022-A827-E06D-13AD-9ABE169C4F97}"/>
                    </a:ext>
                  </a:extLst>
                </p14:cNvPr>
                <p14:cNvContentPartPr/>
                <p14:nvPr/>
              </p14:nvContentPartPr>
              <p14:xfrm>
                <a:off x="3020063" y="1065441"/>
                <a:ext cx="963360" cy="843120"/>
              </p14:xfrm>
            </p:contentPart>
          </mc:Choice>
          <mc:Fallback>
            <p:pic>
              <p:nvPicPr>
                <p:cNvPr id="219" name="Ink 218">
                  <a:extLst>
                    <a:ext uri="{FF2B5EF4-FFF2-40B4-BE49-F238E27FC236}">
                      <a16:creationId xmlns:a16="http://schemas.microsoft.com/office/drawing/2014/main" id="{0866C022-A827-E06D-13AD-9ABE169C4F97}"/>
                    </a:ext>
                  </a:extLst>
                </p:cNvPr>
                <p:cNvPicPr/>
                <p:nvPr/>
              </p:nvPicPr>
              <p:blipFill>
                <a:blip r:embed="rId387"/>
                <a:stretch>
                  <a:fillRect/>
                </a:stretch>
              </p:blipFill>
              <p:spPr>
                <a:xfrm>
                  <a:off x="3011063" y="1056441"/>
                  <a:ext cx="981000" cy="860760"/>
                </a:xfrm>
                <a:prstGeom prst="rect">
                  <a:avLst/>
                </a:prstGeom>
              </p:spPr>
            </p:pic>
          </mc:Fallback>
        </mc:AlternateContent>
        <mc:AlternateContent xmlns:mc="http://schemas.openxmlformats.org/markup-compatibility/2006">
          <mc:Choice xmlns:p14="http://schemas.microsoft.com/office/powerpoint/2010/main" Requires="p14">
            <p:contentPart p14:bwMode="auto" r:id="rId388">
              <p14:nvContentPartPr>
                <p14:cNvPr id="221" name="Ink 220">
                  <a:extLst>
                    <a:ext uri="{FF2B5EF4-FFF2-40B4-BE49-F238E27FC236}">
                      <a16:creationId xmlns:a16="http://schemas.microsoft.com/office/drawing/2014/main" id="{26EE1C21-6B81-9D2E-8E29-70A18FF30A17}"/>
                    </a:ext>
                  </a:extLst>
                </p14:cNvPr>
                <p14:cNvContentPartPr/>
                <p14:nvPr/>
              </p14:nvContentPartPr>
              <p14:xfrm>
                <a:off x="3197903" y="1201521"/>
                <a:ext cx="130680" cy="565200"/>
              </p14:xfrm>
            </p:contentPart>
          </mc:Choice>
          <mc:Fallback>
            <p:pic>
              <p:nvPicPr>
                <p:cNvPr id="221" name="Ink 220">
                  <a:extLst>
                    <a:ext uri="{FF2B5EF4-FFF2-40B4-BE49-F238E27FC236}">
                      <a16:creationId xmlns:a16="http://schemas.microsoft.com/office/drawing/2014/main" id="{26EE1C21-6B81-9D2E-8E29-70A18FF30A17}"/>
                    </a:ext>
                  </a:extLst>
                </p:cNvPr>
                <p:cNvPicPr/>
                <p:nvPr/>
              </p:nvPicPr>
              <p:blipFill>
                <a:blip r:embed="rId389"/>
                <a:stretch>
                  <a:fillRect/>
                </a:stretch>
              </p:blipFill>
              <p:spPr>
                <a:xfrm>
                  <a:off x="3189263" y="1192521"/>
                  <a:ext cx="148320" cy="582840"/>
                </a:xfrm>
                <a:prstGeom prst="rect">
                  <a:avLst/>
                </a:prstGeom>
              </p:spPr>
            </p:pic>
          </mc:Fallback>
        </mc:AlternateContent>
        <mc:AlternateContent xmlns:mc="http://schemas.openxmlformats.org/markup-compatibility/2006">
          <mc:Choice xmlns:p14="http://schemas.microsoft.com/office/powerpoint/2010/main" Requires="p14">
            <p:contentPart p14:bwMode="auto" r:id="rId390">
              <p14:nvContentPartPr>
                <p14:cNvPr id="222" name="Ink 221">
                  <a:extLst>
                    <a:ext uri="{FF2B5EF4-FFF2-40B4-BE49-F238E27FC236}">
                      <a16:creationId xmlns:a16="http://schemas.microsoft.com/office/drawing/2014/main" id="{36954AAC-B023-B11A-F877-382429D32B25}"/>
                    </a:ext>
                  </a:extLst>
                </p14:cNvPr>
                <p14:cNvContentPartPr/>
                <p14:nvPr/>
              </p14:nvContentPartPr>
              <p14:xfrm>
                <a:off x="3251183" y="1438041"/>
                <a:ext cx="232200" cy="162000"/>
              </p14:xfrm>
            </p:contentPart>
          </mc:Choice>
          <mc:Fallback>
            <p:pic>
              <p:nvPicPr>
                <p:cNvPr id="222" name="Ink 221">
                  <a:extLst>
                    <a:ext uri="{FF2B5EF4-FFF2-40B4-BE49-F238E27FC236}">
                      <a16:creationId xmlns:a16="http://schemas.microsoft.com/office/drawing/2014/main" id="{36954AAC-B023-B11A-F877-382429D32B25}"/>
                    </a:ext>
                  </a:extLst>
                </p:cNvPr>
                <p:cNvPicPr/>
                <p:nvPr/>
              </p:nvPicPr>
              <p:blipFill>
                <a:blip r:embed="rId391"/>
                <a:stretch>
                  <a:fillRect/>
                </a:stretch>
              </p:blipFill>
              <p:spPr>
                <a:xfrm>
                  <a:off x="3242543" y="1429401"/>
                  <a:ext cx="249840" cy="179640"/>
                </a:xfrm>
                <a:prstGeom prst="rect">
                  <a:avLst/>
                </a:prstGeom>
              </p:spPr>
            </p:pic>
          </mc:Fallback>
        </mc:AlternateContent>
        <mc:AlternateContent xmlns:mc="http://schemas.openxmlformats.org/markup-compatibility/2006">
          <mc:Choice xmlns:p14="http://schemas.microsoft.com/office/powerpoint/2010/main" Requires="p14">
            <p:contentPart p14:bwMode="auto" r:id="rId392">
              <p14:nvContentPartPr>
                <p14:cNvPr id="223" name="Ink 222">
                  <a:extLst>
                    <a:ext uri="{FF2B5EF4-FFF2-40B4-BE49-F238E27FC236}">
                      <a16:creationId xmlns:a16="http://schemas.microsoft.com/office/drawing/2014/main" id="{19AD8080-ADEB-184B-6BD8-D0EE232D69B3}"/>
                    </a:ext>
                  </a:extLst>
                </p14:cNvPr>
                <p14:cNvContentPartPr/>
                <p14:nvPr/>
              </p14:nvContentPartPr>
              <p14:xfrm>
                <a:off x="3327503" y="1318161"/>
                <a:ext cx="112320" cy="64080"/>
              </p14:xfrm>
            </p:contentPart>
          </mc:Choice>
          <mc:Fallback>
            <p:pic>
              <p:nvPicPr>
                <p:cNvPr id="223" name="Ink 222">
                  <a:extLst>
                    <a:ext uri="{FF2B5EF4-FFF2-40B4-BE49-F238E27FC236}">
                      <a16:creationId xmlns:a16="http://schemas.microsoft.com/office/drawing/2014/main" id="{19AD8080-ADEB-184B-6BD8-D0EE232D69B3}"/>
                    </a:ext>
                  </a:extLst>
                </p:cNvPr>
                <p:cNvPicPr/>
                <p:nvPr/>
              </p:nvPicPr>
              <p:blipFill>
                <a:blip r:embed="rId393"/>
                <a:stretch>
                  <a:fillRect/>
                </a:stretch>
              </p:blipFill>
              <p:spPr>
                <a:xfrm>
                  <a:off x="3318503" y="1309521"/>
                  <a:ext cx="129960" cy="81720"/>
                </a:xfrm>
                <a:prstGeom prst="rect">
                  <a:avLst/>
                </a:prstGeom>
              </p:spPr>
            </p:pic>
          </mc:Fallback>
        </mc:AlternateContent>
        <mc:AlternateContent xmlns:mc="http://schemas.openxmlformats.org/markup-compatibility/2006">
          <mc:Choice xmlns:p14="http://schemas.microsoft.com/office/powerpoint/2010/main" Requires="p14">
            <p:contentPart p14:bwMode="auto" r:id="rId394">
              <p14:nvContentPartPr>
                <p14:cNvPr id="224" name="Ink 223">
                  <a:extLst>
                    <a:ext uri="{FF2B5EF4-FFF2-40B4-BE49-F238E27FC236}">
                      <a16:creationId xmlns:a16="http://schemas.microsoft.com/office/drawing/2014/main" id="{37D3300F-40B7-7A03-25B5-DD15E6B881CC}"/>
                    </a:ext>
                  </a:extLst>
                </p14:cNvPr>
                <p14:cNvContentPartPr/>
                <p14:nvPr/>
              </p14:nvContentPartPr>
              <p14:xfrm>
                <a:off x="3484823" y="1322121"/>
                <a:ext cx="344160" cy="225360"/>
              </p14:xfrm>
            </p:contentPart>
          </mc:Choice>
          <mc:Fallback>
            <p:pic>
              <p:nvPicPr>
                <p:cNvPr id="224" name="Ink 223">
                  <a:extLst>
                    <a:ext uri="{FF2B5EF4-FFF2-40B4-BE49-F238E27FC236}">
                      <a16:creationId xmlns:a16="http://schemas.microsoft.com/office/drawing/2014/main" id="{37D3300F-40B7-7A03-25B5-DD15E6B881CC}"/>
                    </a:ext>
                  </a:extLst>
                </p:cNvPr>
                <p:cNvPicPr/>
                <p:nvPr/>
              </p:nvPicPr>
              <p:blipFill>
                <a:blip r:embed="rId395"/>
                <a:stretch>
                  <a:fillRect/>
                </a:stretch>
              </p:blipFill>
              <p:spPr>
                <a:xfrm>
                  <a:off x="3475823" y="1313481"/>
                  <a:ext cx="361800" cy="243000"/>
                </a:xfrm>
                <a:prstGeom prst="rect">
                  <a:avLst/>
                </a:prstGeom>
              </p:spPr>
            </p:pic>
          </mc:Fallback>
        </mc:AlternateContent>
        <mc:AlternateContent xmlns:mc="http://schemas.openxmlformats.org/markup-compatibility/2006">
          <mc:Choice xmlns:p14="http://schemas.microsoft.com/office/powerpoint/2010/main" Requires="p14">
            <p:contentPart p14:bwMode="auto" r:id="rId396">
              <p14:nvContentPartPr>
                <p14:cNvPr id="225" name="Ink 224">
                  <a:extLst>
                    <a:ext uri="{FF2B5EF4-FFF2-40B4-BE49-F238E27FC236}">
                      <a16:creationId xmlns:a16="http://schemas.microsoft.com/office/drawing/2014/main" id="{8126F22F-EE5C-2065-C246-0196CA9317A5}"/>
                    </a:ext>
                  </a:extLst>
                </p14:cNvPr>
                <p14:cNvContentPartPr/>
                <p14:nvPr/>
              </p14:nvContentPartPr>
              <p14:xfrm>
                <a:off x="3595343" y="1191441"/>
                <a:ext cx="36000" cy="15840"/>
              </p14:xfrm>
            </p:contentPart>
          </mc:Choice>
          <mc:Fallback>
            <p:pic>
              <p:nvPicPr>
                <p:cNvPr id="225" name="Ink 224">
                  <a:extLst>
                    <a:ext uri="{FF2B5EF4-FFF2-40B4-BE49-F238E27FC236}">
                      <a16:creationId xmlns:a16="http://schemas.microsoft.com/office/drawing/2014/main" id="{8126F22F-EE5C-2065-C246-0196CA9317A5}"/>
                    </a:ext>
                  </a:extLst>
                </p:cNvPr>
                <p:cNvPicPr/>
                <p:nvPr/>
              </p:nvPicPr>
              <p:blipFill>
                <a:blip r:embed="rId397"/>
                <a:stretch>
                  <a:fillRect/>
                </a:stretch>
              </p:blipFill>
              <p:spPr>
                <a:xfrm>
                  <a:off x="3586703" y="1182801"/>
                  <a:ext cx="53640" cy="33480"/>
                </a:xfrm>
                <a:prstGeom prst="rect">
                  <a:avLst/>
                </a:prstGeom>
              </p:spPr>
            </p:pic>
          </mc:Fallback>
        </mc:AlternateContent>
        <mc:AlternateContent xmlns:mc="http://schemas.openxmlformats.org/markup-compatibility/2006">
          <mc:Choice xmlns:p14="http://schemas.microsoft.com/office/powerpoint/2010/main" Requires="p14">
            <p:contentPart p14:bwMode="auto" r:id="rId398">
              <p14:nvContentPartPr>
                <p14:cNvPr id="227" name="Ink 226">
                  <a:extLst>
                    <a:ext uri="{FF2B5EF4-FFF2-40B4-BE49-F238E27FC236}">
                      <a16:creationId xmlns:a16="http://schemas.microsoft.com/office/drawing/2014/main" id="{03193250-E955-6CC0-82E4-D3DA1B9817FC}"/>
                    </a:ext>
                  </a:extLst>
                </p14:cNvPr>
                <p14:cNvContentPartPr/>
                <p14:nvPr/>
              </p14:nvContentPartPr>
              <p14:xfrm>
                <a:off x="2520743" y="990921"/>
                <a:ext cx="96480" cy="204120"/>
              </p14:xfrm>
            </p:contentPart>
          </mc:Choice>
          <mc:Fallback>
            <p:pic>
              <p:nvPicPr>
                <p:cNvPr id="227" name="Ink 226">
                  <a:extLst>
                    <a:ext uri="{FF2B5EF4-FFF2-40B4-BE49-F238E27FC236}">
                      <a16:creationId xmlns:a16="http://schemas.microsoft.com/office/drawing/2014/main" id="{03193250-E955-6CC0-82E4-D3DA1B9817FC}"/>
                    </a:ext>
                  </a:extLst>
                </p:cNvPr>
                <p:cNvPicPr/>
                <p:nvPr/>
              </p:nvPicPr>
              <p:blipFill>
                <a:blip r:embed="rId399"/>
                <a:stretch>
                  <a:fillRect/>
                </a:stretch>
              </p:blipFill>
              <p:spPr>
                <a:xfrm>
                  <a:off x="2511743" y="982281"/>
                  <a:ext cx="114120" cy="221760"/>
                </a:xfrm>
                <a:prstGeom prst="rect">
                  <a:avLst/>
                </a:prstGeom>
              </p:spPr>
            </p:pic>
          </mc:Fallback>
        </mc:AlternateContent>
        <mc:AlternateContent xmlns:mc="http://schemas.openxmlformats.org/markup-compatibility/2006">
          <mc:Choice xmlns:p14="http://schemas.microsoft.com/office/powerpoint/2010/main" Requires="p14">
            <p:contentPart p14:bwMode="auto" r:id="rId400">
              <p14:nvContentPartPr>
                <p14:cNvPr id="228" name="Ink 227">
                  <a:extLst>
                    <a:ext uri="{FF2B5EF4-FFF2-40B4-BE49-F238E27FC236}">
                      <a16:creationId xmlns:a16="http://schemas.microsoft.com/office/drawing/2014/main" id="{C852CE98-9842-2C16-21A1-868AAF84D837}"/>
                    </a:ext>
                  </a:extLst>
                </p14:cNvPr>
                <p14:cNvContentPartPr/>
                <p14:nvPr/>
              </p14:nvContentPartPr>
              <p14:xfrm>
                <a:off x="2524343" y="953121"/>
                <a:ext cx="163080" cy="193320"/>
              </p14:xfrm>
            </p:contentPart>
          </mc:Choice>
          <mc:Fallback>
            <p:pic>
              <p:nvPicPr>
                <p:cNvPr id="228" name="Ink 227">
                  <a:extLst>
                    <a:ext uri="{FF2B5EF4-FFF2-40B4-BE49-F238E27FC236}">
                      <a16:creationId xmlns:a16="http://schemas.microsoft.com/office/drawing/2014/main" id="{C852CE98-9842-2C16-21A1-868AAF84D837}"/>
                    </a:ext>
                  </a:extLst>
                </p:cNvPr>
                <p:cNvPicPr/>
                <p:nvPr/>
              </p:nvPicPr>
              <p:blipFill>
                <a:blip r:embed="rId401"/>
                <a:stretch>
                  <a:fillRect/>
                </a:stretch>
              </p:blipFill>
              <p:spPr>
                <a:xfrm>
                  <a:off x="2515703" y="944121"/>
                  <a:ext cx="180720" cy="210960"/>
                </a:xfrm>
                <a:prstGeom prst="rect">
                  <a:avLst/>
                </a:prstGeom>
              </p:spPr>
            </p:pic>
          </mc:Fallback>
        </mc:AlternateContent>
        <mc:AlternateContent xmlns:mc="http://schemas.openxmlformats.org/markup-compatibility/2006">
          <mc:Choice xmlns:p14="http://schemas.microsoft.com/office/powerpoint/2010/main" Requires="p14">
            <p:contentPart p14:bwMode="auto" r:id="rId402">
              <p14:nvContentPartPr>
                <p14:cNvPr id="229" name="Ink 228">
                  <a:extLst>
                    <a:ext uri="{FF2B5EF4-FFF2-40B4-BE49-F238E27FC236}">
                      <a16:creationId xmlns:a16="http://schemas.microsoft.com/office/drawing/2014/main" id="{C3CCDA4C-77E3-911D-B195-A98ED42CBF4A}"/>
                    </a:ext>
                  </a:extLst>
                </p14:cNvPr>
                <p14:cNvContentPartPr/>
                <p14:nvPr/>
              </p14:nvContentPartPr>
              <p14:xfrm>
                <a:off x="2563583" y="1064721"/>
                <a:ext cx="136080" cy="68040"/>
              </p14:xfrm>
            </p:contentPart>
          </mc:Choice>
          <mc:Fallback>
            <p:pic>
              <p:nvPicPr>
                <p:cNvPr id="229" name="Ink 228">
                  <a:extLst>
                    <a:ext uri="{FF2B5EF4-FFF2-40B4-BE49-F238E27FC236}">
                      <a16:creationId xmlns:a16="http://schemas.microsoft.com/office/drawing/2014/main" id="{C3CCDA4C-77E3-911D-B195-A98ED42CBF4A}"/>
                    </a:ext>
                  </a:extLst>
                </p:cNvPr>
                <p:cNvPicPr/>
                <p:nvPr/>
              </p:nvPicPr>
              <p:blipFill>
                <a:blip r:embed="rId403"/>
                <a:stretch>
                  <a:fillRect/>
                </a:stretch>
              </p:blipFill>
              <p:spPr>
                <a:xfrm>
                  <a:off x="2554583" y="1056081"/>
                  <a:ext cx="153720" cy="85680"/>
                </a:xfrm>
                <a:prstGeom prst="rect">
                  <a:avLst/>
                </a:prstGeom>
              </p:spPr>
            </p:pic>
          </mc:Fallback>
        </mc:AlternateContent>
        <mc:AlternateContent xmlns:mc="http://schemas.openxmlformats.org/markup-compatibility/2006">
          <mc:Choice xmlns:p14="http://schemas.microsoft.com/office/powerpoint/2010/main" Requires="p14">
            <p:contentPart p14:bwMode="auto" r:id="rId404">
              <p14:nvContentPartPr>
                <p14:cNvPr id="230" name="Ink 229">
                  <a:extLst>
                    <a:ext uri="{FF2B5EF4-FFF2-40B4-BE49-F238E27FC236}">
                      <a16:creationId xmlns:a16="http://schemas.microsoft.com/office/drawing/2014/main" id="{6F828217-7677-9879-7298-017167069B89}"/>
                    </a:ext>
                  </a:extLst>
                </p14:cNvPr>
                <p14:cNvContentPartPr/>
                <p14:nvPr/>
              </p14:nvContentPartPr>
              <p14:xfrm>
                <a:off x="2698223" y="863481"/>
                <a:ext cx="191880" cy="232920"/>
              </p14:xfrm>
            </p:contentPart>
          </mc:Choice>
          <mc:Fallback>
            <p:pic>
              <p:nvPicPr>
                <p:cNvPr id="230" name="Ink 229">
                  <a:extLst>
                    <a:ext uri="{FF2B5EF4-FFF2-40B4-BE49-F238E27FC236}">
                      <a16:creationId xmlns:a16="http://schemas.microsoft.com/office/drawing/2014/main" id="{6F828217-7677-9879-7298-017167069B89}"/>
                    </a:ext>
                  </a:extLst>
                </p:cNvPr>
                <p:cNvPicPr/>
                <p:nvPr/>
              </p:nvPicPr>
              <p:blipFill>
                <a:blip r:embed="rId405"/>
                <a:stretch>
                  <a:fillRect/>
                </a:stretch>
              </p:blipFill>
              <p:spPr>
                <a:xfrm>
                  <a:off x="2689223" y="854481"/>
                  <a:ext cx="209520" cy="250560"/>
                </a:xfrm>
                <a:prstGeom prst="rect">
                  <a:avLst/>
                </a:prstGeom>
              </p:spPr>
            </p:pic>
          </mc:Fallback>
        </mc:AlternateContent>
        <mc:AlternateContent xmlns:mc="http://schemas.openxmlformats.org/markup-compatibility/2006">
          <mc:Choice xmlns:p14="http://schemas.microsoft.com/office/powerpoint/2010/main" Requires="p14">
            <p:contentPart p14:bwMode="auto" r:id="rId406">
              <p14:nvContentPartPr>
                <p14:cNvPr id="231" name="Ink 230">
                  <a:extLst>
                    <a:ext uri="{FF2B5EF4-FFF2-40B4-BE49-F238E27FC236}">
                      <a16:creationId xmlns:a16="http://schemas.microsoft.com/office/drawing/2014/main" id="{1BC79A5B-2D06-9607-7B3E-58EA7672D046}"/>
                    </a:ext>
                  </a:extLst>
                </p14:cNvPr>
                <p14:cNvContentPartPr/>
                <p14:nvPr/>
              </p14:nvContentPartPr>
              <p14:xfrm>
                <a:off x="2689223" y="781401"/>
                <a:ext cx="200880" cy="70200"/>
              </p14:xfrm>
            </p:contentPart>
          </mc:Choice>
          <mc:Fallback>
            <p:pic>
              <p:nvPicPr>
                <p:cNvPr id="231" name="Ink 230">
                  <a:extLst>
                    <a:ext uri="{FF2B5EF4-FFF2-40B4-BE49-F238E27FC236}">
                      <a16:creationId xmlns:a16="http://schemas.microsoft.com/office/drawing/2014/main" id="{1BC79A5B-2D06-9607-7B3E-58EA7672D046}"/>
                    </a:ext>
                  </a:extLst>
                </p:cNvPr>
                <p:cNvPicPr/>
                <p:nvPr/>
              </p:nvPicPr>
              <p:blipFill>
                <a:blip r:embed="rId407"/>
                <a:stretch>
                  <a:fillRect/>
                </a:stretch>
              </p:blipFill>
              <p:spPr>
                <a:xfrm>
                  <a:off x="2680223" y="772761"/>
                  <a:ext cx="218520" cy="87840"/>
                </a:xfrm>
                <a:prstGeom prst="rect">
                  <a:avLst/>
                </a:prstGeom>
              </p:spPr>
            </p:pic>
          </mc:Fallback>
        </mc:AlternateContent>
        <mc:AlternateContent xmlns:mc="http://schemas.openxmlformats.org/markup-compatibility/2006">
          <mc:Choice xmlns:p14="http://schemas.microsoft.com/office/powerpoint/2010/main" Requires="p14">
            <p:contentPart p14:bwMode="auto" r:id="rId408">
              <p14:nvContentPartPr>
                <p14:cNvPr id="232" name="Ink 231">
                  <a:extLst>
                    <a:ext uri="{FF2B5EF4-FFF2-40B4-BE49-F238E27FC236}">
                      <a16:creationId xmlns:a16="http://schemas.microsoft.com/office/drawing/2014/main" id="{6A8EEABC-40E6-096E-39D2-488D81C77757}"/>
                    </a:ext>
                  </a:extLst>
                </p14:cNvPr>
                <p14:cNvContentPartPr/>
                <p14:nvPr/>
              </p14:nvContentPartPr>
              <p14:xfrm>
                <a:off x="832703" y="2723601"/>
                <a:ext cx="160200" cy="86760"/>
              </p14:xfrm>
            </p:contentPart>
          </mc:Choice>
          <mc:Fallback>
            <p:pic>
              <p:nvPicPr>
                <p:cNvPr id="232" name="Ink 231">
                  <a:extLst>
                    <a:ext uri="{FF2B5EF4-FFF2-40B4-BE49-F238E27FC236}">
                      <a16:creationId xmlns:a16="http://schemas.microsoft.com/office/drawing/2014/main" id="{6A8EEABC-40E6-096E-39D2-488D81C77757}"/>
                    </a:ext>
                  </a:extLst>
                </p:cNvPr>
                <p:cNvPicPr/>
                <p:nvPr/>
              </p:nvPicPr>
              <p:blipFill>
                <a:blip r:embed="rId409"/>
                <a:stretch>
                  <a:fillRect/>
                </a:stretch>
              </p:blipFill>
              <p:spPr>
                <a:xfrm>
                  <a:off x="823703" y="2714601"/>
                  <a:ext cx="177840" cy="104400"/>
                </a:xfrm>
                <a:prstGeom prst="rect">
                  <a:avLst/>
                </a:prstGeom>
              </p:spPr>
            </p:pic>
          </mc:Fallback>
        </mc:AlternateContent>
        <mc:AlternateContent xmlns:mc="http://schemas.openxmlformats.org/markup-compatibility/2006">
          <mc:Choice xmlns:p14="http://schemas.microsoft.com/office/powerpoint/2010/main" Requires="p14">
            <p:contentPart p14:bwMode="auto" r:id="rId410">
              <p14:nvContentPartPr>
                <p14:cNvPr id="233" name="Ink 232">
                  <a:extLst>
                    <a:ext uri="{FF2B5EF4-FFF2-40B4-BE49-F238E27FC236}">
                      <a16:creationId xmlns:a16="http://schemas.microsoft.com/office/drawing/2014/main" id="{35106BF7-83EE-7065-716B-7142F3F548E1}"/>
                    </a:ext>
                  </a:extLst>
                </p14:cNvPr>
                <p14:cNvContentPartPr/>
                <p14:nvPr/>
              </p14:nvContentPartPr>
              <p14:xfrm>
                <a:off x="1408703" y="2346681"/>
                <a:ext cx="851040" cy="280440"/>
              </p14:xfrm>
            </p:contentPart>
          </mc:Choice>
          <mc:Fallback>
            <p:pic>
              <p:nvPicPr>
                <p:cNvPr id="233" name="Ink 232">
                  <a:extLst>
                    <a:ext uri="{FF2B5EF4-FFF2-40B4-BE49-F238E27FC236}">
                      <a16:creationId xmlns:a16="http://schemas.microsoft.com/office/drawing/2014/main" id="{35106BF7-83EE-7065-716B-7142F3F548E1}"/>
                    </a:ext>
                  </a:extLst>
                </p:cNvPr>
                <p:cNvPicPr/>
                <p:nvPr/>
              </p:nvPicPr>
              <p:blipFill>
                <a:blip r:embed="rId411"/>
                <a:stretch>
                  <a:fillRect/>
                </a:stretch>
              </p:blipFill>
              <p:spPr>
                <a:xfrm>
                  <a:off x="1400063" y="2338041"/>
                  <a:ext cx="868680" cy="298080"/>
                </a:xfrm>
                <a:prstGeom prst="rect">
                  <a:avLst/>
                </a:prstGeom>
              </p:spPr>
            </p:pic>
          </mc:Fallback>
        </mc:AlternateContent>
        <mc:AlternateContent xmlns:mc="http://schemas.openxmlformats.org/markup-compatibility/2006">
          <mc:Choice xmlns:p14="http://schemas.microsoft.com/office/powerpoint/2010/main" Requires="p14">
            <p:contentPart p14:bwMode="auto" r:id="rId412">
              <p14:nvContentPartPr>
                <p14:cNvPr id="234" name="Ink 233">
                  <a:extLst>
                    <a:ext uri="{FF2B5EF4-FFF2-40B4-BE49-F238E27FC236}">
                      <a16:creationId xmlns:a16="http://schemas.microsoft.com/office/drawing/2014/main" id="{E282633B-CC92-1296-BE8E-BC31B77BF0D6}"/>
                    </a:ext>
                  </a:extLst>
                </p14:cNvPr>
                <p14:cNvContentPartPr/>
                <p14:nvPr/>
              </p14:nvContentPartPr>
              <p14:xfrm>
                <a:off x="2498783" y="1911081"/>
                <a:ext cx="1383480" cy="401400"/>
              </p14:xfrm>
            </p:contentPart>
          </mc:Choice>
          <mc:Fallback>
            <p:pic>
              <p:nvPicPr>
                <p:cNvPr id="234" name="Ink 233">
                  <a:extLst>
                    <a:ext uri="{FF2B5EF4-FFF2-40B4-BE49-F238E27FC236}">
                      <a16:creationId xmlns:a16="http://schemas.microsoft.com/office/drawing/2014/main" id="{E282633B-CC92-1296-BE8E-BC31B77BF0D6}"/>
                    </a:ext>
                  </a:extLst>
                </p:cNvPr>
                <p:cNvPicPr/>
                <p:nvPr/>
              </p:nvPicPr>
              <p:blipFill>
                <a:blip r:embed="rId413"/>
                <a:stretch>
                  <a:fillRect/>
                </a:stretch>
              </p:blipFill>
              <p:spPr>
                <a:xfrm>
                  <a:off x="2490143" y="1902081"/>
                  <a:ext cx="1401120" cy="419040"/>
                </a:xfrm>
                <a:prstGeom prst="rect">
                  <a:avLst/>
                </a:prstGeom>
              </p:spPr>
            </p:pic>
          </mc:Fallback>
        </mc:AlternateContent>
        <mc:AlternateContent xmlns:mc="http://schemas.openxmlformats.org/markup-compatibility/2006">
          <mc:Choice xmlns:p14="http://schemas.microsoft.com/office/powerpoint/2010/main" Requires="p14">
            <p:contentPart p14:bwMode="auto" r:id="rId414">
              <p14:nvContentPartPr>
                <p14:cNvPr id="235" name="Ink 234">
                  <a:extLst>
                    <a:ext uri="{FF2B5EF4-FFF2-40B4-BE49-F238E27FC236}">
                      <a16:creationId xmlns:a16="http://schemas.microsoft.com/office/drawing/2014/main" id="{86609CCF-DCDE-105E-5B9B-9769EDDA42F3}"/>
                    </a:ext>
                  </a:extLst>
                </p14:cNvPr>
                <p14:cNvContentPartPr/>
                <p14:nvPr/>
              </p14:nvContentPartPr>
              <p14:xfrm>
                <a:off x="4159823" y="1692201"/>
                <a:ext cx="605520" cy="155160"/>
              </p14:xfrm>
            </p:contentPart>
          </mc:Choice>
          <mc:Fallback>
            <p:pic>
              <p:nvPicPr>
                <p:cNvPr id="235" name="Ink 234">
                  <a:extLst>
                    <a:ext uri="{FF2B5EF4-FFF2-40B4-BE49-F238E27FC236}">
                      <a16:creationId xmlns:a16="http://schemas.microsoft.com/office/drawing/2014/main" id="{86609CCF-DCDE-105E-5B9B-9769EDDA42F3}"/>
                    </a:ext>
                  </a:extLst>
                </p:cNvPr>
                <p:cNvPicPr/>
                <p:nvPr/>
              </p:nvPicPr>
              <p:blipFill>
                <a:blip r:embed="rId415"/>
                <a:stretch>
                  <a:fillRect/>
                </a:stretch>
              </p:blipFill>
              <p:spPr>
                <a:xfrm>
                  <a:off x="4150823" y="1683561"/>
                  <a:ext cx="623160" cy="172800"/>
                </a:xfrm>
                <a:prstGeom prst="rect">
                  <a:avLst/>
                </a:prstGeom>
              </p:spPr>
            </p:pic>
          </mc:Fallback>
        </mc:AlternateContent>
        <mc:AlternateContent xmlns:mc="http://schemas.openxmlformats.org/markup-compatibility/2006">
          <mc:Choice xmlns:p14="http://schemas.microsoft.com/office/powerpoint/2010/main" Requires="p14">
            <p:contentPart p14:bwMode="auto" r:id="rId416">
              <p14:nvContentPartPr>
                <p14:cNvPr id="237" name="Ink 236">
                  <a:extLst>
                    <a:ext uri="{FF2B5EF4-FFF2-40B4-BE49-F238E27FC236}">
                      <a16:creationId xmlns:a16="http://schemas.microsoft.com/office/drawing/2014/main" id="{562F6920-8B9B-F567-D9BA-292AD31253C3}"/>
                    </a:ext>
                  </a:extLst>
                </p14:cNvPr>
                <p14:cNvContentPartPr/>
                <p14:nvPr/>
              </p14:nvContentPartPr>
              <p14:xfrm>
                <a:off x="1266863" y="3980361"/>
                <a:ext cx="383760" cy="239040"/>
              </p14:xfrm>
            </p:contentPart>
          </mc:Choice>
          <mc:Fallback>
            <p:pic>
              <p:nvPicPr>
                <p:cNvPr id="237" name="Ink 236">
                  <a:extLst>
                    <a:ext uri="{FF2B5EF4-FFF2-40B4-BE49-F238E27FC236}">
                      <a16:creationId xmlns:a16="http://schemas.microsoft.com/office/drawing/2014/main" id="{562F6920-8B9B-F567-D9BA-292AD31253C3}"/>
                    </a:ext>
                  </a:extLst>
                </p:cNvPr>
                <p:cNvPicPr/>
                <p:nvPr/>
              </p:nvPicPr>
              <p:blipFill>
                <a:blip r:embed="rId417"/>
                <a:stretch>
                  <a:fillRect/>
                </a:stretch>
              </p:blipFill>
              <p:spPr>
                <a:xfrm>
                  <a:off x="1258223" y="3971721"/>
                  <a:ext cx="401400" cy="256680"/>
                </a:xfrm>
                <a:prstGeom prst="rect">
                  <a:avLst/>
                </a:prstGeom>
              </p:spPr>
            </p:pic>
          </mc:Fallback>
        </mc:AlternateContent>
        <mc:AlternateContent xmlns:mc="http://schemas.openxmlformats.org/markup-compatibility/2006">
          <mc:Choice xmlns:p14="http://schemas.microsoft.com/office/powerpoint/2010/main" Requires="p14">
            <p:contentPart p14:bwMode="auto" r:id="rId418">
              <p14:nvContentPartPr>
                <p14:cNvPr id="238" name="Ink 237">
                  <a:extLst>
                    <a:ext uri="{FF2B5EF4-FFF2-40B4-BE49-F238E27FC236}">
                      <a16:creationId xmlns:a16="http://schemas.microsoft.com/office/drawing/2014/main" id="{C02BE91D-D788-4524-A4D6-ACE302FEEBA2}"/>
                    </a:ext>
                  </a:extLst>
                </p14:cNvPr>
                <p14:cNvContentPartPr/>
                <p14:nvPr/>
              </p14:nvContentPartPr>
              <p14:xfrm>
                <a:off x="1467023" y="3963801"/>
                <a:ext cx="214200" cy="156960"/>
              </p14:xfrm>
            </p:contentPart>
          </mc:Choice>
          <mc:Fallback>
            <p:pic>
              <p:nvPicPr>
                <p:cNvPr id="238" name="Ink 237">
                  <a:extLst>
                    <a:ext uri="{FF2B5EF4-FFF2-40B4-BE49-F238E27FC236}">
                      <a16:creationId xmlns:a16="http://schemas.microsoft.com/office/drawing/2014/main" id="{C02BE91D-D788-4524-A4D6-ACE302FEEBA2}"/>
                    </a:ext>
                  </a:extLst>
                </p:cNvPr>
                <p:cNvPicPr/>
                <p:nvPr/>
              </p:nvPicPr>
              <p:blipFill>
                <a:blip r:embed="rId419"/>
                <a:stretch>
                  <a:fillRect/>
                </a:stretch>
              </p:blipFill>
              <p:spPr>
                <a:xfrm>
                  <a:off x="1458023" y="3955161"/>
                  <a:ext cx="231840" cy="174600"/>
                </a:xfrm>
                <a:prstGeom prst="rect">
                  <a:avLst/>
                </a:prstGeom>
              </p:spPr>
            </p:pic>
          </mc:Fallback>
        </mc:AlternateContent>
        <mc:AlternateContent xmlns:mc="http://schemas.openxmlformats.org/markup-compatibility/2006">
          <mc:Choice xmlns:p14="http://schemas.microsoft.com/office/powerpoint/2010/main" Requires="p14">
            <p:contentPart p14:bwMode="auto" r:id="rId420">
              <p14:nvContentPartPr>
                <p14:cNvPr id="239" name="Ink 238">
                  <a:extLst>
                    <a:ext uri="{FF2B5EF4-FFF2-40B4-BE49-F238E27FC236}">
                      <a16:creationId xmlns:a16="http://schemas.microsoft.com/office/drawing/2014/main" id="{073270F3-FEDE-69FB-30E5-0DBE6C2B12B6}"/>
                    </a:ext>
                  </a:extLst>
                </p14:cNvPr>
                <p14:cNvContentPartPr/>
                <p14:nvPr/>
              </p14:nvContentPartPr>
              <p14:xfrm>
                <a:off x="842423" y="4457721"/>
                <a:ext cx="309600" cy="353520"/>
              </p14:xfrm>
            </p:contentPart>
          </mc:Choice>
          <mc:Fallback>
            <p:pic>
              <p:nvPicPr>
                <p:cNvPr id="239" name="Ink 238">
                  <a:extLst>
                    <a:ext uri="{FF2B5EF4-FFF2-40B4-BE49-F238E27FC236}">
                      <a16:creationId xmlns:a16="http://schemas.microsoft.com/office/drawing/2014/main" id="{073270F3-FEDE-69FB-30E5-0DBE6C2B12B6}"/>
                    </a:ext>
                  </a:extLst>
                </p:cNvPr>
                <p:cNvPicPr/>
                <p:nvPr/>
              </p:nvPicPr>
              <p:blipFill>
                <a:blip r:embed="rId421"/>
                <a:stretch>
                  <a:fillRect/>
                </a:stretch>
              </p:blipFill>
              <p:spPr>
                <a:xfrm>
                  <a:off x="833783" y="4449081"/>
                  <a:ext cx="327240" cy="371160"/>
                </a:xfrm>
                <a:prstGeom prst="rect">
                  <a:avLst/>
                </a:prstGeom>
              </p:spPr>
            </p:pic>
          </mc:Fallback>
        </mc:AlternateContent>
        <mc:AlternateContent xmlns:mc="http://schemas.openxmlformats.org/markup-compatibility/2006">
          <mc:Choice xmlns:p14="http://schemas.microsoft.com/office/powerpoint/2010/main" Requires="p14">
            <p:contentPart p14:bwMode="auto" r:id="rId422">
              <p14:nvContentPartPr>
                <p14:cNvPr id="240" name="Ink 239">
                  <a:extLst>
                    <a:ext uri="{FF2B5EF4-FFF2-40B4-BE49-F238E27FC236}">
                      <a16:creationId xmlns:a16="http://schemas.microsoft.com/office/drawing/2014/main" id="{45E252C5-9988-23D1-7548-C96A5A2C6F17}"/>
                    </a:ext>
                  </a:extLst>
                </p14:cNvPr>
                <p14:cNvContentPartPr/>
                <p14:nvPr/>
              </p14:nvContentPartPr>
              <p14:xfrm>
                <a:off x="1222223" y="4476081"/>
                <a:ext cx="185040" cy="222840"/>
              </p14:xfrm>
            </p:contentPart>
          </mc:Choice>
          <mc:Fallback>
            <p:pic>
              <p:nvPicPr>
                <p:cNvPr id="240" name="Ink 239">
                  <a:extLst>
                    <a:ext uri="{FF2B5EF4-FFF2-40B4-BE49-F238E27FC236}">
                      <a16:creationId xmlns:a16="http://schemas.microsoft.com/office/drawing/2014/main" id="{45E252C5-9988-23D1-7548-C96A5A2C6F17}"/>
                    </a:ext>
                  </a:extLst>
                </p:cNvPr>
                <p:cNvPicPr/>
                <p:nvPr/>
              </p:nvPicPr>
              <p:blipFill>
                <a:blip r:embed="rId423"/>
                <a:stretch>
                  <a:fillRect/>
                </a:stretch>
              </p:blipFill>
              <p:spPr>
                <a:xfrm>
                  <a:off x="1213223" y="4467441"/>
                  <a:ext cx="202680" cy="240480"/>
                </a:xfrm>
                <a:prstGeom prst="rect">
                  <a:avLst/>
                </a:prstGeom>
              </p:spPr>
            </p:pic>
          </mc:Fallback>
        </mc:AlternateContent>
        <mc:AlternateContent xmlns:mc="http://schemas.openxmlformats.org/markup-compatibility/2006">
          <mc:Choice xmlns:p14="http://schemas.microsoft.com/office/powerpoint/2010/main" Requires="p14">
            <p:contentPart p14:bwMode="auto" r:id="rId424">
              <p14:nvContentPartPr>
                <p14:cNvPr id="241" name="Ink 240">
                  <a:extLst>
                    <a:ext uri="{FF2B5EF4-FFF2-40B4-BE49-F238E27FC236}">
                      <a16:creationId xmlns:a16="http://schemas.microsoft.com/office/drawing/2014/main" id="{B1C85486-5431-8A27-91D9-2BE76A0606A8}"/>
                    </a:ext>
                  </a:extLst>
                </p14:cNvPr>
                <p14:cNvContentPartPr/>
                <p14:nvPr/>
              </p14:nvContentPartPr>
              <p14:xfrm>
                <a:off x="1353263" y="4315881"/>
                <a:ext cx="163800" cy="296640"/>
              </p14:xfrm>
            </p:contentPart>
          </mc:Choice>
          <mc:Fallback>
            <p:pic>
              <p:nvPicPr>
                <p:cNvPr id="241" name="Ink 240">
                  <a:extLst>
                    <a:ext uri="{FF2B5EF4-FFF2-40B4-BE49-F238E27FC236}">
                      <a16:creationId xmlns:a16="http://schemas.microsoft.com/office/drawing/2014/main" id="{B1C85486-5431-8A27-91D9-2BE76A0606A8}"/>
                    </a:ext>
                  </a:extLst>
                </p:cNvPr>
                <p:cNvPicPr/>
                <p:nvPr/>
              </p:nvPicPr>
              <p:blipFill>
                <a:blip r:embed="rId425"/>
                <a:stretch>
                  <a:fillRect/>
                </a:stretch>
              </p:blipFill>
              <p:spPr>
                <a:xfrm>
                  <a:off x="1344263" y="4307241"/>
                  <a:ext cx="181440" cy="314280"/>
                </a:xfrm>
                <a:prstGeom prst="rect">
                  <a:avLst/>
                </a:prstGeom>
              </p:spPr>
            </p:pic>
          </mc:Fallback>
        </mc:AlternateContent>
        <mc:AlternateContent xmlns:mc="http://schemas.openxmlformats.org/markup-compatibility/2006">
          <mc:Choice xmlns:p14="http://schemas.microsoft.com/office/powerpoint/2010/main" Requires="p14">
            <p:contentPart p14:bwMode="auto" r:id="rId426">
              <p14:nvContentPartPr>
                <p14:cNvPr id="242" name="Ink 241">
                  <a:extLst>
                    <a:ext uri="{FF2B5EF4-FFF2-40B4-BE49-F238E27FC236}">
                      <a16:creationId xmlns:a16="http://schemas.microsoft.com/office/drawing/2014/main" id="{3E3469D0-25D6-F7E0-37F0-00B8C9290B8B}"/>
                    </a:ext>
                  </a:extLst>
                </p14:cNvPr>
                <p14:cNvContentPartPr/>
                <p14:nvPr/>
              </p14:nvContentPartPr>
              <p14:xfrm>
                <a:off x="1474223" y="4243881"/>
                <a:ext cx="150840" cy="326160"/>
              </p14:xfrm>
            </p:contentPart>
          </mc:Choice>
          <mc:Fallback>
            <p:pic>
              <p:nvPicPr>
                <p:cNvPr id="242" name="Ink 241">
                  <a:extLst>
                    <a:ext uri="{FF2B5EF4-FFF2-40B4-BE49-F238E27FC236}">
                      <a16:creationId xmlns:a16="http://schemas.microsoft.com/office/drawing/2014/main" id="{3E3469D0-25D6-F7E0-37F0-00B8C9290B8B}"/>
                    </a:ext>
                  </a:extLst>
                </p:cNvPr>
                <p:cNvPicPr/>
                <p:nvPr/>
              </p:nvPicPr>
              <p:blipFill>
                <a:blip r:embed="rId427"/>
                <a:stretch>
                  <a:fillRect/>
                </a:stretch>
              </p:blipFill>
              <p:spPr>
                <a:xfrm>
                  <a:off x="1465223" y="4234881"/>
                  <a:ext cx="168480" cy="343800"/>
                </a:xfrm>
                <a:prstGeom prst="rect">
                  <a:avLst/>
                </a:prstGeom>
              </p:spPr>
            </p:pic>
          </mc:Fallback>
        </mc:AlternateContent>
        <mc:AlternateContent xmlns:mc="http://schemas.openxmlformats.org/markup-compatibility/2006">
          <mc:Choice xmlns:p14="http://schemas.microsoft.com/office/powerpoint/2010/main" Requires="p14">
            <p:contentPart p14:bwMode="auto" r:id="rId428">
              <p14:nvContentPartPr>
                <p14:cNvPr id="243" name="Ink 242">
                  <a:extLst>
                    <a:ext uri="{FF2B5EF4-FFF2-40B4-BE49-F238E27FC236}">
                      <a16:creationId xmlns:a16="http://schemas.microsoft.com/office/drawing/2014/main" id="{C77F12E0-C2F8-3061-4003-C06AEB97B77B}"/>
                    </a:ext>
                  </a:extLst>
                </p14:cNvPr>
                <p14:cNvContentPartPr/>
                <p14:nvPr/>
              </p14:nvContentPartPr>
              <p14:xfrm>
                <a:off x="1378103" y="4180161"/>
                <a:ext cx="371520" cy="318960"/>
              </p14:xfrm>
            </p:contentPart>
          </mc:Choice>
          <mc:Fallback>
            <p:pic>
              <p:nvPicPr>
                <p:cNvPr id="243" name="Ink 242">
                  <a:extLst>
                    <a:ext uri="{FF2B5EF4-FFF2-40B4-BE49-F238E27FC236}">
                      <a16:creationId xmlns:a16="http://schemas.microsoft.com/office/drawing/2014/main" id="{C77F12E0-C2F8-3061-4003-C06AEB97B77B}"/>
                    </a:ext>
                  </a:extLst>
                </p:cNvPr>
                <p:cNvPicPr/>
                <p:nvPr/>
              </p:nvPicPr>
              <p:blipFill>
                <a:blip r:embed="rId429"/>
                <a:stretch>
                  <a:fillRect/>
                </a:stretch>
              </p:blipFill>
              <p:spPr>
                <a:xfrm>
                  <a:off x="1369103" y="4171521"/>
                  <a:ext cx="389160" cy="336600"/>
                </a:xfrm>
                <a:prstGeom prst="rect">
                  <a:avLst/>
                </a:prstGeom>
              </p:spPr>
            </p:pic>
          </mc:Fallback>
        </mc:AlternateContent>
        <mc:AlternateContent xmlns:mc="http://schemas.openxmlformats.org/markup-compatibility/2006">
          <mc:Choice xmlns:p14="http://schemas.microsoft.com/office/powerpoint/2010/main" Requires="p14">
            <p:contentPart p14:bwMode="auto" r:id="rId430">
              <p14:nvContentPartPr>
                <p14:cNvPr id="244" name="Ink 243">
                  <a:extLst>
                    <a:ext uri="{FF2B5EF4-FFF2-40B4-BE49-F238E27FC236}">
                      <a16:creationId xmlns:a16="http://schemas.microsoft.com/office/drawing/2014/main" id="{70D8AA45-944B-D5FA-0B34-F5F96831EFCC}"/>
                    </a:ext>
                  </a:extLst>
                </p14:cNvPr>
                <p14:cNvContentPartPr/>
                <p14:nvPr/>
              </p14:nvContentPartPr>
              <p14:xfrm>
                <a:off x="1736303" y="4159641"/>
                <a:ext cx="561240" cy="516240"/>
              </p14:xfrm>
            </p:contentPart>
          </mc:Choice>
          <mc:Fallback>
            <p:pic>
              <p:nvPicPr>
                <p:cNvPr id="244" name="Ink 243">
                  <a:extLst>
                    <a:ext uri="{FF2B5EF4-FFF2-40B4-BE49-F238E27FC236}">
                      <a16:creationId xmlns:a16="http://schemas.microsoft.com/office/drawing/2014/main" id="{70D8AA45-944B-D5FA-0B34-F5F96831EFCC}"/>
                    </a:ext>
                  </a:extLst>
                </p:cNvPr>
                <p:cNvPicPr/>
                <p:nvPr/>
              </p:nvPicPr>
              <p:blipFill>
                <a:blip r:embed="rId431"/>
                <a:stretch>
                  <a:fillRect/>
                </a:stretch>
              </p:blipFill>
              <p:spPr>
                <a:xfrm>
                  <a:off x="1727303" y="4151001"/>
                  <a:ext cx="578880" cy="533880"/>
                </a:xfrm>
                <a:prstGeom prst="rect">
                  <a:avLst/>
                </a:prstGeom>
              </p:spPr>
            </p:pic>
          </mc:Fallback>
        </mc:AlternateContent>
        <mc:AlternateContent xmlns:mc="http://schemas.openxmlformats.org/markup-compatibility/2006">
          <mc:Choice xmlns:p14="http://schemas.microsoft.com/office/powerpoint/2010/main" Requires="p14">
            <p:contentPart p14:bwMode="auto" r:id="rId432">
              <p14:nvContentPartPr>
                <p14:cNvPr id="245" name="Ink 244">
                  <a:extLst>
                    <a:ext uri="{FF2B5EF4-FFF2-40B4-BE49-F238E27FC236}">
                      <a16:creationId xmlns:a16="http://schemas.microsoft.com/office/drawing/2014/main" id="{9913B27D-2C00-0BBF-8978-0FB780DBBCE6}"/>
                    </a:ext>
                  </a:extLst>
                </p14:cNvPr>
                <p14:cNvContentPartPr/>
                <p14:nvPr/>
              </p14:nvContentPartPr>
              <p14:xfrm>
                <a:off x="1073903" y="912081"/>
                <a:ext cx="245520" cy="288720"/>
              </p14:xfrm>
            </p:contentPart>
          </mc:Choice>
          <mc:Fallback>
            <p:pic>
              <p:nvPicPr>
                <p:cNvPr id="245" name="Ink 244">
                  <a:extLst>
                    <a:ext uri="{FF2B5EF4-FFF2-40B4-BE49-F238E27FC236}">
                      <a16:creationId xmlns:a16="http://schemas.microsoft.com/office/drawing/2014/main" id="{9913B27D-2C00-0BBF-8978-0FB780DBBCE6}"/>
                    </a:ext>
                  </a:extLst>
                </p:cNvPr>
                <p:cNvPicPr/>
                <p:nvPr/>
              </p:nvPicPr>
              <p:blipFill>
                <a:blip r:embed="rId433"/>
                <a:stretch>
                  <a:fillRect/>
                </a:stretch>
              </p:blipFill>
              <p:spPr>
                <a:xfrm>
                  <a:off x="1065263" y="903441"/>
                  <a:ext cx="263160" cy="306360"/>
                </a:xfrm>
                <a:prstGeom prst="rect">
                  <a:avLst/>
                </a:prstGeom>
              </p:spPr>
            </p:pic>
          </mc:Fallback>
        </mc:AlternateContent>
        <mc:AlternateContent xmlns:mc="http://schemas.openxmlformats.org/markup-compatibility/2006">
          <mc:Choice xmlns:p14="http://schemas.microsoft.com/office/powerpoint/2010/main" Requires="p14">
            <p:contentPart p14:bwMode="auto" r:id="rId434">
              <p14:nvContentPartPr>
                <p14:cNvPr id="246" name="Ink 245">
                  <a:extLst>
                    <a:ext uri="{FF2B5EF4-FFF2-40B4-BE49-F238E27FC236}">
                      <a16:creationId xmlns:a16="http://schemas.microsoft.com/office/drawing/2014/main" id="{6519F744-4A26-5677-CC2E-9BEF95146B08}"/>
                    </a:ext>
                  </a:extLst>
                </p14:cNvPr>
                <p14:cNvContentPartPr/>
                <p14:nvPr/>
              </p14:nvContentPartPr>
              <p14:xfrm>
                <a:off x="1221863" y="1139241"/>
                <a:ext cx="132840" cy="91800"/>
              </p14:xfrm>
            </p:contentPart>
          </mc:Choice>
          <mc:Fallback>
            <p:pic>
              <p:nvPicPr>
                <p:cNvPr id="246" name="Ink 245">
                  <a:extLst>
                    <a:ext uri="{FF2B5EF4-FFF2-40B4-BE49-F238E27FC236}">
                      <a16:creationId xmlns:a16="http://schemas.microsoft.com/office/drawing/2014/main" id="{6519F744-4A26-5677-CC2E-9BEF95146B08}"/>
                    </a:ext>
                  </a:extLst>
                </p:cNvPr>
                <p:cNvPicPr/>
                <p:nvPr/>
              </p:nvPicPr>
              <p:blipFill>
                <a:blip r:embed="rId435"/>
                <a:stretch>
                  <a:fillRect/>
                </a:stretch>
              </p:blipFill>
              <p:spPr>
                <a:xfrm>
                  <a:off x="1212863" y="1130601"/>
                  <a:ext cx="150480" cy="109440"/>
                </a:xfrm>
                <a:prstGeom prst="rect">
                  <a:avLst/>
                </a:prstGeom>
              </p:spPr>
            </p:pic>
          </mc:Fallback>
        </mc:AlternateContent>
        <mc:AlternateContent xmlns:mc="http://schemas.openxmlformats.org/markup-compatibility/2006">
          <mc:Choice xmlns:p14="http://schemas.microsoft.com/office/powerpoint/2010/main" Requires="p14">
            <p:contentPart p14:bwMode="auto" r:id="rId436">
              <p14:nvContentPartPr>
                <p14:cNvPr id="247" name="Ink 246">
                  <a:extLst>
                    <a:ext uri="{FF2B5EF4-FFF2-40B4-BE49-F238E27FC236}">
                      <a16:creationId xmlns:a16="http://schemas.microsoft.com/office/drawing/2014/main" id="{A520275F-B415-5449-423E-26220F8A115C}"/>
                    </a:ext>
                  </a:extLst>
                </p14:cNvPr>
                <p14:cNvContentPartPr/>
                <p14:nvPr/>
              </p14:nvContentPartPr>
              <p14:xfrm>
                <a:off x="312143" y="551361"/>
                <a:ext cx="385200" cy="446760"/>
              </p14:xfrm>
            </p:contentPart>
          </mc:Choice>
          <mc:Fallback>
            <p:pic>
              <p:nvPicPr>
                <p:cNvPr id="247" name="Ink 246">
                  <a:extLst>
                    <a:ext uri="{FF2B5EF4-FFF2-40B4-BE49-F238E27FC236}">
                      <a16:creationId xmlns:a16="http://schemas.microsoft.com/office/drawing/2014/main" id="{A520275F-B415-5449-423E-26220F8A115C}"/>
                    </a:ext>
                  </a:extLst>
                </p:cNvPr>
                <p:cNvPicPr/>
                <p:nvPr/>
              </p:nvPicPr>
              <p:blipFill>
                <a:blip r:embed="rId437"/>
                <a:stretch>
                  <a:fillRect/>
                </a:stretch>
              </p:blipFill>
              <p:spPr>
                <a:xfrm>
                  <a:off x="303143" y="542721"/>
                  <a:ext cx="402840" cy="464400"/>
                </a:xfrm>
                <a:prstGeom prst="rect">
                  <a:avLst/>
                </a:prstGeom>
              </p:spPr>
            </p:pic>
          </mc:Fallback>
        </mc:AlternateContent>
        <mc:AlternateContent xmlns:mc="http://schemas.openxmlformats.org/markup-compatibility/2006">
          <mc:Choice xmlns:p14="http://schemas.microsoft.com/office/powerpoint/2010/main" Requires="p14">
            <p:contentPart p14:bwMode="auto" r:id="rId438">
              <p14:nvContentPartPr>
                <p14:cNvPr id="248" name="Ink 247">
                  <a:extLst>
                    <a:ext uri="{FF2B5EF4-FFF2-40B4-BE49-F238E27FC236}">
                      <a16:creationId xmlns:a16="http://schemas.microsoft.com/office/drawing/2014/main" id="{74D45813-1487-1287-4225-03918D506E58}"/>
                    </a:ext>
                  </a:extLst>
                </p14:cNvPr>
                <p14:cNvContentPartPr/>
                <p14:nvPr/>
              </p14:nvContentPartPr>
              <p14:xfrm>
                <a:off x="663863" y="251841"/>
                <a:ext cx="513720" cy="552960"/>
              </p14:xfrm>
            </p:contentPart>
          </mc:Choice>
          <mc:Fallback>
            <p:pic>
              <p:nvPicPr>
                <p:cNvPr id="248" name="Ink 247">
                  <a:extLst>
                    <a:ext uri="{FF2B5EF4-FFF2-40B4-BE49-F238E27FC236}">
                      <a16:creationId xmlns:a16="http://schemas.microsoft.com/office/drawing/2014/main" id="{74D45813-1487-1287-4225-03918D506E58}"/>
                    </a:ext>
                  </a:extLst>
                </p:cNvPr>
                <p:cNvPicPr/>
                <p:nvPr/>
              </p:nvPicPr>
              <p:blipFill>
                <a:blip r:embed="rId439"/>
                <a:stretch>
                  <a:fillRect/>
                </a:stretch>
              </p:blipFill>
              <p:spPr>
                <a:xfrm>
                  <a:off x="654863" y="242841"/>
                  <a:ext cx="531360" cy="570600"/>
                </a:xfrm>
                <a:prstGeom prst="rect">
                  <a:avLst/>
                </a:prstGeom>
              </p:spPr>
            </p:pic>
          </mc:Fallback>
        </mc:AlternateContent>
        <mc:AlternateContent xmlns:mc="http://schemas.openxmlformats.org/markup-compatibility/2006">
          <mc:Choice xmlns:p14="http://schemas.microsoft.com/office/powerpoint/2010/main" Requires="p14">
            <p:contentPart p14:bwMode="auto" r:id="rId440">
              <p14:nvContentPartPr>
                <p14:cNvPr id="249" name="Ink 248">
                  <a:extLst>
                    <a:ext uri="{FF2B5EF4-FFF2-40B4-BE49-F238E27FC236}">
                      <a16:creationId xmlns:a16="http://schemas.microsoft.com/office/drawing/2014/main" id="{162A29AF-B79A-5F3D-9452-58EFF1450AA8}"/>
                    </a:ext>
                  </a:extLst>
                </p14:cNvPr>
                <p14:cNvContentPartPr/>
                <p14:nvPr/>
              </p14:nvContentPartPr>
              <p14:xfrm>
                <a:off x="1195223" y="414921"/>
                <a:ext cx="88560" cy="133920"/>
              </p14:xfrm>
            </p:contentPart>
          </mc:Choice>
          <mc:Fallback>
            <p:pic>
              <p:nvPicPr>
                <p:cNvPr id="249" name="Ink 248">
                  <a:extLst>
                    <a:ext uri="{FF2B5EF4-FFF2-40B4-BE49-F238E27FC236}">
                      <a16:creationId xmlns:a16="http://schemas.microsoft.com/office/drawing/2014/main" id="{162A29AF-B79A-5F3D-9452-58EFF1450AA8}"/>
                    </a:ext>
                  </a:extLst>
                </p:cNvPr>
                <p:cNvPicPr/>
                <p:nvPr/>
              </p:nvPicPr>
              <p:blipFill>
                <a:blip r:embed="rId441"/>
                <a:stretch>
                  <a:fillRect/>
                </a:stretch>
              </p:blipFill>
              <p:spPr>
                <a:xfrm>
                  <a:off x="1186583" y="406281"/>
                  <a:ext cx="106200" cy="151560"/>
                </a:xfrm>
                <a:prstGeom prst="rect">
                  <a:avLst/>
                </a:prstGeom>
              </p:spPr>
            </p:pic>
          </mc:Fallback>
        </mc:AlternateContent>
        <mc:AlternateContent xmlns:mc="http://schemas.openxmlformats.org/markup-compatibility/2006">
          <mc:Choice xmlns:p14="http://schemas.microsoft.com/office/powerpoint/2010/main" Requires="p14">
            <p:contentPart p14:bwMode="auto" r:id="rId442">
              <p14:nvContentPartPr>
                <p14:cNvPr id="250" name="Ink 249">
                  <a:extLst>
                    <a:ext uri="{FF2B5EF4-FFF2-40B4-BE49-F238E27FC236}">
                      <a16:creationId xmlns:a16="http://schemas.microsoft.com/office/drawing/2014/main" id="{5970F373-F7C8-AACB-DE85-B0F59F27B00F}"/>
                    </a:ext>
                  </a:extLst>
                </p14:cNvPr>
                <p14:cNvContentPartPr/>
                <p14:nvPr/>
              </p14:nvContentPartPr>
              <p14:xfrm>
                <a:off x="1192343" y="340761"/>
                <a:ext cx="28080" cy="31320"/>
              </p14:xfrm>
            </p:contentPart>
          </mc:Choice>
          <mc:Fallback>
            <p:pic>
              <p:nvPicPr>
                <p:cNvPr id="250" name="Ink 249">
                  <a:extLst>
                    <a:ext uri="{FF2B5EF4-FFF2-40B4-BE49-F238E27FC236}">
                      <a16:creationId xmlns:a16="http://schemas.microsoft.com/office/drawing/2014/main" id="{5970F373-F7C8-AACB-DE85-B0F59F27B00F}"/>
                    </a:ext>
                  </a:extLst>
                </p:cNvPr>
                <p:cNvPicPr/>
                <p:nvPr/>
              </p:nvPicPr>
              <p:blipFill>
                <a:blip r:embed="rId443"/>
                <a:stretch>
                  <a:fillRect/>
                </a:stretch>
              </p:blipFill>
              <p:spPr>
                <a:xfrm>
                  <a:off x="1183703" y="332121"/>
                  <a:ext cx="45720" cy="48960"/>
                </a:xfrm>
                <a:prstGeom prst="rect">
                  <a:avLst/>
                </a:prstGeom>
              </p:spPr>
            </p:pic>
          </mc:Fallback>
        </mc:AlternateContent>
        <mc:AlternateContent xmlns:mc="http://schemas.openxmlformats.org/markup-compatibility/2006">
          <mc:Choice xmlns:p14="http://schemas.microsoft.com/office/powerpoint/2010/main" Requires="p14">
            <p:contentPart p14:bwMode="auto" r:id="rId444">
              <p14:nvContentPartPr>
                <p14:cNvPr id="251" name="Ink 250">
                  <a:extLst>
                    <a:ext uri="{FF2B5EF4-FFF2-40B4-BE49-F238E27FC236}">
                      <a16:creationId xmlns:a16="http://schemas.microsoft.com/office/drawing/2014/main" id="{93BB636B-26CE-A400-DFA6-1B93198B76DA}"/>
                    </a:ext>
                  </a:extLst>
                </p14:cNvPr>
                <p14:cNvContentPartPr/>
                <p14:nvPr/>
              </p14:nvContentPartPr>
              <p14:xfrm>
                <a:off x="1256423" y="255441"/>
                <a:ext cx="587880" cy="378720"/>
              </p14:xfrm>
            </p:contentPart>
          </mc:Choice>
          <mc:Fallback>
            <p:pic>
              <p:nvPicPr>
                <p:cNvPr id="251" name="Ink 250">
                  <a:extLst>
                    <a:ext uri="{FF2B5EF4-FFF2-40B4-BE49-F238E27FC236}">
                      <a16:creationId xmlns:a16="http://schemas.microsoft.com/office/drawing/2014/main" id="{93BB636B-26CE-A400-DFA6-1B93198B76DA}"/>
                    </a:ext>
                  </a:extLst>
                </p:cNvPr>
                <p:cNvPicPr/>
                <p:nvPr/>
              </p:nvPicPr>
              <p:blipFill>
                <a:blip r:embed="rId445"/>
                <a:stretch>
                  <a:fillRect/>
                </a:stretch>
              </p:blipFill>
              <p:spPr>
                <a:xfrm>
                  <a:off x="1247423" y="246441"/>
                  <a:ext cx="605520" cy="396360"/>
                </a:xfrm>
                <a:prstGeom prst="rect">
                  <a:avLst/>
                </a:prstGeom>
              </p:spPr>
            </p:pic>
          </mc:Fallback>
        </mc:AlternateContent>
        <mc:AlternateContent xmlns:mc="http://schemas.openxmlformats.org/markup-compatibility/2006">
          <mc:Choice xmlns:p14="http://schemas.microsoft.com/office/powerpoint/2010/main" Requires="p14">
            <p:contentPart p14:bwMode="auto" r:id="rId446">
              <p14:nvContentPartPr>
                <p14:cNvPr id="254" name="Ink 253">
                  <a:extLst>
                    <a:ext uri="{FF2B5EF4-FFF2-40B4-BE49-F238E27FC236}">
                      <a16:creationId xmlns:a16="http://schemas.microsoft.com/office/drawing/2014/main" id="{91C67981-49CF-02FE-0269-A289A7254AAB}"/>
                    </a:ext>
                  </a:extLst>
                </p14:cNvPr>
                <p14:cNvContentPartPr/>
                <p14:nvPr/>
              </p14:nvContentPartPr>
              <p14:xfrm>
                <a:off x="567743" y="3727281"/>
                <a:ext cx="318600" cy="539280"/>
              </p14:xfrm>
            </p:contentPart>
          </mc:Choice>
          <mc:Fallback>
            <p:pic>
              <p:nvPicPr>
                <p:cNvPr id="254" name="Ink 253">
                  <a:extLst>
                    <a:ext uri="{FF2B5EF4-FFF2-40B4-BE49-F238E27FC236}">
                      <a16:creationId xmlns:a16="http://schemas.microsoft.com/office/drawing/2014/main" id="{91C67981-49CF-02FE-0269-A289A7254AAB}"/>
                    </a:ext>
                  </a:extLst>
                </p:cNvPr>
                <p:cNvPicPr/>
                <p:nvPr/>
              </p:nvPicPr>
              <p:blipFill>
                <a:blip r:embed="rId447"/>
                <a:stretch>
                  <a:fillRect/>
                </a:stretch>
              </p:blipFill>
              <p:spPr>
                <a:xfrm>
                  <a:off x="558743" y="3718641"/>
                  <a:ext cx="336240" cy="556920"/>
                </a:xfrm>
                <a:prstGeom prst="rect">
                  <a:avLst/>
                </a:prstGeom>
              </p:spPr>
            </p:pic>
          </mc:Fallback>
        </mc:AlternateContent>
        <mc:AlternateContent xmlns:mc="http://schemas.openxmlformats.org/markup-compatibility/2006">
          <mc:Choice xmlns:p14="http://schemas.microsoft.com/office/powerpoint/2010/main" Requires="p14">
            <p:contentPart p14:bwMode="auto" r:id="rId448">
              <p14:nvContentPartPr>
                <p14:cNvPr id="255" name="Ink 254">
                  <a:extLst>
                    <a:ext uri="{FF2B5EF4-FFF2-40B4-BE49-F238E27FC236}">
                      <a16:creationId xmlns:a16="http://schemas.microsoft.com/office/drawing/2014/main" id="{789BD664-D965-DAF7-4C0D-82CA250A9B2E}"/>
                    </a:ext>
                  </a:extLst>
                </p14:cNvPr>
                <p14:cNvContentPartPr/>
                <p14:nvPr/>
              </p14:nvContentPartPr>
              <p14:xfrm>
                <a:off x="780143" y="4103841"/>
                <a:ext cx="187560" cy="131400"/>
              </p14:xfrm>
            </p:contentPart>
          </mc:Choice>
          <mc:Fallback>
            <p:pic>
              <p:nvPicPr>
                <p:cNvPr id="255" name="Ink 254">
                  <a:extLst>
                    <a:ext uri="{FF2B5EF4-FFF2-40B4-BE49-F238E27FC236}">
                      <a16:creationId xmlns:a16="http://schemas.microsoft.com/office/drawing/2014/main" id="{789BD664-D965-DAF7-4C0D-82CA250A9B2E}"/>
                    </a:ext>
                  </a:extLst>
                </p:cNvPr>
                <p:cNvPicPr/>
                <p:nvPr/>
              </p:nvPicPr>
              <p:blipFill>
                <a:blip r:embed="rId449"/>
                <a:stretch>
                  <a:fillRect/>
                </a:stretch>
              </p:blipFill>
              <p:spPr>
                <a:xfrm>
                  <a:off x="771143" y="4094841"/>
                  <a:ext cx="205200" cy="149040"/>
                </a:xfrm>
                <a:prstGeom prst="rect">
                  <a:avLst/>
                </a:prstGeom>
              </p:spPr>
            </p:pic>
          </mc:Fallback>
        </mc:AlternateContent>
        <mc:AlternateContent xmlns:mc="http://schemas.openxmlformats.org/markup-compatibility/2006">
          <mc:Choice xmlns:p14="http://schemas.microsoft.com/office/powerpoint/2010/main" Requires="p14">
            <p:contentPart p14:bwMode="auto" r:id="rId450">
              <p14:nvContentPartPr>
                <p14:cNvPr id="257" name="Ink 256">
                  <a:extLst>
                    <a:ext uri="{FF2B5EF4-FFF2-40B4-BE49-F238E27FC236}">
                      <a16:creationId xmlns:a16="http://schemas.microsoft.com/office/drawing/2014/main" id="{FC5D0306-8E5E-F2B2-FC32-9EEC729FEC94}"/>
                    </a:ext>
                  </a:extLst>
                </p14:cNvPr>
                <p14:cNvContentPartPr/>
                <p14:nvPr/>
              </p14:nvContentPartPr>
              <p14:xfrm>
                <a:off x="366503" y="1380081"/>
                <a:ext cx="262440" cy="575280"/>
              </p14:xfrm>
            </p:contentPart>
          </mc:Choice>
          <mc:Fallback>
            <p:pic>
              <p:nvPicPr>
                <p:cNvPr id="257" name="Ink 256">
                  <a:extLst>
                    <a:ext uri="{FF2B5EF4-FFF2-40B4-BE49-F238E27FC236}">
                      <a16:creationId xmlns:a16="http://schemas.microsoft.com/office/drawing/2014/main" id="{FC5D0306-8E5E-F2B2-FC32-9EEC729FEC94}"/>
                    </a:ext>
                  </a:extLst>
                </p:cNvPr>
                <p:cNvPicPr/>
                <p:nvPr/>
              </p:nvPicPr>
              <p:blipFill>
                <a:blip r:embed="rId451"/>
                <a:stretch>
                  <a:fillRect/>
                </a:stretch>
              </p:blipFill>
              <p:spPr>
                <a:xfrm>
                  <a:off x="357863" y="1371441"/>
                  <a:ext cx="280080" cy="592920"/>
                </a:xfrm>
                <a:prstGeom prst="rect">
                  <a:avLst/>
                </a:prstGeom>
              </p:spPr>
            </p:pic>
          </mc:Fallback>
        </mc:AlternateContent>
        <mc:AlternateContent xmlns:mc="http://schemas.openxmlformats.org/markup-compatibility/2006">
          <mc:Choice xmlns:p14="http://schemas.microsoft.com/office/powerpoint/2010/main" Requires="p14">
            <p:contentPart p14:bwMode="auto" r:id="rId452">
              <p14:nvContentPartPr>
                <p14:cNvPr id="258" name="Ink 257">
                  <a:extLst>
                    <a:ext uri="{FF2B5EF4-FFF2-40B4-BE49-F238E27FC236}">
                      <a16:creationId xmlns:a16="http://schemas.microsoft.com/office/drawing/2014/main" id="{7DDB0CB4-1C43-B1AF-0B92-D39B13806E7A}"/>
                    </a:ext>
                  </a:extLst>
                </p14:cNvPr>
                <p14:cNvContentPartPr/>
                <p14:nvPr/>
              </p14:nvContentPartPr>
              <p14:xfrm>
                <a:off x="505463" y="1331481"/>
                <a:ext cx="181440" cy="273240"/>
              </p14:xfrm>
            </p:contentPart>
          </mc:Choice>
          <mc:Fallback>
            <p:pic>
              <p:nvPicPr>
                <p:cNvPr id="258" name="Ink 257">
                  <a:extLst>
                    <a:ext uri="{FF2B5EF4-FFF2-40B4-BE49-F238E27FC236}">
                      <a16:creationId xmlns:a16="http://schemas.microsoft.com/office/drawing/2014/main" id="{7DDB0CB4-1C43-B1AF-0B92-D39B13806E7A}"/>
                    </a:ext>
                  </a:extLst>
                </p:cNvPr>
                <p:cNvPicPr/>
                <p:nvPr/>
              </p:nvPicPr>
              <p:blipFill>
                <a:blip r:embed="rId453"/>
                <a:stretch>
                  <a:fillRect/>
                </a:stretch>
              </p:blipFill>
              <p:spPr>
                <a:xfrm>
                  <a:off x="496823" y="1322481"/>
                  <a:ext cx="199080" cy="290880"/>
                </a:xfrm>
                <a:prstGeom prst="rect">
                  <a:avLst/>
                </a:prstGeom>
              </p:spPr>
            </p:pic>
          </mc:Fallback>
        </mc:AlternateContent>
        <mc:AlternateContent xmlns:mc="http://schemas.openxmlformats.org/markup-compatibility/2006">
          <mc:Choice xmlns:p14="http://schemas.microsoft.com/office/powerpoint/2010/main" Requires="p14">
            <p:contentPart p14:bwMode="auto" r:id="rId454">
              <p14:nvContentPartPr>
                <p14:cNvPr id="260" name="Ink 259">
                  <a:extLst>
                    <a:ext uri="{FF2B5EF4-FFF2-40B4-BE49-F238E27FC236}">
                      <a16:creationId xmlns:a16="http://schemas.microsoft.com/office/drawing/2014/main" id="{1306F50A-9E71-BA1C-5B4A-FD0565D0E122}"/>
                    </a:ext>
                  </a:extLst>
                </p14:cNvPr>
                <p14:cNvContentPartPr/>
                <p14:nvPr/>
              </p14:nvContentPartPr>
              <p14:xfrm>
                <a:off x="150863" y="2408241"/>
                <a:ext cx="210600" cy="423720"/>
              </p14:xfrm>
            </p:contentPart>
          </mc:Choice>
          <mc:Fallback>
            <p:pic>
              <p:nvPicPr>
                <p:cNvPr id="260" name="Ink 259">
                  <a:extLst>
                    <a:ext uri="{FF2B5EF4-FFF2-40B4-BE49-F238E27FC236}">
                      <a16:creationId xmlns:a16="http://schemas.microsoft.com/office/drawing/2014/main" id="{1306F50A-9E71-BA1C-5B4A-FD0565D0E122}"/>
                    </a:ext>
                  </a:extLst>
                </p:cNvPr>
                <p:cNvPicPr/>
                <p:nvPr/>
              </p:nvPicPr>
              <p:blipFill>
                <a:blip r:embed="rId455"/>
                <a:stretch>
                  <a:fillRect/>
                </a:stretch>
              </p:blipFill>
              <p:spPr>
                <a:xfrm>
                  <a:off x="141863" y="2399241"/>
                  <a:ext cx="228240" cy="441360"/>
                </a:xfrm>
                <a:prstGeom prst="rect">
                  <a:avLst/>
                </a:prstGeom>
              </p:spPr>
            </p:pic>
          </mc:Fallback>
        </mc:AlternateContent>
        <mc:AlternateContent xmlns:mc="http://schemas.openxmlformats.org/markup-compatibility/2006">
          <mc:Choice xmlns:p14="http://schemas.microsoft.com/office/powerpoint/2010/main" Requires="p14">
            <p:contentPart p14:bwMode="auto" r:id="rId456">
              <p14:nvContentPartPr>
                <p14:cNvPr id="261" name="Ink 260">
                  <a:extLst>
                    <a:ext uri="{FF2B5EF4-FFF2-40B4-BE49-F238E27FC236}">
                      <a16:creationId xmlns:a16="http://schemas.microsoft.com/office/drawing/2014/main" id="{796FE3E3-8590-3527-ABB2-7FDEB2DB4B7F}"/>
                    </a:ext>
                  </a:extLst>
                </p14:cNvPr>
                <p14:cNvContentPartPr/>
                <p14:nvPr/>
              </p14:nvContentPartPr>
              <p14:xfrm>
                <a:off x="159863" y="2401041"/>
                <a:ext cx="305280" cy="280440"/>
              </p14:xfrm>
            </p:contentPart>
          </mc:Choice>
          <mc:Fallback>
            <p:pic>
              <p:nvPicPr>
                <p:cNvPr id="261" name="Ink 260">
                  <a:extLst>
                    <a:ext uri="{FF2B5EF4-FFF2-40B4-BE49-F238E27FC236}">
                      <a16:creationId xmlns:a16="http://schemas.microsoft.com/office/drawing/2014/main" id="{796FE3E3-8590-3527-ABB2-7FDEB2DB4B7F}"/>
                    </a:ext>
                  </a:extLst>
                </p:cNvPr>
                <p:cNvPicPr/>
                <p:nvPr/>
              </p:nvPicPr>
              <p:blipFill>
                <a:blip r:embed="rId457"/>
                <a:stretch>
                  <a:fillRect/>
                </a:stretch>
              </p:blipFill>
              <p:spPr>
                <a:xfrm>
                  <a:off x="150863" y="2392401"/>
                  <a:ext cx="322920" cy="298080"/>
                </a:xfrm>
                <a:prstGeom prst="rect">
                  <a:avLst/>
                </a:prstGeom>
              </p:spPr>
            </p:pic>
          </mc:Fallback>
        </mc:AlternateContent>
        <mc:AlternateContent xmlns:mc="http://schemas.openxmlformats.org/markup-compatibility/2006">
          <mc:Choice xmlns:p14="http://schemas.microsoft.com/office/powerpoint/2010/main" Requires="p14">
            <p:contentPart p14:bwMode="auto" r:id="rId458">
              <p14:nvContentPartPr>
                <p14:cNvPr id="262" name="Ink 261">
                  <a:extLst>
                    <a:ext uri="{FF2B5EF4-FFF2-40B4-BE49-F238E27FC236}">
                      <a16:creationId xmlns:a16="http://schemas.microsoft.com/office/drawing/2014/main" id="{0B1E1F3C-BEA9-52EE-563B-E128128EE3A0}"/>
                    </a:ext>
                  </a:extLst>
                </p14:cNvPr>
                <p14:cNvContentPartPr/>
                <p14:nvPr/>
              </p14:nvContentPartPr>
              <p14:xfrm>
                <a:off x="418343" y="2339121"/>
                <a:ext cx="177840" cy="309600"/>
              </p14:xfrm>
            </p:contentPart>
          </mc:Choice>
          <mc:Fallback>
            <p:pic>
              <p:nvPicPr>
                <p:cNvPr id="262" name="Ink 261">
                  <a:extLst>
                    <a:ext uri="{FF2B5EF4-FFF2-40B4-BE49-F238E27FC236}">
                      <a16:creationId xmlns:a16="http://schemas.microsoft.com/office/drawing/2014/main" id="{0B1E1F3C-BEA9-52EE-563B-E128128EE3A0}"/>
                    </a:ext>
                  </a:extLst>
                </p:cNvPr>
                <p:cNvPicPr/>
                <p:nvPr/>
              </p:nvPicPr>
              <p:blipFill>
                <a:blip r:embed="rId459"/>
                <a:stretch>
                  <a:fillRect/>
                </a:stretch>
              </p:blipFill>
              <p:spPr>
                <a:xfrm>
                  <a:off x="409703" y="2330121"/>
                  <a:ext cx="195480" cy="327240"/>
                </a:xfrm>
                <a:prstGeom prst="rect">
                  <a:avLst/>
                </a:prstGeom>
              </p:spPr>
            </p:pic>
          </mc:Fallback>
        </mc:AlternateContent>
        <mc:AlternateContent xmlns:mc="http://schemas.openxmlformats.org/markup-compatibility/2006">
          <mc:Choice xmlns:p14="http://schemas.microsoft.com/office/powerpoint/2010/main" Requires="p14">
            <p:contentPart p14:bwMode="auto" r:id="rId460">
              <p14:nvContentPartPr>
                <p14:cNvPr id="263" name="Ink 262">
                  <a:extLst>
                    <a:ext uri="{FF2B5EF4-FFF2-40B4-BE49-F238E27FC236}">
                      <a16:creationId xmlns:a16="http://schemas.microsoft.com/office/drawing/2014/main" id="{83B000F5-70B8-7752-DE64-F33227B5BF15}"/>
                    </a:ext>
                  </a:extLst>
                </p14:cNvPr>
                <p14:cNvContentPartPr/>
                <p14:nvPr/>
              </p14:nvContentPartPr>
              <p14:xfrm>
                <a:off x="145823" y="2858961"/>
                <a:ext cx="394200" cy="435960"/>
              </p14:xfrm>
            </p:contentPart>
          </mc:Choice>
          <mc:Fallback>
            <p:pic>
              <p:nvPicPr>
                <p:cNvPr id="263" name="Ink 262">
                  <a:extLst>
                    <a:ext uri="{FF2B5EF4-FFF2-40B4-BE49-F238E27FC236}">
                      <a16:creationId xmlns:a16="http://schemas.microsoft.com/office/drawing/2014/main" id="{83B000F5-70B8-7752-DE64-F33227B5BF15}"/>
                    </a:ext>
                  </a:extLst>
                </p:cNvPr>
                <p:cNvPicPr/>
                <p:nvPr/>
              </p:nvPicPr>
              <p:blipFill>
                <a:blip r:embed="rId461"/>
                <a:stretch>
                  <a:fillRect/>
                </a:stretch>
              </p:blipFill>
              <p:spPr>
                <a:xfrm>
                  <a:off x="137183" y="2849961"/>
                  <a:ext cx="411840" cy="453600"/>
                </a:xfrm>
                <a:prstGeom prst="rect">
                  <a:avLst/>
                </a:prstGeom>
              </p:spPr>
            </p:pic>
          </mc:Fallback>
        </mc:AlternateContent>
        <mc:AlternateContent xmlns:mc="http://schemas.openxmlformats.org/markup-compatibility/2006">
          <mc:Choice xmlns:p14="http://schemas.microsoft.com/office/powerpoint/2010/main" Requires="p14">
            <p:contentPart p14:bwMode="auto" r:id="rId462">
              <p14:nvContentPartPr>
                <p14:cNvPr id="264" name="Ink 263">
                  <a:extLst>
                    <a:ext uri="{FF2B5EF4-FFF2-40B4-BE49-F238E27FC236}">
                      <a16:creationId xmlns:a16="http://schemas.microsoft.com/office/drawing/2014/main" id="{2A6BFDFC-0921-A014-C2E1-5440A2CA59B0}"/>
                    </a:ext>
                  </a:extLst>
                </p14:cNvPr>
                <p14:cNvContentPartPr/>
                <p14:nvPr/>
              </p14:nvContentPartPr>
              <p14:xfrm>
                <a:off x="489263" y="2618481"/>
                <a:ext cx="550080" cy="512640"/>
              </p14:xfrm>
            </p:contentPart>
          </mc:Choice>
          <mc:Fallback>
            <p:pic>
              <p:nvPicPr>
                <p:cNvPr id="264" name="Ink 263">
                  <a:extLst>
                    <a:ext uri="{FF2B5EF4-FFF2-40B4-BE49-F238E27FC236}">
                      <a16:creationId xmlns:a16="http://schemas.microsoft.com/office/drawing/2014/main" id="{2A6BFDFC-0921-A014-C2E1-5440A2CA59B0}"/>
                    </a:ext>
                  </a:extLst>
                </p:cNvPr>
                <p:cNvPicPr/>
                <p:nvPr/>
              </p:nvPicPr>
              <p:blipFill>
                <a:blip r:embed="rId463"/>
                <a:stretch>
                  <a:fillRect/>
                </a:stretch>
              </p:blipFill>
              <p:spPr>
                <a:xfrm>
                  <a:off x="480623" y="2609841"/>
                  <a:ext cx="567720" cy="530280"/>
                </a:xfrm>
                <a:prstGeom prst="rect">
                  <a:avLst/>
                </a:prstGeom>
              </p:spPr>
            </p:pic>
          </mc:Fallback>
        </mc:AlternateContent>
        <mc:AlternateContent xmlns:mc="http://schemas.openxmlformats.org/markup-compatibility/2006">
          <mc:Choice xmlns:p14="http://schemas.microsoft.com/office/powerpoint/2010/main" Requires="p14">
            <p:contentPart p14:bwMode="auto" r:id="rId464">
              <p14:nvContentPartPr>
                <p14:cNvPr id="265" name="Ink 264">
                  <a:extLst>
                    <a:ext uri="{FF2B5EF4-FFF2-40B4-BE49-F238E27FC236}">
                      <a16:creationId xmlns:a16="http://schemas.microsoft.com/office/drawing/2014/main" id="{298D46C5-C555-E9D2-2A99-2E63CF2424A0}"/>
                    </a:ext>
                  </a:extLst>
                </p14:cNvPr>
                <p14:cNvContentPartPr/>
                <p14:nvPr/>
              </p14:nvContentPartPr>
              <p14:xfrm>
                <a:off x="1049783" y="2578161"/>
                <a:ext cx="175680" cy="278640"/>
              </p14:xfrm>
            </p:contentPart>
          </mc:Choice>
          <mc:Fallback>
            <p:pic>
              <p:nvPicPr>
                <p:cNvPr id="265" name="Ink 264">
                  <a:extLst>
                    <a:ext uri="{FF2B5EF4-FFF2-40B4-BE49-F238E27FC236}">
                      <a16:creationId xmlns:a16="http://schemas.microsoft.com/office/drawing/2014/main" id="{298D46C5-C555-E9D2-2A99-2E63CF2424A0}"/>
                    </a:ext>
                  </a:extLst>
                </p:cNvPr>
                <p:cNvPicPr/>
                <p:nvPr/>
              </p:nvPicPr>
              <p:blipFill>
                <a:blip r:embed="rId465"/>
                <a:stretch>
                  <a:fillRect/>
                </a:stretch>
              </p:blipFill>
              <p:spPr>
                <a:xfrm>
                  <a:off x="1041143" y="2569521"/>
                  <a:ext cx="193320" cy="296280"/>
                </a:xfrm>
                <a:prstGeom prst="rect">
                  <a:avLst/>
                </a:prstGeom>
              </p:spPr>
            </p:pic>
          </mc:Fallback>
        </mc:AlternateContent>
        <mc:AlternateContent xmlns:mc="http://schemas.openxmlformats.org/markup-compatibility/2006">
          <mc:Choice xmlns:p14="http://schemas.microsoft.com/office/powerpoint/2010/main" Requires="p14">
            <p:contentPart p14:bwMode="auto" r:id="rId466">
              <p14:nvContentPartPr>
                <p14:cNvPr id="267" name="Ink 266">
                  <a:extLst>
                    <a:ext uri="{FF2B5EF4-FFF2-40B4-BE49-F238E27FC236}">
                      <a16:creationId xmlns:a16="http://schemas.microsoft.com/office/drawing/2014/main" id="{AEC01C47-EEE0-1709-4260-1922DEC2A64A}"/>
                    </a:ext>
                  </a:extLst>
                </p14:cNvPr>
                <p14:cNvContentPartPr/>
                <p14:nvPr/>
              </p14:nvContentPartPr>
              <p14:xfrm>
                <a:off x="19103" y="2049321"/>
                <a:ext cx="1444320" cy="1201680"/>
              </p14:xfrm>
            </p:contentPart>
          </mc:Choice>
          <mc:Fallback>
            <p:pic>
              <p:nvPicPr>
                <p:cNvPr id="267" name="Ink 266">
                  <a:extLst>
                    <a:ext uri="{FF2B5EF4-FFF2-40B4-BE49-F238E27FC236}">
                      <a16:creationId xmlns:a16="http://schemas.microsoft.com/office/drawing/2014/main" id="{AEC01C47-EEE0-1709-4260-1922DEC2A64A}"/>
                    </a:ext>
                  </a:extLst>
                </p:cNvPr>
                <p:cNvPicPr/>
                <p:nvPr/>
              </p:nvPicPr>
              <p:blipFill>
                <a:blip r:embed="rId467"/>
                <a:stretch>
                  <a:fillRect/>
                </a:stretch>
              </p:blipFill>
              <p:spPr>
                <a:xfrm>
                  <a:off x="10103" y="2040681"/>
                  <a:ext cx="1461960" cy="1219320"/>
                </a:xfrm>
                <a:prstGeom prst="rect">
                  <a:avLst/>
                </a:prstGeom>
              </p:spPr>
            </p:pic>
          </mc:Fallback>
        </mc:AlternateContent>
        <mc:AlternateContent xmlns:mc="http://schemas.openxmlformats.org/markup-compatibility/2006">
          <mc:Choice xmlns:p14="http://schemas.microsoft.com/office/powerpoint/2010/main" Requires="p14">
            <p:contentPart p14:bwMode="auto" r:id="rId468">
              <p14:nvContentPartPr>
                <p14:cNvPr id="269" name="Ink 268">
                  <a:extLst>
                    <a:ext uri="{FF2B5EF4-FFF2-40B4-BE49-F238E27FC236}">
                      <a16:creationId xmlns:a16="http://schemas.microsoft.com/office/drawing/2014/main" id="{91D3275D-2647-5D9A-4C3D-FA1290E03615}"/>
                    </a:ext>
                  </a:extLst>
                </p14:cNvPr>
                <p14:cNvContentPartPr/>
                <p14:nvPr/>
              </p14:nvContentPartPr>
              <p14:xfrm>
                <a:off x="213503" y="3311841"/>
                <a:ext cx="295920" cy="217440"/>
              </p14:xfrm>
            </p:contentPart>
          </mc:Choice>
          <mc:Fallback>
            <p:pic>
              <p:nvPicPr>
                <p:cNvPr id="269" name="Ink 268">
                  <a:extLst>
                    <a:ext uri="{FF2B5EF4-FFF2-40B4-BE49-F238E27FC236}">
                      <a16:creationId xmlns:a16="http://schemas.microsoft.com/office/drawing/2014/main" id="{91D3275D-2647-5D9A-4C3D-FA1290E03615}"/>
                    </a:ext>
                  </a:extLst>
                </p:cNvPr>
                <p:cNvPicPr/>
                <p:nvPr/>
              </p:nvPicPr>
              <p:blipFill>
                <a:blip r:embed="rId469"/>
                <a:stretch>
                  <a:fillRect/>
                </a:stretch>
              </p:blipFill>
              <p:spPr>
                <a:xfrm>
                  <a:off x="204503" y="3303201"/>
                  <a:ext cx="313560" cy="235080"/>
                </a:xfrm>
                <a:prstGeom prst="rect">
                  <a:avLst/>
                </a:prstGeom>
              </p:spPr>
            </p:pic>
          </mc:Fallback>
        </mc:AlternateContent>
        <mc:AlternateContent xmlns:mc="http://schemas.openxmlformats.org/markup-compatibility/2006">
          <mc:Choice xmlns:p14="http://schemas.microsoft.com/office/powerpoint/2010/main" Requires="p14">
            <p:contentPart p14:bwMode="auto" r:id="rId470">
              <p14:nvContentPartPr>
                <p14:cNvPr id="270" name="Ink 269">
                  <a:extLst>
                    <a:ext uri="{FF2B5EF4-FFF2-40B4-BE49-F238E27FC236}">
                      <a16:creationId xmlns:a16="http://schemas.microsoft.com/office/drawing/2014/main" id="{212EAB23-3D3A-7A00-A0C2-5EFF5030470C}"/>
                    </a:ext>
                  </a:extLst>
                </p14:cNvPr>
                <p14:cNvContentPartPr/>
                <p14:nvPr/>
              </p14:nvContentPartPr>
              <p14:xfrm>
                <a:off x="388823" y="3276201"/>
                <a:ext cx="122040" cy="125640"/>
              </p14:xfrm>
            </p:contentPart>
          </mc:Choice>
          <mc:Fallback>
            <p:pic>
              <p:nvPicPr>
                <p:cNvPr id="270" name="Ink 269">
                  <a:extLst>
                    <a:ext uri="{FF2B5EF4-FFF2-40B4-BE49-F238E27FC236}">
                      <a16:creationId xmlns:a16="http://schemas.microsoft.com/office/drawing/2014/main" id="{212EAB23-3D3A-7A00-A0C2-5EFF5030470C}"/>
                    </a:ext>
                  </a:extLst>
                </p:cNvPr>
                <p:cNvPicPr/>
                <p:nvPr/>
              </p:nvPicPr>
              <p:blipFill>
                <a:blip r:embed="rId471"/>
                <a:stretch>
                  <a:fillRect/>
                </a:stretch>
              </p:blipFill>
              <p:spPr>
                <a:xfrm>
                  <a:off x="380183" y="3267561"/>
                  <a:ext cx="139680" cy="143280"/>
                </a:xfrm>
                <a:prstGeom prst="rect">
                  <a:avLst/>
                </a:prstGeom>
              </p:spPr>
            </p:pic>
          </mc:Fallback>
        </mc:AlternateContent>
        <mc:AlternateContent xmlns:mc="http://schemas.openxmlformats.org/markup-compatibility/2006">
          <mc:Choice xmlns:p14="http://schemas.microsoft.com/office/powerpoint/2010/main" Requires="p14">
            <p:contentPart p14:bwMode="auto" r:id="rId472">
              <p14:nvContentPartPr>
                <p14:cNvPr id="271" name="Ink 270">
                  <a:extLst>
                    <a:ext uri="{FF2B5EF4-FFF2-40B4-BE49-F238E27FC236}">
                      <a16:creationId xmlns:a16="http://schemas.microsoft.com/office/drawing/2014/main" id="{05512C64-7C1D-7E96-4811-E2126CE621DE}"/>
                    </a:ext>
                  </a:extLst>
                </p14:cNvPr>
                <p14:cNvContentPartPr/>
                <p14:nvPr/>
              </p14:nvContentPartPr>
              <p14:xfrm>
                <a:off x="290543" y="3356481"/>
                <a:ext cx="381600" cy="270720"/>
              </p14:xfrm>
            </p:contentPart>
          </mc:Choice>
          <mc:Fallback>
            <p:pic>
              <p:nvPicPr>
                <p:cNvPr id="271" name="Ink 270">
                  <a:extLst>
                    <a:ext uri="{FF2B5EF4-FFF2-40B4-BE49-F238E27FC236}">
                      <a16:creationId xmlns:a16="http://schemas.microsoft.com/office/drawing/2014/main" id="{05512C64-7C1D-7E96-4811-E2126CE621DE}"/>
                    </a:ext>
                  </a:extLst>
                </p:cNvPr>
                <p:cNvPicPr/>
                <p:nvPr/>
              </p:nvPicPr>
              <p:blipFill>
                <a:blip r:embed="rId473"/>
                <a:stretch>
                  <a:fillRect/>
                </a:stretch>
              </p:blipFill>
              <p:spPr>
                <a:xfrm>
                  <a:off x="281543" y="3347841"/>
                  <a:ext cx="399240" cy="288360"/>
                </a:xfrm>
                <a:prstGeom prst="rect">
                  <a:avLst/>
                </a:prstGeom>
              </p:spPr>
            </p:pic>
          </mc:Fallback>
        </mc:AlternateContent>
        <mc:AlternateContent xmlns:mc="http://schemas.openxmlformats.org/markup-compatibility/2006">
          <mc:Choice xmlns:p14="http://schemas.microsoft.com/office/powerpoint/2010/main" Requires="p14">
            <p:contentPart p14:bwMode="auto" r:id="rId474">
              <p14:nvContentPartPr>
                <p14:cNvPr id="272" name="Ink 271">
                  <a:extLst>
                    <a:ext uri="{FF2B5EF4-FFF2-40B4-BE49-F238E27FC236}">
                      <a16:creationId xmlns:a16="http://schemas.microsoft.com/office/drawing/2014/main" id="{A5F1552B-33E6-045F-0639-73D8D0993138}"/>
                    </a:ext>
                  </a:extLst>
                </p14:cNvPr>
                <p14:cNvContentPartPr/>
                <p14:nvPr/>
              </p14:nvContentPartPr>
              <p14:xfrm>
                <a:off x="543623" y="3342081"/>
                <a:ext cx="125280" cy="133200"/>
              </p14:xfrm>
            </p:contentPart>
          </mc:Choice>
          <mc:Fallback>
            <p:pic>
              <p:nvPicPr>
                <p:cNvPr id="272" name="Ink 271">
                  <a:extLst>
                    <a:ext uri="{FF2B5EF4-FFF2-40B4-BE49-F238E27FC236}">
                      <a16:creationId xmlns:a16="http://schemas.microsoft.com/office/drawing/2014/main" id="{A5F1552B-33E6-045F-0639-73D8D0993138}"/>
                    </a:ext>
                  </a:extLst>
                </p:cNvPr>
                <p:cNvPicPr/>
                <p:nvPr/>
              </p:nvPicPr>
              <p:blipFill>
                <a:blip r:embed="rId475"/>
                <a:stretch>
                  <a:fillRect/>
                </a:stretch>
              </p:blipFill>
              <p:spPr>
                <a:xfrm>
                  <a:off x="534983" y="3333441"/>
                  <a:ext cx="142920" cy="150840"/>
                </a:xfrm>
                <a:prstGeom prst="rect">
                  <a:avLst/>
                </a:prstGeom>
              </p:spPr>
            </p:pic>
          </mc:Fallback>
        </mc:AlternateContent>
        <mc:AlternateContent xmlns:mc="http://schemas.openxmlformats.org/markup-compatibility/2006">
          <mc:Choice xmlns:p14="http://schemas.microsoft.com/office/powerpoint/2010/main" Requires="p14">
            <p:contentPart p14:bwMode="auto" r:id="rId476">
              <p14:nvContentPartPr>
                <p14:cNvPr id="273" name="Ink 272">
                  <a:extLst>
                    <a:ext uri="{FF2B5EF4-FFF2-40B4-BE49-F238E27FC236}">
                      <a16:creationId xmlns:a16="http://schemas.microsoft.com/office/drawing/2014/main" id="{7BEF5F15-FEC9-E1B5-53C0-033D669CC96C}"/>
                    </a:ext>
                  </a:extLst>
                </p14:cNvPr>
                <p14:cNvContentPartPr/>
                <p14:nvPr/>
              </p14:nvContentPartPr>
              <p14:xfrm>
                <a:off x="73823" y="3274041"/>
                <a:ext cx="245520" cy="209160"/>
              </p14:xfrm>
            </p:contentPart>
          </mc:Choice>
          <mc:Fallback>
            <p:pic>
              <p:nvPicPr>
                <p:cNvPr id="273" name="Ink 272">
                  <a:extLst>
                    <a:ext uri="{FF2B5EF4-FFF2-40B4-BE49-F238E27FC236}">
                      <a16:creationId xmlns:a16="http://schemas.microsoft.com/office/drawing/2014/main" id="{7BEF5F15-FEC9-E1B5-53C0-033D669CC96C}"/>
                    </a:ext>
                  </a:extLst>
                </p:cNvPr>
                <p:cNvPicPr/>
                <p:nvPr/>
              </p:nvPicPr>
              <p:blipFill>
                <a:blip r:embed="rId477"/>
                <a:stretch>
                  <a:fillRect/>
                </a:stretch>
              </p:blipFill>
              <p:spPr>
                <a:xfrm>
                  <a:off x="64823" y="3265041"/>
                  <a:ext cx="263160" cy="226800"/>
                </a:xfrm>
                <a:prstGeom prst="rect">
                  <a:avLst/>
                </a:prstGeom>
              </p:spPr>
            </p:pic>
          </mc:Fallback>
        </mc:AlternateContent>
        <mc:AlternateContent xmlns:mc="http://schemas.openxmlformats.org/markup-compatibility/2006">
          <mc:Choice xmlns:p14="http://schemas.microsoft.com/office/powerpoint/2010/main" Requires="p14">
            <p:contentPart p14:bwMode="auto" r:id="rId478">
              <p14:nvContentPartPr>
                <p14:cNvPr id="274" name="Ink 273">
                  <a:extLst>
                    <a:ext uri="{FF2B5EF4-FFF2-40B4-BE49-F238E27FC236}">
                      <a16:creationId xmlns:a16="http://schemas.microsoft.com/office/drawing/2014/main" id="{9C3018B2-DC39-322B-49B2-2170A2BE9E17}"/>
                    </a:ext>
                  </a:extLst>
                </p14:cNvPr>
                <p14:cNvContentPartPr/>
                <p14:nvPr/>
              </p14:nvContentPartPr>
              <p14:xfrm>
                <a:off x="155543" y="3279441"/>
                <a:ext cx="141480" cy="132840"/>
              </p14:xfrm>
            </p:contentPart>
          </mc:Choice>
          <mc:Fallback>
            <p:pic>
              <p:nvPicPr>
                <p:cNvPr id="274" name="Ink 273">
                  <a:extLst>
                    <a:ext uri="{FF2B5EF4-FFF2-40B4-BE49-F238E27FC236}">
                      <a16:creationId xmlns:a16="http://schemas.microsoft.com/office/drawing/2014/main" id="{9C3018B2-DC39-322B-49B2-2170A2BE9E17}"/>
                    </a:ext>
                  </a:extLst>
                </p:cNvPr>
                <p:cNvPicPr/>
                <p:nvPr/>
              </p:nvPicPr>
              <p:blipFill>
                <a:blip r:embed="rId479"/>
                <a:stretch>
                  <a:fillRect/>
                </a:stretch>
              </p:blipFill>
              <p:spPr>
                <a:xfrm>
                  <a:off x="146903" y="3270441"/>
                  <a:ext cx="159120" cy="150480"/>
                </a:xfrm>
                <a:prstGeom prst="rect">
                  <a:avLst/>
                </a:prstGeom>
              </p:spPr>
            </p:pic>
          </mc:Fallback>
        </mc:AlternateContent>
        <mc:AlternateContent xmlns:mc="http://schemas.openxmlformats.org/markup-compatibility/2006">
          <mc:Choice xmlns:p14="http://schemas.microsoft.com/office/powerpoint/2010/main" Requires="p14">
            <p:contentPart p14:bwMode="auto" r:id="rId480">
              <p14:nvContentPartPr>
                <p14:cNvPr id="275" name="Ink 274">
                  <a:extLst>
                    <a:ext uri="{FF2B5EF4-FFF2-40B4-BE49-F238E27FC236}">
                      <a16:creationId xmlns:a16="http://schemas.microsoft.com/office/drawing/2014/main" id="{92266375-2799-46BD-A8C1-73268DBBF93A}"/>
                    </a:ext>
                  </a:extLst>
                </p14:cNvPr>
                <p14:cNvContentPartPr/>
                <p14:nvPr/>
              </p14:nvContentPartPr>
              <p14:xfrm>
                <a:off x="385943" y="3341001"/>
                <a:ext cx="447840" cy="278280"/>
              </p14:xfrm>
            </p:contentPart>
          </mc:Choice>
          <mc:Fallback>
            <p:pic>
              <p:nvPicPr>
                <p:cNvPr id="275" name="Ink 274">
                  <a:extLst>
                    <a:ext uri="{FF2B5EF4-FFF2-40B4-BE49-F238E27FC236}">
                      <a16:creationId xmlns:a16="http://schemas.microsoft.com/office/drawing/2014/main" id="{92266375-2799-46BD-A8C1-73268DBBF93A}"/>
                    </a:ext>
                  </a:extLst>
                </p:cNvPr>
                <p:cNvPicPr/>
                <p:nvPr/>
              </p:nvPicPr>
              <p:blipFill>
                <a:blip r:embed="rId481"/>
                <a:stretch>
                  <a:fillRect/>
                </a:stretch>
              </p:blipFill>
              <p:spPr>
                <a:xfrm>
                  <a:off x="377303" y="3332361"/>
                  <a:ext cx="465480" cy="295920"/>
                </a:xfrm>
                <a:prstGeom prst="rect">
                  <a:avLst/>
                </a:prstGeom>
              </p:spPr>
            </p:pic>
          </mc:Fallback>
        </mc:AlternateContent>
        <mc:AlternateContent xmlns:mc="http://schemas.openxmlformats.org/markup-compatibility/2006">
          <mc:Choice xmlns:p14="http://schemas.microsoft.com/office/powerpoint/2010/main" Requires="p14">
            <p:contentPart p14:bwMode="auto" r:id="rId482">
              <p14:nvContentPartPr>
                <p14:cNvPr id="276" name="Ink 275">
                  <a:extLst>
                    <a:ext uri="{FF2B5EF4-FFF2-40B4-BE49-F238E27FC236}">
                      <a16:creationId xmlns:a16="http://schemas.microsoft.com/office/drawing/2014/main" id="{A5E7C69E-9835-9973-92D9-355F908DC97F}"/>
                    </a:ext>
                  </a:extLst>
                </p14:cNvPr>
                <p14:cNvContentPartPr/>
                <p14:nvPr/>
              </p14:nvContentPartPr>
              <p14:xfrm>
                <a:off x="715343" y="3333801"/>
                <a:ext cx="111240" cy="141480"/>
              </p14:xfrm>
            </p:contentPart>
          </mc:Choice>
          <mc:Fallback>
            <p:pic>
              <p:nvPicPr>
                <p:cNvPr id="276" name="Ink 275">
                  <a:extLst>
                    <a:ext uri="{FF2B5EF4-FFF2-40B4-BE49-F238E27FC236}">
                      <a16:creationId xmlns:a16="http://schemas.microsoft.com/office/drawing/2014/main" id="{A5E7C69E-9835-9973-92D9-355F908DC97F}"/>
                    </a:ext>
                  </a:extLst>
                </p:cNvPr>
                <p:cNvPicPr/>
                <p:nvPr/>
              </p:nvPicPr>
              <p:blipFill>
                <a:blip r:embed="rId483"/>
                <a:stretch>
                  <a:fillRect/>
                </a:stretch>
              </p:blipFill>
              <p:spPr>
                <a:xfrm>
                  <a:off x="706703" y="3324801"/>
                  <a:ext cx="128880" cy="159120"/>
                </a:xfrm>
                <a:prstGeom prst="rect">
                  <a:avLst/>
                </a:prstGeom>
              </p:spPr>
            </p:pic>
          </mc:Fallback>
        </mc:AlternateContent>
        <mc:AlternateContent xmlns:mc="http://schemas.openxmlformats.org/markup-compatibility/2006">
          <mc:Choice xmlns:p14="http://schemas.microsoft.com/office/powerpoint/2010/main" Requires="p14">
            <p:contentPart p14:bwMode="auto" r:id="rId484">
              <p14:nvContentPartPr>
                <p14:cNvPr id="278" name="Ink 277">
                  <a:extLst>
                    <a:ext uri="{FF2B5EF4-FFF2-40B4-BE49-F238E27FC236}">
                      <a16:creationId xmlns:a16="http://schemas.microsoft.com/office/drawing/2014/main" id="{78017351-9668-DBDA-D6DD-D0323A5B5BC0}"/>
                    </a:ext>
                  </a:extLst>
                </p14:cNvPr>
                <p14:cNvContentPartPr/>
                <p14:nvPr/>
              </p14:nvContentPartPr>
              <p14:xfrm>
                <a:off x="1411223" y="5049921"/>
                <a:ext cx="270720" cy="275400"/>
              </p14:xfrm>
            </p:contentPart>
          </mc:Choice>
          <mc:Fallback>
            <p:pic>
              <p:nvPicPr>
                <p:cNvPr id="278" name="Ink 277">
                  <a:extLst>
                    <a:ext uri="{FF2B5EF4-FFF2-40B4-BE49-F238E27FC236}">
                      <a16:creationId xmlns:a16="http://schemas.microsoft.com/office/drawing/2014/main" id="{78017351-9668-DBDA-D6DD-D0323A5B5BC0}"/>
                    </a:ext>
                  </a:extLst>
                </p:cNvPr>
                <p:cNvPicPr/>
                <p:nvPr/>
              </p:nvPicPr>
              <p:blipFill>
                <a:blip r:embed="rId485"/>
                <a:stretch>
                  <a:fillRect/>
                </a:stretch>
              </p:blipFill>
              <p:spPr>
                <a:xfrm>
                  <a:off x="1402223" y="5041281"/>
                  <a:ext cx="288360" cy="293040"/>
                </a:xfrm>
                <a:prstGeom prst="rect">
                  <a:avLst/>
                </a:prstGeom>
              </p:spPr>
            </p:pic>
          </mc:Fallback>
        </mc:AlternateContent>
        <mc:AlternateContent xmlns:mc="http://schemas.openxmlformats.org/markup-compatibility/2006">
          <mc:Choice xmlns:p14="http://schemas.microsoft.com/office/powerpoint/2010/main" Requires="p14">
            <p:contentPart p14:bwMode="auto" r:id="rId486">
              <p14:nvContentPartPr>
                <p14:cNvPr id="279" name="Ink 278">
                  <a:extLst>
                    <a:ext uri="{FF2B5EF4-FFF2-40B4-BE49-F238E27FC236}">
                      <a16:creationId xmlns:a16="http://schemas.microsoft.com/office/drawing/2014/main" id="{3BAE8155-8D3B-9185-7471-79245EA1E61C}"/>
                    </a:ext>
                  </a:extLst>
                </p14:cNvPr>
                <p14:cNvContentPartPr/>
                <p14:nvPr/>
              </p14:nvContentPartPr>
              <p14:xfrm>
                <a:off x="1436063" y="5042001"/>
                <a:ext cx="172080" cy="342720"/>
              </p14:xfrm>
            </p:contentPart>
          </mc:Choice>
          <mc:Fallback>
            <p:pic>
              <p:nvPicPr>
                <p:cNvPr id="279" name="Ink 278">
                  <a:extLst>
                    <a:ext uri="{FF2B5EF4-FFF2-40B4-BE49-F238E27FC236}">
                      <a16:creationId xmlns:a16="http://schemas.microsoft.com/office/drawing/2014/main" id="{3BAE8155-8D3B-9185-7471-79245EA1E61C}"/>
                    </a:ext>
                  </a:extLst>
                </p:cNvPr>
                <p:cNvPicPr/>
                <p:nvPr/>
              </p:nvPicPr>
              <p:blipFill>
                <a:blip r:embed="rId487"/>
                <a:stretch>
                  <a:fillRect/>
                </a:stretch>
              </p:blipFill>
              <p:spPr>
                <a:xfrm>
                  <a:off x="1427423" y="5033361"/>
                  <a:ext cx="189720" cy="360360"/>
                </a:xfrm>
                <a:prstGeom prst="rect">
                  <a:avLst/>
                </a:prstGeom>
              </p:spPr>
            </p:pic>
          </mc:Fallback>
        </mc:AlternateContent>
        <mc:AlternateContent xmlns:mc="http://schemas.openxmlformats.org/markup-compatibility/2006">
          <mc:Choice xmlns:p14="http://schemas.microsoft.com/office/powerpoint/2010/main" Requires="p14">
            <p:contentPart p14:bwMode="auto" r:id="rId488">
              <p14:nvContentPartPr>
                <p14:cNvPr id="280" name="Ink 279">
                  <a:extLst>
                    <a:ext uri="{FF2B5EF4-FFF2-40B4-BE49-F238E27FC236}">
                      <a16:creationId xmlns:a16="http://schemas.microsoft.com/office/drawing/2014/main" id="{96393E6A-2310-1F6C-B3AE-096348B86CE9}"/>
                    </a:ext>
                  </a:extLst>
                </p14:cNvPr>
                <p14:cNvContentPartPr/>
                <p14:nvPr/>
              </p14:nvContentPartPr>
              <p14:xfrm>
                <a:off x="1712903" y="4999521"/>
                <a:ext cx="236880" cy="249840"/>
              </p14:xfrm>
            </p:contentPart>
          </mc:Choice>
          <mc:Fallback>
            <p:pic>
              <p:nvPicPr>
                <p:cNvPr id="280" name="Ink 279">
                  <a:extLst>
                    <a:ext uri="{FF2B5EF4-FFF2-40B4-BE49-F238E27FC236}">
                      <a16:creationId xmlns:a16="http://schemas.microsoft.com/office/drawing/2014/main" id="{96393E6A-2310-1F6C-B3AE-096348B86CE9}"/>
                    </a:ext>
                  </a:extLst>
                </p:cNvPr>
                <p:cNvPicPr/>
                <p:nvPr/>
              </p:nvPicPr>
              <p:blipFill>
                <a:blip r:embed="rId489"/>
                <a:stretch>
                  <a:fillRect/>
                </a:stretch>
              </p:blipFill>
              <p:spPr>
                <a:xfrm>
                  <a:off x="1704263" y="4990881"/>
                  <a:ext cx="254520" cy="267480"/>
                </a:xfrm>
                <a:prstGeom prst="rect">
                  <a:avLst/>
                </a:prstGeom>
              </p:spPr>
            </p:pic>
          </mc:Fallback>
        </mc:AlternateContent>
        <mc:AlternateContent xmlns:mc="http://schemas.openxmlformats.org/markup-compatibility/2006">
          <mc:Choice xmlns:p14="http://schemas.microsoft.com/office/powerpoint/2010/main" Requires="p14">
            <p:contentPart p14:bwMode="auto" r:id="rId490">
              <p14:nvContentPartPr>
                <p14:cNvPr id="281" name="Ink 280">
                  <a:extLst>
                    <a:ext uri="{FF2B5EF4-FFF2-40B4-BE49-F238E27FC236}">
                      <a16:creationId xmlns:a16="http://schemas.microsoft.com/office/drawing/2014/main" id="{EFAD2DFC-F5D4-3A7A-0992-26E2F75C8850}"/>
                    </a:ext>
                  </a:extLst>
                </p14:cNvPr>
                <p14:cNvContentPartPr/>
                <p14:nvPr/>
              </p14:nvContentPartPr>
              <p14:xfrm>
                <a:off x="1749263" y="4955601"/>
                <a:ext cx="146520" cy="329400"/>
              </p14:xfrm>
            </p:contentPart>
          </mc:Choice>
          <mc:Fallback>
            <p:pic>
              <p:nvPicPr>
                <p:cNvPr id="281" name="Ink 280">
                  <a:extLst>
                    <a:ext uri="{FF2B5EF4-FFF2-40B4-BE49-F238E27FC236}">
                      <a16:creationId xmlns:a16="http://schemas.microsoft.com/office/drawing/2014/main" id="{EFAD2DFC-F5D4-3A7A-0992-26E2F75C8850}"/>
                    </a:ext>
                  </a:extLst>
                </p:cNvPr>
                <p:cNvPicPr/>
                <p:nvPr/>
              </p:nvPicPr>
              <p:blipFill>
                <a:blip r:embed="rId491"/>
                <a:stretch>
                  <a:fillRect/>
                </a:stretch>
              </p:blipFill>
              <p:spPr>
                <a:xfrm>
                  <a:off x="1740263" y="4946961"/>
                  <a:ext cx="164160" cy="347040"/>
                </a:xfrm>
                <a:prstGeom prst="rect">
                  <a:avLst/>
                </a:prstGeom>
              </p:spPr>
            </p:pic>
          </mc:Fallback>
        </mc:AlternateContent>
        <mc:AlternateContent xmlns:mc="http://schemas.openxmlformats.org/markup-compatibility/2006">
          <mc:Choice xmlns:p14="http://schemas.microsoft.com/office/powerpoint/2010/main" Requires="p14">
            <p:contentPart p14:bwMode="auto" r:id="rId492">
              <p14:nvContentPartPr>
                <p14:cNvPr id="282" name="Ink 281">
                  <a:extLst>
                    <a:ext uri="{FF2B5EF4-FFF2-40B4-BE49-F238E27FC236}">
                      <a16:creationId xmlns:a16="http://schemas.microsoft.com/office/drawing/2014/main" id="{17C2FA09-B5ED-AE4D-19A4-F75A66E951D7}"/>
                    </a:ext>
                  </a:extLst>
                </p14:cNvPr>
                <p14:cNvContentPartPr/>
                <p14:nvPr/>
              </p14:nvContentPartPr>
              <p14:xfrm>
                <a:off x="1971383" y="4878201"/>
                <a:ext cx="248040" cy="277560"/>
              </p14:xfrm>
            </p:contentPart>
          </mc:Choice>
          <mc:Fallback>
            <p:pic>
              <p:nvPicPr>
                <p:cNvPr id="282" name="Ink 281">
                  <a:extLst>
                    <a:ext uri="{FF2B5EF4-FFF2-40B4-BE49-F238E27FC236}">
                      <a16:creationId xmlns:a16="http://schemas.microsoft.com/office/drawing/2014/main" id="{17C2FA09-B5ED-AE4D-19A4-F75A66E951D7}"/>
                    </a:ext>
                  </a:extLst>
                </p:cNvPr>
                <p:cNvPicPr/>
                <p:nvPr/>
              </p:nvPicPr>
              <p:blipFill>
                <a:blip r:embed="rId493"/>
                <a:stretch>
                  <a:fillRect/>
                </a:stretch>
              </p:blipFill>
              <p:spPr>
                <a:xfrm>
                  <a:off x="1962383" y="4869201"/>
                  <a:ext cx="265680" cy="295200"/>
                </a:xfrm>
                <a:prstGeom prst="rect">
                  <a:avLst/>
                </a:prstGeom>
              </p:spPr>
            </p:pic>
          </mc:Fallback>
        </mc:AlternateContent>
        <mc:AlternateContent xmlns:mc="http://schemas.openxmlformats.org/markup-compatibility/2006">
          <mc:Choice xmlns:p14="http://schemas.microsoft.com/office/powerpoint/2010/main" Requires="p14">
            <p:contentPart p14:bwMode="auto" r:id="rId494">
              <p14:nvContentPartPr>
                <p14:cNvPr id="283" name="Ink 282">
                  <a:extLst>
                    <a:ext uri="{FF2B5EF4-FFF2-40B4-BE49-F238E27FC236}">
                      <a16:creationId xmlns:a16="http://schemas.microsoft.com/office/drawing/2014/main" id="{3399E9E1-58C6-305F-BBD7-DD6309DB648B}"/>
                    </a:ext>
                  </a:extLst>
                </p14:cNvPr>
                <p14:cNvContentPartPr/>
                <p14:nvPr/>
              </p14:nvContentPartPr>
              <p14:xfrm>
                <a:off x="2013863" y="4819881"/>
                <a:ext cx="160920" cy="336960"/>
              </p14:xfrm>
            </p:contentPart>
          </mc:Choice>
          <mc:Fallback>
            <p:pic>
              <p:nvPicPr>
                <p:cNvPr id="283" name="Ink 282">
                  <a:extLst>
                    <a:ext uri="{FF2B5EF4-FFF2-40B4-BE49-F238E27FC236}">
                      <a16:creationId xmlns:a16="http://schemas.microsoft.com/office/drawing/2014/main" id="{3399E9E1-58C6-305F-BBD7-DD6309DB648B}"/>
                    </a:ext>
                  </a:extLst>
                </p:cNvPr>
                <p:cNvPicPr/>
                <p:nvPr/>
              </p:nvPicPr>
              <p:blipFill>
                <a:blip r:embed="rId495"/>
                <a:stretch>
                  <a:fillRect/>
                </a:stretch>
              </p:blipFill>
              <p:spPr>
                <a:xfrm>
                  <a:off x="2005223" y="4811241"/>
                  <a:ext cx="178560" cy="354600"/>
                </a:xfrm>
                <a:prstGeom prst="rect">
                  <a:avLst/>
                </a:prstGeom>
              </p:spPr>
            </p:pic>
          </mc:Fallback>
        </mc:AlternateContent>
        <mc:AlternateContent xmlns:mc="http://schemas.openxmlformats.org/markup-compatibility/2006">
          <mc:Choice xmlns:p14="http://schemas.microsoft.com/office/powerpoint/2010/main" Requires="p14">
            <p:contentPart p14:bwMode="auto" r:id="rId496">
              <p14:nvContentPartPr>
                <p14:cNvPr id="284" name="Ink 283">
                  <a:extLst>
                    <a:ext uri="{FF2B5EF4-FFF2-40B4-BE49-F238E27FC236}">
                      <a16:creationId xmlns:a16="http://schemas.microsoft.com/office/drawing/2014/main" id="{2E19A88F-474B-EEF1-D7C3-27053DDA65ED}"/>
                    </a:ext>
                  </a:extLst>
                </p14:cNvPr>
                <p14:cNvContentPartPr/>
                <p14:nvPr/>
              </p14:nvContentPartPr>
              <p14:xfrm>
                <a:off x="2223383" y="4768761"/>
                <a:ext cx="272160" cy="250920"/>
              </p14:xfrm>
            </p:contentPart>
          </mc:Choice>
          <mc:Fallback>
            <p:pic>
              <p:nvPicPr>
                <p:cNvPr id="284" name="Ink 283">
                  <a:extLst>
                    <a:ext uri="{FF2B5EF4-FFF2-40B4-BE49-F238E27FC236}">
                      <a16:creationId xmlns:a16="http://schemas.microsoft.com/office/drawing/2014/main" id="{2E19A88F-474B-EEF1-D7C3-27053DDA65ED}"/>
                    </a:ext>
                  </a:extLst>
                </p:cNvPr>
                <p:cNvPicPr/>
                <p:nvPr/>
              </p:nvPicPr>
              <p:blipFill>
                <a:blip r:embed="rId497"/>
                <a:stretch>
                  <a:fillRect/>
                </a:stretch>
              </p:blipFill>
              <p:spPr>
                <a:xfrm>
                  <a:off x="2214743" y="4760121"/>
                  <a:ext cx="289800" cy="268560"/>
                </a:xfrm>
                <a:prstGeom prst="rect">
                  <a:avLst/>
                </a:prstGeom>
              </p:spPr>
            </p:pic>
          </mc:Fallback>
        </mc:AlternateContent>
        <mc:AlternateContent xmlns:mc="http://schemas.openxmlformats.org/markup-compatibility/2006">
          <mc:Choice xmlns:p14="http://schemas.microsoft.com/office/powerpoint/2010/main" Requires="p14">
            <p:contentPart p14:bwMode="auto" r:id="rId498">
              <p14:nvContentPartPr>
                <p14:cNvPr id="285" name="Ink 284">
                  <a:extLst>
                    <a:ext uri="{FF2B5EF4-FFF2-40B4-BE49-F238E27FC236}">
                      <a16:creationId xmlns:a16="http://schemas.microsoft.com/office/drawing/2014/main" id="{E75F9937-4E0A-DD1A-B4FB-EE2A35D04F72}"/>
                    </a:ext>
                  </a:extLst>
                </p14:cNvPr>
                <p14:cNvContentPartPr/>
                <p14:nvPr/>
              </p14:nvContentPartPr>
              <p14:xfrm>
                <a:off x="2301143" y="4693521"/>
                <a:ext cx="133200" cy="371880"/>
              </p14:xfrm>
            </p:contentPart>
          </mc:Choice>
          <mc:Fallback>
            <p:pic>
              <p:nvPicPr>
                <p:cNvPr id="285" name="Ink 284">
                  <a:extLst>
                    <a:ext uri="{FF2B5EF4-FFF2-40B4-BE49-F238E27FC236}">
                      <a16:creationId xmlns:a16="http://schemas.microsoft.com/office/drawing/2014/main" id="{E75F9937-4E0A-DD1A-B4FB-EE2A35D04F72}"/>
                    </a:ext>
                  </a:extLst>
                </p:cNvPr>
                <p:cNvPicPr/>
                <p:nvPr/>
              </p:nvPicPr>
              <p:blipFill>
                <a:blip r:embed="rId499"/>
                <a:stretch>
                  <a:fillRect/>
                </a:stretch>
              </p:blipFill>
              <p:spPr>
                <a:xfrm>
                  <a:off x="2292143" y="4684881"/>
                  <a:ext cx="150840" cy="389520"/>
                </a:xfrm>
                <a:prstGeom prst="rect">
                  <a:avLst/>
                </a:prstGeom>
              </p:spPr>
            </p:pic>
          </mc:Fallback>
        </mc:AlternateContent>
        <mc:AlternateContent xmlns:mc="http://schemas.openxmlformats.org/markup-compatibility/2006">
          <mc:Choice xmlns:p14="http://schemas.microsoft.com/office/powerpoint/2010/main" Requires="p14">
            <p:contentPart p14:bwMode="auto" r:id="rId500">
              <p14:nvContentPartPr>
                <p14:cNvPr id="286" name="Ink 285">
                  <a:extLst>
                    <a:ext uri="{FF2B5EF4-FFF2-40B4-BE49-F238E27FC236}">
                      <a16:creationId xmlns:a16="http://schemas.microsoft.com/office/drawing/2014/main" id="{628B2F57-FF2C-C7AE-088F-9312AA56095C}"/>
                    </a:ext>
                  </a:extLst>
                </p14:cNvPr>
                <p14:cNvContentPartPr/>
                <p14:nvPr/>
              </p14:nvContentPartPr>
              <p14:xfrm>
                <a:off x="1361903" y="5036601"/>
                <a:ext cx="1625040" cy="594720"/>
              </p14:xfrm>
            </p:contentPart>
          </mc:Choice>
          <mc:Fallback>
            <p:pic>
              <p:nvPicPr>
                <p:cNvPr id="286" name="Ink 285">
                  <a:extLst>
                    <a:ext uri="{FF2B5EF4-FFF2-40B4-BE49-F238E27FC236}">
                      <a16:creationId xmlns:a16="http://schemas.microsoft.com/office/drawing/2014/main" id="{628B2F57-FF2C-C7AE-088F-9312AA56095C}"/>
                    </a:ext>
                  </a:extLst>
                </p:cNvPr>
                <p:cNvPicPr/>
                <p:nvPr/>
              </p:nvPicPr>
              <p:blipFill>
                <a:blip r:embed="rId501"/>
                <a:stretch>
                  <a:fillRect/>
                </a:stretch>
              </p:blipFill>
              <p:spPr>
                <a:xfrm>
                  <a:off x="1353263" y="5027961"/>
                  <a:ext cx="1642680" cy="612360"/>
                </a:xfrm>
                <a:prstGeom prst="rect">
                  <a:avLst/>
                </a:prstGeom>
              </p:spPr>
            </p:pic>
          </mc:Fallback>
        </mc:AlternateContent>
        <mc:AlternateContent xmlns:mc="http://schemas.openxmlformats.org/markup-compatibility/2006">
          <mc:Choice xmlns:p14="http://schemas.microsoft.com/office/powerpoint/2010/main" Requires="p14">
            <p:contentPart p14:bwMode="auto" r:id="rId502">
              <p14:nvContentPartPr>
                <p14:cNvPr id="288" name="Ink 287">
                  <a:extLst>
                    <a:ext uri="{FF2B5EF4-FFF2-40B4-BE49-F238E27FC236}">
                      <a16:creationId xmlns:a16="http://schemas.microsoft.com/office/drawing/2014/main" id="{75AE7B1C-B2C4-4C61-72E9-9EAFCC2F4EBE}"/>
                    </a:ext>
                  </a:extLst>
                </p14:cNvPr>
                <p14:cNvContentPartPr/>
                <p14:nvPr/>
              </p14:nvContentPartPr>
              <p14:xfrm>
                <a:off x="2362343" y="3650601"/>
                <a:ext cx="318960" cy="448200"/>
              </p14:xfrm>
            </p:contentPart>
          </mc:Choice>
          <mc:Fallback>
            <p:pic>
              <p:nvPicPr>
                <p:cNvPr id="288" name="Ink 287">
                  <a:extLst>
                    <a:ext uri="{FF2B5EF4-FFF2-40B4-BE49-F238E27FC236}">
                      <a16:creationId xmlns:a16="http://schemas.microsoft.com/office/drawing/2014/main" id="{75AE7B1C-B2C4-4C61-72E9-9EAFCC2F4EBE}"/>
                    </a:ext>
                  </a:extLst>
                </p:cNvPr>
                <p:cNvPicPr/>
                <p:nvPr/>
              </p:nvPicPr>
              <p:blipFill>
                <a:blip r:embed="rId503"/>
                <a:stretch>
                  <a:fillRect/>
                </a:stretch>
              </p:blipFill>
              <p:spPr>
                <a:xfrm>
                  <a:off x="2353703" y="3641961"/>
                  <a:ext cx="336600" cy="465840"/>
                </a:xfrm>
                <a:prstGeom prst="rect">
                  <a:avLst/>
                </a:prstGeom>
              </p:spPr>
            </p:pic>
          </mc:Fallback>
        </mc:AlternateContent>
        <mc:AlternateContent xmlns:mc="http://schemas.openxmlformats.org/markup-compatibility/2006">
          <mc:Choice xmlns:p14="http://schemas.microsoft.com/office/powerpoint/2010/main" Requires="p14">
            <p:contentPart p14:bwMode="auto" r:id="rId504">
              <p14:nvContentPartPr>
                <p14:cNvPr id="289" name="Ink 288">
                  <a:extLst>
                    <a:ext uri="{FF2B5EF4-FFF2-40B4-BE49-F238E27FC236}">
                      <a16:creationId xmlns:a16="http://schemas.microsoft.com/office/drawing/2014/main" id="{624D858D-E081-2A66-5EBB-A2A0BBD05689}"/>
                    </a:ext>
                  </a:extLst>
                </p14:cNvPr>
                <p14:cNvContentPartPr/>
                <p14:nvPr/>
              </p14:nvContentPartPr>
              <p14:xfrm>
                <a:off x="1847903" y="106041"/>
                <a:ext cx="369360" cy="414360"/>
              </p14:xfrm>
            </p:contentPart>
          </mc:Choice>
          <mc:Fallback>
            <p:pic>
              <p:nvPicPr>
                <p:cNvPr id="289" name="Ink 288">
                  <a:extLst>
                    <a:ext uri="{FF2B5EF4-FFF2-40B4-BE49-F238E27FC236}">
                      <a16:creationId xmlns:a16="http://schemas.microsoft.com/office/drawing/2014/main" id="{624D858D-E081-2A66-5EBB-A2A0BBD05689}"/>
                    </a:ext>
                  </a:extLst>
                </p:cNvPr>
                <p:cNvPicPr/>
                <p:nvPr/>
              </p:nvPicPr>
              <p:blipFill>
                <a:blip r:embed="rId505"/>
                <a:stretch>
                  <a:fillRect/>
                </a:stretch>
              </p:blipFill>
              <p:spPr>
                <a:xfrm>
                  <a:off x="1838903" y="97041"/>
                  <a:ext cx="387000" cy="432000"/>
                </a:xfrm>
                <a:prstGeom prst="rect">
                  <a:avLst/>
                </a:prstGeom>
              </p:spPr>
            </p:pic>
          </mc:Fallback>
        </mc:AlternateContent>
        <mc:AlternateContent xmlns:mc="http://schemas.openxmlformats.org/markup-compatibility/2006">
          <mc:Choice xmlns:p14="http://schemas.microsoft.com/office/powerpoint/2010/main" Requires="p14">
            <p:contentPart p14:bwMode="auto" r:id="rId506">
              <p14:nvContentPartPr>
                <p14:cNvPr id="290" name="Ink 289">
                  <a:extLst>
                    <a:ext uri="{FF2B5EF4-FFF2-40B4-BE49-F238E27FC236}">
                      <a16:creationId xmlns:a16="http://schemas.microsoft.com/office/drawing/2014/main" id="{8AD99668-2144-0AEA-A608-AD11C0A5D066}"/>
                    </a:ext>
                  </a:extLst>
                </p14:cNvPr>
                <p14:cNvContentPartPr/>
                <p14:nvPr/>
              </p14:nvContentPartPr>
              <p14:xfrm>
                <a:off x="3321023" y="2445681"/>
                <a:ext cx="189360" cy="342000"/>
              </p14:xfrm>
            </p:contentPart>
          </mc:Choice>
          <mc:Fallback>
            <p:pic>
              <p:nvPicPr>
                <p:cNvPr id="290" name="Ink 289">
                  <a:extLst>
                    <a:ext uri="{FF2B5EF4-FFF2-40B4-BE49-F238E27FC236}">
                      <a16:creationId xmlns:a16="http://schemas.microsoft.com/office/drawing/2014/main" id="{8AD99668-2144-0AEA-A608-AD11C0A5D066}"/>
                    </a:ext>
                  </a:extLst>
                </p:cNvPr>
                <p:cNvPicPr/>
                <p:nvPr/>
              </p:nvPicPr>
              <p:blipFill>
                <a:blip r:embed="rId507"/>
                <a:stretch>
                  <a:fillRect/>
                </a:stretch>
              </p:blipFill>
              <p:spPr>
                <a:xfrm>
                  <a:off x="3312023" y="2437041"/>
                  <a:ext cx="207000" cy="359640"/>
                </a:xfrm>
                <a:prstGeom prst="rect">
                  <a:avLst/>
                </a:prstGeom>
              </p:spPr>
            </p:pic>
          </mc:Fallback>
        </mc:AlternateContent>
        <mc:AlternateContent xmlns:mc="http://schemas.openxmlformats.org/markup-compatibility/2006">
          <mc:Choice xmlns:p14="http://schemas.microsoft.com/office/powerpoint/2010/main" Requires="p14">
            <p:contentPart p14:bwMode="auto" r:id="rId508">
              <p14:nvContentPartPr>
                <p14:cNvPr id="291" name="Ink 290">
                  <a:extLst>
                    <a:ext uri="{FF2B5EF4-FFF2-40B4-BE49-F238E27FC236}">
                      <a16:creationId xmlns:a16="http://schemas.microsoft.com/office/drawing/2014/main" id="{3EF13450-2453-A87D-FC31-38E1ECD80B6F}"/>
                    </a:ext>
                  </a:extLst>
                </p14:cNvPr>
                <p14:cNvContentPartPr/>
                <p14:nvPr/>
              </p14:nvContentPartPr>
              <p14:xfrm>
                <a:off x="3071903" y="813081"/>
                <a:ext cx="319680" cy="555840"/>
              </p14:xfrm>
            </p:contentPart>
          </mc:Choice>
          <mc:Fallback>
            <p:pic>
              <p:nvPicPr>
                <p:cNvPr id="291" name="Ink 290">
                  <a:extLst>
                    <a:ext uri="{FF2B5EF4-FFF2-40B4-BE49-F238E27FC236}">
                      <a16:creationId xmlns:a16="http://schemas.microsoft.com/office/drawing/2014/main" id="{3EF13450-2453-A87D-FC31-38E1ECD80B6F}"/>
                    </a:ext>
                  </a:extLst>
                </p:cNvPr>
                <p:cNvPicPr/>
                <p:nvPr/>
              </p:nvPicPr>
              <p:blipFill>
                <a:blip r:embed="rId509"/>
                <a:stretch>
                  <a:fillRect/>
                </a:stretch>
              </p:blipFill>
              <p:spPr>
                <a:xfrm>
                  <a:off x="3062903" y="804081"/>
                  <a:ext cx="337320" cy="573480"/>
                </a:xfrm>
                <a:prstGeom prst="rect">
                  <a:avLst/>
                </a:prstGeom>
              </p:spPr>
            </p:pic>
          </mc:Fallback>
        </mc:AlternateContent>
        <mc:AlternateContent xmlns:mc="http://schemas.openxmlformats.org/markup-compatibility/2006">
          <mc:Choice xmlns:p14="http://schemas.microsoft.com/office/powerpoint/2010/main" Requires="p14">
            <p:contentPart p14:bwMode="auto" r:id="rId510">
              <p14:nvContentPartPr>
                <p14:cNvPr id="293" name="Ink 292">
                  <a:extLst>
                    <a:ext uri="{FF2B5EF4-FFF2-40B4-BE49-F238E27FC236}">
                      <a16:creationId xmlns:a16="http://schemas.microsoft.com/office/drawing/2014/main" id="{D741A05F-2A60-B2E5-5010-41377F03256D}"/>
                    </a:ext>
                  </a:extLst>
                </p14:cNvPr>
                <p14:cNvContentPartPr/>
                <p14:nvPr/>
              </p14:nvContentPartPr>
              <p14:xfrm>
                <a:off x="1462343" y="5689281"/>
                <a:ext cx="366480" cy="919080"/>
              </p14:xfrm>
            </p:contentPart>
          </mc:Choice>
          <mc:Fallback>
            <p:pic>
              <p:nvPicPr>
                <p:cNvPr id="293" name="Ink 292">
                  <a:extLst>
                    <a:ext uri="{FF2B5EF4-FFF2-40B4-BE49-F238E27FC236}">
                      <a16:creationId xmlns:a16="http://schemas.microsoft.com/office/drawing/2014/main" id="{D741A05F-2A60-B2E5-5010-41377F03256D}"/>
                    </a:ext>
                  </a:extLst>
                </p:cNvPr>
                <p:cNvPicPr/>
                <p:nvPr/>
              </p:nvPicPr>
              <p:blipFill>
                <a:blip r:embed="rId511"/>
                <a:stretch>
                  <a:fillRect/>
                </a:stretch>
              </p:blipFill>
              <p:spPr>
                <a:xfrm>
                  <a:off x="1453703" y="5680641"/>
                  <a:ext cx="384120" cy="936720"/>
                </a:xfrm>
                <a:prstGeom prst="rect">
                  <a:avLst/>
                </a:prstGeom>
              </p:spPr>
            </p:pic>
          </mc:Fallback>
        </mc:AlternateContent>
        <mc:AlternateContent xmlns:mc="http://schemas.openxmlformats.org/markup-compatibility/2006">
          <mc:Choice xmlns:p14="http://schemas.microsoft.com/office/powerpoint/2010/main" Requires="p14">
            <p:contentPart p14:bwMode="auto" r:id="rId512">
              <p14:nvContentPartPr>
                <p14:cNvPr id="294" name="Ink 293">
                  <a:extLst>
                    <a:ext uri="{FF2B5EF4-FFF2-40B4-BE49-F238E27FC236}">
                      <a16:creationId xmlns:a16="http://schemas.microsoft.com/office/drawing/2014/main" id="{EA83C7FE-8B6B-A2C7-7FA1-2323FAEE799D}"/>
                    </a:ext>
                  </a:extLst>
                </p14:cNvPr>
                <p14:cNvContentPartPr/>
                <p14:nvPr/>
              </p14:nvContentPartPr>
              <p14:xfrm>
                <a:off x="1626863" y="5722401"/>
                <a:ext cx="803160" cy="578880"/>
              </p14:xfrm>
            </p:contentPart>
          </mc:Choice>
          <mc:Fallback>
            <p:pic>
              <p:nvPicPr>
                <p:cNvPr id="294" name="Ink 293">
                  <a:extLst>
                    <a:ext uri="{FF2B5EF4-FFF2-40B4-BE49-F238E27FC236}">
                      <a16:creationId xmlns:a16="http://schemas.microsoft.com/office/drawing/2014/main" id="{EA83C7FE-8B6B-A2C7-7FA1-2323FAEE799D}"/>
                    </a:ext>
                  </a:extLst>
                </p:cNvPr>
                <p:cNvPicPr/>
                <p:nvPr/>
              </p:nvPicPr>
              <p:blipFill>
                <a:blip r:embed="rId513"/>
                <a:stretch>
                  <a:fillRect/>
                </a:stretch>
              </p:blipFill>
              <p:spPr>
                <a:xfrm>
                  <a:off x="1617863" y="5713761"/>
                  <a:ext cx="820800" cy="596520"/>
                </a:xfrm>
                <a:prstGeom prst="rect">
                  <a:avLst/>
                </a:prstGeom>
              </p:spPr>
            </p:pic>
          </mc:Fallback>
        </mc:AlternateContent>
        <mc:AlternateContent xmlns:mc="http://schemas.openxmlformats.org/markup-compatibility/2006">
          <mc:Choice xmlns:p14="http://schemas.microsoft.com/office/powerpoint/2010/main" Requires="p14">
            <p:contentPart p14:bwMode="auto" r:id="rId514">
              <p14:nvContentPartPr>
                <p14:cNvPr id="295" name="Ink 294">
                  <a:extLst>
                    <a:ext uri="{FF2B5EF4-FFF2-40B4-BE49-F238E27FC236}">
                      <a16:creationId xmlns:a16="http://schemas.microsoft.com/office/drawing/2014/main" id="{1C04AB4E-E54E-F5A2-46F3-18AC37F193CE}"/>
                    </a:ext>
                  </a:extLst>
                </p14:cNvPr>
                <p14:cNvContentPartPr/>
                <p14:nvPr/>
              </p14:nvContentPartPr>
              <p14:xfrm>
                <a:off x="2539103" y="5573361"/>
                <a:ext cx="216360" cy="397800"/>
              </p14:xfrm>
            </p:contentPart>
          </mc:Choice>
          <mc:Fallback>
            <p:pic>
              <p:nvPicPr>
                <p:cNvPr id="295" name="Ink 294">
                  <a:extLst>
                    <a:ext uri="{FF2B5EF4-FFF2-40B4-BE49-F238E27FC236}">
                      <a16:creationId xmlns:a16="http://schemas.microsoft.com/office/drawing/2014/main" id="{1C04AB4E-E54E-F5A2-46F3-18AC37F193CE}"/>
                    </a:ext>
                  </a:extLst>
                </p:cNvPr>
                <p:cNvPicPr/>
                <p:nvPr/>
              </p:nvPicPr>
              <p:blipFill>
                <a:blip r:embed="rId515"/>
                <a:stretch>
                  <a:fillRect/>
                </a:stretch>
              </p:blipFill>
              <p:spPr>
                <a:xfrm>
                  <a:off x="2530463" y="5564721"/>
                  <a:ext cx="234000" cy="415440"/>
                </a:xfrm>
                <a:prstGeom prst="rect">
                  <a:avLst/>
                </a:prstGeom>
              </p:spPr>
            </p:pic>
          </mc:Fallback>
        </mc:AlternateContent>
        <mc:AlternateContent xmlns:mc="http://schemas.openxmlformats.org/markup-compatibility/2006">
          <mc:Choice xmlns:p14="http://schemas.microsoft.com/office/powerpoint/2010/main" Requires="p14">
            <p:contentPart p14:bwMode="auto" r:id="rId516">
              <p14:nvContentPartPr>
                <p14:cNvPr id="296" name="Ink 295">
                  <a:extLst>
                    <a:ext uri="{FF2B5EF4-FFF2-40B4-BE49-F238E27FC236}">
                      <a16:creationId xmlns:a16="http://schemas.microsoft.com/office/drawing/2014/main" id="{AB3B3A7B-1334-FA63-DC82-CD9F630DE7C2}"/>
                    </a:ext>
                  </a:extLst>
                </p14:cNvPr>
                <p14:cNvContentPartPr/>
                <p14:nvPr/>
              </p14:nvContentPartPr>
              <p14:xfrm>
                <a:off x="2692823" y="5415681"/>
                <a:ext cx="545760" cy="402480"/>
              </p14:xfrm>
            </p:contentPart>
          </mc:Choice>
          <mc:Fallback>
            <p:pic>
              <p:nvPicPr>
                <p:cNvPr id="296" name="Ink 295">
                  <a:extLst>
                    <a:ext uri="{FF2B5EF4-FFF2-40B4-BE49-F238E27FC236}">
                      <a16:creationId xmlns:a16="http://schemas.microsoft.com/office/drawing/2014/main" id="{AB3B3A7B-1334-FA63-DC82-CD9F630DE7C2}"/>
                    </a:ext>
                  </a:extLst>
                </p:cNvPr>
                <p:cNvPicPr/>
                <p:nvPr/>
              </p:nvPicPr>
              <p:blipFill>
                <a:blip r:embed="rId517"/>
                <a:stretch>
                  <a:fillRect/>
                </a:stretch>
              </p:blipFill>
              <p:spPr>
                <a:xfrm>
                  <a:off x="2683823" y="5407041"/>
                  <a:ext cx="563400" cy="420120"/>
                </a:xfrm>
                <a:prstGeom prst="rect">
                  <a:avLst/>
                </a:prstGeom>
              </p:spPr>
            </p:pic>
          </mc:Fallback>
        </mc:AlternateContent>
        <mc:AlternateContent xmlns:mc="http://schemas.openxmlformats.org/markup-compatibility/2006">
          <mc:Choice xmlns:p14="http://schemas.microsoft.com/office/powerpoint/2010/main" Requires="p14">
            <p:contentPart p14:bwMode="auto" r:id="rId518">
              <p14:nvContentPartPr>
                <p14:cNvPr id="297" name="Ink 296">
                  <a:extLst>
                    <a:ext uri="{FF2B5EF4-FFF2-40B4-BE49-F238E27FC236}">
                      <a16:creationId xmlns:a16="http://schemas.microsoft.com/office/drawing/2014/main" id="{476A0AFD-D124-49D0-647D-088B1E224F69}"/>
                    </a:ext>
                  </a:extLst>
                </p14:cNvPr>
                <p14:cNvContentPartPr/>
                <p14:nvPr/>
              </p14:nvContentPartPr>
              <p14:xfrm>
                <a:off x="3226343" y="5248281"/>
                <a:ext cx="349920" cy="387360"/>
              </p14:xfrm>
            </p:contentPart>
          </mc:Choice>
          <mc:Fallback>
            <p:pic>
              <p:nvPicPr>
                <p:cNvPr id="297" name="Ink 296">
                  <a:extLst>
                    <a:ext uri="{FF2B5EF4-FFF2-40B4-BE49-F238E27FC236}">
                      <a16:creationId xmlns:a16="http://schemas.microsoft.com/office/drawing/2014/main" id="{476A0AFD-D124-49D0-647D-088B1E224F69}"/>
                    </a:ext>
                  </a:extLst>
                </p:cNvPr>
                <p:cNvPicPr/>
                <p:nvPr/>
              </p:nvPicPr>
              <p:blipFill>
                <a:blip r:embed="rId519"/>
                <a:stretch>
                  <a:fillRect/>
                </a:stretch>
              </p:blipFill>
              <p:spPr>
                <a:xfrm>
                  <a:off x="3217343" y="5239281"/>
                  <a:ext cx="367560" cy="405000"/>
                </a:xfrm>
                <a:prstGeom prst="rect">
                  <a:avLst/>
                </a:prstGeom>
              </p:spPr>
            </p:pic>
          </mc:Fallback>
        </mc:AlternateContent>
        <mc:AlternateContent xmlns:mc="http://schemas.openxmlformats.org/markup-compatibility/2006">
          <mc:Choice xmlns:p14="http://schemas.microsoft.com/office/powerpoint/2010/main" Requires="p14">
            <p:contentPart p14:bwMode="auto" r:id="rId520">
              <p14:nvContentPartPr>
                <p14:cNvPr id="298" name="Ink 297">
                  <a:extLst>
                    <a:ext uri="{FF2B5EF4-FFF2-40B4-BE49-F238E27FC236}">
                      <a16:creationId xmlns:a16="http://schemas.microsoft.com/office/drawing/2014/main" id="{C2C42C7E-21A7-4446-8E43-6C1F73E1A4FA}"/>
                    </a:ext>
                  </a:extLst>
                </p14:cNvPr>
                <p14:cNvContentPartPr/>
                <p14:nvPr/>
              </p14:nvContentPartPr>
              <p14:xfrm>
                <a:off x="3679583" y="5174121"/>
                <a:ext cx="267840" cy="289800"/>
              </p14:xfrm>
            </p:contentPart>
          </mc:Choice>
          <mc:Fallback>
            <p:pic>
              <p:nvPicPr>
                <p:cNvPr id="298" name="Ink 297">
                  <a:extLst>
                    <a:ext uri="{FF2B5EF4-FFF2-40B4-BE49-F238E27FC236}">
                      <a16:creationId xmlns:a16="http://schemas.microsoft.com/office/drawing/2014/main" id="{C2C42C7E-21A7-4446-8E43-6C1F73E1A4FA}"/>
                    </a:ext>
                  </a:extLst>
                </p:cNvPr>
                <p:cNvPicPr/>
                <p:nvPr/>
              </p:nvPicPr>
              <p:blipFill>
                <a:blip r:embed="rId521"/>
                <a:stretch>
                  <a:fillRect/>
                </a:stretch>
              </p:blipFill>
              <p:spPr>
                <a:xfrm>
                  <a:off x="3670943" y="5165121"/>
                  <a:ext cx="285480" cy="307440"/>
                </a:xfrm>
                <a:prstGeom prst="rect">
                  <a:avLst/>
                </a:prstGeom>
              </p:spPr>
            </p:pic>
          </mc:Fallback>
        </mc:AlternateContent>
        <mc:AlternateContent xmlns:mc="http://schemas.openxmlformats.org/markup-compatibility/2006">
          <mc:Choice xmlns:p14="http://schemas.microsoft.com/office/powerpoint/2010/main" Requires="p14">
            <p:contentPart p14:bwMode="auto" r:id="rId522">
              <p14:nvContentPartPr>
                <p14:cNvPr id="299" name="Ink 298">
                  <a:extLst>
                    <a:ext uri="{FF2B5EF4-FFF2-40B4-BE49-F238E27FC236}">
                      <a16:creationId xmlns:a16="http://schemas.microsoft.com/office/drawing/2014/main" id="{42747924-6EFF-1C38-EF8A-300C2B8C7D20}"/>
                    </a:ext>
                  </a:extLst>
                </p14:cNvPr>
                <p14:cNvContentPartPr/>
                <p14:nvPr/>
              </p14:nvContentPartPr>
              <p14:xfrm>
                <a:off x="3921143" y="5105721"/>
                <a:ext cx="289080" cy="245520"/>
              </p14:xfrm>
            </p:contentPart>
          </mc:Choice>
          <mc:Fallback>
            <p:pic>
              <p:nvPicPr>
                <p:cNvPr id="299" name="Ink 298">
                  <a:extLst>
                    <a:ext uri="{FF2B5EF4-FFF2-40B4-BE49-F238E27FC236}">
                      <a16:creationId xmlns:a16="http://schemas.microsoft.com/office/drawing/2014/main" id="{42747924-6EFF-1C38-EF8A-300C2B8C7D20}"/>
                    </a:ext>
                  </a:extLst>
                </p:cNvPr>
                <p:cNvPicPr/>
                <p:nvPr/>
              </p:nvPicPr>
              <p:blipFill>
                <a:blip r:embed="rId523"/>
                <a:stretch>
                  <a:fillRect/>
                </a:stretch>
              </p:blipFill>
              <p:spPr>
                <a:xfrm>
                  <a:off x="3912503" y="5096721"/>
                  <a:ext cx="306720" cy="263160"/>
                </a:xfrm>
                <a:prstGeom prst="rect">
                  <a:avLst/>
                </a:prstGeom>
              </p:spPr>
            </p:pic>
          </mc:Fallback>
        </mc:AlternateContent>
        <mc:AlternateContent xmlns:mc="http://schemas.openxmlformats.org/markup-compatibility/2006">
          <mc:Choice xmlns:p14="http://schemas.microsoft.com/office/powerpoint/2010/main" Requires="p14">
            <p:contentPart p14:bwMode="auto" r:id="rId524">
              <p14:nvContentPartPr>
                <p14:cNvPr id="300" name="Ink 299">
                  <a:extLst>
                    <a:ext uri="{FF2B5EF4-FFF2-40B4-BE49-F238E27FC236}">
                      <a16:creationId xmlns:a16="http://schemas.microsoft.com/office/drawing/2014/main" id="{141041DA-8C34-AC3A-5E6C-EE9E925E6E76}"/>
                    </a:ext>
                  </a:extLst>
                </p14:cNvPr>
                <p14:cNvContentPartPr/>
                <p14:nvPr/>
              </p14:nvContentPartPr>
              <p14:xfrm>
                <a:off x="3961823" y="4989441"/>
                <a:ext cx="412200" cy="282600"/>
              </p14:xfrm>
            </p:contentPart>
          </mc:Choice>
          <mc:Fallback>
            <p:pic>
              <p:nvPicPr>
                <p:cNvPr id="300" name="Ink 299">
                  <a:extLst>
                    <a:ext uri="{FF2B5EF4-FFF2-40B4-BE49-F238E27FC236}">
                      <a16:creationId xmlns:a16="http://schemas.microsoft.com/office/drawing/2014/main" id="{141041DA-8C34-AC3A-5E6C-EE9E925E6E76}"/>
                    </a:ext>
                  </a:extLst>
                </p:cNvPr>
                <p:cNvPicPr/>
                <p:nvPr/>
              </p:nvPicPr>
              <p:blipFill>
                <a:blip r:embed="rId525"/>
                <a:stretch>
                  <a:fillRect/>
                </a:stretch>
              </p:blipFill>
              <p:spPr>
                <a:xfrm>
                  <a:off x="3953183" y="4980801"/>
                  <a:ext cx="429840" cy="300240"/>
                </a:xfrm>
                <a:prstGeom prst="rect">
                  <a:avLst/>
                </a:prstGeom>
              </p:spPr>
            </p:pic>
          </mc:Fallback>
        </mc:AlternateContent>
        <mc:AlternateContent xmlns:mc="http://schemas.openxmlformats.org/markup-compatibility/2006">
          <mc:Choice xmlns:p14="http://schemas.microsoft.com/office/powerpoint/2010/main" Requires="p14">
            <p:contentPart p14:bwMode="auto" r:id="rId526">
              <p14:nvContentPartPr>
                <p14:cNvPr id="301" name="Ink 300">
                  <a:extLst>
                    <a:ext uri="{FF2B5EF4-FFF2-40B4-BE49-F238E27FC236}">
                      <a16:creationId xmlns:a16="http://schemas.microsoft.com/office/drawing/2014/main" id="{AB5111CE-1A2A-8D76-8AD4-4FF03DF9A8BD}"/>
                    </a:ext>
                  </a:extLst>
                </p14:cNvPr>
                <p14:cNvContentPartPr/>
                <p14:nvPr/>
              </p14:nvContentPartPr>
              <p14:xfrm>
                <a:off x="3029063" y="5876481"/>
                <a:ext cx="273600" cy="317160"/>
              </p14:xfrm>
            </p:contentPart>
          </mc:Choice>
          <mc:Fallback>
            <p:pic>
              <p:nvPicPr>
                <p:cNvPr id="301" name="Ink 300">
                  <a:extLst>
                    <a:ext uri="{FF2B5EF4-FFF2-40B4-BE49-F238E27FC236}">
                      <a16:creationId xmlns:a16="http://schemas.microsoft.com/office/drawing/2014/main" id="{AB5111CE-1A2A-8D76-8AD4-4FF03DF9A8BD}"/>
                    </a:ext>
                  </a:extLst>
                </p:cNvPr>
                <p:cNvPicPr/>
                <p:nvPr/>
              </p:nvPicPr>
              <p:blipFill>
                <a:blip r:embed="rId527"/>
                <a:stretch>
                  <a:fillRect/>
                </a:stretch>
              </p:blipFill>
              <p:spPr>
                <a:xfrm>
                  <a:off x="3020063" y="5867841"/>
                  <a:ext cx="291240" cy="334800"/>
                </a:xfrm>
                <a:prstGeom prst="rect">
                  <a:avLst/>
                </a:prstGeom>
              </p:spPr>
            </p:pic>
          </mc:Fallback>
        </mc:AlternateContent>
        <mc:AlternateContent xmlns:mc="http://schemas.openxmlformats.org/markup-compatibility/2006">
          <mc:Choice xmlns:p14="http://schemas.microsoft.com/office/powerpoint/2010/main" Requires="p14">
            <p:contentPart p14:bwMode="auto" r:id="rId528">
              <p14:nvContentPartPr>
                <p14:cNvPr id="302" name="Ink 301">
                  <a:extLst>
                    <a:ext uri="{FF2B5EF4-FFF2-40B4-BE49-F238E27FC236}">
                      <a16:creationId xmlns:a16="http://schemas.microsoft.com/office/drawing/2014/main" id="{A6DCE63F-FFDB-4EC4-D1BF-887D1BE938CA}"/>
                    </a:ext>
                  </a:extLst>
                </p14:cNvPr>
                <p14:cNvContentPartPr/>
                <p14:nvPr/>
              </p14:nvContentPartPr>
              <p14:xfrm>
                <a:off x="3290423" y="5788281"/>
                <a:ext cx="284760" cy="232200"/>
              </p14:xfrm>
            </p:contentPart>
          </mc:Choice>
          <mc:Fallback>
            <p:pic>
              <p:nvPicPr>
                <p:cNvPr id="302" name="Ink 301">
                  <a:extLst>
                    <a:ext uri="{FF2B5EF4-FFF2-40B4-BE49-F238E27FC236}">
                      <a16:creationId xmlns:a16="http://schemas.microsoft.com/office/drawing/2014/main" id="{A6DCE63F-FFDB-4EC4-D1BF-887D1BE938CA}"/>
                    </a:ext>
                  </a:extLst>
                </p:cNvPr>
                <p:cNvPicPr/>
                <p:nvPr/>
              </p:nvPicPr>
              <p:blipFill>
                <a:blip r:embed="rId529"/>
                <a:stretch>
                  <a:fillRect/>
                </a:stretch>
              </p:blipFill>
              <p:spPr>
                <a:xfrm>
                  <a:off x="3281783" y="5779281"/>
                  <a:ext cx="302400" cy="249840"/>
                </a:xfrm>
                <a:prstGeom prst="rect">
                  <a:avLst/>
                </a:prstGeom>
              </p:spPr>
            </p:pic>
          </mc:Fallback>
        </mc:AlternateContent>
        <mc:AlternateContent xmlns:mc="http://schemas.openxmlformats.org/markup-compatibility/2006">
          <mc:Choice xmlns:p14="http://schemas.microsoft.com/office/powerpoint/2010/main" Requires="p14">
            <p:contentPart p14:bwMode="auto" r:id="rId530">
              <p14:nvContentPartPr>
                <p14:cNvPr id="303" name="Ink 302">
                  <a:extLst>
                    <a:ext uri="{FF2B5EF4-FFF2-40B4-BE49-F238E27FC236}">
                      <a16:creationId xmlns:a16="http://schemas.microsoft.com/office/drawing/2014/main" id="{33D3888B-C81C-ED8F-2D65-E7C0C1CD0421}"/>
                    </a:ext>
                  </a:extLst>
                </p14:cNvPr>
                <p14:cNvContentPartPr/>
                <p14:nvPr/>
              </p14:nvContentPartPr>
              <p14:xfrm>
                <a:off x="3627383" y="5841201"/>
                <a:ext cx="7200" cy="7200"/>
              </p14:xfrm>
            </p:contentPart>
          </mc:Choice>
          <mc:Fallback>
            <p:pic>
              <p:nvPicPr>
                <p:cNvPr id="303" name="Ink 302">
                  <a:extLst>
                    <a:ext uri="{FF2B5EF4-FFF2-40B4-BE49-F238E27FC236}">
                      <a16:creationId xmlns:a16="http://schemas.microsoft.com/office/drawing/2014/main" id="{33D3888B-C81C-ED8F-2D65-E7C0C1CD0421}"/>
                    </a:ext>
                  </a:extLst>
                </p:cNvPr>
                <p:cNvPicPr/>
                <p:nvPr/>
              </p:nvPicPr>
              <p:blipFill>
                <a:blip r:embed="rId531"/>
                <a:stretch>
                  <a:fillRect/>
                </a:stretch>
              </p:blipFill>
              <p:spPr>
                <a:xfrm>
                  <a:off x="3618743" y="5832561"/>
                  <a:ext cx="24840" cy="24840"/>
                </a:xfrm>
                <a:prstGeom prst="rect">
                  <a:avLst/>
                </a:prstGeom>
              </p:spPr>
            </p:pic>
          </mc:Fallback>
        </mc:AlternateContent>
        <mc:AlternateContent xmlns:mc="http://schemas.openxmlformats.org/markup-compatibility/2006">
          <mc:Choice xmlns:p14="http://schemas.microsoft.com/office/powerpoint/2010/main" Requires="p14">
            <p:contentPart p14:bwMode="auto" r:id="rId532">
              <p14:nvContentPartPr>
                <p14:cNvPr id="305" name="Ink 304">
                  <a:extLst>
                    <a:ext uri="{FF2B5EF4-FFF2-40B4-BE49-F238E27FC236}">
                      <a16:creationId xmlns:a16="http://schemas.microsoft.com/office/drawing/2014/main" id="{B0A94958-3779-C606-B7AF-3759C29C0CC1}"/>
                    </a:ext>
                  </a:extLst>
                </p14:cNvPr>
                <p14:cNvContentPartPr/>
                <p14:nvPr/>
              </p14:nvContentPartPr>
              <p14:xfrm>
                <a:off x="3596063" y="4676961"/>
                <a:ext cx="200880" cy="414000"/>
              </p14:xfrm>
            </p:contentPart>
          </mc:Choice>
          <mc:Fallback>
            <p:pic>
              <p:nvPicPr>
                <p:cNvPr id="305" name="Ink 304">
                  <a:extLst>
                    <a:ext uri="{FF2B5EF4-FFF2-40B4-BE49-F238E27FC236}">
                      <a16:creationId xmlns:a16="http://schemas.microsoft.com/office/drawing/2014/main" id="{B0A94958-3779-C606-B7AF-3759C29C0CC1}"/>
                    </a:ext>
                  </a:extLst>
                </p:cNvPr>
                <p:cNvPicPr/>
                <p:nvPr/>
              </p:nvPicPr>
              <p:blipFill>
                <a:blip r:embed="rId533"/>
                <a:stretch>
                  <a:fillRect/>
                </a:stretch>
              </p:blipFill>
              <p:spPr>
                <a:xfrm>
                  <a:off x="3587423" y="4668321"/>
                  <a:ext cx="218520" cy="431640"/>
                </a:xfrm>
                <a:prstGeom prst="rect">
                  <a:avLst/>
                </a:prstGeom>
              </p:spPr>
            </p:pic>
          </mc:Fallback>
        </mc:AlternateContent>
        <mc:AlternateContent xmlns:mc="http://schemas.openxmlformats.org/markup-compatibility/2006">
          <mc:Choice xmlns:p14="http://schemas.microsoft.com/office/powerpoint/2010/main" Requires="p14">
            <p:contentPart p14:bwMode="auto" r:id="rId534">
              <p14:nvContentPartPr>
                <p14:cNvPr id="306" name="Ink 305">
                  <a:extLst>
                    <a:ext uri="{FF2B5EF4-FFF2-40B4-BE49-F238E27FC236}">
                      <a16:creationId xmlns:a16="http://schemas.microsoft.com/office/drawing/2014/main" id="{61DA8843-121B-B415-3A8D-8C492BEDA8F0}"/>
                    </a:ext>
                  </a:extLst>
                </p14:cNvPr>
                <p14:cNvContentPartPr/>
                <p14:nvPr/>
              </p14:nvContentPartPr>
              <p14:xfrm>
                <a:off x="3683543" y="4658241"/>
                <a:ext cx="140760" cy="149400"/>
              </p14:xfrm>
            </p:contentPart>
          </mc:Choice>
          <mc:Fallback>
            <p:pic>
              <p:nvPicPr>
                <p:cNvPr id="306" name="Ink 305">
                  <a:extLst>
                    <a:ext uri="{FF2B5EF4-FFF2-40B4-BE49-F238E27FC236}">
                      <a16:creationId xmlns:a16="http://schemas.microsoft.com/office/drawing/2014/main" id="{61DA8843-121B-B415-3A8D-8C492BEDA8F0}"/>
                    </a:ext>
                  </a:extLst>
                </p:cNvPr>
                <p:cNvPicPr/>
                <p:nvPr/>
              </p:nvPicPr>
              <p:blipFill>
                <a:blip r:embed="rId535"/>
                <a:stretch>
                  <a:fillRect/>
                </a:stretch>
              </p:blipFill>
              <p:spPr>
                <a:xfrm>
                  <a:off x="3674903" y="4649241"/>
                  <a:ext cx="158400" cy="167040"/>
                </a:xfrm>
                <a:prstGeom prst="rect">
                  <a:avLst/>
                </a:prstGeom>
              </p:spPr>
            </p:pic>
          </mc:Fallback>
        </mc:AlternateContent>
        <mc:AlternateContent xmlns:mc="http://schemas.openxmlformats.org/markup-compatibility/2006">
          <mc:Choice xmlns:p14="http://schemas.microsoft.com/office/powerpoint/2010/main" Requires="p14">
            <p:contentPart p14:bwMode="auto" r:id="rId536">
              <p14:nvContentPartPr>
                <p14:cNvPr id="308" name="Ink 307">
                  <a:extLst>
                    <a:ext uri="{FF2B5EF4-FFF2-40B4-BE49-F238E27FC236}">
                      <a16:creationId xmlns:a16="http://schemas.microsoft.com/office/drawing/2014/main" id="{0DB3B658-3744-20BA-1446-AA4A03F23035}"/>
                    </a:ext>
                  </a:extLst>
                </p14:cNvPr>
                <p14:cNvContentPartPr/>
                <p14:nvPr/>
              </p14:nvContentPartPr>
              <p14:xfrm>
                <a:off x="3356663" y="3859041"/>
                <a:ext cx="286560" cy="664560"/>
              </p14:xfrm>
            </p:contentPart>
          </mc:Choice>
          <mc:Fallback>
            <p:pic>
              <p:nvPicPr>
                <p:cNvPr id="308" name="Ink 307">
                  <a:extLst>
                    <a:ext uri="{FF2B5EF4-FFF2-40B4-BE49-F238E27FC236}">
                      <a16:creationId xmlns:a16="http://schemas.microsoft.com/office/drawing/2014/main" id="{0DB3B658-3744-20BA-1446-AA4A03F23035}"/>
                    </a:ext>
                  </a:extLst>
                </p:cNvPr>
                <p:cNvPicPr/>
                <p:nvPr/>
              </p:nvPicPr>
              <p:blipFill>
                <a:blip r:embed="rId537"/>
                <a:stretch>
                  <a:fillRect/>
                </a:stretch>
              </p:blipFill>
              <p:spPr>
                <a:xfrm>
                  <a:off x="3347663" y="3850041"/>
                  <a:ext cx="304200" cy="682200"/>
                </a:xfrm>
                <a:prstGeom prst="rect">
                  <a:avLst/>
                </a:prstGeom>
              </p:spPr>
            </p:pic>
          </mc:Fallback>
        </mc:AlternateContent>
        <mc:AlternateContent xmlns:mc="http://schemas.openxmlformats.org/markup-compatibility/2006">
          <mc:Choice xmlns:p14="http://schemas.microsoft.com/office/powerpoint/2010/main" Requires="p14">
            <p:contentPart p14:bwMode="auto" r:id="rId538">
              <p14:nvContentPartPr>
                <p14:cNvPr id="309" name="Ink 308">
                  <a:extLst>
                    <a:ext uri="{FF2B5EF4-FFF2-40B4-BE49-F238E27FC236}">
                      <a16:creationId xmlns:a16="http://schemas.microsoft.com/office/drawing/2014/main" id="{69E72D8E-75A7-CCF7-9D53-CC4A4DD4ABC3}"/>
                    </a:ext>
                  </a:extLst>
                </p14:cNvPr>
                <p14:cNvContentPartPr/>
                <p14:nvPr/>
              </p14:nvContentPartPr>
              <p14:xfrm>
                <a:off x="3254783" y="4104201"/>
                <a:ext cx="1764360" cy="452160"/>
              </p14:xfrm>
            </p:contentPart>
          </mc:Choice>
          <mc:Fallback>
            <p:pic>
              <p:nvPicPr>
                <p:cNvPr id="309" name="Ink 308">
                  <a:extLst>
                    <a:ext uri="{FF2B5EF4-FFF2-40B4-BE49-F238E27FC236}">
                      <a16:creationId xmlns:a16="http://schemas.microsoft.com/office/drawing/2014/main" id="{69E72D8E-75A7-CCF7-9D53-CC4A4DD4ABC3}"/>
                    </a:ext>
                  </a:extLst>
                </p:cNvPr>
                <p:cNvPicPr/>
                <p:nvPr/>
              </p:nvPicPr>
              <p:blipFill>
                <a:blip r:embed="rId539"/>
                <a:stretch>
                  <a:fillRect/>
                </a:stretch>
              </p:blipFill>
              <p:spPr>
                <a:xfrm>
                  <a:off x="3245783" y="4095201"/>
                  <a:ext cx="1782000" cy="469800"/>
                </a:xfrm>
                <a:prstGeom prst="rect">
                  <a:avLst/>
                </a:prstGeom>
              </p:spPr>
            </p:pic>
          </mc:Fallback>
        </mc:AlternateContent>
        <mc:AlternateContent xmlns:mc="http://schemas.openxmlformats.org/markup-compatibility/2006">
          <mc:Choice xmlns:p14="http://schemas.microsoft.com/office/powerpoint/2010/main" Requires="p14">
            <p:contentPart p14:bwMode="auto" r:id="rId540">
              <p14:nvContentPartPr>
                <p14:cNvPr id="311" name="Ink 310">
                  <a:extLst>
                    <a:ext uri="{FF2B5EF4-FFF2-40B4-BE49-F238E27FC236}">
                      <a16:creationId xmlns:a16="http://schemas.microsoft.com/office/drawing/2014/main" id="{8919CC53-A0FE-B408-13D9-948F12F83D71}"/>
                    </a:ext>
                  </a:extLst>
                </p14:cNvPr>
                <p14:cNvContentPartPr/>
                <p14:nvPr/>
              </p14:nvContentPartPr>
              <p14:xfrm>
                <a:off x="3676343" y="4030041"/>
                <a:ext cx="841680" cy="302040"/>
              </p14:xfrm>
            </p:contentPart>
          </mc:Choice>
          <mc:Fallback>
            <p:pic>
              <p:nvPicPr>
                <p:cNvPr id="311" name="Ink 310">
                  <a:extLst>
                    <a:ext uri="{FF2B5EF4-FFF2-40B4-BE49-F238E27FC236}">
                      <a16:creationId xmlns:a16="http://schemas.microsoft.com/office/drawing/2014/main" id="{8919CC53-A0FE-B408-13D9-948F12F83D71}"/>
                    </a:ext>
                  </a:extLst>
                </p:cNvPr>
                <p:cNvPicPr/>
                <p:nvPr/>
              </p:nvPicPr>
              <p:blipFill>
                <a:blip r:embed="rId541"/>
                <a:stretch>
                  <a:fillRect/>
                </a:stretch>
              </p:blipFill>
              <p:spPr>
                <a:xfrm>
                  <a:off x="3667343" y="4021041"/>
                  <a:ext cx="859320" cy="319680"/>
                </a:xfrm>
                <a:prstGeom prst="rect">
                  <a:avLst/>
                </a:prstGeom>
              </p:spPr>
            </p:pic>
          </mc:Fallback>
        </mc:AlternateContent>
        <mc:AlternateContent xmlns:mc="http://schemas.openxmlformats.org/markup-compatibility/2006">
          <mc:Choice xmlns:p14="http://schemas.microsoft.com/office/powerpoint/2010/main" Requires="p14">
            <p:contentPart p14:bwMode="auto" r:id="rId542">
              <p14:nvContentPartPr>
                <p14:cNvPr id="313" name="Ink 312">
                  <a:extLst>
                    <a:ext uri="{FF2B5EF4-FFF2-40B4-BE49-F238E27FC236}">
                      <a16:creationId xmlns:a16="http://schemas.microsoft.com/office/drawing/2014/main" id="{255F0B87-497C-B892-615C-E0FAF7AF3C3E}"/>
                    </a:ext>
                  </a:extLst>
                </p14:cNvPr>
                <p14:cNvContentPartPr/>
                <p14:nvPr/>
              </p14:nvContentPartPr>
              <p14:xfrm>
                <a:off x="3586703" y="39801"/>
                <a:ext cx="1162800" cy="3997440"/>
              </p14:xfrm>
            </p:contentPart>
          </mc:Choice>
          <mc:Fallback>
            <p:pic>
              <p:nvPicPr>
                <p:cNvPr id="313" name="Ink 312">
                  <a:extLst>
                    <a:ext uri="{FF2B5EF4-FFF2-40B4-BE49-F238E27FC236}">
                      <a16:creationId xmlns:a16="http://schemas.microsoft.com/office/drawing/2014/main" id="{255F0B87-497C-B892-615C-E0FAF7AF3C3E}"/>
                    </a:ext>
                  </a:extLst>
                </p:cNvPr>
                <p:cNvPicPr/>
                <p:nvPr/>
              </p:nvPicPr>
              <p:blipFill>
                <a:blip r:embed="rId543"/>
                <a:stretch>
                  <a:fillRect/>
                </a:stretch>
              </p:blipFill>
              <p:spPr>
                <a:xfrm>
                  <a:off x="3577703" y="31161"/>
                  <a:ext cx="1180440" cy="4015080"/>
                </a:xfrm>
                <a:prstGeom prst="rect">
                  <a:avLst/>
                </a:prstGeom>
              </p:spPr>
            </p:pic>
          </mc:Fallback>
        </mc:AlternateContent>
        <mc:AlternateContent xmlns:mc="http://schemas.openxmlformats.org/markup-compatibility/2006">
          <mc:Choice xmlns:p14="http://schemas.microsoft.com/office/powerpoint/2010/main" Requires="p14">
            <p:contentPart p14:bwMode="auto" r:id="rId544">
              <p14:nvContentPartPr>
                <p14:cNvPr id="315" name="Ink 314">
                  <a:extLst>
                    <a:ext uri="{FF2B5EF4-FFF2-40B4-BE49-F238E27FC236}">
                      <a16:creationId xmlns:a16="http://schemas.microsoft.com/office/drawing/2014/main" id="{ED355EDD-1B2B-8FD9-E641-9E918AD6FD8D}"/>
                    </a:ext>
                  </a:extLst>
                </p14:cNvPr>
                <p14:cNvContentPartPr/>
                <p14:nvPr/>
              </p14:nvContentPartPr>
              <p14:xfrm>
                <a:off x="4218863" y="4390041"/>
                <a:ext cx="383760" cy="149040"/>
              </p14:xfrm>
            </p:contentPart>
          </mc:Choice>
          <mc:Fallback>
            <p:pic>
              <p:nvPicPr>
                <p:cNvPr id="315" name="Ink 314">
                  <a:extLst>
                    <a:ext uri="{FF2B5EF4-FFF2-40B4-BE49-F238E27FC236}">
                      <a16:creationId xmlns:a16="http://schemas.microsoft.com/office/drawing/2014/main" id="{ED355EDD-1B2B-8FD9-E641-9E918AD6FD8D}"/>
                    </a:ext>
                  </a:extLst>
                </p:cNvPr>
                <p:cNvPicPr/>
                <p:nvPr/>
              </p:nvPicPr>
              <p:blipFill>
                <a:blip r:embed="rId545"/>
                <a:stretch>
                  <a:fillRect/>
                </a:stretch>
              </p:blipFill>
              <p:spPr>
                <a:xfrm>
                  <a:off x="4209863" y="4381041"/>
                  <a:ext cx="401400" cy="166680"/>
                </a:xfrm>
                <a:prstGeom prst="rect">
                  <a:avLst/>
                </a:prstGeom>
              </p:spPr>
            </p:pic>
          </mc:Fallback>
        </mc:AlternateContent>
        <mc:AlternateContent xmlns:mc="http://schemas.openxmlformats.org/markup-compatibility/2006">
          <mc:Choice xmlns:p14="http://schemas.microsoft.com/office/powerpoint/2010/main" Requires="p14">
            <p:contentPart p14:bwMode="auto" r:id="rId546">
              <p14:nvContentPartPr>
                <p14:cNvPr id="316" name="Ink 315">
                  <a:extLst>
                    <a:ext uri="{FF2B5EF4-FFF2-40B4-BE49-F238E27FC236}">
                      <a16:creationId xmlns:a16="http://schemas.microsoft.com/office/drawing/2014/main" id="{5ACB6FFA-210F-2B35-8978-8F9A0BE5F45B}"/>
                    </a:ext>
                  </a:extLst>
                </p14:cNvPr>
                <p14:cNvContentPartPr/>
                <p14:nvPr/>
              </p14:nvContentPartPr>
              <p14:xfrm>
                <a:off x="4451063" y="4373121"/>
                <a:ext cx="125280" cy="160200"/>
              </p14:xfrm>
            </p:contentPart>
          </mc:Choice>
          <mc:Fallback>
            <p:pic>
              <p:nvPicPr>
                <p:cNvPr id="316" name="Ink 315">
                  <a:extLst>
                    <a:ext uri="{FF2B5EF4-FFF2-40B4-BE49-F238E27FC236}">
                      <a16:creationId xmlns:a16="http://schemas.microsoft.com/office/drawing/2014/main" id="{5ACB6FFA-210F-2B35-8978-8F9A0BE5F45B}"/>
                    </a:ext>
                  </a:extLst>
                </p:cNvPr>
                <p:cNvPicPr/>
                <p:nvPr/>
              </p:nvPicPr>
              <p:blipFill>
                <a:blip r:embed="rId547"/>
                <a:stretch>
                  <a:fillRect/>
                </a:stretch>
              </p:blipFill>
              <p:spPr>
                <a:xfrm>
                  <a:off x="4442423" y="4364481"/>
                  <a:ext cx="142920" cy="177840"/>
                </a:xfrm>
                <a:prstGeom prst="rect">
                  <a:avLst/>
                </a:prstGeom>
              </p:spPr>
            </p:pic>
          </mc:Fallback>
        </mc:AlternateContent>
        <mc:AlternateContent xmlns:mc="http://schemas.openxmlformats.org/markup-compatibility/2006">
          <mc:Choice xmlns:p14="http://schemas.microsoft.com/office/powerpoint/2010/main" Requires="p14">
            <p:contentPart p14:bwMode="auto" r:id="rId548">
              <p14:nvContentPartPr>
                <p14:cNvPr id="317" name="Ink 316">
                  <a:extLst>
                    <a:ext uri="{FF2B5EF4-FFF2-40B4-BE49-F238E27FC236}">
                      <a16:creationId xmlns:a16="http://schemas.microsoft.com/office/drawing/2014/main" id="{9DABD95B-CC5F-FA8C-7C1C-C24A356507FB}"/>
                    </a:ext>
                  </a:extLst>
                </p14:cNvPr>
                <p14:cNvContentPartPr/>
                <p14:nvPr/>
              </p14:nvContentPartPr>
              <p14:xfrm>
                <a:off x="4650503" y="4280241"/>
                <a:ext cx="141480" cy="305280"/>
              </p14:xfrm>
            </p:contentPart>
          </mc:Choice>
          <mc:Fallback>
            <p:pic>
              <p:nvPicPr>
                <p:cNvPr id="317" name="Ink 316">
                  <a:extLst>
                    <a:ext uri="{FF2B5EF4-FFF2-40B4-BE49-F238E27FC236}">
                      <a16:creationId xmlns:a16="http://schemas.microsoft.com/office/drawing/2014/main" id="{9DABD95B-CC5F-FA8C-7C1C-C24A356507FB}"/>
                    </a:ext>
                  </a:extLst>
                </p:cNvPr>
                <p:cNvPicPr/>
                <p:nvPr/>
              </p:nvPicPr>
              <p:blipFill>
                <a:blip r:embed="rId549"/>
                <a:stretch>
                  <a:fillRect/>
                </a:stretch>
              </p:blipFill>
              <p:spPr>
                <a:xfrm>
                  <a:off x="4641503" y="4271601"/>
                  <a:ext cx="159120" cy="322920"/>
                </a:xfrm>
                <a:prstGeom prst="rect">
                  <a:avLst/>
                </a:prstGeom>
              </p:spPr>
            </p:pic>
          </mc:Fallback>
        </mc:AlternateContent>
        <mc:AlternateContent xmlns:mc="http://schemas.openxmlformats.org/markup-compatibility/2006">
          <mc:Choice xmlns:p14="http://schemas.microsoft.com/office/powerpoint/2010/main" Requires="p14">
            <p:contentPart p14:bwMode="auto" r:id="rId550">
              <p14:nvContentPartPr>
                <p14:cNvPr id="318" name="Ink 317">
                  <a:extLst>
                    <a:ext uri="{FF2B5EF4-FFF2-40B4-BE49-F238E27FC236}">
                      <a16:creationId xmlns:a16="http://schemas.microsoft.com/office/drawing/2014/main" id="{EC352299-6614-260D-BFAC-485F4DBC78F6}"/>
                    </a:ext>
                  </a:extLst>
                </p14:cNvPr>
                <p14:cNvContentPartPr/>
                <p14:nvPr/>
              </p14:nvContentPartPr>
              <p14:xfrm>
                <a:off x="4807103" y="4321281"/>
                <a:ext cx="222840" cy="165600"/>
              </p14:xfrm>
            </p:contentPart>
          </mc:Choice>
          <mc:Fallback>
            <p:pic>
              <p:nvPicPr>
                <p:cNvPr id="318" name="Ink 317">
                  <a:extLst>
                    <a:ext uri="{FF2B5EF4-FFF2-40B4-BE49-F238E27FC236}">
                      <a16:creationId xmlns:a16="http://schemas.microsoft.com/office/drawing/2014/main" id="{EC352299-6614-260D-BFAC-485F4DBC78F6}"/>
                    </a:ext>
                  </a:extLst>
                </p:cNvPr>
                <p:cNvPicPr/>
                <p:nvPr/>
              </p:nvPicPr>
              <p:blipFill>
                <a:blip r:embed="rId551"/>
                <a:stretch>
                  <a:fillRect/>
                </a:stretch>
              </p:blipFill>
              <p:spPr>
                <a:xfrm>
                  <a:off x="4798103" y="4312281"/>
                  <a:ext cx="240480" cy="183240"/>
                </a:xfrm>
                <a:prstGeom prst="rect">
                  <a:avLst/>
                </a:prstGeom>
              </p:spPr>
            </p:pic>
          </mc:Fallback>
        </mc:AlternateContent>
        <mc:AlternateContent xmlns:mc="http://schemas.openxmlformats.org/markup-compatibility/2006">
          <mc:Choice xmlns:p14="http://schemas.microsoft.com/office/powerpoint/2010/main" Requires="p14">
            <p:contentPart p14:bwMode="auto" r:id="rId552">
              <p14:nvContentPartPr>
                <p14:cNvPr id="319" name="Ink 318">
                  <a:extLst>
                    <a:ext uri="{FF2B5EF4-FFF2-40B4-BE49-F238E27FC236}">
                      <a16:creationId xmlns:a16="http://schemas.microsoft.com/office/drawing/2014/main" id="{2957EAF9-D889-5C56-FC85-F6416D7BB0E0}"/>
                    </a:ext>
                  </a:extLst>
                </p14:cNvPr>
                <p14:cNvContentPartPr/>
                <p14:nvPr/>
              </p14:nvContentPartPr>
              <p14:xfrm>
                <a:off x="5028863" y="4184841"/>
                <a:ext cx="290520" cy="214200"/>
              </p14:xfrm>
            </p:contentPart>
          </mc:Choice>
          <mc:Fallback>
            <p:pic>
              <p:nvPicPr>
                <p:cNvPr id="319" name="Ink 318">
                  <a:extLst>
                    <a:ext uri="{FF2B5EF4-FFF2-40B4-BE49-F238E27FC236}">
                      <a16:creationId xmlns:a16="http://schemas.microsoft.com/office/drawing/2014/main" id="{2957EAF9-D889-5C56-FC85-F6416D7BB0E0}"/>
                    </a:ext>
                  </a:extLst>
                </p:cNvPr>
                <p:cNvPicPr/>
                <p:nvPr/>
              </p:nvPicPr>
              <p:blipFill>
                <a:blip r:embed="rId553"/>
                <a:stretch>
                  <a:fillRect/>
                </a:stretch>
              </p:blipFill>
              <p:spPr>
                <a:xfrm>
                  <a:off x="5019863" y="4175841"/>
                  <a:ext cx="308160" cy="231840"/>
                </a:xfrm>
                <a:prstGeom prst="rect">
                  <a:avLst/>
                </a:prstGeom>
              </p:spPr>
            </p:pic>
          </mc:Fallback>
        </mc:AlternateContent>
        <mc:AlternateContent xmlns:mc="http://schemas.openxmlformats.org/markup-compatibility/2006">
          <mc:Choice xmlns:p14="http://schemas.microsoft.com/office/powerpoint/2010/main" Requires="p14">
            <p:contentPart p14:bwMode="auto" r:id="rId554">
              <p14:nvContentPartPr>
                <p14:cNvPr id="320" name="Ink 319">
                  <a:extLst>
                    <a:ext uri="{FF2B5EF4-FFF2-40B4-BE49-F238E27FC236}">
                      <a16:creationId xmlns:a16="http://schemas.microsoft.com/office/drawing/2014/main" id="{59E5A4E1-A353-7789-8267-CB41F50305D7}"/>
                    </a:ext>
                  </a:extLst>
                </p14:cNvPr>
                <p14:cNvContentPartPr/>
                <p14:nvPr/>
              </p14:nvContentPartPr>
              <p14:xfrm>
                <a:off x="5318303" y="4195641"/>
                <a:ext cx="190800" cy="308160"/>
              </p14:xfrm>
            </p:contentPart>
          </mc:Choice>
          <mc:Fallback>
            <p:pic>
              <p:nvPicPr>
                <p:cNvPr id="320" name="Ink 319">
                  <a:extLst>
                    <a:ext uri="{FF2B5EF4-FFF2-40B4-BE49-F238E27FC236}">
                      <a16:creationId xmlns:a16="http://schemas.microsoft.com/office/drawing/2014/main" id="{59E5A4E1-A353-7789-8267-CB41F50305D7}"/>
                    </a:ext>
                  </a:extLst>
                </p:cNvPr>
                <p:cNvPicPr/>
                <p:nvPr/>
              </p:nvPicPr>
              <p:blipFill>
                <a:blip r:embed="rId555"/>
                <a:stretch>
                  <a:fillRect/>
                </a:stretch>
              </p:blipFill>
              <p:spPr>
                <a:xfrm>
                  <a:off x="5309303" y="4187001"/>
                  <a:ext cx="208440" cy="325800"/>
                </a:xfrm>
                <a:prstGeom prst="rect">
                  <a:avLst/>
                </a:prstGeom>
              </p:spPr>
            </p:pic>
          </mc:Fallback>
        </mc:AlternateContent>
        <mc:AlternateContent xmlns:mc="http://schemas.openxmlformats.org/markup-compatibility/2006">
          <mc:Choice xmlns:p14="http://schemas.microsoft.com/office/powerpoint/2010/main" Requires="p14">
            <p:contentPart p14:bwMode="auto" r:id="rId556">
              <p14:nvContentPartPr>
                <p14:cNvPr id="322" name="Ink 321">
                  <a:extLst>
                    <a:ext uri="{FF2B5EF4-FFF2-40B4-BE49-F238E27FC236}">
                      <a16:creationId xmlns:a16="http://schemas.microsoft.com/office/drawing/2014/main" id="{E7BDDE8F-A505-BE54-B2E8-B3EAE2833E31}"/>
                    </a:ext>
                  </a:extLst>
                </p14:cNvPr>
                <p14:cNvContentPartPr/>
                <p14:nvPr/>
              </p14:nvContentPartPr>
              <p14:xfrm>
                <a:off x="3171983" y="4208961"/>
                <a:ext cx="148320" cy="150840"/>
              </p14:xfrm>
            </p:contentPart>
          </mc:Choice>
          <mc:Fallback>
            <p:pic>
              <p:nvPicPr>
                <p:cNvPr id="322" name="Ink 321">
                  <a:extLst>
                    <a:ext uri="{FF2B5EF4-FFF2-40B4-BE49-F238E27FC236}">
                      <a16:creationId xmlns:a16="http://schemas.microsoft.com/office/drawing/2014/main" id="{E7BDDE8F-A505-BE54-B2E8-B3EAE2833E31}"/>
                    </a:ext>
                  </a:extLst>
                </p:cNvPr>
                <p:cNvPicPr/>
                <p:nvPr/>
              </p:nvPicPr>
              <p:blipFill>
                <a:blip r:embed="rId557"/>
                <a:stretch>
                  <a:fillRect/>
                </a:stretch>
              </p:blipFill>
              <p:spPr>
                <a:xfrm>
                  <a:off x="3162983" y="4199961"/>
                  <a:ext cx="165960" cy="168480"/>
                </a:xfrm>
                <a:prstGeom prst="rect">
                  <a:avLst/>
                </a:prstGeom>
              </p:spPr>
            </p:pic>
          </mc:Fallback>
        </mc:AlternateContent>
        <mc:AlternateContent xmlns:mc="http://schemas.openxmlformats.org/markup-compatibility/2006">
          <mc:Choice xmlns:p14="http://schemas.microsoft.com/office/powerpoint/2010/main" Requires="p14">
            <p:contentPart p14:bwMode="auto" r:id="rId558">
              <p14:nvContentPartPr>
                <p14:cNvPr id="323" name="Ink 322">
                  <a:extLst>
                    <a:ext uri="{FF2B5EF4-FFF2-40B4-BE49-F238E27FC236}">
                      <a16:creationId xmlns:a16="http://schemas.microsoft.com/office/drawing/2014/main" id="{185F0BEA-2971-6212-78D6-727A5DEA6EF9}"/>
                    </a:ext>
                  </a:extLst>
                </p14:cNvPr>
                <p14:cNvContentPartPr/>
                <p14:nvPr/>
              </p14:nvContentPartPr>
              <p14:xfrm>
                <a:off x="3319223" y="4187361"/>
                <a:ext cx="183960" cy="103680"/>
              </p14:xfrm>
            </p:contentPart>
          </mc:Choice>
          <mc:Fallback>
            <p:pic>
              <p:nvPicPr>
                <p:cNvPr id="323" name="Ink 322">
                  <a:extLst>
                    <a:ext uri="{FF2B5EF4-FFF2-40B4-BE49-F238E27FC236}">
                      <a16:creationId xmlns:a16="http://schemas.microsoft.com/office/drawing/2014/main" id="{185F0BEA-2971-6212-78D6-727A5DEA6EF9}"/>
                    </a:ext>
                  </a:extLst>
                </p:cNvPr>
                <p:cNvPicPr/>
                <p:nvPr/>
              </p:nvPicPr>
              <p:blipFill>
                <a:blip r:embed="rId559"/>
                <a:stretch>
                  <a:fillRect/>
                </a:stretch>
              </p:blipFill>
              <p:spPr>
                <a:xfrm>
                  <a:off x="3310583" y="4178721"/>
                  <a:ext cx="201600" cy="121320"/>
                </a:xfrm>
                <a:prstGeom prst="rect">
                  <a:avLst/>
                </a:prstGeom>
              </p:spPr>
            </p:pic>
          </mc:Fallback>
        </mc:AlternateContent>
        <mc:AlternateContent xmlns:mc="http://schemas.openxmlformats.org/markup-compatibility/2006">
          <mc:Choice xmlns:p14="http://schemas.microsoft.com/office/powerpoint/2010/main" Requires="p14">
            <p:contentPart p14:bwMode="auto" r:id="rId560">
              <p14:nvContentPartPr>
                <p14:cNvPr id="325" name="Ink 324">
                  <a:extLst>
                    <a:ext uri="{FF2B5EF4-FFF2-40B4-BE49-F238E27FC236}">
                      <a16:creationId xmlns:a16="http://schemas.microsoft.com/office/drawing/2014/main" id="{67537E18-44BE-7543-64E0-3218BB5266BE}"/>
                    </a:ext>
                  </a:extLst>
                </p14:cNvPr>
                <p14:cNvContentPartPr/>
                <p14:nvPr/>
              </p14:nvContentPartPr>
              <p14:xfrm>
                <a:off x="4635743" y="4508481"/>
                <a:ext cx="574560" cy="172800"/>
              </p14:xfrm>
            </p:contentPart>
          </mc:Choice>
          <mc:Fallback>
            <p:pic>
              <p:nvPicPr>
                <p:cNvPr id="325" name="Ink 324">
                  <a:extLst>
                    <a:ext uri="{FF2B5EF4-FFF2-40B4-BE49-F238E27FC236}">
                      <a16:creationId xmlns:a16="http://schemas.microsoft.com/office/drawing/2014/main" id="{67537E18-44BE-7543-64E0-3218BB5266BE}"/>
                    </a:ext>
                  </a:extLst>
                </p:cNvPr>
                <p:cNvPicPr/>
                <p:nvPr/>
              </p:nvPicPr>
              <p:blipFill>
                <a:blip r:embed="rId561"/>
                <a:stretch>
                  <a:fillRect/>
                </a:stretch>
              </p:blipFill>
              <p:spPr>
                <a:xfrm>
                  <a:off x="4627103" y="4499841"/>
                  <a:ext cx="592200" cy="190440"/>
                </a:xfrm>
                <a:prstGeom prst="rect">
                  <a:avLst/>
                </a:prstGeom>
              </p:spPr>
            </p:pic>
          </mc:Fallback>
        </mc:AlternateContent>
        <mc:AlternateContent xmlns:mc="http://schemas.openxmlformats.org/markup-compatibility/2006">
          <mc:Choice xmlns:p14="http://schemas.microsoft.com/office/powerpoint/2010/main" Requires="p14">
            <p:contentPart p14:bwMode="auto" r:id="rId562">
              <p14:nvContentPartPr>
                <p14:cNvPr id="326" name="Ink 325">
                  <a:extLst>
                    <a:ext uri="{FF2B5EF4-FFF2-40B4-BE49-F238E27FC236}">
                      <a16:creationId xmlns:a16="http://schemas.microsoft.com/office/drawing/2014/main" id="{69F6C289-7AA8-062E-E172-3D92D82E0222}"/>
                    </a:ext>
                  </a:extLst>
                </p14:cNvPr>
                <p14:cNvContentPartPr/>
                <p14:nvPr/>
              </p14:nvContentPartPr>
              <p14:xfrm>
                <a:off x="4677143" y="4594881"/>
                <a:ext cx="512280" cy="161640"/>
              </p14:xfrm>
            </p:contentPart>
          </mc:Choice>
          <mc:Fallback>
            <p:pic>
              <p:nvPicPr>
                <p:cNvPr id="326" name="Ink 325">
                  <a:extLst>
                    <a:ext uri="{FF2B5EF4-FFF2-40B4-BE49-F238E27FC236}">
                      <a16:creationId xmlns:a16="http://schemas.microsoft.com/office/drawing/2014/main" id="{69F6C289-7AA8-062E-E172-3D92D82E0222}"/>
                    </a:ext>
                  </a:extLst>
                </p:cNvPr>
                <p:cNvPicPr/>
                <p:nvPr/>
              </p:nvPicPr>
              <p:blipFill>
                <a:blip r:embed="rId563"/>
                <a:stretch>
                  <a:fillRect/>
                </a:stretch>
              </p:blipFill>
              <p:spPr>
                <a:xfrm>
                  <a:off x="4668503" y="4586241"/>
                  <a:ext cx="529920" cy="179280"/>
                </a:xfrm>
                <a:prstGeom prst="rect">
                  <a:avLst/>
                </a:prstGeom>
              </p:spPr>
            </p:pic>
          </mc:Fallback>
        </mc:AlternateContent>
        <mc:AlternateContent xmlns:mc="http://schemas.openxmlformats.org/markup-compatibility/2006">
          <mc:Choice xmlns:p14="http://schemas.microsoft.com/office/powerpoint/2010/main" Requires="p14">
            <p:contentPart p14:bwMode="auto" r:id="rId564">
              <p14:nvContentPartPr>
                <p14:cNvPr id="328" name="Ink 327">
                  <a:extLst>
                    <a:ext uri="{FF2B5EF4-FFF2-40B4-BE49-F238E27FC236}">
                      <a16:creationId xmlns:a16="http://schemas.microsoft.com/office/drawing/2014/main" id="{AF454E58-D29D-15FA-F986-A982D2CA0B91}"/>
                    </a:ext>
                  </a:extLst>
                </p14:cNvPr>
                <p14:cNvContentPartPr/>
                <p14:nvPr/>
              </p14:nvContentPartPr>
              <p14:xfrm>
                <a:off x="3189263" y="4320921"/>
                <a:ext cx="133200" cy="45000"/>
              </p14:xfrm>
            </p:contentPart>
          </mc:Choice>
          <mc:Fallback>
            <p:pic>
              <p:nvPicPr>
                <p:cNvPr id="328" name="Ink 327">
                  <a:extLst>
                    <a:ext uri="{FF2B5EF4-FFF2-40B4-BE49-F238E27FC236}">
                      <a16:creationId xmlns:a16="http://schemas.microsoft.com/office/drawing/2014/main" id="{AF454E58-D29D-15FA-F986-A982D2CA0B91}"/>
                    </a:ext>
                  </a:extLst>
                </p:cNvPr>
                <p:cNvPicPr/>
                <p:nvPr/>
              </p:nvPicPr>
              <p:blipFill>
                <a:blip r:embed="rId565"/>
                <a:stretch>
                  <a:fillRect/>
                </a:stretch>
              </p:blipFill>
              <p:spPr>
                <a:xfrm>
                  <a:off x="3180623" y="4311921"/>
                  <a:ext cx="150840" cy="62640"/>
                </a:xfrm>
                <a:prstGeom prst="rect">
                  <a:avLst/>
                </a:prstGeom>
              </p:spPr>
            </p:pic>
          </mc:Fallback>
        </mc:AlternateContent>
        <mc:AlternateContent xmlns:mc="http://schemas.openxmlformats.org/markup-compatibility/2006">
          <mc:Choice xmlns:p14="http://schemas.microsoft.com/office/powerpoint/2010/main" Requires="p14">
            <p:contentPart p14:bwMode="auto" r:id="rId566">
              <p14:nvContentPartPr>
                <p14:cNvPr id="329" name="Ink 328">
                  <a:extLst>
                    <a:ext uri="{FF2B5EF4-FFF2-40B4-BE49-F238E27FC236}">
                      <a16:creationId xmlns:a16="http://schemas.microsoft.com/office/drawing/2014/main" id="{E9C77216-42D7-3A43-BF14-F4D4074A998B}"/>
                    </a:ext>
                  </a:extLst>
                </p14:cNvPr>
                <p14:cNvContentPartPr/>
                <p14:nvPr/>
              </p14:nvContentPartPr>
              <p14:xfrm>
                <a:off x="3151103" y="4408761"/>
                <a:ext cx="209160" cy="103680"/>
              </p14:xfrm>
            </p:contentPart>
          </mc:Choice>
          <mc:Fallback>
            <p:pic>
              <p:nvPicPr>
                <p:cNvPr id="329" name="Ink 328">
                  <a:extLst>
                    <a:ext uri="{FF2B5EF4-FFF2-40B4-BE49-F238E27FC236}">
                      <a16:creationId xmlns:a16="http://schemas.microsoft.com/office/drawing/2014/main" id="{E9C77216-42D7-3A43-BF14-F4D4074A998B}"/>
                    </a:ext>
                  </a:extLst>
                </p:cNvPr>
                <p:cNvPicPr/>
                <p:nvPr/>
              </p:nvPicPr>
              <p:blipFill>
                <a:blip r:embed="rId567"/>
                <a:stretch>
                  <a:fillRect/>
                </a:stretch>
              </p:blipFill>
              <p:spPr>
                <a:xfrm>
                  <a:off x="3142103" y="4399761"/>
                  <a:ext cx="226800" cy="121320"/>
                </a:xfrm>
                <a:prstGeom prst="rect">
                  <a:avLst/>
                </a:prstGeom>
              </p:spPr>
            </p:pic>
          </mc:Fallback>
        </mc:AlternateContent>
      </p:grpSp>
    </p:spTree>
    <p:extLst>
      <p:ext uri="{BB962C8B-B14F-4D97-AF65-F5344CB8AC3E}">
        <p14:creationId xmlns:p14="http://schemas.microsoft.com/office/powerpoint/2010/main" val="27594559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p14="http://schemas.microsoft.com/office/powerpoint/2010/main" Requires="p14">
          <p:contentPart p14:bwMode="auto" r:id="rId2">
            <p14:nvContentPartPr>
              <p14:cNvPr id="93" name="Ink 92">
                <a:extLst>
                  <a:ext uri="{FF2B5EF4-FFF2-40B4-BE49-F238E27FC236}">
                    <a16:creationId xmlns:a16="http://schemas.microsoft.com/office/drawing/2014/main" id="{D90DDACB-2CDC-DC1B-5DD8-E76CCCD52B54}"/>
                  </a:ext>
                </a:extLst>
              </p14:cNvPr>
              <p14:cNvContentPartPr/>
              <p14:nvPr/>
            </p14:nvContentPartPr>
            <p14:xfrm>
              <a:off x="3382583" y="5585241"/>
              <a:ext cx="383760" cy="228960"/>
            </p14:xfrm>
          </p:contentPart>
        </mc:Choice>
        <mc:Fallback>
          <p:pic>
            <p:nvPicPr>
              <p:cNvPr id="93" name="Ink 92">
                <a:extLst>
                  <a:ext uri="{FF2B5EF4-FFF2-40B4-BE49-F238E27FC236}">
                    <a16:creationId xmlns:a16="http://schemas.microsoft.com/office/drawing/2014/main" id="{D90DDACB-2CDC-DC1B-5DD8-E76CCCD52B54}"/>
                  </a:ext>
                </a:extLst>
              </p:cNvPr>
              <p:cNvPicPr/>
              <p:nvPr/>
            </p:nvPicPr>
            <p:blipFill>
              <a:blip r:embed="rId3"/>
              <a:stretch>
                <a:fillRect/>
              </a:stretch>
            </p:blipFill>
            <p:spPr>
              <a:xfrm>
                <a:off x="3373583" y="5576601"/>
                <a:ext cx="401400" cy="24660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146" name="Ink 145">
                <a:extLst>
                  <a:ext uri="{FF2B5EF4-FFF2-40B4-BE49-F238E27FC236}">
                    <a16:creationId xmlns:a16="http://schemas.microsoft.com/office/drawing/2014/main" id="{98FE08E9-8D0E-7B77-FB3A-25AC3FB4DBB4}"/>
                  </a:ext>
                </a:extLst>
              </p14:cNvPr>
              <p14:cNvContentPartPr/>
              <p14:nvPr/>
            </p14:nvContentPartPr>
            <p14:xfrm>
              <a:off x="3039863" y="2757441"/>
              <a:ext cx="671040" cy="3700800"/>
            </p14:xfrm>
          </p:contentPart>
        </mc:Choice>
        <mc:Fallback>
          <p:pic>
            <p:nvPicPr>
              <p:cNvPr id="146" name="Ink 145">
                <a:extLst>
                  <a:ext uri="{FF2B5EF4-FFF2-40B4-BE49-F238E27FC236}">
                    <a16:creationId xmlns:a16="http://schemas.microsoft.com/office/drawing/2014/main" id="{98FE08E9-8D0E-7B77-FB3A-25AC3FB4DBB4}"/>
                  </a:ext>
                </a:extLst>
              </p:cNvPr>
              <p:cNvPicPr/>
              <p:nvPr/>
            </p:nvPicPr>
            <p:blipFill>
              <a:blip r:embed="rId5"/>
              <a:stretch>
                <a:fillRect/>
              </a:stretch>
            </p:blipFill>
            <p:spPr>
              <a:xfrm>
                <a:off x="3030863" y="2748441"/>
                <a:ext cx="688680" cy="371844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163" name="Ink 162">
                <a:extLst>
                  <a:ext uri="{FF2B5EF4-FFF2-40B4-BE49-F238E27FC236}">
                    <a16:creationId xmlns:a16="http://schemas.microsoft.com/office/drawing/2014/main" id="{A30B8395-87B2-F688-86C8-9EAD9A057F47}"/>
                  </a:ext>
                </a:extLst>
              </p14:cNvPr>
              <p14:cNvContentPartPr/>
              <p14:nvPr/>
            </p14:nvContentPartPr>
            <p14:xfrm>
              <a:off x="3902423" y="4528641"/>
              <a:ext cx="291960" cy="106560"/>
            </p14:xfrm>
          </p:contentPart>
        </mc:Choice>
        <mc:Fallback>
          <p:pic>
            <p:nvPicPr>
              <p:cNvPr id="163" name="Ink 162">
                <a:extLst>
                  <a:ext uri="{FF2B5EF4-FFF2-40B4-BE49-F238E27FC236}">
                    <a16:creationId xmlns:a16="http://schemas.microsoft.com/office/drawing/2014/main" id="{A30B8395-87B2-F688-86C8-9EAD9A057F47}"/>
                  </a:ext>
                </a:extLst>
              </p:cNvPr>
              <p:cNvPicPr/>
              <p:nvPr/>
            </p:nvPicPr>
            <p:blipFill>
              <a:blip r:embed="rId7"/>
              <a:stretch>
                <a:fillRect/>
              </a:stretch>
            </p:blipFill>
            <p:spPr>
              <a:xfrm>
                <a:off x="3893423" y="4519641"/>
                <a:ext cx="309600" cy="12420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171" name="Ink 170">
                <a:extLst>
                  <a:ext uri="{FF2B5EF4-FFF2-40B4-BE49-F238E27FC236}">
                    <a16:creationId xmlns:a16="http://schemas.microsoft.com/office/drawing/2014/main" id="{0D488E25-37E1-262C-97C5-15D6E06C2A15}"/>
                  </a:ext>
                </a:extLst>
              </p14:cNvPr>
              <p14:cNvContentPartPr/>
              <p14:nvPr/>
            </p14:nvContentPartPr>
            <p14:xfrm>
              <a:off x="10134743" y="2162361"/>
              <a:ext cx="1419480" cy="2980080"/>
            </p14:xfrm>
          </p:contentPart>
        </mc:Choice>
        <mc:Fallback>
          <p:pic>
            <p:nvPicPr>
              <p:cNvPr id="171" name="Ink 170">
                <a:extLst>
                  <a:ext uri="{FF2B5EF4-FFF2-40B4-BE49-F238E27FC236}">
                    <a16:creationId xmlns:a16="http://schemas.microsoft.com/office/drawing/2014/main" id="{0D488E25-37E1-262C-97C5-15D6E06C2A15}"/>
                  </a:ext>
                </a:extLst>
              </p:cNvPr>
              <p:cNvPicPr/>
              <p:nvPr/>
            </p:nvPicPr>
            <p:blipFill>
              <a:blip r:embed="rId9"/>
              <a:stretch>
                <a:fillRect/>
              </a:stretch>
            </p:blipFill>
            <p:spPr>
              <a:xfrm>
                <a:off x="10125743" y="2153721"/>
                <a:ext cx="1437120" cy="299772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249" name="Ink 248">
                <a:extLst>
                  <a:ext uri="{FF2B5EF4-FFF2-40B4-BE49-F238E27FC236}">
                    <a16:creationId xmlns:a16="http://schemas.microsoft.com/office/drawing/2014/main" id="{AC16957E-C90C-97F1-CD72-92FEA30B4A77}"/>
                  </a:ext>
                </a:extLst>
              </p14:cNvPr>
              <p14:cNvContentPartPr/>
              <p14:nvPr/>
            </p14:nvContentPartPr>
            <p14:xfrm>
              <a:off x="3812423" y="3026721"/>
              <a:ext cx="1248120" cy="171360"/>
            </p14:xfrm>
          </p:contentPart>
        </mc:Choice>
        <mc:Fallback>
          <p:pic>
            <p:nvPicPr>
              <p:cNvPr id="249" name="Ink 248">
                <a:extLst>
                  <a:ext uri="{FF2B5EF4-FFF2-40B4-BE49-F238E27FC236}">
                    <a16:creationId xmlns:a16="http://schemas.microsoft.com/office/drawing/2014/main" id="{AC16957E-C90C-97F1-CD72-92FEA30B4A77}"/>
                  </a:ext>
                </a:extLst>
              </p:cNvPr>
              <p:cNvPicPr/>
              <p:nvPr/>
            </p:nvPicPr>
            <p:blipFill>
              <a:blip r:embed="rId11"/>
              <a:stretch>
                <a:fillRect/>
              </a:stretch>
            </p:blipFill>
            <p:spPr>
              <a:xfrm>
                <a:off x="3803423" y="3018081"/>
                <a:ext cx="1265760" cy="189000"/>
              </a:xfrm>
              <a:prstGeom prst="rect">
                <a:avLst/>
              </a:prstGeom>
            </p:spPr>
          </p:pic>
        </mc:Fallback>
      </mc:AlternateContent>
      <p:grpSp>
        <p:nvGrpSpPr>
          <p:cNvPr id="309" name="Group 308">
            <a:extLst>
              <a:ext uri="{FF2B5EF4-FFF2-40B4-BE49-F238E27FC236}">
                <a16:creationId xmlns:a16="http://schemas.microsoft.com/office/drawing/2014/main" id="{09A23101-E43D-9DE3-D6F7-60C9FD145B94}"/>
              </a:ext>
            </a:extLst>
          </p:cNvPr>
          <p:cNvGrpSpPr/>
          <p:nvPr/>
        </p:nvGrpSpPr>
        <p:grpSpPr>
          <a:xfrm>
            <a:off x="406823" y="224481"/>
            <a:ext cx="11733840" cy="6188760"/>
            <a:chOff x="406823" y="224481"/>
            <a:chExt cx="11733840" cy="6188760"/>
          </a:xfrm>
        </p:grpSpPr>
        <mc:AlternateContent xmlns:mc="http://schemas.openxmlformats.org/markup-compatibility/2006">
          <mc:Choice xmlns:p14="http://schemas.microsoft.com/office/powerpoint/2010/main" Requires="p14">
            <p:contentPart p14:bwMode="auto" r:id="rId12">
              <p14:nvContentPartPr>
                <p14:cNvPr id="148" name="Ink 147">
                  <a:extLst>
                    <a:ext uri="{FF2B5EF4-FFF2-40B4-BE49-F238E27FC236}">
                      <a16:creationId xmlns:a16="http://schemas.microsoft.com/office/drawing/2014/main" id="{439C4495-EEE5-87FE-2126-1ADFB67D34FF}"/>
                    </a:ext>
                  </a:extLst>
                </p14:cNvPr>
                <p14:cNvContentPartPr/>
                <p14:nvPr/>
              </p14:nvContentPartPr>
              <p14:xfrm>
                <a:off x="2039423" y="4318041"/>
                <a:ext cx="206640" cy="234000"/>
              </p14:xfrm>
            </p:contentPart>
          </mc:Choice>
          <mc:Fallback>
            <p:pic>
              <p:nvPicPr>
                <p:cNvPr id="148" name="Ink 147">
                  <a:extLst>
                    <a:ext uri="{FF2B5EF4-FFF2-40B4-BE49-F238E27FC236}">
                      <a16:creationId xmlns:a16="http://schemas.microsoft.com/office/drawing/2014/main" id="{439C4495-EEE5-87FE-2126-1ADFB67D34FF}"/>
                    </a:ext>
                  </a:extLst>
                </p:cNvPr>
                <p:cNvPicPr/>
                <p:nvPr/>
              </p:nvPicPr>
              <p:blipFill>
                <a:blip r:embed="rId13"/>
                <a:stretch>
                  <a:fillRect/>
                </a:stretch>
              </p:blipFill>
              <p:spPr>
                <a:xfrm>
                  <a:off x="2030783" y="4309041"/>
                  <a:ext cx="224280" cy="25164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149" name="Ink 148">
                  <a:extLst>
                    <a:ext uri="{FF2B5EF4-FFF2-40B4-BE49-F238E27FC236}">
                      <a16:creationId xmlns:a16="http://schemas.microsoft.com/office/drawing/2014/main" id="{9803700F-6E37-D998-71CA-79E9726AD397}"/>
                    </a:ext>
                  </a:extLst>
                </p14:cNvPr>
                <p14:cNvContentPartPr/>
                <p14:nvPr/>
              </p14:nvContentPartPr>
              <p14:xfrm>
                <a:off x="2318063" y="4304721"/>
                <a:ext cx="78480" cy="164880"/>
              </p14:xfrm>
            </p:contentPart>
          </mc:Choice>
          <mc:Fallback>
            <p:pic>
              <p:nvPicPr>
                <p:cNvPr id="149" name="Ink 148">
                  <a:extLst>
                    <a:ext uri="{FF2B5EF4-FFF2-40B4-BE49-F238E27FC236}">
                      <a16:creationId xmlns:a16="http://schemas.microsoft.com/office/drawing/2014/main" id="{9803700F-6E37-D998-71CA-79E9726AD397}"/>
                    </a:ext>
                  </a:extLst>
                </p:cNvPr>
                <p:cNvPicPr/>
                <p:nvPr/>
              </p:nvPicPr>
              <p:blipFill>
                <a:blip r:embed="rId15"/>
                <a:stretch>
                  <a:fillRect/>
                </a:stretch>
              </p:blipFill>
              <p:spPr>
                <a:xfrm>
                  <a:off x="2309063" y="4295721"/>
                  <a:ext cx="96120" cy="18252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150" name="Ink 149">
                  <a:extLst>
                    <a:ext uri="{FF2B5EF4-FFF2-40B4-BE49-F238E27FC236}">
                      <a16:creationId xmlns:a16="http://schemas.microsoft.com/office/drawing/2014/main" id="{73662733-89C1-21D1-82D3-37CC737A4662}"/>
                    </a:ext>
                  </a:extLst>
                </p14:cNvPr>
                <p14:cNvContentPartPr/>
                <p14:nvPr/>
              </p14:nvContentPartPr>
              <p14:xfrm>
                <a:off x="2442263" y="4216881"/>
                <a:ext cx="124560" cy="232200"/>
              </p14:xfrm>
            </p:contentPart>
          </mc:Choice>
          <mc:Fallback>
            <p:pic>
              <p:nvPicPr>
                <p:cNvPr id="150" name="Ink 149">
                  <a:extLst>
                    <a:ext uri="{FF2B5EF4-FFF2-40B4-BE49-F238E27FC236}">
                      <a16:creationId xmlns:a16="http://schemas.microsoft.com/office/drawing/2014/main" id="{73662733-89C1-21D1-82D3-37CC737A4662}"/>
                    </a:ext>
                  </a:extLst>
                </p:cNvPr>
                <p:cNvPicPr/>
                <p:nvPr/>
              </p:nvPicPr>
              <p:blipFill>
                <a:blip r:embed="rId17"/>
                <a:stretch>
                  <a:fillRect/>
                </a:stretch>
              </p:blipFill>
              <p:spPr>
                <a:xfrm>
                  <a:off x="2433623" y="4208241"/>
                  <a:ext cx="142200" cy="24984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51" name="Ink 150">
                  <a:extLst>
                    <a:ext uri="{FF2B5EF4-FFF2-40B4-BE49-F238E27FC236}">
                      <a16:creationId xmlns:a16="http://schemas.microsoft.com/office/drawing/2014/main" id="{D54D8782-094D-7B6E-57BD-BE7396D0E2B3}"/>
                    </a:ext>
                  </a:extLst>
                </p14:cNvPr>
                <p14:cNvContentPartPr/>
                <p14:nvPr/>
              </p14:nvContentPartPr>
              <p14:xfrm>
                <a:off x="2473943" y="4157121"/>
                <a:ext cx="52920" cy="109800"/>
              </p14:xfrm>
            </p:contentPart>
          </mc:Choice>
          <mc:Fallback>
            <p:pic>
              <p:nvPicPr>
                <p:cNvPr id="151" name="Ink 150">
                  <a:extLst>
                    <a:ext uri="{FF2B5EF4-FFF2-40B4-BE49-F238E27FC236}">
                      <a16:creationId xmlns:a16="http://schemas.microsoft.com/office/drawing/2014/main" id="{D54D8782-094D-7B6E-57BD-BE7396D0E2B3}"/>
                    </a:ext>
                  </a:extLst>
                </p:cNvPr>
                <p:cNvPicPr/>
                <p:nvPr/>
              </p:nvPicPr>
              <p:blipFill>
                <a:blip r:embed="rId19"/>
                <a:stretch>
                  <a:fillRect/>
                </a:stretch>
              </p:blipFill>
              <p:spPr>
                <a:xfrm>
                  <a:off x="2465303" y="4148481"/>
                  <a:ext cx="70560" cy="12744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52" name="Ink 151">
                  <a:extLst>
                    <a:ext uri="{FF2B5EF4-FFF2-40B4-BE49-F238E27FC236}">
                      <a16:creationId xmlns:a16="http://schemas.microsoft.com/office/drawing/2014/main" id="{E589AF32-5ACB-AE9F-33BF-C740355F0F77}"/>
                    </a:ext>
                  </a:extLst>
                </p14:cNvPr>
                <p14:cNvContentPartPr/>
                <p14:nvPr/>
              </p14:nvContentPartPr>
              <p14:xfrm>
                <a:off x="2606783" y="4004121"/>
                <a:ext cx="152640" cy="557640"/>
              </p14:xfrm>
            </p:contentPart>
          </mc:Choice>
          <mc:Fallback>
            <p:pic>
              <p:nvPicPr>
                <p:cNvPr id="152" name="Ink 151">
                  <a:extLst>
                    <a:ext uri="{FF2B5EF4-FFF2-40B4-BE49-F238E27FC236}">
                      <a16:creationId xmlns:a16="http://schemas.microsoft.com/office/drawing/2014/main" id="{E589AF32-5ACB-AE9F-33BF-C740355F0F77}"/>
                    </a:ext>
                  </a:extLst>
                </p:cNvPr>
                <p:cNvPicPr/>
                <p:nvPr/>
              </p:nvPicPr>
              <p:blipFill>
                <a:blip r:embed="rId21"/>
                <a:stretch>
                  <a:fillRect/>
                </a:stretch>
              </p:blipFill>
              <p:spPr>
                <a:xfrm>
                  <a:off x="2597783" y="3995481"/>
                  <a:ext cx="170280" cy="57528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153" name="Ink 152">
                  <a:extLst>
                    <a:ext uri="{FF2B5EF4-FFF2-40B4-BE49-F238E27FC236}">
                      <a16:creationId xmlns:a16="http://schemas.microsoft.com/office/drawing/2014/main" id="{BA8893B8-88C6-FF86-532B-17473B858D03}"/>
                    </a:ext>
                  </a:extLst>
                </p14:cNvPr>
                <p14:cNvContentPartPr/>
                <p14:nvPr/>
              </p14:nvContentPartPr>
              <p14:xfrm>
                <a:off x="2314823" y="4533681"/>
                <a:ext cx="121320" cy="609120"/>
              </p14:xfrm>
            </p:contentPart>
          </mc:Choice>
          <mc:Fallback>
            <p:pic>
              <p:nvPicPr>
                <p:cNvPr id="153" name="Ink 152">
                  <a:extLst>
                    <a:ext uri="{FF2B5EF4-FFF2-40B4-BE49-F238E27FC236}">
                      <a16:creationId xmlns:a16="http://schemas.microsoft.com/office/drawing/2014/main" id="{BA8893B8-88C6-FF86-532B-17473B858D03}"/>
                    </a:ext>
                  </a:extLst>
                </p:cNvPr>
                <p:cNvPicPr/>
                <p:nvPr/>
              </p:nvPicPr>
              <p:blipFill>
                <a:blip r:embed="rId23"/>
                <a:stretch>
                  <a:fillRect/>
                </a:stretch>
              </p:blipFill>
              <p:spPr>
                <a:xfrm>
                  <a:off x="2305823" y="4525041"/>
                  <a:ext cx="138960" cy="62676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154" name="Ink 153">
                  <a:extLst>
                    <a:ext uri="{FF2B5EF4-FFF2-40B4-BE49-F238E27FC236}">
                      <a16:creationId xmlns:a16="http://schemas.microsoft.com/office/drawing/2014/main" id="{5EBC4C43-74EB-72E2-63E3-A0EE2E58DD62}"/>
                    </a:ext>
                  </a:extLst>
                </p14:cNvPr>
                <p14:cNvContentPartPr/>
                <p14:nvPr/>
              </p14:nvContentPartPr>
              <p14:xfrm>
                <a:off x="2331023" y="4799361"/>
                <a:ext cx="211680" cy="92160"/>
              </p14:xfrm>
            </p:contentPart>
          </mc:Choice>
          <mc:Fallback>
            <p:pic>
              <p:nvPicPr>
                <p:cNvPr id="154" name="Ink 153">
                  <a:extLst>
                    <a:ext uri="{FF2B5EF4-FFF2-40B4-BE49-F238E27FC236}">
                      <a16:creationId xmlns:a16="http://schemas.microsoft.com/office/drawing/2014/main" id="{5EBC4C43-74EB-72E2-63E3-A0EE2E58DD62}"/>
                    </a:ext>
                  </a:extLst>
                </p:cNvPr>
                <p:cNvPicPr/>
                <p:nvPr/>
              </p:nvPicPr>
              <p:blipFill>
                <a:blip r:embed="rId25"/>
                <a:stretch>
                  <a:fillRect/>
                </a:stretch>
              </p:blipFill>
              <p:spPr>
                <a:xfrm>
                  <a:off x="2322383" y="4790361"/>
                  <a:ext cx="229320" cy="10980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155" name="Ink 154">
                  <a:extLst>
                    <a:ext uri="{FF2B5EF4-FFF2-40B4-BE49-F238E27FC236}">
                      <a16:creationId xmlns:a16="http://schemas.microsoft.com/office/drawing/2014/main" id="{E0501AD7-7C0F-75EC-3B3C-BA5432010C0F}"/>
                    </a:ext>
                  </a:extLst>
                </p14:cNvPr>
                <p14:cNvContentPartPr/>
                <p14:nvPr/>
              </p14:nvContentPartPr>
              <p14:xfrm>
                <a:off x="2436143" y="4664721"/>
                <a:ext cx="9720" cy="42120"/>
              </p14:xfrm>
            </p:contentPart>
          </mc:Choice>
          <mc:Fallback>
            <p:pic>
              <p:nvPicPr>
                <p:cNvPr id="155" name="Ink 154">
                  <a:extLst>
                    <a:ext uri="{FF2B5EF4-FFF2-40B4-BE49-F238E27FC236}">
                      <a16:creationId xmlns:a16="http://schemas.microsoft.com/office/drawing/2014/main" id="{E0501AD7-7C0F-75EC-3B3C-BA5432010C0F}"/>
                    </a:ext>
                  </a:extLst>
                </p:cNvPr>
                <p:cNvPicPr/>
                <p:nvPr/>
              </p:nvPicPr>
              <p:blipFill>
                <a:blip r:embed="rId27"/>
                <a:stretch>
                  <a:fillRect/>
                </a:stretch>
              </p:blipFill>
              <p:spPr>
                <a:xfrm>
                  <a:off x="2427143" y="4655721"/>
                  <a:ext cx="27360" cy="5976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156" name="Ink 155">
                  <a:extLst>
                    <a:ext uri="{FF2B5EF4-FFF2-40B4-BE49-F238E27FC236}">
                      <a16:creationId xmlns:a16="http://schemas.microsoft.com/office/drawing/2014/main" id="{28B7C889-EE0B-7550-A92B-DE7D9C516426}"/>
                    </a:ext>
                  </a:extLst>
                </p14:cNvPr>
                <p14:cNvContentPartPr/>
                <p14:nvPr/>
              </p14:nvContentPartPr>
              <p14:xfrm>
                <a:off x="2545583" y="4638441"/>
                <a:ext cx="250560" cy="173880"/>
              </p14:xfrm>
            </p:contentPart>
          </mc:Choice>
          <mc:Fallback>
            <p:pic>
              <p:nvPicPr>
                <p:cNvPr id="156" name="Ink 155">
                  <a:extLst>
                    <a:ext uri="{FF2B5EF4-FFF2-40B4-BE49-F238E27FC236}">
                      <a16:creationId xmlns:a16="http://schemas.microsoft.com/office/drawing/2014/main" id="{28B7C889-EE0B-7550-A92B-DE7D9C516426}"/>
                    </a:ext>
                  </a:extLst>
                </p:cNvPr>
                <p:cNvPicPr/>
                <p:nvPr/>
              </p:nvPicPr>
              <p:blipFill>
                <a:blip r:embed="rId29"/>
                <a:stretch>
                  <a:fillRect/>
                </a:stretch>
              </p:blipFill>
              <p:spPr>
                <a:xfrm>
                  <a:off x="2536583" y="4629441"/>
                  <a:ext cx="268200" cy="19152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157" name="Ink 156">
                  <a:extLst>
                    <a:ext uri="{FF2B5EF4-FFF2-40B4-BE49-F238E27FC236}">
                      <a16:creationId xmlns:a16="http://schemas.microsoft.com/office/drawing/2014/main" id="{B1A58E1D-BE60-73A2-AB0A-127587034713}"/>
                    </a:ext>
                  </a:extLst>
                </p14:cNvPr>
                <p14:cNvContentPartPr/>
                <p14:nvPr/>
              </p14:nvContentPartPr>
              <p14:xfrm>
                <a:off x="2711903" y="4510281"/>
                <a:ext cx="18360" cy="33480"/>
              </p14:xfrm>
            </p:contentPart>
          </mc:Choice>
          <mc:Fallback>
            <p:pic>
              <p:nvPicPr>
                <p:cNvPr id="157" name="Ink 156">
                  <a:extLst>
                    <a:ext uri="{FF2B5EF4-FFF2-40B4-BE49-F238E27FC236}">
                      <a16:creationId xmlns:a16="http://schemas.microsoft.com/office/drawing/2014/main" id="{B1A58E1D-BE60-73A2-AB0A-127587034713}"/>
                    </a:ext>
                  </a:extLst>
                </p:cNvPr>
                <p:cNvPicPr/>
                <p:nvPr/>
              </p:nvPicPr>
              <p:blipFill>
                <a:blip r:embed="rId31"/>
                <a:stretch>
                  <a:fillRect/>
                </a:stretch>
              </p:blipFill>
              <p:spPr>
                <a:xfrm>
                  <a:off x="2703263" y="4501641"/>
                  <a:ext cx="36000" cy="5112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158" name="Ink 157">
                  <a:extLst>
                    <a:ext uri="{FF2B5EF4-FFF2-40B4-BE49-F238E27FC236}">
                      <a16:creationId xmlns:a16="http://schemas.microsoft.com/office/drawing/2014/main" id="{0C79514D-2D31-0997-DAAA-4241EEC44CE2}"/>
                    </a:ext>
                  </a:extLst>
                </p14:cNvPr>
                <p14:cNvContentPartPr/>
                <p14:nvPr/>
              </p14:nvContentPartPr>
              <p14:xfrm>
                <a:off x="2505983" y="4890801"/>
                <a:ext cx="180360" cy="260280"/>
              </p14:xfrm>
            </p:contentPart>
          </mc:Choice>
          <mc:Fallback>
            <p:pic>
              <p:nvPicPr>
                <p:cNvPr id="158" name="Ink 157">
                  <a:extLst>
                    <a:ext uri="{FF2B5EF4-FFF2-40B4-BE49-F238E27FC236}">
                      <a16:creationId xmlns:a16="http://schemas.microsoft.com/office/drawing/2014/main" id="{0C79514D-2D31-0997-DAAA-4241EEC44CE2}"/>
                    </a:ext>
                  </a:extLst>
                </p:cNvPr>
                <p:cNvPicPr/>
                <p:nvPr/>
              </p:nvPicPr>
              <p:blipFill>
                <a:blip r:embed="rId33"/>
                <a:stretch>
                  <a:fillRect/>
                </a:stretch>
              </p:blipFill>
              <p:spPr>
                <a:xfrm>
                  <a:off x="2497343" y="4881801"/>
                  <a:ext cx="198000" cy="27792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159" name="Ink 158">
                  <a:extLst>
                    <a:ext uri="{FF2B5EF4-FFF2-40B4-BE49-F238E27FC236}">
                      <a16:creationId xmlns:a16="http://schemas.microsoft.com/office/drawing/2014/main" id="{E003355A-2E2F-6ACF-3855-8BD92A9324AC}"/>
                    </a:ext>
                  </a:extLst>
                </p14:cNvPr>
                <p14:cNvContentPartPr/>
                <p14:nvPr/>
              </p14:nvContentPartPr>
              <p14:xfrm>
                <a:off x="2677703" y="5007081"/>
                <a:ext cx="102960" cy="102600"/>
              </p14:xfrm>
            </p:contentPart>
          </mc:Choice>
          <mc:Fallback>
            <p:pic>
              <p:nvPicPr>
                <p:cNvPr id="159" name="Ink 158">
                  <a:extLst>
                    <a:ext uri="{FF2B5EF4-FFF2-40B4-BE49-F238E27FC236}">
                      <a16:creationId xmlns:a16="http://schemas.microsoft.com/office/drawing/2014/main" id="{E003355A-2E2F-6ACF-3855-8BD92A9324AC}"/>
                    </a:ext>
                  </a:extLst>
                </p:cNvPr>
                <p:cNvPicPr/>
                <p:nvPr/>
              </p:nvPicPr>
              <p:blipFill>
                <a:blip r:embed="rId35"/>
                <a:stretch>
                  <a:fillRect/>
                </a:stretch>
              </p:blipFill>
              <p:spPr>
                <a:xfrm>
                  <a:off x="2669063" y="4998441"/>
                  <a:ext cx="120600" cy="12024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160" name="Ink 159">
                  <a:extLst>
                    <a:ext uri="{FF2B5EF4-FFF2-40B4-BE49-F238E27FC236}">
                      <a16:creationId xmlns:a16="http://schemas.microsoft.com/office/drawing/2014/main" id="{1FA94793-466E-C9DA-F28D-E6BBF02B779D}"/>
                    </a:ext>
                  </a:extLst>
                </p14:cNvPr>
                <p14:cNvContentPartPr/>
                <p14:nvPr/>
              </p14:nvContentPartPr>
              <p14:xfrm>
                <a:off x="2788223" y="4883961"/>
                <a:ext cx="209160" cy="159840"/>
              </p14:xfrm>
            </p:contentPart>
          </mc:Choice>
          <mc:Fallback>
            <p:pic>
              <p:nvPicPr>
                <p:cNvPr id="160" name="Ink 159">
                  <a:extLst>
                    <a:ext uri="{FF2B5EF4-FFF2-40B4-BE49-F238E27FC236}">
                      <a16:creationId xmlns:a16="http://schemas.microsoft.com/office/drawing/2014/main" id="{1FA94793-466E-C9DA-F28D-E6BBF02B779D}"/>
                    </a:ext>
                  </a:extLst>
                </p:cNvPr>
                <p:cNvPicPr/>
                <p:nvPr/>
              </p:nvPicPr>
              <p:blipFill>
                <a:blip r:embed="rId37"/>
                <a:stretch>
                  <a:fillRect/>
                </a:stretch>
              </p:blipFill>
              <p:spPr>
                <a:xfrm>
                  <a:off x="2779223" y="4875321"/>
                  <a:ext cx="226800" cy="17748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161" name="Ink 160">
                  <a:extLst>
                    <a:ext uri="{FF2B5EF4-FFF2-40B4-BE49-F238E27FC236}">
                      <a16:creationId xmlns:a16="http://schemas.microsoft.com/office/drawing/2014/main" id="{65360B21-9850-D3F3-1B6D-2E99CB25C29E}"/>
                    </a:ext>
                  </a:extLst>
                </p14:cNvPr>
                <p14:cNvContentPartPr/>
                <p14:nvPr/>
              </p14:nvContentPartPr>
              <p14:xfrm>
                <a:off x="1764023" y="4182681"/>
                <a:ext cx="653760" cy="1233000"/>
              </p14:xfrm>
            </p:contentPart>
          </mc:Choice>
          <mc:Fallback>
            <p:pic>
              <p:nvPicPr>
                <p:cNvPr id="161" name="Ink 160">
                  <a:extLst>
                    <a:ext uri="{FF2B5EF4-FFF2-40B4-BE49-F238E27FC236}">
                      <a16:creationId xmlns:a16="http://schemas.microsoft.com/office/drawing/2014/main" id="{65360B21-9850-D3F3-1B6D-2E99CB25C29E}"/>
                    </a:ext>
                  </a:extLst>
                </p:cNvPr>
                <p:cNvPicPr/>
                <p:nvPr/>
              </p:nvPicPr>
              <p:blipFill>
                <a:blip r:embed="rId39"/>
                <a:stretch>
                  <a:fillRect/>
                </a:stretch>
              </p:blipFill>
              <p:spPr>
                <a:xfrm>
                  <a:off x="1755023" y="4174041"/>
                  <a:ext cx="671400" cy="125064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4" name="Ink 3">
                  <a:extLst>
                    <a:ext uri="{FF2B5EF4-FFF2-40B4-BE49-F238E27FC236}">
                      <a16:creationId xmlns:a16="http://schemas.microsoft.com/office/drawing/2014/main" id="{4BC8CB5D-9342-4155-22D4-7374B4EE8850}"/>
                    </a:ext>
                  </a:extLst>
                </p14:cNvPr>
                <p14:cNvContentPartPr/>
                <p14:nvPr/>
              </p14:nvContentPartPr>
              <p14:xfrm>
                <a:off x="5037143" y="1020801"/>
                <a:ext cx="97200" cy="670680"/>
              </p14:xfrm>
            </p:contentPart>
          </mc:Choice>
          <mc:Fallback>
            <p:pic>
              <p:nvPicPr>
                <p:cNvPr id="4" name="Ink 3">
                  <a:extLst>
                    <a:ext uri="{FF2B5EF4-FFF2-40B4-BE49-F238E27FC236}">
                      <a16:creationId xmlns:a16="http://schemas.microsoft.com/office/drawing/2014/main" id="{4BC8CB5D-9342-4155-22D4-7374B4EE8850}"/>
                    </a:ext>
                  </a:extLst>
                </p:cNvPr>
                <p:cNvPicPr/>
                <p:nvPr/>
              </p:nvPicPr>
              <p:blipFill>
                <a:blip r:embed="rId41"/>
                <a:stretch>
                  <a:fillRect/>
                </a:stretch>
              </p:blipFill>
              <p:spPr>
                <a:xfrm>
                  <a:off x="5028143" y="1012161"/>
                  <a:ext cx="114840" cy="68832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5" name="Ink 4">
                  <a:extLst>
                    <a:ext uri="{FF2B5EF4-FFF2-40B4-BE49-F238E27FC236}">
                      <a16:creationId xmlns:a16="http://schemas.microsoft.com/office/drawing/2014/main" id="{BADA2F8F-F4BC-C04D-680B-31B359FF4B34}"/>
                    </a:ext>
                  </a:extLst>
                </p14:cNvPr>
                <p14:cNvContentPartPr/>
                <p14:nvPr/>
              </p14:nvContentPartPr>
              <p14:xfrm>
                <a:off x="5000063" y="1379001"/>
                <a:ext cx="216360" cy="123840"/>
              </p14:xfrm>
            </p:contentPart>
          </mc:Choice>
          <mc:Fallback>
            <p:pic>
              <p:nvPicPr>
                <p:cNvPr id="5" name="Ink 4">
                  <a:extLst>
                    <a:ext uri="{FF2B5EF4-FFF2-40B4-BE49-F238E27FC236}">
                      <a16:creationId xmlns:a16="http://schemas.microsoft.com/office/drawing/2014/main" id="{BADA2F8F-F4BC-C04D-680B-31B359FF4B34}"/>
                    </a:ext>
                  </a:extLst>
                </p:cNvPr>
                <p:cNvPicPr/>
                <p:nvPr/>
              </p:nvPicPr>
              <p:blipFill>
                <a:blip r:embed="rId43"/>
                <a:stretch>
                  <a:fillRect/>
                </a:stretch>
              </p:blipFill>
              <p:spPr>
                <a:xfrm>
                  <a:off x="4991423" y="1370001"/>
                  <a:ext cx="234000" cy="14148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6" name="Ink 5">
                  <a:extLst>
                    <a:ext uri="{FF2B5EF4-FFF2-40B4-BE49-F238E27FC236}">
                      <a16:creationId xmlns:a16="http://schemas.microsoft.com/office/drawing/2014/main" id="{F8C1EED7-DCFE-7939-1DC4-730F4FF52DC9}"/>
                    </a:ext>
                  </a:extLst>
                </p14:cNvPr>
                <p14:cNvContentPartPr/>
                <p14:nvPr/>
              </p14:nvContentPartPr>
              <p14:xfrm>
                <a:off x="5205263" y="1220601"/>
                <a:ext cx="5400" cy="50400"/>
              </p14:xfrm>
            </p:contentPart>
          </mc:Choice>
          <mc:Fallback>
            <p:pic>
              <p:nvPicPr>
                <p:cNvPr id="6" name="Ink 5">
                  <a:extLst>
                    <a:ext uri="{FF2B5EF4-FFF2-40B4-BE49-F238E27FC236}">
                      <a16:creationId xmlns:a16="http://schemas.microsoft.com/office/drawing/2014/main" id="{F8C1EED7-DCFE-7939-1DC4-730F4FF52DC9}"/>
                    </a:ext>
                  </a:extLst>
                </p:cNvPr>
                <p:cNvPicPr/>
                <p:nvPr/>
              </p:nvPicPr>
              <p:blipFill>
                <a:blip r:embed="rId45"/>
                <a:stretch>
                  <a:fillRect/>
                </a:stretch>
              </p:blipFill>
              <p:spPr>
                <a:xfrm>
                  <a:off x="5196263" y="1211961"/>
                  <a:ext cx="23040" cy="6804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7" name="Ink 6">
                  <a:extLst>
                    <a:ext uri="{FF2B5EF4-FFF2-40B4-BE49-F238E27FC236}">
                      <a16:creationId xmlns:a16="http://schemas.microsoft.com/office/drawing/2014/main" id="{F7912808-D872-502B-BCC0-420D53AB2580}"/>
                    </a:ext>
                  </a:extLst>
                </p14:cNvPr>
                <p14:cNvContentPartPr/>
                <p14:nvPr/>
              </p14:nvContentPartPr>
              <p14:xfrm>
                <a:off x="5297783" y="1357041"/>
                <a:ext cx="70920" cy="130320"/>
              </p14:xfrm>
            </p:contentPart>
          </mc:Choice>
          <mc:Fallback>
            <p:pic>
              <p:nvPicPr>
                <p:cNvPr id="7" name="Ink 6">
                  <a:extLst>
                    <a:ext uri="{FF2B5EF4-FFF2-40B4-BE49-F238E27FC236}">
                      <a16:creationId xmlns:a16="http://schemas.microsoft.com/office/drawing/2014/main" id="{F7912808-D872-502B-BCC0-420D53AB2580}"/>
                    </a:ext>
                  </a:extLst>
                </p:cNvPr>
                <p:cNvPicPr/>
                <p:nvPr/>
              </p:nvPicPr>
              <p:blipFill>
                <a:blip r:embed="rId47"/>
                <a:stretch>
                  <a:fillRect/>
                </a:stretch>
              </p:blipFill>
              <p:spPr>
                <a:xfrm>
                  <a:off x="5288783" y="1348041"/>
                  <a:ext cx="88560" cy="14796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8" name="Ink 7">
                  <a:extLst>
                    <a:ext uri="{FF2B5EF4-FFF2-40B4-BE49-F238E27FC236}">
                      <a16:creationId xmlns:a16="http://schemas.microsoft.com/office/drawing/2014/main" id="{FE00D296-3B5F-6052-2615-F7F351844015}"/>
                    </a:ext>
                  </a:extLst>
                </p14:cNvPr>
                <p14:cNvContentPartPr/>
                <p14:nvPr/>
              </p14:nvContentPartPr>
              <p14:xfrm>
                <a:off x="5439983" y="1307001"/>
                <a:ext cx="196920" cy="145800"/>
              </p14:xfrm>
            </p:contentPart>
          </mc:Choice>
          <mc:Fallback>
            <p:pic>
              <p:nvPicPr>
                <p:cNvPr id="8" name="Ink 7">
                  <a:extLst>
                    <a:ext uri="{FF2B5EF4-FFF2-40B4-BE49-F238E27FC236}">
                      <a16:creationId xmlns:a16="http://schemas.microsoft.com/office/drawing/2014/main" id="{FE00D296-3B5F-6052-2615-F7F351844015}"/>
                    </a:ext>
                  </a:extLst>
                </p:cNvPr>
                <p:cNvPicPr/>
                <p:nvPr/>
              </p:nvPicPr>
              <p:blipFill>
                <a:blip r:embed="rId49"/>
                <a:stretch>
                  <a:fillRect/>
                </a:stretch>
              </p:blipFill>
              <p:spPr>
                <a:xfrm>
                  <a:off x="5430983" y="1298361"/>
                  <a:ext cx="214560" cy="16344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9" name="Ink 8">
                  <a:extLst>
                    <a:ext uri="{FF2B5EF4-FFF2-40B4-BE49-F238E27FC236}">
                      <a16:creationId xmlns:a16="http://schemas.microsoft.com/office/drawing/2014/main" id="{15E17E10-48FD-BC3C-3B3E-718A2939C534}"/>
                    </a:ext>
                  </a:extLst>
                </p14:cNvPr>
                <p14:cNvContentPartPr/>
                <p14:nvPr/>
              </p14:nvContentPartPr>
              <p14:xfrm>
                <a:off x="5617823" y="1188201"/>
                <a:ext cx="9720" cy="24120"/>
              </p14:xfrm>
            </p:contentPart>
          </mc:Choice>
          <mc:Fallback>
            <p:pic>
              <p:nvPicPr>
                <p:cNvPr id="9" name="Ink 8">
                  <a:extLst>
                    <a:ext uri="{FF2B5EF4-FFF2-40B4-BE49-F238E27FC236}">
                      <a16:creationId xmlns:a16="http://schemas.microsoft.com/office/drawing/2014/main" id="{15E17E10-48FD-BC3C-3B3E-718A2939C534}"/>
                    </a:ext>
                  </a:extLst>
                </p:cNvPr>
                <p:cNvPicPr/>
                <p:nvPr/>
              </p:nvPicPr>
              <p:blipFill>
                <a:blip r:embed="rId51"/>
                <a:stretch>
                  <a:fillRect/>
                </a:stretch>
              </p:blipFill>
              <p:spPr>
                <a:xfrm>
                  <a:off x="5609183" y="1179561"/>
                  <a:ext cx="27360" cy="4176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10" name="Ink 9">
                  <a:extLst>
                    <a:ext uri="{FF2B5EF4-FFF2-40B4-BE49-F238E27FC236}">
                      <a16:creationId xmlns:a16="http://schemas.microsoft.com/office/drawing/2014/main" id="{5FAD9484-5AA8-0DB2-5782-98600CD55B6A}"/>
                    </a:ext>
                  </a:extLst>
                </p14:cNvPr>
                <p14:cNvContentPartPr/>
                <p14:nvPr/>
              </p14:nvContentPartPr>
              <p14:xfrm>
                <a:off x="5336303" y="1713801"/>
                <a:ext cx="79200" cy="248040"/>
              </p14:xfrm>
            </p:contentPart>
          </mc:Choice>
          <mc:Fallback>
            <p:pic>
              <p:nvPicPr>
                <p:cNvPr id="10" name="Ink 9">
                  <a:extLst>
                    <a:ext uri="{FF2B5EF4-FFF2-40B4-BE49-F238E27FC236}">
                      <a16:creationId xmlns:a16="http://schemas.microsoft.com/office/drawing/2014/main" id="{5FAD9484-5AA8-0DB2-5782-98600CD55B6A}"/>
                    </a:ext>
                  </a:extLst>
                </p:cNvPr>
                <p:cNvPicPr/>
                <p:nvPr/>
              </p:nvPicPr>
              <p:blipFill>
                <a:blip r:embed="rId53"/>
                <a:stretch>
                  <a:fillRect/>
                </a:stretch>
              </p:blipFill>
              <p:spPr>
                <a:xfrm>
                  <a:off x="5327663" y="1704801"/>
                  <a:ext cx="96840" cy="26568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11" name="Ink 10">
                  <a:extLst>
                    <a:ext uri="{FF2B5EF4-FFF2-40B4-BE49-F238E27FC236}">
                      <a16:creationId xmlns:a16="http://schemas.microsoft.com/office/drawing/2014/main" id="{B7534685-93D7-77A8-5604-AB2D1931F3F0}"/>
                    </a:ext>
                  </a:extLst>
                </p14:cNvPr>
                <p14:cNvContentPartPr/>
                <p14:nvPr/>
              </p14:nvContentPartPr>
              <p14:xfrm>
                <a:off x="4349903" y="1936281"/>
                <a:ext cx="3391200" cy="108000"/>
              </p14:xfrm>
            </p:contentPart>
          </mc:Choice>
          <mc:Fallback>
            <p:pic>
              <p:nvPicPr>
                <p:cNvPr id="11" name="Ink 10">
                  <a:extLst>
                    <a:ext uri="{FF2B5EF4-FFF2-40B4-BE49-F238E27FC236}">
                      <a16:creationId xmlns:a16="http://schemas.microsoft.com/office/drawing/2014/main" id="{B7534685-93D7-77A8-5604-AB2D1931F3F0}"/>
                    </a:ext>
                  </a:extLst>
                </p:cNvPr>
                <p:cNvPicPr/>
                <p:nvPr/>
              </p:nvPicPr>
              <p:blipFill>
                <a:blip r:embed="rId55"/>
                <a:stretch>
                  <a:fillRect/>
                </a:stretch>
              </p:blipFill>
              <p:spPr>
                <a:xfrm>
                  <a:off x="4341263" y="1927641"/>
                  <a:ext cx="3408840" cy="12564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12" name="Ink 11">
                  <a:extLst>
                    <a:ext uri="{FF2B5EF4-FFF2-40B4-BE49-F238E27FC236}">
                      <a16:creationId xmlns:a16="http://schemas.microsoft.com/office/drawing/2014/main" id="{85BB44C5-1037-AC2B-F724-6DEA8406CCA0}"/>
                    </a:ext>
                  </a:extLst>
                </p14:cNvPr>
                <p14:cNvContentPartPr/>
                <p14:nvPr/>
              </p14:nvContentPartPr>
              <p14:xfrm>
                <a:off x="4349903" y="2003241"/>
                <a:ext cx="54360" cy="309960"/>
              </p14:xfrm>
            </p:contentPart>
          </mc:Choice>
          <mc:Fallback>
            <p:pic>
              <p:nvPicPr>
                <p:cNvPr id="12" name="Ink 11">
                  <a:extLst>
                    <a:ext uri="{FF2B5EF4-FFF2-40B4-BE49-F238E27FC236}">
                      <a16:creationId xmlns:a16="http://schemas.microsoft.com/office/drawing/2014/main" id="{85BB44C5-1037-AC2B-F724-6DEA8406CCA0}"/>
                    </a:ext>
                  </a:extLst>
                </p:cNvPr>
                <p:cNvPicPr/>
                <p:nvPr/>
              </p:nvPicPr>
              <p:blipFill>
                <a:blip r:embed="rId57"/>
                <a:stretch>
                  <a:fillRect/>
                </a:stretch>
              </p:blipFill>
              <p:spPr>
                <a:xfrm>
                  <a:off x="4341263" y="1994601"/>
                  <a:ext cx="72000" cy="32760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13" name="Ink 12">
                  <a:extLst>
                    <a:ext uri="{FF2B5EF4-FFF2-40B4-BE49-F238E27FC236}">
                      <a16:creationId xmlns:a16="http://schemas.microsoft.com/office/drawing/2014/main" id="{8B8C795E-B964-3E72-6246-F2923CC12618}"/>
                    </a:ext>
                  </a:extLst>
                </p14:cNvPr>
                <p14:cNvContentPartPr/>
                <p14:nvPr/>
              </p14:nvContentPartPr>
              <p14:xfrm>
                <a:off x="4263863" y="2323641"/>
                <a:ext cx="160560" cy="37440"/>
              </p14:xfrm>
            </p:contentPart>
          </mc:Choice>
          <mc:Fallback>
            <p:pic>
              <p:nvPicPr>
                <p:cNvPr id="13" name="Ink 12">
                  <a:extLst>
                    <a:ext uri="{FF2B5EF4-FFF2-40B4-BE49-F238E27FC236}">
                      <a16:creationId xmlns:a16="http://schemas.microsoft.com/office/drawing/2014/main" id="{8B8C795E-B964-3E72-6246-F2923CC12618}"/>
                    </a:ext>
                  </a:extLst>
                </p:cNvPr>
                <p:cNvPicPr/>
                <p:nvPr/>
              </p:nvPicPr>
              <p:blipFill>
                <a:blip r:embed="rId59"/>
                <a:stretch>
                  <a:fillRect/>
                </a:stretch>
              </p:blipFill>
              <p:spPr>
                <a:xfrm>
                  <a:off x="4255223" y="2314641"/>
                  <a:ext cx="178200" cy="5508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14" name="Ink 13">
                  <a:extLst>
                    <a:ext uri="{FF2B5EF4-FFF2-40B4-BE49-F238E27FC236}">
                      <a16:creationId xmlns:a16="http://schemas.microsoft.com/office/drawing/2014/main" id="{DBC65FC9-AD6E-27E1-B63F-530BB9E1650B}"/>
                    </a:ext>
                  </a:extLst>
                </p14:cNvPr>
                <p14:cNvContentPartPr/>
                <p14:nvPr/>
              </p14:nvContentPartPr>
              <p14:xfrm>
                <a:off x="3684263" y="2455401"/>
                <a:ext cx="222840" cy="813600"/>
              </p14:xfrm>
            </p:contentPart>
          </mc:Choice>
          <mc:Fallback>
            <p:pic>
              <p:nvPicPr>
                <p:cNvPr id="14" name="Ink 13">
                  <a:extLst>
                    <a:ext uri="{FF2B5EF4-FFF2-40B4-BE49-F238E27FC236}">
                      <a16:creationId xmlns:a16="http://schemas.microsoft.com/office/drawing/2014/main" id="{DBC65FC9-AD6E-27E1-B63F-530BB9E1650B}"/>
                    </a:ext>
                  </a:extLst>
                </p:cNvPr>
                <p:cNvPicPr/>
                <p:nvPr/>
              </p:nvPicPr>
              <p:blipFill>
                <a:blip r:embed="rId61"/>
                <a:stretch>
                  <a:fillRect/>
                </a:stretch>
              </p:blipFill>
              <p:spPr>
                <a:xfrm>
                  <a:off x="3675623" y="2446761"/>
                  <a:ext cx="240480" cy="83124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15" name="Ink 14">
                  <a:extLst>
                    <a:ext uri="{FF2B5EF4-FFF2-40B4-BE49-F238E27FC236}">
                      <a16:creationId xmlns:a16="http://schemas.microsoft.com/office/drawing/2014/main" id="{3022DFCA-E123-054C-B36C-219FA2D2E7CB}"/>
                    </a:ext>
                  </a:extLst>
                </p14:cNvPr>
                <p14:cNvContentPartPr/>
                <p14:nvPr/>
              </p14:nvContentPartPr>
              <p14:xfrm>
                <a:off x="3693623" y="2808561"/>
                <a:ext cx="276840" cy="161640"/>
              </p14:xfrm>
            </p:contentPart>
          </mc:Choice>
          <mc:Fallback>
            <p:pic>
              <p:nvPicPr>
                <p:cNvPr id="15" name="Ink 14">
                  <a:extLst>
                    <a:ext uri="{FF2B5EF4-FFF2-40B4-BE49-F238E27FC236}">
                      <a16:creationId xmlns:a16="http://schemas.microsoft.com/office/drawing/2014/main" id="{3022DFCA-E123-054C-B36C-219FA2D2E7CB}"/>
                    </a:ext>
                  </a:extLst>
                </p:cNvPr>
                <p:cNvPicPr/>
                <p:nvPr/>
              </p:nvPicPr>
              <p:blipFill>
                <a:blip r:embed="rId63"/>
                <a:stretch>
                  <a:fillRect/>
                </a:stretch>
              </p:blipFill>
              <p:spPr>
                <a:xfrm>
                  <a:off x="3684983" y="2799561"/>
                  <a:ext cx="294480" cy="17928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16" name="Ink 15">
                  <a:extLst>
                    <a:ext uri="{FF2B5EF4-FFF2-40B4-BE49-F238E27FC236}">
                      <a16:creationId xmlns:a16="http://schemas.microsoft.com/office/drawing/2014/main" id="{93A6B1F8-EBF3-7FEB-CEE7-4D614D1344DB}"/>
                    </a:ext>
                  </a:extLst>
                </p14:cNvPr>
                <p14:cNvContentPartPr/>
                <p14:nvPr/>
              </p14:nvContentPartPr>
              <p14:xfrm>
                <a:off x="3984503" y="2786241"/>
                <a:ext cx="321480" cy="161280"/>
              </p14:xfrm>
            </p:contentPart>
          </mc:Choice>
          <mc:Fallback>
            <p:pic>
              <p:nvPicPr>
                <p:cNvPr id="16" name="Ink 15">
                  <a:extLst>
                    <a:ext uri="{FF2B5EF4-FFF2-40B4-BE49-F238E27FC236}">
                      <a16:creationId xmlns:a16="http://schemas.microsoft.com/office/drawing/2014/main" id="{93A6B1F8-EBF3-7FEB-CEE7-4D614D1344DB}"/>
                    </a:ext>
                  </a:extLst>
                </p:cNvPr>
                <p:cNvPicPr/>
                <p:nvPr/>
              </p:nvPicPr>
              <p:blipFill>
                <a:blip r:embed="rId65"/>
                <a:stretch>
                  <a:fillRect/>
                </a:stretch>
              </p:blipFill>
              <p:spPr>
                <a:xfrm>
                  <a:off x="3975503" y="2777241"/>
                  <a:ext cx="339120" cy="178920"/>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17" name="Ink 16">
                  <a:extLst>
                    <a:ext uri="{FF2B5EF4-FFF2-40B4-BE49-F238E27FC236}">
                      <a16:creationId xmlns:a16="http://schemas.microsoft.com/office/drawing/2014/main" id="{419C38C1-C86F-77CD-D199-A71C30D78EA5}"/>
                    </a:ext>
                  </a:extLst>
                </p14:cNvPr>
                <p14:cNvContentPartPr/>
                <p14:nvPr/>
              </p14:nvContentPartPr>
              <p14:xfrm>
                <a:off x="4320743" y="2675721"/>
                <a:ext cx="41040" cy="263520"/>
              </p14:xfrm>
            </p:contentPart>
          </mc:Choice>
          <mc:Fallback>
            <p:pic>
              <p:nvPicPr>
                <p:cNvPr id="17" name="Ink 16">
                  <a:extLst>
                    <a:ext uri="{FF2B5EF4-FFF2-40B4-BE49-F238E27FC236}">
                      <a16:creationId xmlns:a16="http://schemas.microsoft.com/office/drawing/2014/main" id="{419C38C1-C86F-77CD-D199-A71C30D78EA5}"/>
                    </a:ext>
                  </a:extLst>
                </p:cNvPr>
                <p:cNvPicPr/>
                <p:nvPr/>
              </p:nvPicPr>
              <p:blipFill>
                <a:blip r:embed="rId67"/>
                <a:stretch>
                  <a:fillRect/>
                </a:stretch>
              </p:blipFill>
              <p:spPr>
                <a:xfrm>
                  <a:off x="4312103" y="2666721"/>
                  <a:ext cx="58680" cy="281160"/>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18" name="Ink 17">
                  <a:extLst>
                    <a:ext uri="{FF2B5EF4-FFF2-40B4-BE49-F238E27FC236}">
                      <a16:creationId xmlns:a16="http://schemas.microsoft.com/office/drawing/2014/main" id="{4C9A6833-AE56-39F7-8A96-CDF4341955FC}"/>
                    </a:ext>
                  </a:extLst>
                </p14:cNvPr>
                <p14:cNvContentPartPr/>
                <p14:nvPr/>
              </p14:nvContentPartPr>
              <p14:xfrm>
                <a:off x="4326143" y="2786241"/>
                <a:ext cx="225360" cy="289080"/>
              </p14:xfrm>
            </p:contentPart>
          </mc:Choice>
          <mc:Fallback>
            <p:pic>
              <p:nvPicPr>
                <p:cNvPr id="18" name="Ink 17">
                  <a:extLst>
                    <a:ext uri="{FF2B5EF4-FFF2-40B4-BE49-F238E27FC236}">
                      <a16:creationId xmlns:a16="http://schemas.microsoft.com/office/drawing/2014/main" id="{4C9A6833-AE56-39F7-8A96-CDF4341955FC}"/>
                    </a:ext>
                  </a:extLst>
                </p:cNvPr>
                <p:cNvPicPr/>
                <p:nvPr/>
              </p:nvPicPr>
              <p:blipFill>
                <a:blip r:embed="rId69"/>
                <a:stretch>
                  <a:fillRect/>
                </a:stretch>
              </p:blipFill>
              <p:spPr>
                <a:xfrm>
                  <a:off x="4317503" y="2777241"/>
                  <a:ext cx="243000" cy="306720"/>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19" name="Ink 18">
                  <a:extLst>
                    <a:ext uri="{FF2B5EF4-FFF2-40B4-BE49-F238E27FC236}">
                      <a16:creationId xmlns:a16="http://schemas.microsoft.com/office/drawing/2014/main" id="{3088EAB4-9BDF-0CD9-5E5C-A2B5CD075537}"/>
                    </a:ext>
                  </a:extLst>
                </p14:cNvPr>
                <p14:cNvContentPartPr/>
                <p14:nvPr/>
              </p14:nvContentPartPr>
              <p14:xfrm>
                <a:off x="4566623" y="2667081"/>
                <a:ext cx="30240" cy="222480"/>
              </p14:xfrm>
            </p:contentPart>
          </mc:Choice>
          <mc:Fallback>
            <p:pic>
              <p:nvPicPr>
                <p:cNvPr id="19" name="Ink 18">
                  <a:extLst>
                    <a:ext uri="{FF2B5EF4-FFF2-40B4-BE49-F238E27FC236}">
                      <a16:creationId xmlns:a16="http://schemas.microsoft.com/office/drawing/2014/main" id="{3088EAB4-9BDF-0CD9-5E5C-A2B5CD075537}"/>
                    </a:ext>
                  </a:extLst>
                </p:cNvPr>
                <p:cNvPicPr/>
                <p:nvPr/>
              </p:nvPicPr>
              <p:blipFill>
                <a:blip r:embed="rId71"/>
                <a:stretch>
                  <a:fillRect/>
                </a:stretch>
              </p:blipFill>
              <p:spPr>
                <a:xfrm>
                  <a:off x="4557983" y="2658441"/>
                  <a:ext cx="47880" cy="240120"/>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20" name="Ink 19">
                  <a:extLst>
                    <a:ext uri="{FF2B5EF4-FFF2-40B4-BE49-F238E27FC236}">
                      <a16:creationId xmlns:a16="http://schemas.microsoft.com/office/drawing/2014/main" id="{3352CDB4-8802-5D7F-63AD-1786B545774E}"/>
                    </a:ext>
                  </a:extLst>
                </p14:cNvPr>
                <p14:cNvContentPartPr/>
                <p14:nvPr/>
              </p14:nvContentPartPr>
              <p14:xfrm>
                <a:off x="4630703" y="2745561"/>
                <a:ext cx="161640" cy="153000"/>
              </p14:xfrm>
            </p:contentPart>
          </mc:Choice>
          <mc:Fallback>
            <p:pic>
              <p:nvPicPr>
                <p:cNvPr id="20" name="Ink 19">
                  <a:extLst>
                    <a:ext uri="{FF2B5EF4-FFF2-40B4-BE49-F238E27FC236}">
                      <a16:creationId xmlns:a16="http://schemas.microsoft.com/office/drawing/2014/main" id="{3352CDB4-8802-5D7F-63AD-1786B545774E}"/>
                    </a:ext>
                  </a:extLst>
                </p:cNvPr>
                <p:cNvPicPr/>
                <p:nvPr/>
              </p:nvPicPr>
              <p:blipFill>
                <a:blip r:embed="rId73"/>
                <a:stretch>
                  <a:fillRect/>
                </a:stretch>
              </p:blipFill>
              <p:spPr>
                <a:xfrm>
                  <a:off x="4621703" y="2736921"/>
                  <a:ext cx="179280" cy="170640"/>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32" name="Ink 31">
                  <a:extLst>
                    <a:ext uri="{FF2B5EF4-FFF2-40B4-BE49-F238E27FC236}">
                      <a16:creationId xmlns:a16="http://schemas.microsoft.com/office/drawing/2014/main" id="{D9AF3D1A-5D0F-6F7B-D357-B52064C6990A}"/>
                    </a:ext>
                  </a:extLst>
                </p14:cNvPr>
                <p14:cNvContentPartPr/>
                <p14:nvPr/>
              </p14:nvContentPartPr>
              <p14:xfrm>
                <a:off x="4149743" y="3207801"/>
                <a:ext cx="121680" cy="648720"/>
              </p14:xfrm>
            </p:contentPart>
          </mc:Choice>
          <mc:Fallback>
            <p:pic>
              <p:nvPicPr>
                <p:cNvPr id="32" name="Ink 31">
                  <a:extLst>
                    <a:ext uri="{FF2B5EF4-FFF2-40B4-BE49-F238E27FC236}">
                      <a16:creationId xmlns:a16="http://schemas.microsoft.com/office/drawing/2014/main" id="{D9AF3D1A-5D0F-6F7B-D357-B52064C6990A}"/>
                    </a:ext>
                  </a:extLst>
                </p:cNvPr>
                <p:cNvPicPr/>
                <p:nvPr/>
              </p:nvPicPr>
              <p:blipFill>
                <a:blip r:embed="rId75"/>
                <a:stretch>
                  <a:fillRect/>
                </a:stretch>
              </p:blipFill>
              <p:spPr>
                <a:xfrm>
                  <a:off x="4141103" y="3199161"/>
                  <a:ext cx="139320" cy="666360"/>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34" name="Ink 33">
                  <a:extLst>
                    <a:ext uri="{FF2B5EF4-FFF2-40B4-BE49-F238E27FC236}">
                      <a16:creationId xmlns:a16="http://schemas.microsoft.com/office/drawing/2014/main" id="{D70E0063-8F13-EE48-7430-4D5AE5AB5313}"/>
                    </a:ext>
                  </a:extLst>
                </p14:cNvPr>
                <p14:cNvContentPartPr/>
                <p14:nvPr/>
              </p14:nvContentPartPr>
              <p14:xfrm>
                <a:off x="3639263" y="4079001"/>
                <a:ext cx="39960" cy="219600"/>
              </p14:xfrm>
            </p:contentPart>
          </mc:Choice>
          <mc:Fallback>
            <p:pic>
              <p:nvPicPr>
                <p:cNvPr id="34" name="Ink 33">
                  <a:extLst>
                    <a:ext uri="{FF2B5EF4-FFF2-40B4-BE49-F238E27FC236}">
                      <a16:creationId xmlns:a16="http://schemas.microsoft.com/office/drawing/2014/main" id="{D70E0063-8F13-EE48-7430-4D5AE5AB5313}"/>
                    </a:ext>
                  </a:extLst>
                </p:cNvPr>
                <p:cNvPicPr/>
                <p:nvPr/>
              </p:nvPicPr>
              <p:blipFill>
                <a:blip r:embed="rId77"/>
                <a:stretch>
                  <a:fillRect/>
                </a:stretch>
              </p:blipFill>
              <p:spPr>
                <a:xfrm>
                  <a:off x="3630263" y="4070361"/>
                  <a:ext cx="57600" cy="237240"/>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35" name="Ink 34">
                  <a:extLst>
                    <a:ext uri="{FF2B5EF4-FFF2-40B4-BE49-F238E27FC236}">
                      <a16:creationId xmlns:a16="http://schemas.microsoft.com/office/drawing/2014/main" id="{8D18234A-9D0F-8554-3797-F8B3A1B5623F}"/>
                    </a:ext>
                  </a:extLst>
                </p14:cNvPr>
                <p14:cNvContentPartPr/>
                <p14:nvPr/>
              </p14:nvContentPartPr>
              <p14:xfrm>
                <a:off x="3660143" y="4094121"/>
                <a:ext cx="133920" cy="181800"/>
              </p14:xfrm>
            </p:contentPart>
          </mc:Choice>
          <mc:Fallback>
            <p:pic>
              <p:nvPicPr>
                <p:cNvPr id="35" name="Ink 34">
                  <a:extLst>
                    <a:ext uri="{FF2B5EF4-FFF2-40B4-BE49-F238E27FC236}">
                      <a16:creationId xmlns:a16="http://schemas.microsoft.com/office/drawing/2014/main" id="{8D18234A-9D0F-8554-3797-F8B3A1B5623F}"/>
                    </a:ext>
                  </a:extLst>
                </p:cNvPr>
                <p:cNvPicPr/>
                <p:nvPr/>
              </p:nvPicPr>
              <p:blipFill>
                <a:blip r:embed="rId79"/>
                <a:stretch>
                  <a:fillRect/>
                </a:stretch>
              </p:blipFill>
              <p:spPr>
                <a:xfrm>
                  <a:off x="3651503" y="4085481"/>
                  <a:ext cx="151560" cy="199440"/>
                </a:xfrm>
                <a:prstGeom prst="rect">
                  <a:avLst/>
                </a:prstGeom>
              </p:spPr>
            </p:pic>
          </mc:Fallback>
        </mc:AlternateContent>
        <mc:AlternateContent xmlns:mc="http://schemas.openxmlformats.org/markup-compatibility/2006">
          <mc:Choice xmlns:p14="http://schemas.microsoft.com/office/powerpoint/2010/main" Requires="p14">
            <p:contentPart p14:bwMode="auto" r:id="rId80">
              <p14:nvContentPartPr>
                <p14:cNvPr id="36" name="Ink 35">
                  <a:extLst>
                    <a:ext uri="{FF2B5EF4-FFF2-40B4-BE49-F238E27FC236}">
                      <a16:creationId xmlns:a16="http://schemas.microsoft.com/office/drawing/2014/main" id="{C89FD421-DC38-112E-21DF-11E0A0CCD2DF}"/>
                    </a:ext>
                  </a:extLst>
                </p14:cNvPr>
                <p14:cNvContentPartPr/>
                <p14:nvPr/>
              </p14:nvContentPartPr>
              <p14:xfrm>
                <a:off x="3848783" y="4091961"/>
                <a:ext cx="102600" cy="147600"/>
              </p14:xfrm>
            </p:contentPart>
          </mc:Choice>
          <mc:Fallback>
            <p:pic>
              <p:nvPicPr>
                <p:cNvPr id="36" name="Ink 35">
                  <a:extLst>
                    <a:ext uri="{FF2B5EF4-FFF2-40B4-BE49-F238E27FC236}">
                      <a16:creationId xmlns:a16="http://schemas.microsoft.com/office/drawing/2014/main" id="{C89FD421-DC38-112E-21DF-11E0A0CCD2DF}"/>
                    </a:ext>
                  </a:extLst>
                </p:cNvPr>
                <p:cNvPicPr/>
                <p:nvPr/>
              </p:nvPicPr>
              <p:blipFill>
                <a:blip r:embed="rId81"/>
                <a:stretch>
                  <a:fillRect/>
                </a:stretch>
              </p:blipFill>
              <p:spPr>
                <a:xfrm>
                  <a:off x="3839783" y="4082961"/>
                  <a:ext cx="120240" cy="165240"/>
                </a:xfrm>
                <a:prstGeom prst="rect">
                  <a:avLst/>
                </a:prstGeom>
              </p:spPr>
            </p:pic>
          </mc:Fallback>
        </mc:AlternateContent>
        <mc:AlternateContent xmlns:mc="http://schemas.openxmlformats.org/markup-compatibility/2006">
          <mc:Choice xmlns:p14="http://schemas.microsoft.com/office/powerpoint/2010/main" Requires="p14">
            <p:contentPart p14:bwMode="auto" r:id="rId82">
              <p14:nvContentPartPr>
                <p14:cNvPr id="38" name="Ink 37">
                  <a:extLst>
                    <a:ext uri="{FF2B5EF4-FFF2-40B4-BE49-F238E27FC236}">
                      <a16:creationId xmlns:a16="http://schemas.microsoft.com/office/drawing/2014/main" id="{F23F0B06-DC31-9155-303B-A596B903F50B}"/>
                    </a:ext>
                  </a:extLst>
                </p14:cNvPr>
                <p14:cNvContentPartPr/>
                <p14:nvPr/>
              </p14:nvContentPartPr>
              <p14:xfrm>
                <a:off x="3970463" y="4080081"/>
                <a:ext cx="201960" cy="139320"/>
              </p14:xfrm>
            </p:contentPart>
          </mc:Choice>
          <mc:Fallback>
            <p:pic>
              <p:nvPicPr>
                <p:cNvPr id="38" name="Ink 37">
                  <a:extLst>
                    <a:ext uri="{FF2B5EF4-FFF2-40B4-BE49-F238E27FC236}">
                      <a16:creationId xmlns:a16="http://schemas.microsoft.com/office/drawing/2014/main" id="{F23F0B06-DC31-9155-303B-A596B903F50B}"/>
                    </a:ext>
                  </a:extLst>
                </p:cNvPr>
                <p:cNvPicPr/>
                <p:nvPr/>
              </p:nvPicPr>
              <p:blipFill>
                <a:blip r:embed="rId83"/>
                <a:stretch>
                  <a:fillRect/>
                </a:stretch>
              </p:blipFill>
              <p:spPr>
                <a:xfrm>
                  <a:off x="3961823" y="4071441"/>
                  <a:ext cx="219600" cy="156960"/>
                </a:xfrm>
                <a:prstGeom prst="rect">
                  <a:avLst/>
                </a:prstGeom>
              </p:spPr>
            </p:pic>
          </mc:Fallback>
        </mc:AlternateContent>
        <mc:AlternateContent xmlns:mc="http://schemas.openxmlformats.org/markup-compatibility/2006">
          <mc:Choice xmlns:p14="http://schemas.microsoft.com/office/powerpoint/2010/main" Requires="p14">
            <p:contentPart p14:bwMode="auto" r:id="rId84">
              <p14:nvContentPartPr>
                <p14:cNvPr id="39" name="Ink 38">
                  <a:extLst>
                    <a:ext uri="{FF2B5EF4-FFF2-40B4-BE49-F238E27FC236}">
                      <a16:creationId xmlns:a16="http://schemas.microsoft.com/office/drawing/2014/main" id="{F756621E-69E9-F9B1-69A2-66041E221FD3}"/>
                    </a:ext>
                  </a:extLst>
                </p14:cNvPr>
                <p14:cNvContentPartPr/>
                <p14:nvPr/>
              </p14:nvContentPartPr>
              <p14:xfrm>
                <a:off x="4199063" y="4069641"/>
                <a:ext cx="92880" cy="155160"/>
              </p14:xfrm>
            </p:contentPart>
          </mc:Choice>
          <mc:Fallback>
            <p:pic>
              <p:nvPicPr>
                <p:cNvPr id="39" name="Ink 38">
                  <a:extLst>
                    <a:ext uri="{FF2B5EF4-FFF2-40B4-BE49-F238E27FC236}">
                      <a16:creationId xmlns:a16="http://schemas.microsoft.com/office/drawing/2014/main" id="{F756621E-69E9-F9B1-69A2-66041E221FD3}"/>
                    </a:ext>
                  </a:extLst>
                </p:cNvPr>
                <p:cNvPicPr/>
                <p:nvPr/>
              </p:nvPicPr>
              <p:blipFill>
                <a:blip r:embed="rId85"/>
                <a:stretch>
                  <a:fillRect/>
                </a:stretch>
              </p:blipFill>
              <p:spPr>
                <a:xfrm>
                  <a:off x="4190063" y="4061001"/>
                  <a:ext cx="110520" cy="172800"/>
                </a:xfrm>
                <a:prstGeom prst="rect">
                  <a:avLst/>
                </a:prstGeom>
              </p:spPr>
            </p:pic>
          </mc:Fallback>
        </mc:AlternateContent>
        <mc:AlternateContent xmlns:mc="http://schemas.openxmlformats.org/markup-compatibility/2006">
          <mc:Choice xmlns:p14="http://schemas.microsoft.com/office/powerpoint/2010/main" Requires="p14">
            <p:contentPart p14:bwMode="auto" r:id="rId86">
              <p14:nvContentPartPr>
                <p14:cNvPr id="40" name="Ink 39">
                  <a:extLst>
                    <a:ext uri="{FF2B5EF4-FFF2-40B4-BE49-F238E27FC236}">
                      <a16:creationId xmlns:a16="http://schemas.microsoft.com/office/drawing/2014/main" id="{ADFBA333-836D-7553-DD3A-9B2209E8D1B2}"/>
                    </a:ext>
                  </a:extLst>
                </p14:cNvPr>
                <p14:cNvContentPartPr/>
                <p14:nvPr/>
              </p14:nvContentPartPr>
              <p14:xfrm>
                <a:off x="4344863" y="4053081"/>
                <a:ext cx="92880" cy="153360"/>
              </p14:xfrm>
            </p:contentPart>
          </mc:Choice>
          <mc:Fallback>
            <p:pic>
              <p:nvPicPr>
                <p:cNvPr id="40" name="Ink 39">
                  <a:extLst>
                    <a:ext uri="{FF2B5EF4-FFF2-40B4-BE49-F238E27FC236}">
                      <a16:creationId xmlns:a16="http://schemas.microsoft.com/office/drawing/2014/main" id="{ADFBA333-836D-7553-DD3A-9B2209E8D1B2}"/>
                    </a:ext>
                  </a:extLst>
                </p:cNvPr>
                <p:cNvPicPr/>
                <p:nvPr/>
              </p:nvPicPr>
              <p:blipFill>
                <a:blip r:embed="rId87"/>
                <a:stretch>
                  <a:fillRect/>
                </a:stretch>
              </p:blipFill>
              <p:spPr>
                <a:xfrm>
                  <a:off x="4336223" y="4044441"/>
                  <a:ext cx="110520" cy="171000"/>
                </a:xfrm>
                <a:prstGeom prst="rect">
                  <a:avLst/>
                </a:prstGeom>
              </p:spPr>
            </p:pic>
          </mc:Fallback>
        </mc:AlternateContent>
        <mc:AlternateContent xmlns:mc="http://schemas.openxmlformats.org/markup-compatibility/2006">
          <mc:Choice xmlns:p14="http://schemas.microsoft.com/office/powerpoint/2010/main" Requires="p14">
            <p:contentPart p14:bwMode="auto" r:id="rId88">
              <p14:nvContentPartPr>
                <p14:cNvPr id="41" name="Ink 40">
                  <a:extLst>
                    <a:ext uri="{FF2B5EF4-FFF2-40B4-BE49-F238E27FC236}">
                      <a16:creationId xmlns:a16="http://schemas.microsoft.com/office/drawing/2014/main" id="{E50BAE6A-A031-4851-3573-143B4C69954F}"/>
                    </a:ext>
                  </a:extLst>
                </p14:cNvPr>
                <p14:cNvContentPartPr/>
                <p14:nvPr/>
              </p14:nvContentPartPr>
              <p14:xfrm>
                <a:off x="4401023" y="4019601"/>
                <a:ext cx="75600" cy="33120"/>
              </p14:xfrm>
            </p:contentPart>
          </mc:Choice>
          <mc:Fallback>
            <p:pic>
              <p:nvPicPr>
                <p:cNvPr id="41" name="Ink 40">
                  <a:extLst>
                    <a:ext uri="{FF2B5EF4-FFF2-40B4-BE49-F238E27FC236}">
                      <a16:creationId xmlns:a16="http://schemas.microsoft.com/office/drawing/2014/main" id="{E50BAE6A-A031-4851-3573-143B4C69954F}"/>
                    </a:ext>
                  </a:extLst>
                </p:cNvPr>
                <p:cNvPicPr/>
                <p:nvPr/>
              </p:nvPicPr>
              <p:blipFill>
                <a:blip r:embed="rId89"/>
                <a:stretch>
                  <a:fillRect/>
                </a:stretch>
              </p:blipFill>
              <p:spPr>
                <a:xfrm>
                  <a:off x="4392023" y="4010601"/>
                  <a:ext cx="93240" cy="50760"/>
                </a:xfrm>
                <a:prstGeom prst="rect">
                  <a:avLst/>
                </a:prstGeom>
              </p:spPr>
            </p:pic>
          </mc:Fallback>
        </mc:AlternateContent>
        <mc:AlternateContent xmlns:mc="http://schemas.openxmlformats.org/markup-compatibility/2006">
          <mc:Choice xmlns:p14="http://schemas.microsoft.com/office/powerpoint/2010/main" Requires="p14">
            <p:contentPart p14:bwMode="auto" r:id="rId90">
              <p14:nvContentPartPr>
                <p14:cNvPr id="42" name="Ink 41">
                  <a:extLst>
                    <a:ext uri="{FF2B5EF4-FFF2-40B4-BE49-F238E27FC236}">
                      <a16:creationId xmlns:a16="http://schemas.microsoft.com/office/drawing/2014/main" id="{A228D8DA-E64D-580F-B52B-E5417BC1E797}"/>
                    </a:ext>
                  </a:extLst>
                </p14:cNvPr>
                <p14:cNvContentPartPr/>
                <p14:nvPr/>
              </p14:nvContentPartPr>
              <p14:xfrm>
                <a:off x="4465103" y="4172601"/>
                <a:ext cx="26640" cy="60840"/>
              </p14:xfrm>
            </p:contentPart>
          </mc:Choice>
          <mc:Fallback>
            <p:pic>
              <p:nvPicPr>
                <p:cNvPr id="42" name="Ink 41">
                  <a:extLst>
                    <a:ext uri="{FF2B5EF4-FFF2-40B4-BE49-F238E27FC236}">
                      <a16:creationId xmlns:a16="http://schemas.microsoft.com/office/drawing/2014/main" id="{A228D8DA-E64D-580F-B52B-E5417BC1E797}"/>
                    </a:ext>
                  </a:extLst>
                </p:cNvPr>
                <p:cNvPicPr/>
                <p:nvPr/>
              </p:nvPicPr>
              <p:blipFill>
                <a:blip r:embed="rId91"/>
                <a:stretch>
                  <a:fillRect/>
                </a:stretch>
              </p:blipFill>
              <p:spPr>
                <a:xfrm>
                  <a:off x="4456463" y="4163601"/>
                  <a:ext cx="44280" cy="78480"/>
                </a:xfrm>
                <a:prstGeom prst="rect">
                  <a:avLst/>
                </a:prstGeom>
              </p:spPr>
            </p:pic>
          </mc:Fallback>
        </mc:AlternateContent>
        <mc:AlternateContent xmlns:mc="http://schemas.openxmlformats.org/markup-compatibility/2006">
          <mc:Choice xmlns:p14="http://schemas.microsoft.com/office/powerpoint/2010/main" Requires="p14">
            <p:contentPart p14:bwMode="auto" r:id="rId92">
              <p14:nvContentPartPr>
                <p14:cNvPr id="43" name="Ink 42">
                  <a:extLst>
                    <a:ext uri="{FF2B5EF4-FFF2-40B4-BE49-F238E27FC236}">
                      <a16:creationId xmlns:a16="http://schemas.microsoft.com/office/drawing/2014/main" id="{45D235BB-605F-1E8C-5CC0-8FA3FB0D6810}"/>
                    </a:ext>
                  </a:extLst>
                </p14:cNvPr>
                <p14:cNvContentPartPr/>
                <p14:nvPr/>
              </p14:nvContentPartPr>
              <p14:xfrm>
                <a:off x="4573463" y="4013121"/>
                <a:ext cx="89640" cy="152280"/>
              </p14:xfrm>
            </p:contentPart>
          </mc:Choice>
          <mc:Fallback>
            <p:pic>
              <p:nvPicPr>
                <p:cNvPr id="43" name="Ink 42">
                  <a:extLst>
                    <a:ext uri="{FF2B5EF4-FFF2-40B4-BE49-F238E27FC236}">
                      <a16:creationId xmlns:a16="http://schemas.microsoft.com/office/drawing/2014/main" id="{45D235BB-605F-1E8C-5CC0-8FA3FB0D6810}"/>
                    </a:ext>
                  </a:extLst>
                </p:cNvPr>
                <p:cNvPicPr/>
                <p:nvPr/>
              </p:nvPicPr>
              <p:blipFill>
                <a:blip r:embed="rId93"/>
                <a:stretch>
                  <a:fillRect/>
                </a:stretch>
              </p:blipFill>
              <p:spPr>
                <a:xfrm>
                  <a:off x="4564823" y="4004121"/>
                  <a:ext cx="107280" cy="169920"/>
                </a:xfrm>
                <a:prstGeom prst="rect">
                  <a:avLst/>
                </a:prstGeom>
              </p:spPr>
            </p:pic>
          </mc:Fallback>
        </mc:AlternateContent>
        <mc:AlternateContent xmlns:mc="http://schemas.openxmlformats.org/markup-compatibility/2006">
          <mc:Choice xmlns:p14="http://schemas.microsoft.com/office/powerpoint/2010/main" Requires="p14">
            <p:contentPart p14:bwMode="auto" r:id="rId94">
              <p14:nvContentPartPr>
                <p14:cNvPr id="44" name="Ink 43">
                  <a:extLst>
                    <a:ext uri="{FF2B5EF4-FFF2-40B4-BE49-F238E27FC236}">
                      <a16:creationId xmlns:a16="http://schemas.microsoft.com/office/drawing/2014/main" id="{81E98637-F5B5-5649-F0F7-D8E707E1FCB2}"/>
                    </a:ext>
                  </a:extLst>
                </p14:cNvPr>
                <p14:cNvContentPartPr/>
                <p14:nvPr/>
              </p14:nvContentPartPr>
              <p14:xfrm>
                <a:off x="4710983" y="4003401"/>
                <a:ext cx="139680" cy="166320"/>
              </p14:xfrm>
            </p:contentPart>
          </mc:Choice>
          <mc:Fallback>
            <p:pic>
              <p:nvPicPr>
                <p:cNvPr id="44" name="Ink 43">
                  <a:extLst>
                    <a:ext uri="{FF2B5EF4-FFF2-40B4-BE49-F238E27FC236}">
                      <a16:creationId xmlns:a16="http://schemas.microsoft.com/office/drawing/2014/main" id="{81E98637-F5B5-5649-F0F7-D8E707E1FCB2}"/>
                    </a:ext>
                  </a:extLst>
                </p:cNvPr>
                <p:cNvPicPr/>
                <p:nvPr/>
              </p:nvPicPr>
              <p:blipFill>
                <a:blip r:embed="rId95"/>
                <a:stretch>
                  <a:fillRect/>
                </a:stretch>
              </p:blipFill>
              <p:spPr>
                <a:xfrm>
                  <a:off x="4701983" y="3994401"/>
                  <a:ext cx="157320" cy="183960"/>
                </a:xfrm>
                <a:prstGeom prst="rect">
                  <a:avLst/>
                </a:prstGeom>
              </p:spPr>
            </p:pic>
          </mc:Fallback>
        </mc:AlternateContent>
        <mc:AlternateContent xmlns:mc="http://schemas.openxmlformats.org/markup-compatibility/2006">
          <mc:Choice xmlns:p14="http://schemas.microsoft.com/office/powerpoint/2010/main" Requires="p14">
            <p:contentPart p14:bwMode="auto" r:id="rId96">
              <p14:nvContentPartPr>
                <p14:cNvPr id="45" name="Ink 44">
                  <a:extLst>
                    <a:ext uri="{FF2B5EF4-FFF2-40B4-BE49-F238E27FC236}">
                      <a16:creationId xmlns:a16="http://schemas.microsoft.com/office/drawing/2014/main" id="{4CA46D6C-3380-468E-0259-8C5A4EB0C4A8}"/>
                    </a:ext>
                  </a:extLst>
                </p14:cNvPr>
                <p14:cNvContentPartPr/>
                <p14:nvPr/>
              </p14:nvContentPartPr>
              <p14:xfrm>
                <a:off x="4916543" y="3972441"/>
                <a:ext cx="151920" cy="151920"/>
              </p14:xfrm>
            </p:contentPart>
          </mc:Choice>
          <mc:Fallback>
            <p:pic>
              <p:nvPicPr>
                <p:cNvPr id="45" name="Ink 44">
                  <a:extLst>
                    <a:ext uri="{FF2B5EF4-FFF2-40B4-BE49-F238E27FC236}">
                      <a16:creationId xmlns:a16="http://schemas.microsoft.com/office/drawing/2014/main" id="{4CA46D6C-3380-468E-0259-8C5A4EB0C4A8}"/>
                    </a:ext>
                  </a:extLst>
                </p:cNvPr>
                <p:cNvPicPr/>
                <p:nvPr/>
              </p:nvPicPr>
              <p:blipFill>
                <a:blip r:embed="rId97"/>
                <a:stretch>
                  <a:fillRect/>
                </a:stretch>
              </p:blipFill>
              <p:spPr>
                <a:xfrm>
                  <a:off x="4907543" y="3963801"/>
                  <a:ext cx="169560" cy="169560"/>
                </a:xfrm>
                <a:prstGeom prst="rect">
                  <a:avLst/>
                </a:prstGeom>
              </p:spPr>
            </p:pic>
          </mc:Fallback>
        </mc:AlternateContent>
        <mc:AlternateContent xmlns:mc="http://schemas.openxmlformats.org/markup-compatibility/2006">
          <mc:Choice xmlns:p14="http://schemas.microsoft.com/office/powerpoint/2010/main" Requires="p14">
            <p:contentPart p14:bwMode="auto" r:id="rId98">
              <p14:nvContentPartPr>
                <p14:cNvPr id="46" name="Ink 45">
                  <a:extLst>
                    <a:ext uri="{FF2B5EF4-FFF2-40B4-BE49-F238E27FC236}">
                      <a16:creationId xmlns:a16="http://schemas.microsoft.com/office/drawing/2014/main" id="{5E67C693-16C3-5090-6059-88CA69C958D9}"/>
                    </a:ext>
                  </a:extLst>
                </p14:cNvPr>
                <p14:cNvContentPartPr/>
                <p14:nvPr/>
              </p14:nvContentPartPr>
              <p14:xfrm>
                <a:off x="3889823" y="4344321"/>
                <a:ext cx="186840" cy="206280"/>
              </p14:xfrm>
            </p:contentPart>
          </mc:Choice>
          <mc:Fallback>
            <p:pic>
              <p:nvPicPr>
                <p:cNvPr id="46" name="Ink 45">
                  <a:extLst>
                    <a:ext uri="{FF2B5EF4-FFF2-40B4-BE49-F238E27FC236}">
                      <a16:creationId xmlns:a16="http://schemas.microsoft.com/office/drawing/2014/main" id="{5E67C693-16C3-5090-6059-88CA69C958D9}"/>
                    </a:ext>
                  </a:extLst>
                </p:cNvPr>
                <p:cNvPicPr/>
                <p:nvPr/>
              </p:nvPicPr>
              <p:blipFill>
                <a:blip r:embed="rId99"/>
                <a:stretch>
                  <a:fillRect/>
                </a:stretch>
              </p:blipFill>
              <p:spPr>
                <a:xfrm>
                  <a:off x="3881183" y="4335681"/>
                  <a:ext cx="204480" cy="223920"/>
                </a:xfrm>
                <a:prstGeom prst="rect">
                  <a:avLst/>
                </a:prstGeom>
              </p:spPr>
            </p:pic>
          </mc:Fallback>
        </mc:AlternateContent>
        <mc:AlternateContent xmlns:mc="http://schemas.openxmlformats.org/markup-compatibility/2006">
          <mc:Choice xmlns:p14="http://schemas.microsoft.com/office/powerpoint/2010/main" Requires="p14">
            <p:contentPart p14:bwMode="auto" r:id="rId100">
              <p14:nvContentPartPr>
                <p14:cNvPr id="47" name="Ink 46">
                  <a:extLst>
                    <a:ext uri="{FF2B5EF4-FFF2-40B4-BE49-F238E27FC236}">
                      <a16:creationId xmlns:a16="http://schemas.microsoft.com/office/drawing/2014/main" id="{76190EE7-D08E-2713-AC5A-58B682FF1931}"/>
                    </a:ext>
                  </a:extLst>
                </p14:cNvPr>
                <p14:cNvContentPartPr/>
                <p14:nvPr/>
              </p14:nvContentPartPr>
              <p14:xfrm>
                <a:off x="4047503" y="4332801"/>
                <a:ext cx="129960" cy="175680"/>
              </p14:xfrm>
            </p:contentPart>
          </mc:Choice>
          <mc:Fallback>
            <p:pic>
              <p:nvPicPr>
                <p:cNvPr id="47" name="Ink 46">
                  <a:extLst>
                    <a:ext uri="{FF2B5EF4-FFF2-40B4-BE49-F238E27FC236}">
                      <a16:creationId xmlns:a16="http://schemas.microsoft.com/office/drawing/2014/main" id="{76190EE7-D08E-2713-AC5A-58B682FF1931}"/>
                    </a:ext>
                  </a:extLst>
                </p:cNvPr>
                <p:cNvPicPr/>
                <p:nvPr/>
              </p:nvPicPr>
              <p:blipFill>
                <a:blip r:embed="rId101"/>
                <a:stretch>
                  <a:fillRect/>
                </a:stretch>
              </p:blipFill>
              <p:spPr>
                <a:xfrm>
                  <a:off x="4038863" y="4324161"/>
                  <a:ext cx="147600" cy="193320"/>
                </a:xfrm>
                <a:prstGeom prst="rect">
                  <a:avLst/>
                </a:prstGeom>
              </p:spPr>
            </p:pic>
          </mc:Fallback>
        </mc:AlternateContent>
        <mc:AlternateContent xmlns:mc="http://schemas.openxmlformats.org/markup-compatibility/2006">
          <mc:Choice xmlns:p14="http://schemas.microsoft.com/office/powerpoint/2010/main" Requires="p14">
            <p:contentPart p14:bwMode="auto" r:id="rId102">
              <p14:nvContentPartPr>
                <p14:cNvPr id="48" name="Ink 47">
                  <a:extLst>
                    <a:ext uri="{FF2B5EF4-FFF2-40B4-BE49-F238E27FC236}">
                      <a16:creationId xmlns:a16="http://schemas.microsoft.com/office/drawing/2014/main" id="{60289D0C-4FD7-347A-4B28-9709076B309F}"/>
                    </a:ext>
                  </a:extLst>
                </p14:cNvPr>
                <p14:cNvContentPartPr/>
                <p14:nvPr/>
              </p14:nvContentPartPr>
              <p14:xfrm>
                <a:off x="4219583" y="4472481"/>
                <a:ext cx="44280" cy="63360"/>
              </p14:xfrm>
            </p:contentPart>
          </mc:Choice>
          <mc:Fallback>
            <p:pic>
              <p:nvPicPr>
                <p:cNvPr id="48" name="Ink 47">
                  <a:extLst>
                    <a:ext uri="{FF2B5EF4-FFF2-40B4-BE49-F238E27FC236}">
                      <a16:creationId xmlns:a16="http://schemas.microsoft.com/office/drawing/2014/main" id="{60289D0C-4FD7-347A-4B28-9709076B309F}"/>
                    </a:ext>
                  </a:extLst>
                </p:cNvPr>
                <p:cNvPicPr/>
                <p:nvPr/>
              </p:nvPicPr>
              <p:blipFill>
                <a:blip r:embed="rId103"/>
                <a:stretch>
                  <a:fillRect/>
                </a:stretch>
              </p:blipFill>
              <p:spPr>
                <a:xfrm>
                  <a:off x="4210583" y="4463481"/>
                  <a:ext cx="61920" cy="81000"/>
                </a:xfrm>
                <a:prstGeom prst="rect">
                  <a:avLst/>
                </a:prstGeom>
              </p:spPr>
            </p:pic>
          </mc:Fallback>
        </mc:AlternateContent>
        <mc:AlternateContent xmlns:mc="http://schemas.openxmlformats.org/markup-compatibility/2006">
          <mc:Choice xmlns:p14="http://schemas.microsoft.com/office/powerpoint/2010/main" Requires="p14">
            <p:contentPart p14:bwMode="auto" r:id="rId104">
              <p14:nvContentPartPr>
                <p14:cNvPr id="49" name="Ink 48">
                  <a:extLst>
                    <a:ext uri="{FF2B5EF4-FFF2-40B4-BE49-F238E27FC236}">
                      <a16:creationId xmlns:a16="http://schemas.microsoft.com/office/drawing/2014/main" id="{6894D409-68F9-EFD5-82AB-C52FE45D7AC9}"/>
                    </a:ext>
                  </a:extLst>
                </p14:cNvPr>
                <p14:cNvContentPartPr/>
                <p14:nvPr/>
              </p14:nvContentPartPr>
              <p14:xfrm>
                <a:off x="4353143" y="4310121"/>
                <a:ext cx="157680" cy="193680"/>
              </p14:xfrm>
            </p:contentPart>
          </mc:Choice>
          <mc:Fallback>
            <p:pic>
              <p:nvPicPr>
                <p:cNvPr id="49" name="Ink 48">
                  <a:extLst>
                    <a:ext uri="{FF2B5EF4-FFF2-40B4-BE49-F238E27FC236}">
                      <a16:creationId xmlns:a16="http://schemas.microsoft.com/office/drawing/2014/main" id="{6894D409-68F9-EFD5-82AB-C52FE45D7AC9}"/>
                    </a:ext>
                  </a:extLst>
                </p:cNvPr>
                <p:cNvPicPr/>
                <p:nvPr/>
              </p:nvPicPr>
              <p:blipFill>
                <a:blip r:embed="rId105"/>
                <a:stretch>
                  <a:fillRect/>
                </a:stretch>
              </p:blipFill>
              <p:spPr>
                <a:xfrm>
                  <a:off x="4344143" y="4301121"/>
                  <a:ext cx="175320" cy="211320"/>
                </a:xfrm>
                <a:prstGeom prst="rect">
                  <a:avLst/>
                </a:prstGeom>
              </p:spPr>
            </p:pic>
          </mc:Fallback>
        </mc:AlternateContent>
        <mc:AlternateContent xmlns:mc="http://schemas.openxmlformats.org/markup-compatibility/2006">
          <mc:Choice xmlns:p14="http://schemas.microsoft.com/office/powerpoint/2010/main" Requires="p14">
            <p:contentPart p14:bwMode="auto" r:id="rId106">
              <p14:nvContentPartPr>
                <p14:cNvPr id="50" name="Ink 49">
                  <a:extLst>
                    <a:ext uri="{FF2B5EF4-FFF2-40B4-BE49-F238E27FC236}">
                      <a16:creationId xmlns:a16="http://schemas.microsoft.com/office/drawing/2014/main" id="{83286F22-71B4-316D-E2BA-453B3716B96A}"/>
                    </a:ext>
                  </a:extLst>
                </p14:cNvPr>
                <p14:cNvContentPartPr/>
                <p14:nvPr/>
              </p14:nvContentPartPr>
              <p14:xfrm>
                <a:off x="4513343" y="4250721"/>
                <a:ext cx="109800" cy="180000"/>
              </p14:xfrm>
            </p:contentPart>
          </mc:Choice>
          <mc:Fallback>
            <p:pic>
              <p:nvPicPr>
                <p:cNvPr id="50" name="Ink 49">
                  <a:extLst>
                    <a:ext uri="{FF2B5EF4-FFF2-40B4-BE49-F238E27FC236}">
                      <a16:creationId xmlns:a16="http://schemas.microsoft.com/office/drawing/2014/main" id="{83286F22-71B4-316D-E2BA-453B3716B96A}"/>
                    </a:ext>
                  </a:extLst>
                </p:cNvPr>
                <p:cNvPicPr/>
                <p:nvPr/>
              </p:nvPicPr>
              <p:blipFill>
                <a:blip r:embed="rId107"/>
                <a:stretch>
                  <a:fillRect/>
                </a:stretch>
              </p:blipFill>
              <p:spPr>
                <a:xfrm>
                  <a:off x="4504703" y="4241721"/>
                  <a:ext cx="127440" cy="197640"/>
                </a:xfrm>
                <a:prstGeom prst="rect">
                  <a:avLst/>
                </a:prstGeom>
              </p:spPr>
            </p:pic>
          </mc:Fallback>
        </mc:AlternateContent>
        <mc:AlternateContent xmlns:mc="http://schemas.openxmlformats.org/markup-compatibility/2006">
          <mc:Choice xmlns:p14="http://schemas.microsoft.com/office/powerpoint/2010/main" Requires="p14">
            <p:contentPart p14:bwMode="auto" r:id="rId108">
              <p14:nvContentPartPr>
                <p14:cNvPr id="51" name="Ink 50">
                  <a:extLst>
                    <a:ext uri="{FF2B5EF4-FFF2-40B4-BE49-F238E27FC236}">
                      <a16:creationId xmlns:a16="http://schemas.microsoft.com/office/drawing/2014/main" id="{9C565981-09AC-095D-2E34-31516FE3A4A3}"/>
                    </a:ext>
                  </a:extLst>
                </p14:cNvPr>
                <p14:cNvContentPartPr/>
                <p14:nvPr/>
              </p14:nvContentPartPr>
              <p14:xfrm>
                <a:off x="4575983" y="4287081"/>
                <a:ext cx="85680" cy="175680"/>
              </p14:xfrm>
            </p:contentPart>
          </mc:Choice>
          <mc:Fallback>
            <p:pic>
              <p:nvPicPr>
                <p:cNvPr id="51" name="Ink 50">
                  <a:extLst>
                    <a:ext uri="{FF2B5EF4-FFF2-40B4-BE49-F238E27FC236}">
                      <a16:creationId xmlns:a16="http://schemas.microsoft.com/office/drawing/2014/main" id="{9C565981-09AC-095D-2E34-31516FE3A4A3}"/>
                    </a:ext>
                  </a:extLst>
                </p:cNvPr>
                <p:cNvPicPr/>
                <p:nvPr/>
              </p:nvPicPr>
              <p:blipFill>
                <a:blip r:embed="rId109"/>
                <a:stretch>
                  <a:fillRect/>
                </a:stretch>
              </p:blipFill>
              <p:spPr>
                <a:xfrm>
                  <a:off x="4566983" y="4278081"/>
                  <a:ext cx="103320" cy="193320"/>
                </a:xfrm>
                <a:prstGeom prst="rect">
                  <a:avLst/>
                </a:prstGeom>
              </p:spPr>
            </p:pic>
          </mc:Fallback>
        </mc:AlternateContent>
        <mc:AlternateContent xmlns:mc="http://schemas.openxmlformats.org/markup-compatibility/2006">
          <mc:Choice xmlns:p14="http://schemas.microsoft.com/office/powerpoint/2010/main" Requires="p14">
            <p:contentPart p14:bwMode="auto" r:id="rId110">
              <p14:nvContentPartPr>
                <p14:cNvPr id="52" name="Ink 51">
                  <a:extLst>
                    <a:ext uri="{FF2B5EF4-FFF2-40B4-BE49-F238E27FC236}">
                      <a16:creationId xmlns:a16="http://schemas.microsoft.com/office/drawing/2014/main" id="{9CD029F4-6483-C05F-333E-4B83D85D246E}"/>
                    </a:ext>
                  </a:extLst>
                </p14:cNvPr>
                <p14:cNvContentPartPr/>
                <p14:nvPr/>
              </p14:nvContentPartPr>
              <p14:xfrm>
                <a:off x="4605863" y="4377801"/>
                <a:ext cx="91440" cy="129240"/>
              </p14:xfrm>
            </p:contentPart>
          </mc:Choice>
          <mc:Fallback>
            <p:pic>
              <p:nvPicPr>
                <p:cNvPr id="52" name="Ink 51">
                  <a:extLst>
                    <a:ext uri="{FF2B5EF4-FFF2-40B4-BE49-F238E27FC236}">
                      <a16:creationId xmlns:a16="http://schemas.microsoft.com/office/drawing/2014/main" id="{9CD029F4-6483-C05F-333E-4B83D85D246E}"/>
                    </a:ext>
                  </a:extLst>
                </p:cNvPr>
                <p:cNvPicPr/>
                <p:nvPr/>
              </p:nvPicPr>
              <p:blipFill>
                <a:blip r:embed="rId111"/>
                <a:stretch>
                  <a:fillRect/>
                </a:stretch>
              </p:blipFill>
              <p:spPr>
                <a:xfrm>
                  <a:off x="4597223" y="4368801"/>
                  <a:ext cx="109080" cy="146880"/>
                </a:xfrm>
                <a:prstGeom prst="rect">
                  <a:avLst/>
                </a:prstGeom>
              </p:spPr>
            </p:pic>
          </mc:Fallback>
        </mc:AlternateContent>
        <mc:AlternateContent xmlns:mc="http://schemas.openxmlformats.org/markup-compatibility/2006">
          <mc:Choice xmlns:p14="http://schemas.microsoft.com/office/powerpoint/2010/main" Requires="p14">
            <p:contentPart p14:bwMode="auto" r:id="rId112">
              <p14:nvContentPartPr>
                <p14:cNvPr id="53" name="Ink 52">
                  <a:extLst>
                    <a:ext uri="{FF2B5EF4-FFF2-40B4-BE49-F238E27FC236}">
                      <a16:creationId xmlns:a16="http://schemas.microsoft.com/office/drawing/2014/main" id="{C86B925A-BE9A-FAFA-909C-EBF9281978C2}"/>
                    </a:ext>
                  </a:extLst>
                </p14:cNvPr>
                <p14:cNvContentPartPr/>
                <p14:nvPr/>
              </p14:nvContentPartPr>
              <p14:xfrm>
                <a:off x="4729703" y="4280961"/>
                <a:ext cx="306720" cy="165960"/>
              </p14:xfrm>
            </p:contentPart>
          </mc:Choice>
          <mc:Fallback>
            <p:pic>
              <p:nvPicPr>
                <p:cNvPr id="53" name="Ink 52">
                  <a:extLst>
                    <a:ext uri="{FF2B5EF4-FFF2-40B4-BE49-F238E27FC236}">
                      <a16:creationId xmlns:a16="http://schemas.microsoft.com/office/drawing/2014/main" id="{C86B925A-BE9A-FAFA-909C-EBF9281978C2}"/>
                    </a:ext>
                  </a:extLst>
                </p:cNvPr>
                <p:cNvPicPr/>
                <p:nvPr/>
              </p:nvPicPr>
              <p:blipFill>
                <a:blip r:embed="rId113"/>
                <a:stretch>
                  <a:fillRect/>
                </a:stretch>
              </p:blipFill>
              <p:spPr>
                <a:xfrm>
                  <a:off x="4721063" y="4271961"/>
                  <a:ext cx="324360" cy="183600"/>
                </a:xfrm>
                <a:prstGeom prst="rect">
                  <a:avLst/>
                </a:prstGeom>
              </p:spPr>
            </p:pic>
          </mc:Fallback>
        </mc:AlternateContent>
        <mc:AlternateContent xmlns:mc="http://schemas.openxmlformats.org/markup-compatibility/2006">
          <mc:Choice xmlns:p14="http://schemas.microsoft.com/office/powerpoint/2010/main" Requires="p14">
            <p:contentPart p14:bwMode="auto" r:id="rId114">
              <p14:nvContentPartPr>
                <p14:cNvPr id="55" name="Ink 54">
                  <a:extLst>
                    <a:ext uri="{FF2B5EF4-FFF2-40B4-BE49-F238E27FC236}">
                      <a16:creationId xmlns:a16="http://schemas.microsoft.com/office/drawing/2014/main" id="{71F58864-BFB3-7AAF-2B67-716E1A076D70}"/>
                    </a:ext>
                  </a:extLst>
                </p14:cNvPr>
                <p14:cNvContentPartPr/>
                <p14:nvPr/>
              </p14:nvContentPartPr>
              <p14:xfrm>
                <a:off x="5035343" y="4220841"/>
                <a:ext cx="229320" cy="350640"/>
              </p14:xfrm>
            </p:contentPart>
          </mc:Choice>
          <mc:Fallback>
            <p:pic>
              <p:nvPicPr>
                <p:cNvPr id="55" name="Ink 54">
                  <a:extLst>
                    <a:ext uri="{FF2B5EF4-FFF2-40B4-BE49-F238E27FC236}">
                      <a16:creationId xmlns:a16="http://schemas.microsoft.com/office/drawing/2014/main" id="{71F58864-BFB3-7AAF-2B67-716E1A076D70}"/>
                    </a:ext>
                  </a:extLst>
                </p:cNvPr>
                <p:cNvPicPr/>
                <p:nvPr/>
              </p:nvPicPr>
              <p:blipFill>
                <a:blip r:embed="rId115"/>
                <a:stretch>
                  <a:fillRect/>
                </a:stretch>
              </p:blipFill>
              <p:spPr>
                <a:xfrm>
                  <a:off x="5026343" y="4212201"/>
                  <a:ext cx="246960" cy="368280"/>
                </a:xfrm>
                <a:prstGeom prst="rect">
                  <a:avLst/>
                </a:prstGeom>
              </p:spPr>
            </p:pic>
          </mc:Fallback>
        </mc:AlternateContent>
        <mc:AlternateContent xmlns:mc="http://schemas.openxmlformats.org/markup-compatibility/2006">
          <mc:Choice xmlns:p14="http://schemas.microsoft.com/office/powerpoint/2010/main" Requires="p14">
            <p:contentPart p14:bwMode="auto" r:id="rId116">
              <p14:nvContentPartPr>
                <p14:cNvPr id="57" name="Ink 56">
                  <a:extLst>
                    <a:ext uri="{FF2B5EF4-FFF2-40B4-BE49-F238E27FC236}">
                      <a16:creationId xmlns:a16="http://schemas.microsoft.com/office/drawing/2014/main" id="{727F55F2-A923-D731-C947-8708DA0EB06B}"/>
                    </a:ext>
                  </a:extLst>
                </p14:cNvPr>
                <p14:cNvContentPartPr/>
                <p14:nvPr/>
              </p14:nvContentPartPr>
              <p14:xfrm>
                <a:off x="3586703" y="4927161"/>
                <a:ext cx="139320" cy="213120"/>
              </p14:xfrm>
            </p:contentPart>
          </mc:Choice>
          <mc:Fallback>
            <p:pic>
              <p:nvPicPr>
                <p:cNvPr id="57" name="Ink 56">
                  <a:extLst>
                    <a:ext uri="{FF2B5EF4-FFF2-40B4-BE49-F238E27FC236}">
                      <a16:creationId xmlns:a16="http://schemas.microsoft.com/office/drawing/2014/main" id="{727F55F2-A923-D731-C947-8708DA0EB06B}"/>
                    </a:ext>
                  </a:extLst>
                </p:cNvPr>
                <p:cNvPicPr/>
                <p:nvPr/>
              </p:nvPicPr>
              <p:blipFill>
                <a:blip r:embed="rId117"/>
                <a:stretch>
                  <a:fillRect/>
                </a:stretch>
              </p:blipFill>
              <p:spPr>
                <a:xfrm>
                  <a:off x="3577703" y="4918521"/>
                  <a:ext cx="156960" cy="230760"/>
                </a:xfrm>
                <a:prstGeom prst="rect">
                  <a:avLst/>
                </a:prstGeom>
              </p:spPr>
            </p:pic>
          </mc:Fallback>
        </mc:AlternateContent>
        <mc:AlternateContent xmlns:mc="http://schemas.openxmlformats.org/markup-compatibility/2006">
          <mc:Choice xmlns:p14="http://schemas.microsoft.com/office/powerpoint/2010/main" Requires="p14">
            <p:contentPart p14:bwMode="auto" r:id="rId118">
              <p14:nvContentPartPr>
                <p14:cNvPr id="58" name="Ink 57">
                  <a:extLst>
                    <a:ext uri="{FF2B5EF4-FFF2-40B4-BE49-F238E27FC236}">
                      <a16:creationId xmlns:a16="http://schemas.microsoft.com/office/drawing/2014/main" id="{3B80E53B-48C1-9030-57C3-0965137F77CD}"/>
                    </a:ext>
                  </a:extLst>
                </p14:cNvPr>
                <p14:cNvContentPartPr/>
                <p14:nvPr/>
              </p14:nvContentPartPr>
              <p14:xfrm>
                <a:off x="3677063" y="4906641"/>
                <a:ext cx="43560" cy="234720"/>
              </p14:xfrm>
            </p:contentPart>
          </mc:Choice>
          <mc:Fallback>
            <p:pic>
              <p:nvPicPr>
                <p:cNvPr id="58" name="Ink 57">
                  <a:extLst>
                    <a:ext uri="{FF2B5EF4-FFF2-40B4-BE49-F238E27FC236}">
                      <a16:creationId xmlns:a16="http://schemas.microsoft.com/office/drawing/2014/main" id="{3B80E53B-48C1-9030-57C3-0965137F77CD}"/>
                    </a:ext>
                  </a:extLst>
                </p:cNvPr>
                <p:cNvPicPr/>
                <p:nvPr/>
              </p:nvPicPr>
              <p:blipFill>
                <a:blip r:embed="rId119"/>
                <a:stretch>
                  <a:fillRect/>
                </a:stretch>
              </p:blipFill>
              <p:spPr>
                <a:xfrm>
                  <a:off x="3668063" y="4898001"/>
                  <a:ext cx="61200" cy="252360"/>
                </a:xfrm>
                <a:prstGeom prst="rect">
                  <a:avLst/>
                </a:prstGeom>
              </p:spPr>
            </p:pic>
          </mc:Fallback>
        </mc:AlternateContent>
        <mc:AlternateContent xmlns:mc="http://schemas.openxmlformats.org/markup-compatibility/2006">
          <mc:Choice xmlns:p14="http://schemas.microsoft.com/office/powerpoint/2010/main" Requires="p14">
            <p:contentPart p14:bwMode="auto" r:id="rId120">
              <p14:nvContentPartPr>
                <p14:cNvPr id="59" name="Ink 58">
                  <a:extLst>
                    <a:ext uri="{FF2B5EF4-FFF2-40B4-BE49-F238E27FC236}">
                      <a16:creationId xmlns:a16="http://schemas.microsoft.com/office/drawing/2014/main" id="{56FF15DD-5007-905F-2928-0B960992A579}"/>
                    </a:ext>
                  </a:extLst>
                </p14:cNvPr>
                <p14:cNvContentPartPr/>
                <p14:nvPr/>
              </p14:nvContentPartPr>
              <p14:xfrm>
                <a:off x="3820703" y="4906641"/>
                <a:ext cx="23040" cy="197280"/>
              </p14:xfrm>
            </p:contentPart>
          </mc:Choice>
          <mc:Fallback>
            <p:pic>
              <p:nvPicPr>
                <p:cNvPr id="59" name="Ink 58">
                  <a:extLst>
                    <a:ext uri="{FF2B5EF4-FFF2-40B4-BE49-F238E27FC236}">
                      <a16:creationId xmlns:a16="http://schemas.microsoft.com/office/drawing/2014/main" id="{56FF15DD-5007-905F-2928-0B960992A579}"/>
                    </a:ext>
                  </a:extLst>
                </p:cNvPr>
                <p:cNvPicPr/>
                <p:nvPr/>
              </p:nvPicPr>
              <p:blipFill>
                <a:blip r:embed="rId121"/>
                <a:stretch>
                  <a:fillRect/>
                </a:stretch>
              </p:blipFill>
              <p:spPr>
                <a:xfrm>
                  <a:off x="3811703" y="4897641"/>
                  <a:ext cx="40680" cy="214920"/>
                </a:xfrm>
                <a:prstGeom prst="rect">
                  <a:avLst/>
                </a:prstGeom>
              </p:spPr>
            </p:pic>
          </mc:Fallback>
        </mc:AlternateContent>
        <mc:AlternateContent xmlns:mc="http://schemas.openxmlformats.org/markup-compatibility/2006">
          <mc:Choice xmlns:p14="http://schemas.microsoft.com/office/powerpoint/2010/main" Requires="p14">
            <p:contentPart p14:bwMode="auto" r:id="rId122">
              <p14:nvContentPartPr>
                <p14:cNvPr id="60" name="Ink 59">
                  <a:extLst>
                    <a:ext uri="{FF2B5EF4-FFF2-40B4-BE49-F238E27FC236}">
                      <a16:creationId xmlns:a16="http://schemas.microsoft.com/office/drawing/2014/main" id="{C5D401AD-17E7-5AEA-312A-9EEB2A4AF656}"/>
                    </a:ext>
                  </a:extLst>
                </p14:cNvPr>
                <p14:cNvContentPartPr/>
                <p14:nvPr/>
              </p14:nvContentPartPr>
              <p14:xfrm>
                <a:off x="3913223" y="4868481"/>
                <a:ext cx="104400" cy="228600"/>
              </p14:xfrm>
            </p:contentPart>
          </mc:Choice>
          <mc:Fallback>
            <p:pic>
              <p:nvPicPr>
                <p:cNvPr id="60" name="Ink 59">
                  <a:extLst>
                    <a:ext uri="{FF2B5EF4-FFF2-40B4-BE49-F238E27FC236}">
                      <a16:creationId xmlns:a16="http://schemas.microsoft.com/office/drawing/2014/main" id="{C5D401AD-17E7-5AEA-312A-9EEB2A4AF656}"/>
                    </a:ext>
                  </a:extLst>
                </p:cNvPr>
                <p:cNvPicPr/>
                <p:nvPr/>
              </p:nvPicPr>
              <p:blipFill>
                <a:blip r:embed="rId123"/>
                <a:stretch>
                  <a:fillRect/>
                </a:stretch>
              </p:blipFill>
              <p:spPr>
                <a:xfrm>
                  <a:off x="3904583" y="4859481"/>
                  <a:ext cx="122040" cy="246240"/>
                </a:xfrm>
                <a:prstGeom prst="rect">
                  <a:avLst/>
                </a:prstGeom>
              </p:spPr>
            </p:pic>
          </mc:Fallback>
        </mc:AlternateContent>
        <mc:AlternateContent xmlns:mc="http://schemas.openxmlformats.org/markup-compatibility/2006">
          <mc:Choice xmlns:p14="http://schemas.microsoft.com/office/powerpoint/2010/main" Requires="p14">
            <p:contentPart p14:bwMode="auto" r:id="rId124">
              <p14:nvContentPartPr>
                <p14:cNvPr id="61" name="Ink 60">
                  <a:extLst>
                    <a:ext uri="{FF2B5EF4-FFF2-40B4-BE49-F238E27FC236}">
                      <a16:creationId xmlns:a16="http://schemas.microsoft.com/office/drawing/2014/main" id="{19E48D88-3FAA-8529-5654-62B8C09DF152}"/>
                    </a:ext>
                  </a:extLst>
                </p14:cNvPr>
                <p14:cNvContentPartPr/>
                <p14:nvPr/>
              </p14:nvContentPartPr>
              <p14:xfrm>
                <a:off x="4250903" y="4645641"/>
                <a:ext cx="101160" cy="641880"/>
              </p14:xfrm>
            </p:contentPart>
          </mc:Choice>
          <mc:Fallback>
            <p:pic>
              <p:nvPicPr>
                <p:cNvPr id="61" name="Ink 60">
                  <a:extLst>
                    <a:ext uri="{FF2B5EF4-FFF2-40B4-BE49-F238E27FC236}">
                      <a16:creationId xmlns:a16="http://schemas.microsoft.com/office/drawing/2014/main" id="{19E48D88-3FAA-8529-5654-62B8C09DF152}"/>
                    </a:ext>
                  </a:extLst>
                </p:cNvPr>
                <p:cNvPicPr/>
                <p:nvPr/>
              </p:nvPicPr>
              <p:blipFill>
                <a:blip r:embed="rId125"/>
                <a:stretch>
                  <a:fillRect/>
                </a:stretch>
              </p:blipFill>
              <p:spPr>
                <a:xfrm>
                  <a:off x="4241903" y="4636641"/>
                  <a:ext cx="118800" cy="659520"/>
                </a:xfrm>
                <a:prstGeom prst="rect">
                  <a:avLst/>
                </a:prstGeom>
              </p:spPr>
            </p:pic>
          </mc:Fallback>
        </mc:AlternateContent>
        <mc:AlternateContent xmlns:mc="http://schemas.openxmlformats.org/markup-compatibility/2006">
          <mc:Choice xmlns:p14="http://schemas.microsoft.com/office/powerpoint/2010/main" Requires="p14">
            <p:contentPart p14:bwMode="auto" r:id="rId126">
              <p14:nvContentPartPr>
                <p14:cNvPr id="62" name="Ink 61">
                  <a:extLst>
                    <a:ext uri="{FF2B5EF4-FFF2-40B4-BE49-F238E27FC236}">
                      <a16:creationId xmlns:a16="http://schemas.microsoft.com/office/drawing/2014/main" id="{043F6072-9559-B171-CBCD-A3F0B538A21E}"/>
                    </a:ext>
                  </a:extLst>
                </p14:cNvPr>
                <p14:cNvContentPartPr/>
                <p14:nvPr/>
              </p14:nvContentPartPr>
              <p14:xfrm>
                <a:off x="4267463" y="4894761"/>
                <a:ext cx="305280" cy="191520"/>
              </p14:xfrm>
            </p:contentPart>
          </mc:Choice>
          <mc:Fallback>
            <p:pic>
              <p:nvPicPr>
                <p:cNvPr id="62" name="Ink 61">
                  <a:extLst>
                    <a:ext uri="{FF2B5EF4-FFF2-40B4-BE49-F238E27FC236}">
                      <a16:creationId xmlns:a16="http://schemas.microsoft.com/office/drawing/2014/main" id="{043F6072-9559-B171-CBCD-A3F0B538A21E}"/>
                    </a:ext>
                  </a:extLst>
                </p:cNvPr>
                <p:cNvPicPr/>
                <p:nvPr/>
              </p:nvPicPr>
              <p:blipFill>
                <a:blip r:embed="rId127"/>
                <a:stretch>
                  <a:fillRect/>
                </a:stretch>
              </p:blipFill>
              <p:spPr>
                <a:xfrm>
                  <a:off x="4258823" y="4886121"/>
                  <a:ext cx="322920" cy="209160"/>
                </a:xfrm>
                <a:prstGeom prst="rect">
                  <a:avLst/>
                </a:prstGeom>
              </p:spPr>
            </p:pic>
          </mc:Fallback>
        </mc:AlternateContent>
        <mc:AlternateContent xmlns:mc="http://schemas.openxmlformats.org/markup-compatibility/2006">
          <mc:Choice xmlns:p14="http://schemas.microsoft.com/office/powerpoint/2010/main" Requires="p14">
            <p:contentPart p14:bwMode="auto" r:id="rId128">
              <p14:nvContentPartPr>
                <p14:cNvPr id="63" name="Ink 62">
                  <a:extLst>
                    <a:ext uri="{FF2B5EF4-FFF2-40B4-BE49-F238E27FC236}">
                      <a16:creationId xmlns:a16="http://schemas.microsoft.com/office/drawing/2014/main" id="{1E0466A3-F35A-3528-9533-B5105A29B706}"/>
                    </a:ext>
                  </a:extLst>
                </p14:cNvPr>
                <p14:cNvContentPartPr/>
                <p14:nvPr/>
              </p14:nvContentPartPr>
              <p14:xfrm>
                <a:off x="4578863" y="4819521"/>
                <a:ext cx="294840" cy="185400"/>
              </p14:xfrm>
            </p:contentPart>
          </mc:Choice>
          <mc:Fallback>
            <p:pic>
              <p:nvPicPr>
                <p:cNvPr id="63" name="Ink 62">
                  <a:extLst>
                    <a:ext uri="{FF2B5EF4-FFF2-40B4-BE49-F238E27FC236}">
                      <a16:creationId xmlns:a16="http://schemas.microsoft.com/office/drawing/2014/main" id="{1E0466A3-F35A-3528-9533-B5105A29B706}"/>
                    </a:ext>
                  </a:extLst>
                </p:cNvPr>
                <p:cNvPicPr/>
                <p:nvPr/>
              </p:nvPicPr>
              <p:blipFill>
                <a:blip r:embed="rId129"/>
                <a:stretch>
                  <a:fillRect/>
                </a:stretch>
              </p:blipFill>
              <p:spPr>
                <a:xfrm>
                  <a:off x="4570223" y="4810881"/>
                  <a:ext cx="312480" cy="203040"/>
                </a:xfrm>
                <a:prstGeom prst="rect">
                  <a:avLst/>
                </a:prstGeom>
              </p:spPr>
            </p:pic>
          </mc:Fallback>
        </mc:AlternateContent>
        <mc:AlternateContent xmlns:mc="http://schemas.openxmlformats.org/markup-compatibility/2006">
          <mc:Choice xmlns:p14="http://schemas.microsoft.com/office/powerpoint/2010/main" Requires="p14">
            <p:contentPart p14:bwMode="auto" r:id="rId130">
              <p14:nvContentPartPr>
                <p14:cNvPr id="64" name="Ink 63">
                  <a:extLst>
                    <a:ext uri="{FF2B5EF4-FFF2-40B4-BE49-F238E27FC236}">
                      <a16:creationId xmlns:a16="http://schemas.microsoft.com/office/drawing/2014/main" id="{750D5D15-0E68-7BD2-33DA-35526937CBFC}"/>
                    </a:ext>
                  </a:extLst>
                </p14:cNvPr>
                <p14:cNvContentPartPr/>
                <p14:nvPr/>
              </p14:nvContentPartPr>
              <p14:xfrm>
                <a:off x="4921223" y="4784961"/>
                <a:ext cx="162720" cy="156240"/>
              </p14:xfrm>
            </p:contentPart>
          </mc:Choice>
          <mc:Fallback>
            <p:pic>
              <p:nvPicPr>
                <p:cNvPr id="64" name="Ink 63">
                  <a:extLst>
                    <a:ext uri="{FF2B5EF4-FFF2-40B4-BE49-F238E27FC236}">
                      <a16:creationId xmlns:a16="http://schemas.microsoft.com/office/drawing/2014/main" id="{750D5D15-0E68-7BD2-33DA-35526937CBFC}"/>
                    </a:ext>
                  </a:extLst>
                </p:cNvPr>
                <p:cNvPicPr/>
                <p:nvPr/>
              </p:nvPicPr>
              <p:blipFill>
                <a:blip r:embed="rId131"/>
                <a:stretch>
                  <a:fillRect/>
                </a:stretch>
              </p:blipFill>
              <p:spPr>
                <a:xfrm>
                  <a:off x="4912223" y="4775961"/>
                  <a:ext cx="180360" cy="173880"/>
                </a:xfrm>
                <a:prstGeom prst="rect">
                  <a:avLst/>
                </a:prstGeom>
              </p:spPr>
            </p:pic>
          </mc:Fallback>
        </mc:AlternateContent>
        <mc:AlternateContent xmlns:mc="http://schemas.openxmlformats.org/markup-compatibility/2006">
          <mc:Choice xmlns:p14="http://schemas.microsoft.com/office/powerpoint/2010/main" Requires="p14">
            <p:contentPart p14:bwMode="auto" r:id="rId132">
              <p14:nvContentPartPr>
                <p14:cNvPr id="65" name="Ink 64">
                  <a:extLst>
                    <a:ext uri="{FF2B5EF4-FFF2-40B4-BE49-F238E27FC236}">
                      <a16:creationId xmlns:a16="http://schemas.microsoft.com/office/drawing/2014/main" id="{A8BFBA97-ED87-1E9F-231E-C52A8D0B9BEA}"/>
                    </a:ext>
                  </a:extLst>
                </p14:cNvPr>
                <p14:cNvContentPartPr/>
                <p14:nvPr/>
              </p14:nvContentPartPr>
              <p14:xfrm>
                <a:off x="5089703" y="4669761"/>
                <a:ext cx="340200" cy="232200"/>
              </p14:xfrm>
            </p:contentPart>
          </mc:Choice>
          <mc:Fallback>
            <p:pic>
              <p:nvPicPr>
                <p:cNvPr id="65" name="Ink 64">
                  <a:extLst>
                    <a:ext uri="{FF2B5EF4-FFF2-40B4-BE49-F238E27FC236}">
                      <a16:creationId xmlns:a16="http://schemas.microsoft.com/office/drawing/2014/main" id="{A8BFBA97-ED87-1E9F-231E-C52A8D0B9BEA}"/>
                    </a:ext>
                  </a:extLst>
                </p:cNvPr>
                <p:cNvPicPr/>
                <p:nvPr/>
              </p:nvPicPr>
              <p:blipFill>
                <a:blip r:embed="rId133"/>
                <a:stretch>
                  <a:fillRect/>
                </a:stretch>
              </p:blipFill>
              <p:spPr>
                <a:xfrm>
                  <a:off x="5081063" y="4661121"/>
                  <a:ext cx="357840" cy="249840"/>
                </a:xfrm>
                <a:prstGeom prst="rect">
                  <a:avLst/>
                </a:prstGeom>
              </p:spPr>
            </p:pic>
          </mc:Fallback>
        </mc:AlternateContent>
        <mc:AlternateContent xmlns:mc="http://schemas.openxmlformats.org/markup-compatibility/2006">
          <mc:Choice xmlns:p14="http://schemas.microsoft.com/office/powerpoint/2010/main" Requires="p14">
            <p:contentPart p14:bwMode="auto" r:id="rId134">
              <p14:nvContentPartPr>
                <p14:cNvPr id="67" name="Ink 66">
                  <a:extLst>
                    <a:ext uri="{FF2B5EF4-FFF2-40B4-BE49-F238E27FC236}">
                      <a16:creationId xmlns:a16="http://schemas.microsoft.com/office/drawing/2014/main" id="{52588243-6ACE-791A-3F90-62D0DCB5B5A9}"/>
                    </a:ext>
                  </a:extLst>
                </p14:cNvPr>
                <p14:cNvContentPartPr/>
                <p14:nvPr/>
              </p14:nvContentPartPr>
              <p14:xfrm>
                <a:off x="3345143" y="4090161"/>
                <a:ext cx="197280" cy="133560"/>
              </p14:xfrm>
            </p:contentPart>
          </mc:Choice>
          <mc:Fallback>
            <p:pic>
              <p:nvPicPr>
                <p:cNvPr id="67" name="Ink 66">
                  <a:extLst>
                    <a:ext uri="{FF2B5EF4-FFF2-40B4-BE49-F238E27FC236}">
                      <a16:creationId xmlns:a16="http://schemas.microsoft.com/office/drawing/2014/main" id="{52588243-6ACE-791A-3F90-62D0DCB5B5A9}"/>
                    </a:ext>
                  </a:extLst>
                </p:cNvPr>
                <p:cNvPicPr/>
                <p:nvPr/>
              </p:nvPicPr>
              <p:blipFill>
                <a:blip r:embed="rId135"/>
                <a:stretch>
                  <a:fillRect/>
                </a:stretch>
              </p:blipFill>
              <p:spPr>
                <a:xfrm>
                  <a:off x="3336503" y="4081161"/>
                  <a:ext cx="214920" cy="151200"/>
                </a:xfrm>
                <a:prstGeom prst="rect">
                  <a:avLst/>
                </a:prstGeom>
              </p:spPr>
            </p:pic>
          </mc:Fallback>
        </mc:AlternateContent>
        <mc:AlternateContent xmlns:mc="http://schemas.openxmlformats.org/markup-compatibility/2006">
          <mc:Choice xmlns:p14="http://schemas.microsoft.com/office/powerpoint/2010/main" Requires="p14">
            <p:contentPart p14:bwMode="auto" r:id="rId136">
              <p14:nvContentPartPr>
                <p14:cNvPr id="68" name="Ink 67">
                  <a:extLst>
                    <a:ext uri="{FF2B5EF4-FFF2-40B4-BE49-F238E27FC236}">
                      <a16:creationId xmlns:a16="http://schemas.microsoft.com/office/drawing/2014/main" id="{07CD24DF-15D9-2D17-40F5-1B4C021EED90}"/>
                    </a:ext>
                  </a:extLst>
                </p14:cNvPr>
                <p14:cNvContentPartPr/>
                <p14:nvPr/>
              </p14:nvContentPartPr>
              <p14:xfrm>
                <a:off x="3611543" y="4384641"/>
                <a:ext cx="178200" cy="151200"/>
              </p14:xfrm>
            </p:contentPart>
          </mc:Choice>
          <mc:Fallback>
            <p:pic>
              <p:nvPicPr>
                <p:cNvPr id="68" name="Ink 67">
                  <a:extLst>
                    <a:ext uri="{FF2B5EF4-FFF2-40B4-BE49-F238E27FC236}">
                      <a16:creationId xmlns:a16="http://schemas.microsoft.com/office/drawing/2014/main" id="{07CD24DF-15D9-2D17-40F5-1B4C021EED90}"/>
                    </a:ext>
                  </a:extLst>
                </p:cNvPr>
                <p:cNvPicPr/>
                <p:nvPr/>
              </p:nvPicPr>
              <p:blipFill>
                <a:blip r:embed="rId137"/>
                <a:stretch>
                  <a:fillRect/>
                </a:stretch>
              </p:blipFill>
              <p:spPr>
                <a:xfrm>
                  <a:off x="3602543" y="4375641"/>
                  <a:ext cx="195840" cy="168840"/>
                </a:xfrm>
                <a:prstGeom prst="rect">
                  <a:avLst/>
                </a:prstGeom>
              </p:spPr>
            </p:pic>
          </mc:Fallback>
        </mc:AlternateContent>
        <mc:AlternateContent xmlns:mc="http://schemas.openxmlformats.org/markup-compatibility/2006">
          <mc:Choice xmlns:p14="http://schemas.microsoft.com/office/powerpoint/2010/main" Requires="p14">
            <p:contentPart p14:bwMode="auto" r:id="rId138">
              <p14:nvContentPartPr>
                <p14:cNvPr id="69" name="Ink 68">
                  <a:extLst>
                    <a:ext uri="{FF2B5EF4-FFF2-40B4-BE49-F238E27FC236}">
                      <a16:creationId xmlns:a16="http://schemas.microsoft.com/office/drawing/2014/main" id="{B375225C-DA48-6F24-83C2-7CFC36F7F002}"/>
                    </a:ext>
                  </a:extLst>
                </p14:cNvPr>
                <p14:cNvContentPartPr/>
                <p14:nvPr/>
              </p14:nvContentPartPr>
              <p14:xfrm>
                <a:off x="4651223" y="3778761"/>
                <a:ext cx="208080" cy="149760"/>
              </p14:xfrm>
            </p:contentPart>
          </mc:Choice>
          <mc:Fallback>
            <p:pic>
              <p:nvPicPr>
                <p:cNvPr id="69" name="Ink 68">
                  <a:extLst>
                    <a:ext uri="{FF2B5EF4-FFF2-40B4-BE49-F238E27FC236}">
                      <a16:creationId xmlns:a16="http://schemas.microsoft.com/office/drawing/2014/main" id="{B375225C-DA48-6F24-83C2-7CFC36F7F002}"/>
                    </a:ext>
                  </a:extLst>
                </p:cNvPr>
                <p:cNvPicPr/>
                <p:nvPr/>
              </p:nvPicPr>
              <p:blipFill>
                <a:blip r:embed="rId139"/>
                <a:stretch>
                  <a:fillRect/>
                </a:stretch>
              </p:blipFill>
              <p:spPr>
                <a:xfrm>
                  <a:off x="4642223" y="3769761"/>
                  <a:ext cx="225720" cy="167400"/>
                </a:xfrm>
                <a:prstGeom prst="rect">
                  <a:avLst/>
                </a:prstGeom>
              </p:spPr>
            </p:pic>
          </mc:Fallback>
        </mc:AlternateContent>
        <mc:AlternateContent xmlns:mc="http://schemas.openxmlformats.org/markup-compatibility/2006">
          <mc:Choice xmlns:p14="http://schemas.microsoft.com/office/powerpoint/2010/main" Requires="p14">
            <p:contentPart p14:bwMode="auto" r:id="rId140">
              <p14:nvContentPartPr>
                <p14:cNvPr id="70" name="Ink 69">
                  <a:extLst>
                    <a:ext uri="{FF2B5EF4-FFF2-40B4-BE49-F238E27FC236}">
                      <a16:creationId xmlns:a16="http://schemas.microsoft.com/office/drawing/2014/main" id="{F607E09E-850A-7DEB-FD54-E3EE61B87C91}"/>
                    </a:ext>
                  </a:extLst>
                </p14:cNvPr>
                <p14:cNvContentPartPr/>
                <p14:nvPr/>
              </p14:nvContentPartPr>
              <p14:xfrm>
                <a:off x="4988543" y="4053441"/>
                <a:ext cx="163800" cy="156960"/>
              </p14:xfrm>
            </p:contentPart>
          </mc:Choice>
          <mc:Fallback>
            <p:pic>
              <p:nvPicPr>
                <p:cNvPr id="70" name="Ink 69">
                  <a:extLst>
                    <a:ext uri="{FF2B5EF4-FFF2-40B4-BE49-F238E27FC236}">
                      <a16:creationId xmlns:a16="http://schemas.microsoft.com/office/drawing/2014/main" id="{F607E09E-850A-7DEB-FD54-E3EE61B87C91}"/>
                    </a:ext>
                  </a:extLst>
                </p:cNvPr>
                <p:cNvPicPr/>
                <p:nvPr/>
              </p:nvPicPr>
              <p:blipFill>
                <a:blip r:embed="rId141"/>
                <a:stretch>
                  <a:fillRect/>
                </a:stretch>
              </p:blipFill>
              <p:spPr>
                <a:xfrm>
                  <a:off x="4979543" y="4044441"/>
                  <a:ext cx="181440" cy="174600"/>
                </a:xfrm>
                <a:prstGeom prst="rect">
                  <a:avLst/>
                </a:prstGeom>
              </p:spPr>
            </p:pic>
          </mc:Fallback>
        </mc:AlternateContent>
        <mc:AlternateContent xmlns:mc="http://schemas.openxmlformats.org/markup-compatibility/2006">
          <mc:Choice xmlns:p14="http://schemas.microsoft.com/office/powerpoint/2010/main" Requires="p14">
            <p:contentPart p14:bwMode="auto" r:id="rId142">
              <p14:nvContentPartPr>
                <p14:cNvPr id="72" name="Ink 71">
                  <a:extLst>
                    <a:ext uri="{FF2B5EF4-FFF2-40B4-BE49-F238E27FC236}">
                      <a16:creationId xmlns:a16="http://schemas.microsoft.com/office/drawing/2014/main" id="{50A20020-D4E0-E883-613C-73279DC8C7CA}"/>
                    </a:ext>
                  </a:extLst>
                </p14:cNvPr>
                <p14:cNvContentPartPr/>
                <p14:nvPr/>
              </p14:nvContentPartPr>
              <p14:xfrm>
                <a:off x="3493103" y="4988361"/>
                <a:ext cx="2061360" cy="328320"/>
              </p14:xfrm>
            </p:contentPart>
          </mc:Choice>
          <mc:Fallback>
            <p:pic>
              <p:nvPicPr>
                <p:cNvPr id="72" name="Ink 71">
                  <a:extLst>
                    <a:ext uri="{FF2B5EF4-FFF2-40B4-BE49-F238E27FC236}">
                      <a16:creationId xmlns:a16="http://schemas.microsoft.com/office/drawing/2014/main" id="{50A20020-D4E0-E883-613C-73279DC8C7CA}"/>
                    </a:ext>
                  </a:extLst>
                </p:cNvPr>
                <p:cNvPicPr/>
                <p:nvPr/>
              </p:nvPicPr>
              <p:blipFill>
                <a:blip r:embed="rId143"/>
                <a:stretch>
                  <a:fillRect/>
                </a:stretch>
              </p:blipFill>
              <p:spPr>
                <a:xfrm>
                  <a:off x="3484103" y="4979721"/>
                  <a:ext cx="2079000" cy="345960"/>
                </a:xfrm>
                <a:prstGeom prst="rect">
                  <a:avLst/>
                </a:prstGeom>
              </p:spPr>
            </p:pic>
          </mc:Fallback>
        </mc:AlternateContent>
        <mc:AlternateContent xmlns:mc="http://schemas.openxmlformats.org/markup-compatibility/2006">
          <mc:Choice xmlns:p14="http://schemas.microsoft.com/office/powerpoint/2010/main" Requires="p14">
            <p:contentPart p14:bwMode="auto" r:id="rId144">
              <p14:nvContentPartPr>
                <p14:cNvPr id="74" name="Ink 73">
                  <a:extLst>
                    <a:ext uri="{FF2B5EF4-FFF2-40B4-BE49-F238E27FC236}">
                      <a16:creationId xmlns:a16="http://schemas.microsoft.com/office/drawing/2014/main" id="{B97E291F-1DE9-033E-EBA9-A68E935AE94F}"/>
                    </a:ext>
                  </a:extLst>
                </p14:cNvPr>
                <p14:cNvContentPartPr/>
                <p14:nvPr/>
              </p14:nvContentPartPr>
              <p14:xfrm>
                <a:off x="3719183" y="5503881"/>
                <a:ext cx="98280" cy="906480"/>
              </p14:xfrm>
            </p:contentPart>
          </mc:Choice>
          <mc:Fallback>
            <p:pic>
              <p:nvPicPr>
                <p:cNvPr id="74" name="Ink 73">
                  <a:extLst>
                    <a:ext uri="{FF2B5EF4-FFF2-40B4-BE49-F238E27FC236}">
                      <a16:creationId xmlns:a16="http://schemas.microsoft.com/office/drawing/2014/main" id="{B97E291F-1DE9-033E-EBA9-A68E935AE94F}"/>
                    </a:ext>
                  </a:extLst>
                </p:cNvPr>
                <p:cNvPicPr/>
                <p:nvPr/>
              </p:nvPicPr>
              <p:blipFill>
                <a:blip r:embed="rId145"/>
                <a:stretch>
                  <a:fillRect/>
                </a:stretch>
              </p:blipFill>
              <p:spPr>
                <a:xfrm>
                  <a:off x="3710183" y="5494881"/>
                  <a:ext cx="115920" cy="924120"/>
                </a:xfrm>
                <a:prstGeom prst="rect">
                  <a:avLst/>
                </a:prstGeom>
              </p:spPr>
            </p:pic>
          </mc:Fallback>
        </mc:AlternateContent>
        <mc:AlternateContent xmlns:mc="http://schemas.openxmlformats.org/markup-compatibility/2006">
          <mc:Choice xmlns:p14="http://schemas.microsoft.com/office/powerpoint/2010/main" Requires="p14">
            <p:contentPart p14:bwMode="auto" r:id="rId146">
              <p14:nvContentPartPr>
                <p14:cNvPr id="75" name="Ink 74">
                  <a:extLst>
                    <a:ext uri="{FF2B5EF4-FFF2-40B4-BE49-F238E27FC236}">
                      <a16:creationId xmlns:a16="http://schemas.microsoft.com/office/drawing/2014/main" id="{43B021E6-4E1A-7851-7E44-A3A71A3A670B}"/>
                    </a:ext>
                  </a:extLst>
                </p14:cNvPr>
                <p14:cNvContentPartPr/>
                <p14:nvPr/>
              </p14:nvContentPartPr>
              <p14:xfrm>
                <a:off x="3772463" y="6291561"/>
                <a:ext cx="1673280" cy="121680"/>
              </p14:xfrm>
            </p:contentPart>
          </mc:Choice>
          <mc:Fallback>
            <p:pic>
              <p:nvPicPr>
                <p:cNvPr id="75" name="Ink 74">
                  <a:extLst>
                    <a:ext uri="{FF2B5EF4-FFF2-40B4-BE49-F238E27FC236}">
                      <a16:creationId xmlns:a16="http://schemas.microsoft.com/office/drawing/2014/main" id="{43B021E6-4E1A-7851-7E44-A3A71A3A670B}"/>
                    </a:ext>
                  </a:extLst>
                </p:cNvPr>
                <p:cNvPicPr/>
                <p:nvPr/>
              </p:nvPicPr>
              <p:blipFill>
                <a:blip r:embed="rId147"/>
                <a:stretch>
                  <a:fillRect/>
                </a:stretch>
              </p:blipFill>
              <p:spPr>
                <a:xfrm>
                  <a:off x="3763823" y="6282561"/>
                  <a:ext cx="1690920" cy="139320"/>
                </a:xfrm>
                <a:prstGeom prst="rect">
                  <a:avLst/>
                </a:prstGeom>
              </p:spPr>
            </p:pic>
          </mc:Fallback>
        </mc:AlternateContent>
        <mc:AlternateContent xmlns:mc="http://schemas.openxmlformats.org/markup-compatibility/2006">
          <mc:Choice xmlns:p14="http://schemas.microsoft.com/office/powerpoint/2010/main" Requires="p14">
            <p:contentPart p14:bwMode="auto" r:id="rId148">
              <p14:nvContentPartPr>
                <p14:cNvPr id="76" name="Ink 75">
                  <a:extLst>
                    <a:ext uri="{FF2B5EF4-FFF2-40B4-BE49-F238E27FC236}">
                      <a16:creationId xmlns:a16="http://schemas.microsoft.com/office/drawing/2014/main" id="{309C1675-C469-A059-A5A9-D6C62570A2C1}"/>
                    </a:ext>
                  </a:extLst>
                </p14:cNvPr>
                <p14:cNvContentPartPr/>
                <p14:nvPr/>
              </p14:nvContentPartPr>
              <p14:xfrm>
                <a:off x="3828623" y="5162601"/>
                <a:ext cx="2009160" cy="1197000"/>
              </p14:xfrm>
            </p:contentPart>
          </mc:Choice>
          <mc:Fallback>
            <p:pic>
              <p:nvPicPr>
                <p:cNvPr id="76" name="Ink 75">
                  <a:extLst>
                    <a:ext uri="{FF2B5EF4-FFF2-40B4-BE49-F238E27FC236}">
                      <a16:creationId xmlns:a16="http://schemas.microsoft.com/office/drawing/2014/main" id="{309C1675-C469-A059-A5A9-D6C62570A2C1}"/>
                    </a:ext>
                  </a:extLst>
                </p:cNvPr>
                <p:cNvPicPr/>
                <p:nvPr/>
              </p:nvPicPr>
              <p:blipFill>
                <a:blip r:embed="rId149"/>
                <a:stretch>
                  <a:fillRect/>
                </a:stretch>
              </p:blipFill>
              <p:spPr>
                <a:xfrm>
                  <a:off x="3819623" y="5153601"/>
                  <a:ext cx="2026800" cy="1214640"/>
                </a:xfrm>
                <a:prstGeom prst="rect">
                  <a:avLst/>
                </a:prstGeom>
              </p:spPr>
            </p:pic>
          </mc:Fallback>
        </mc:AlternateContent>
        <mc:AlternateContent xmlns:mc="http://schemas.openxmlformats.org/markup-compatibility/2006">
          <mc:Choice xmlns:p14="http://schemas.microsoft.com/office/powerpoint/2010/main" Requires="p14">
            <p:contentPart p14:bwMode="auto" r:id="rId150">
              <p14:nvContentPartPr>
                <p14:cNvPr id="78" name="Ink 77">
                  <a:extLst>
                    <a:ext uri="{FF2B5EF4-FFF2-40B4-BE49-F238E27FC236}">
                      <a16:creationId xmlns:a16="http://schemas.microsoft.com/office/drawing/2014/main" id="{402D9BE8-56BD-3B57-3D0E-6EB784A47D25}"/>
                    </a:ext>
                  </a:extLst>
                </p14:cNvPr>
                <p14:cNvContentPartPr/>
                <p14:nvPr/>
              </p14:nvContentPartPr>
              <p14:xfrm>
                <a:off x="3961823" y="5545281"/>
                <a:ext cx="333360" cy="163800"/>
              </p14:xfrm>
            </p:contentPart>
          </mc:Choice>
          <mc:Fallback>
            <p:pic>
              <p:nvPicPr>
                <p:cNvPr id="78" name="Ink 77">
                  <a:extLst>
                    <a:ext uri="{FF2B5EF4-FFF2-40B4-BE49-F238E27FC236}">
                      <a16:creationId xmlns:a16="http://schemas.microsoft.com/office/drawing/2014/main" id="{402D9BE8-56BD-3B57-3D0E-6EB784A47D25}"/>
                    </a:ext>
                  </a:extLst>
                </p:cNvPr>
                <p:cNvPicPr/>
                <p:nvPr/>
              </p:nvPicPr>
              <p:blipFill>
                <a:blip r:embed="rId151"/>
                <a:stretch>
                  <a:fillRect/>
                </a:stretch>
              </p:blipFill>
              <p:spPr>
                <a:xfrm>
                  <a:off x="3952823" y="5536641"/>
                  <a:ext cx="351000" cy="181440"/>
                </a:xfrm>
                <a:prstGeom prst="rect">
                  <a:avLst/>
                </a:prstGeom>
              </p:spPr>
            </p:pic>
          </mc:Fallback>
        </mc:AlternateContent>
        <mc:AlternateContent xmlns:mc="http://schemas.openxmlformats.org/markup-compatibility/2006">
          <mc:Choice xmlns:p14="http://schemas.microsoft.com/office/powerpoint/2010/main" Requires="p14">
            <p:contentPart p14:bwMode="auto" r:id="rId152">
              <p14:nvContentPartPr>
                <p14:cNvPr id="79" name="Ink 78">
                  <a:extLst>
                    <a:ext uri="{FF2B5EF4-FFF2-40B4-BE49-F238E27FC236}">
                      <a16:creationId xmlns:a16="http://schemas.microsoft.com/office/drawing/2014/main" id="{9325CC85-5E65-089F-2FA2-C1C079DD6FDE}"/>
                    </a:ext>
                  </a:extLst>
                </p14:cNvPr>
                <p14:cNvContentPartPr/>
                <p14:nvPr/>
              </p14:nvContentPartPr>
              <p14:xfrm>
                <a:off x="4600103" y="5410281"/>
                <a:ext cx="656640" cy="204840"/>
              </p14:xfrm>
            </p:contentPart>
          </mc:Choice>
          <mc:Fallback>
            <p:pic>
              <p:nvPicPr>
                <p:cNvPr id="79" name="Ink 78">
                  <a:extLst>
                    <a:ext uri="{FF2B5EF4-FFF2-40B4-BE49-F238E27FC236}">
                      <a16:creationId xmlns:a16="http://schemas.microsoft.com/office/drawing/2014/main" id="{9325CC85-5E65-089F-2FA2-C1C079DD6FDE}"/>
                    </a:ext>
                  </a:extLst>
                </p:cNvPr>
                <p:cNvPicPr/>
                <p:nvPr/>
              </p:nvPicPr>
              <p:blipFill>
                <a:blip r:embed="rId153"/>
                <a:stretch>
                  <a:fillRect/>
                </a:stretch>
              </p:blipFill>
              <p:spPr>
                <a:xfrm>
                  <a:off x="4591103" y="5401281"/>
                  <a:ext cx="674280" cy="222480"/>
                </a:xfrm>
                <a:prstGeom prst="rect">
                  <a:avLst/>
                </a:prstGeom>
              </p:spPr>
            </p:pic>
          </mc:Fallback>
        </mc:AlternateContent>
        <mc:AlternateContent xmlns:mc="http://schemas.openxmlformats.org/markup-compatibility/2006">
          <mc:Choice xmlns:p14="http://schemas.microsoft.com/office/powerpoint/2010/main" Requires="p14">
            <p:contentPart p14:bwMode="auto" r:id="rId154">
              <p14:nvContentPartPr>
                <p14:cNvPr id="80" name="Ink 79">
                  <a:extLst>
                    <a:ext uri="{FF2B5EF4-FFF2-40B4-BE49-F238E27FC236}">
                      <a16:creationId xmlns:a16="http://schemas.microsoft.com/office/drawing/2014/main" id="{8F620912-EC8D-A8CD-AB88-7C0343B76A8E}"/>
                    </a:ext>
                  </a:extLst>
                </p14:cNvPr>
                <p14:cNvContentPartPr/>
                <p14:nvPr/>
              </p14:nvContentPartPr>
              <p14:xfrm>
                <a:off x="4005383" y="5735001"/>
                <a:ext cx="373320" cy="184320"/>
              </p14:xfrm>
            </p:contentPart>
          </mc:Choice>
          <mc:Fallback>
            <p:pic>
              <p:nvPicPr>
                <p:cNvPr id="80" name="Ink 79">
                  <a:extLst>
                    <a:ext uri="{FF2B5EF4-FFF2-40B4-BE49-F238E27FC236}">
                      <a16:creationId xmlns:a16="http://schemas.microsoft.com/office/drawing/2014/main" id="{8F620912-EC8D-A8CD-AB88-7C0343B76A8E}"/>
                    </a:ext>
                  </a:extLst>
                </p:cNvPr>
                <p:cNvPicPr/>
                <p:nvPr/>
              </p:nvPicPr>
              <p:blipFill>
                <a:blip r:embed="rId155"/>
                <a:stretch>
                  <a:fillRect/>
                </a:stretch>
              </p:blipFill>
              <p:spPr>
                <a:xfrm>
                  <a:off x="3996743" y="5726361"/>
                  <a:ext cx="390960" cy="201960"/>
                </a:xfrm>
                <a:prstGeom prst="rect">
                  <a:avLst/>
                </a:prstGeom>
              </p:spPr>
            </p:pic>
          </mc:Fallback>
        </mc:AlternateContent>
        <mc:AlternateContent xmlns:mc="http://schemas.openxmlformats.org/markup-compatibility/2006">
          <mc:Choice xmlns:p14="http://schemas.microsoft.com/office/powerpoint/2010/main" Requires="p14">
            <p:contentPart p14:bwMode="auto" r:id="rId156">
              <p14:nvContentPartPr>
                <p14:cNvPr id="81" name="Ink 80">
                  <a:extLst>
                    <a:ext uri="{FF2B5EF4-FFF2-40B4-BE49-F238E27FC236}">
                      <a16:creationId xmlns:a16="http://schemas.microsoft.com/office/drawing/2014/main" id="{05B4AC8E-3912-18E2-DC50-817F80DA1D02}"/>
                    </a:ext>
                  </a:extLst>
                </p14:cNvPr>
                <p14:cNvContentPartPr/>
                <p14:nvPr/>
              </p14:nvContentPartPr>
              <p14:xfrm>
                <a:off x="4558703" y="5681001"/>
                <a:ext cx="553680" cy="156600"/>
              </p14:xfrm>
            </p:contentPart>
          </mc:Choice>
          <mc:Fallback>
            <p:pic>
              <p:nvPicPr>
                <p:cNvPr id="81" name="Ink 80">
                  <a:extLst>
                    <a:ext uri="{FF2B5EF4-FFF2-40B4-BE49-F238E27FC236}">
                      <a16:creationId xmlns:a16="http://schemas.microsoft.com/office/drawing/2014/main" id="{05B4AC8E-3912-18E2-DC50-817F80DA1D02}"/>
                    </a:ext>
                  </a:extLst>
                </p:cNvPr>
                <p:cNvPicPr/>
                <p:nvPr/>
              </p:nvPicPr>
              <p:blipFill>
                <a:blip r:embed="rId157"/>
                <a:stretch>
                  <a:fillRect/>
                </a:stretch>
              </p:blipFill>
              <p:spPr>
                <a:xfrm>
                  <a:off x="4550063" y="5672001"/>
                  <a:ext cx="571320" cy="174240"/>
                </a:xfrm>
                <a:prstGeom prst="rect">
                  <a:avLst/>
                </a:prstGeom>
              </p:spPr>
            </p:pic>
          </mc:Fallback>
        </mc:AlternateContent>
        <mc:AlternateContent xmlns:mc="http://schemas.openxmlformats.org/markup-compatibility/2006">
          <mc:Choice xmlns:p14="http://schemas.microsoft.com/office/powerpoint/2010/main" Requires="p14">
            <p:contentPart p14:bwMode="auto" r:id="rId158">
              <p14:nvContentPartPr>
                <p14:cNvPr id="82" name="Ink 81">
                  <a:extLst>
                    <a:ext uri="{FF2B5EF4-FFF2-40B4-BE49-F238E27FC236}">
                      <a16:creationId xmlns:a16="http://schemas.microsoft.com/office/drawing/2014/main" id="{1E4F7315-2FE3-CBCB-AFED-53C9A830F8B7}"/>
                    </a:ext>
                  </a:extLst>
                </p14:cNvPr>
                <p14:cNvContentPartPr/>
                <p14:nvPr/>
              </p14:nvContentPartPr>
              <p14:xfrm>
                <a:off x="4265303" y="6010401"/>
                <a:ext cx="68760" cy="316440"/>
              </p14:xfrm>
            </p:contentPart>
          </mc:Choice>
          <mc:Fallback>
            <p:pic>
              <p:nvPicPr>
                <p:cNvPr id="82" name="Ink 81">
                  <a:extLst>
                    <a:ext uri="{FF2B5EF4-FFF2-40B4-BE49-F238E27FC236}">
                      <a16:creationId xmlns:a16="http://schemas.microsoft.com/office/drawing/2014/main" id="{1E4F7315-2FE3-CBCB-AFED-53C9A830F8B7}"/>
                    </a:ext>
                  </a:extLst>
                </p:cNvPr>
                <p:cNvPicPr/>
                <p:nvPr/>
              </p:nvPicPr>
              <p:blipFill>
                <a:blip r:embed="rId159"/>
                <a:stretch>
                  <a:fillRect/>
                </a:stretch>
              </p:blipFill>
              <p:spPr>
                <a:xfrm>
                  <a:off x="4256663" y="6001401"/>
                  <a:ext cx="86400" cy="334080"/>
                </a:xfrm>
                <a:prstGeom prst="rect">
                  <a:avLst/>
                </a:prstGeom>
              </p:spPr>
            </p:pic>
          </mc:Fallback>
        </mc:AlternateContent>
        <mc:AlternateContent xmlns:mc="http://schemas.openxmlformats.org/markup-compatibility/2006">
          <mc:Choice xmlns:p14="http://schemas.microsoft.com/office/powerpoint/2010/main" Requires="p14">
            <p:contentPart p14:bwMode="auto" r:id="rId160">
              <p14:nvContentPartPr>
                <p14:cNvPr id="83" name="Ink 82">
                  <a:extLst>
                    <a:ext uri="{FF2B5EF4-FFF2-40B4-BE49-F238E27FC236}">
                      <a16:creationId xmlns:a16="http://schemas.microsoft.com/office/drawing/2014/main" id="{E77F86C5-4713-F0E8-BD89-5E6A12210A01}"/>
                    </a:ext>
                  </a:extLst>
                </p14:cNvPr>
                <p14:cNvContentPartPr/>
                <p14:nvPr/>
              </p14:nvContentPartPr>
              <p14:xfrm>
                <a:off x="4836263" y="5989161"/>
                <a:ext cx="63360" cy="274320"/>
              </p14:xfrm>
            </p:contentPart>
          </mc:Choice>
          <mc:Fallback>
            <p:pic>
              <p:nvPicPr>
                <p:cNvPr id="83" name="Ink 82">
                  <a:extLst>
                    <a:ext uri="{FF2B5EF4-FFF2-40B4-BE49-F238E27FC236}">
                      <a16:creationId xmlns:a16="http://schemas.microsoft.com/office/drawing/2014/main" id="{E77F86C5-4713-F0E8-BD89-5E6A12210A01}"/>
                    </a:ext>
                  </a:extLst>
                </p:cNvPr>
                <p:cNvPicPr/>
                <p:nvPr/>
              </p:nvPicPr>
              <p:blipFill>
                <a:blip r:embed="rId161"/>
                <a:stretch>
                  <a:fillRect/>
                </a:stretch>
              </p:blipFill>
              <p:spPr>
                <a:xfrm>
                  <a:off x="4827263" y="5980521"/>
                  <a:ext cx="81000" cy="291960"/>
                </a:xfrm>
                <a:prstGeom prst="rect">
                  <a:avLst/>
                </a:prstGeom>
              </p:spPr>
            </p:pic>
          </mc:Fallback>
        </mc:AlternateContent>
        <mc:AlternateContent xmlns:mc="http://schemas.openxmlformats.org/markup-compatibility/2006">
          <mc:Choice xmlns:p14="http://schemas.microsoft.com/office/powerpoint/2010/main" Requires="p14">
            <p:contentPart p14:bwMode="auto" r:id="rId162">
              <p14:nvContentPartPr>
                <p14:cNvPr id="84" name="Ink 83">
                  <a:extLst>
                    <a:ext uri="{FF2B5EF4-FFF2-40B4-BE49-F238E27FC236}">
                      <a16:creationId xmlns:a16="http://schemas.microsoft.com/office/drawing/2014/main" id="{3FB8DEDE-7D2E-F2D3-57AD-5B1C27046044}"/>
                    </a:ext>
                  </a:extLst>
                </p14:cNvPr>
                <p14:cNvContentPartPr/>
                <p14:nvPr/>
              </p14:nvContentPartPr>
              <p14:xfrm>
                <a:off x="3952103" y="5875041"/>
                <a:ext cx="1453320" cy="155880"/>
              </p14:xfrm>
            </p:contentPart>
          </mc:Choice>
          <mc:Fallback>
            <p:pic>
              <p:nvPicPr>
                <p:cNvPr id="84" name="Ink 83">
                  <a:extLst>
                    <a:ext uri="{FF2B5EF4-FFF2-40B4-BE49-F238E27FC236}">
                      <a16:creationId xmlns:a16="http://schemas.microsoft.com/office/drawing/2014/main" id="{3FB8DEDE-7D2E-F2D3-57AD-5B1C27046044}"/>
                    </a:ext>
                  </a:extLst>
                </p:cNvPr>
                <p:cNvPicPr/>
                <p:nvPr/>
              </p:nvPicPr>
              <p:blipFill>
                <a:blip r:embed="rId163"/>
                <a:stretch>
                  <a:fillRect/>
                </a:stretch>
              </p:blipFill>
              <p:spPr>
                <a:xfrm>
                  <a:off x="3943463" y="5866041"/>
                  <a:ext cx="1470960" cy="173520"/>
                </a:xfrm>
                <a:prstGeom prst="rect">
                  <a:avLst/>
                </a:prstGeom>
              </p:spPr>
            </p:pic>
          </mc:Fallback>
        </mc:AlternateContent>
        <mc:AlternateContent xmlns:mc="http://schemas.openxmlformats.org/markup-compatibility/2006">
          <mc:Choice xmlns:p14="http://schemas.microsoft.com/office/powerpoint/2010/main" Requires="p14">
            <p:contentPart p14:bwMode="auto" r:id="rId164">
              <p14:nvContentPartPr>
                <p14:cNvPr id="85" name="Ink 84">
                  <a:extLst>
                    <a:ext uri="{FF2B5EF4-FFF2-40B4-BE49-F238E27FC236}">
                      <a16:creationId xmlns:a16="http://schemas.microsoft.com/office/drawing/2014/main" id="{7E061A25-A887-C760-EE20-2BF5F329D143}"/>
                    </a:ext>
                  </a:extLst>
                </p14:cNvPr>
                <p14:cNvContentPartPr/>
                <p14:nvPr/>
              </p14:nvContentPartPr>
              <p14:xfrm>
                <a:off x="3940943" y="6172761"/>
                <a:ext cx="1351800" cy="160920"/>
              </p14:xfrm>
            </p:contentPart>
          </mc:Choice>
          <mc:Fallback>
            <p:pic>
              <p:nvPicPr>
                <p:cNvPr id="85" name="Ink 84">
                  <a:extLst>
                    <a:ext uri="{FF2B5EF4-FFF2-40B4-BE49-F238E27FC236}">
                      <a16:creationId xmlns:a16="http://schemas.microsoft.com/office/drawing/2014/main" id="{7E061A25-A887-C760-EE20-2BF5F329D143}"/>
                    </a:ext>
                  </a:extLst>
                </p:cNvPr>
                <p:cNvPicPr/>
                <p:nvPr/>
              </p:nvPicPr>
              <p:blipFill>
                <a:blip r:embed="rId165"/>
                <a:stretch>
                  <a:fillRect/>
                </a:stretch>
              </p:blipFill>
              <p:spPr>
                <a:xfrm>
                  <a:off x="3932303" y="6163761"/>
                  <a:ext cx="1369440" cy="178560"/>
                </a:xfrm>
                <a:prstGeom prst="rect">
                  <a:avLst/>
                </a:prstGeom>
              </p:spPr>
            </p:pic>
          </mc:Fallback>
        </mc:AlternateContent>
        <mc:AlternateContent xmlns:mc="http://schemas.openxmlformats.org/markup-compatibility/2006">
          <mc:Choice xmlns:p14="http://schemas.microsoft.com/office/powerpoint/2010/main" Requires="p14">
            <p:contentPart p14:bwMode="auto" r:id="rId166">
              <p14:nvContentPartPr>
                <p14:cNvPr id="86" name="Ink 85">
                  <a:extLst>
                    <a:ext uri="{FF2B5EF4-FFF2-40B4-BE49-F238E27FC236}">
                      <a16:creationId xmlns:a16="http://schemas.microsoft.com/office/drawing/2014/main" id="{5710BC44-DC7C-59B5-3DBF-CD898F44B4FA}"/>
                    </a:ext>
                  </a:extLst>
                </p14:cNvPr>
                <p14:cNvContentPartPr/>
                <p14:nvPr/>
              </p14:nvContentPartPr>
              <p14:xfrm>
                <a:off x="5021303" y="5953521"/>
                <a:ext cx="143280" cy="106200"/>
              </p14:xfrm>
            </p:contentPart>
          </mc:Choice>
          <mc:Fallback>
            <p:pic>
              <p:nvPicPr>
                <p:cNvPr id="86" name="Ink 85">
                  <a:extLst>
                    <a:ext uri="{FF2B5EF4-FFF2-40B4-BE49-F238E27FC236}">
                      <a16:creationId xmlns:a16="http://schemas.microsoft.com/office/drawing/2014/main" id="{5710BC44-DC7C-59B5-3DBF-CD898F44B4FA}"/>
                    </a:ext>
                  </a:extLst>
                </p:cNvPr>
                <p:cNvPicPr/>
                <p:nvPr/>
              </p:nvPicPr>
              <p:blipFill>
                <a:blip r:embed="rId167"/>
                <a:stretch>
                  <a:fillRect/>
                </a:stretch>
              </p:blipFill>
              <p:spPr>
                <a:xfrm>
                  <a:off x="5012663" y="5944521"/>
                  <a:ext cx="160920" cy="123840"/>
                </a:xfrm>
                <a:prstGeom prst="rect">
                  <a:avLst/>
                </a:prstGeom>
              </p:spPr>
            </p:pic>
          </mc:Fallback>
        </mc:AlternateContent>
        <mc:AlternateContent xmlns:mc="http://schemas.openxmlformats.org/markup-compatibility/2006">
          <mc:Choice xmlns:p14="http://schemas.microsoft.com/office/powerpoint/2010/main" Requires="p14">
            <p:contentPart p14:bwMode="auto" r:id="rId168">
              <p14:nvContentPartPr>
                <p14:cNvPr id="87" name="Ink 86">
                  <a:extLst>
                    <a:ext uri="{FF2B5EF4-FFF2-40B4-BE49-F238E27FC236}">
                      <a16:creationId xmlns:a16="http://schemas.microsoft.com/office/drawing/2014/main" id="{5FF8616D-6E4E-E0A7-A85C-AD9D5FED7249}"/>
                    </a:ext>
                  </a:extLst>
                </p14:cNvPr>
                <p14:cNvContentPartPr/>
                <p14:nvPr/>
              </p14:nvContentPartPr>
              <p14:xfrm>
                <a:off x="4424423" y="5970801"/>
                <a:ext cx="423000" cy="242280"/>
              </p14:xfrm>
            </p:contentPart>
          </mc:Choice>
          <mc:Fallback>
            <p:pic>
              <p:nvPicPr>
                <p:cNvPr id="87" name="Ink 86">
                  <a:extLst>
                    <a:ext uri="{FF2B5EF4-FFF2-40B4-BE49-F238E27FC236}">
                      <a16:creationId xmlns:a16="http://schemas.microsoft.com/office/drawing/2014/main" id="{5FF8616D-6E4E-E0A7-A85C-AD9D5FED7249}"/>
                    </a:ext>
                  </a:extLst>
                </p:cNvPr>
                <p:cNvPicPr/>
                <p:nvPr/>
              </p:nvPicPr>
              <p:blipFill>
                <a:blip r:embed="rId169"/>
                <a:stretch>
                  <a:fillRect/>
                </a:stretch>
              </p:blipFill>
              <p:spPr>
                <a:xfrm>
                  <a:off x="4415783" y="5961801"/>
                  <a:ext cx="440640" cy="259920"/>
                </a:xfrm>
                <a:prstGeom prst="rect">
                  <a:avLst/>
                </a:prstGeom>
              </p:spPr>
            </p:pic>
          </mc:Fallback>
        </mc:AlternateContent>
        <mc:AlternateContent xmlns:mc="http://schemas.openxmlformats.org/markup-compatibility/2006">
          <mc:Choice xmlns:p14="http://schemas.microsoft.com/office/powerpoint/2010/main" Requires="p14">
            <p:contentPart p14:bwMode="auto" r:id="rId170">
              <p14:nvContentPartPr>
                <p14:cNvPr id="88" name="Ink 87">
                  <a:extLst>
                    <a:ext uri="{FF2B5EF4-FFF2-40B4-BE49-F238E27FC236}">
                      <a16:creationId xmlns:a16="http://schemas.microsoft.com/office/drawing/2014/main" id="{5F44396A-D834-9EB6-E85B-E3129BD327C9}"/>
                    </a:ext>
                  </a:extLst>
                </p14:cNvPr>
                <p14:cNvContentPartPr/>
                <p14:nvPr/>
              </p14:nvContentPartPr>
              <p14:xfrm>
                <a:off x="4522703" y="6039561"/>
                <a:ext cx="18000" cy="125280"/>
              </p14:xfrm>
            </p:contentPart>
          </mc:Choice>
          <mc:Fallback>
            <p:pic>
              <p:nvPicPr>
                <p:cNvPr id="88" name="Ink 87">
                  <a:extLst>
                    <a:ext uri="{FF2B5EF4-FFF2-40B4-BE49-F238E27FC236}">
                      <a16:creationId xmlns:a16="http://schemas.microsoft.com/office/drawing/2014/main" id="{5F44396A-D834-9EB6-E85B-E3129BD327C9}"/>
                    </a:ext>
                  </a:extLst>
                </p:cNvPr>
                <p:cNvPicPr/>
                <p:nvPr/>
              </p:nvPicPr>
              <p:blipFill>
                <a:blip r:embed="rId171"/>
                <a:stretch>
                  <a:fillRect/>
                </a:stretch>
              </p:blipFill>
              <p:spPr>
                <a:xfrm>
                  <a:off x="4514063" y="6030561"/>
                  <a:ext cx="35640" cy="142920"/>
                </a:xfrm>
                <a:prstGeom prst="rect">
                  <a:avLst/>
                </a:prstGeom>
              </p:spPr>
            </p:pic>
          </mc:Fallback>
        </mc:AlternateContent>
        <mc:AlternateContent xmlns:mc="http://schemas.openxmlformats.org/markup-compatibility/2006">
          <mc:Choice xmlns:p14="http://schemas.microsoft.com/office/powerpoint/2010/main" Requires="p14">
            <p:contentPart p14:bwMode="auto" r:id="rId172">
              <p14:nvContentPartPr>
                <p14:cNvPr id="89" name="Ink 88">
                  <a:extLst>
                    <a:ext uri="{FF2B5EF4-FFF2-40B4-BE49-F238E27FC236}">
                      <a16:creationId xmlns:a16="http://schemas.microsoft.com/office/drawing/2014/main" id="{AFCDECD2-AC52-5665-6F42-D8A9B6A54670}"/>
                    </a:ext>
                  </a:extLst>
                </p14:cNvPr>
                <p14:cNvContentPartPr/>
                <p14:nvPr/>
              </p14:nvContentPartPr>
              <p14:xfrm>
                <a:off x="4578143" y="6035601"/>
                <a:ext cx="83520" cy="115560"/>
              </p14:xfrm>
            </p:contentPart>
          </mc:Choice>
          <mc:Fallback>
            <p:pic>
              <p:nvPicPr>
                <p:cNvPr id="89" name="Ink 88">
                  <a:extLst>
                    <a:ext uri="{FF2B5EF4-FFF2-40B4-BE49-F238E27FC236}">
                      <a16:creationId xmlns:a16="http://schemas.microsoft.com/office/drawing/2014/main" id="{AFCDECD2-AC52-5665-6F42-D8A9B6A54670}"/>
                    </a:ext>
                  </a:extLst>
                </p:cNvPr>
                <p:cNvPicPr/>
                <p:nvPr/>
              </p:nvPicPr>
              <p:blipFill>
                <a:blip r:embed="rId173"/>
                <a:stretch>
                  <a:fillRect/>
                </a:stretch>
              </p:blipFill>
              <p:spPr>
                <a:xfrm>
                  <a:off x="4569503" y="6026601"/>
                  <a:ext cx="101160" cy="133200"/>
                </a:xfrm>
                <a:prstGeom prst="rect">
                  <a:avLst/>
                </a:prstGeom>
              </p:spPr>
            </p:pic>
          </mc:Fallback>
        </mc:AlternateContent>
        <mc:AlternateContent xmlns:mc="http://schemas.openxmlformats.org/markup-compatibility/2006">
          <mc:Choice xmlns:p14="http://schemas.microsoft.com/office/powerpoint/2010/main" Requires="p14">
            <p:contentPart p14:bwMode="auto" r:id="rId174">
              <p14:nvContentPartPr>
                <p14:cNvPr id="90" name="Ink 89">
                  <a:extLst>
                    <a:ext uri="{FF2B5EF4-FFF2-40B4-BE49-F238E27FC236}">
                      <a16:creationId xmlns:a16="http://schemas.microsoft.com/office/drawing/2014/main" id="{E93EDBBB-6C49-0464-2538-A80ADAC01BC1}"/>
                    </a:ext>
                  </a:extLst>
                </p14:cNvPr>
                <p14:cNvContentPartPr/>
                <p14:nvPr/>
              </p14:nvContentPartPr>
              <p14:xfrm>
                <a:off x="4444583" y="6075201"/>
                <a:ext cx="240840" cy="30600"/>
              </p14:xfrm>
            </p:contentPart>
          </mc:Choice>
          <mc:Fallback>
            <p:pic>
              <p:nvPicPr>
                <p:cNvPr id="90" name="Ink 89">
                  <a:extLst>
                    <a:ext uri="{FF2B5EF4-FFF2-40B4-BE49-F238E27FC236}">
                      <a16:creationId xmlns:a16="http://schemas.microsoft.com/office/drawing/2014/main" id="{E93EDBBB-6C49-0464-2538-A80ADAC01BC1}"/>
                    </a:ext>
                  </a:extLst>
                </p:cNvPr>
                <p:cNvPicPr/>
                <p:nvPr/>
              </p:nvPicPr>
              <p:blipFill>
                <a:blip r:embed="rId175"/>
                <a:stretch>
                  <a:fillRect/>
                </a:stretch>
              </p:blipFill>
              <p:spPr>
                <a:xfrm>
                  <a:off x="4435943" y="6066201"/>
                  <a:ext cx="258480" cy="48240"/>
                </a:xfrm>
                <a:prstGeom prst="rect">
                  <a:avLst/>
                </a:prstGeom>
              </p:spPr>
            </p:pic>
          </mc:Fallback>
        </mc:AlternateContent>
        <mc:AlternateContent xmlns:mc="http://schemas.openxmlformats.org/markup-compatibility/2006">
          <mc:Choice xmlns:p14="http://schemas.microsoft.com/office/powerpoint/2010/main" Requires="p14">
            <p:contentPart p14:bwMode="auto" r:id="rId176">
              <p14:nvContentPartPr>
                <p14:cNvPr id="91" name="Ink 90">
                  <a:extLst>
                    <a:ext uri="{FF2B5EF4-FFF2-40B4-BE49-F238E27FC236}">
                      <a16:creationId xmlns:a16="http://schemas.microsoft.com/office/drawing/2014/main" id="{7B6077A1-F74F-13E9-51D6-CA9DA2AB0FD6}"/>
                    </a:ext>
                  </a:extLst>
                </p14:cNvPr>
                <p14:cNvContentPartPr/>
                <p14:nvPr/>
              </p14:nvContentPartPr>
              <p14:xfrm>
                <a:off x="4023383" y="6138201"/>
                <a:ext cx="5400" cy="132120"/>
              </p14:xfrm>
            </p:contentPart>
          </mc:Choice>
          <mc:Fallback>
            <p:pic>
              <p:nvPicPr>
                <p:cNvPr id="91" name="Ink 90">
                  <a:extLst>
                    <a:ext uri="{FF2B5EF4-FFF2-40B4-BE49-F238E27FC236}">
                      <a16:creationId xmlns:a16="http://schemas.microsoft.com/office/drawing/2014/main" id="{7B6077A1-F74F-13E9-51D6-CA9DA2AB0FD6}"/>
                    </a:ext>
                  </a:extLst>
                </p:cNvPr>
                <p:cNvPicPr/>
                <p:nvPr/>
              </p:nvPicPr>
              <p:blipFill>
                <a:blip r:embed="rId177"/>
                <a:stretch>
                  <a:fillRect/>
                </a:stretch>
              </p:blipFill>
              <p:spPr>
                <a:xfrm>
                  <a:off x="4014383" y="6129201"/>
                  <a:ext cx="23040" cy="149760"/>
                </a:xfrm>
                <a:prstGeom prst="rect">
                  <a:avLst/>
                </a:prstGeom>
              </p:spPr>
            </p:pic>
          </mc:Fallback>
        </mc:AlternateContent>
        <mc:AlternateContent xmlns:mc="http://schemas.openxmlformats.org/markup-compatibility/2006">
          <mc:Choice xmlns:p14="http://schemas.microsoft.com/office/powerpoint/2010/main" Requires="p14">
            <p:contentPart p14:bwMode="auto" r:id="rId178">
              <p14:nvContentPartPr>
                <p14:cNvPr id="251" name="Ink 250">
                  <a:extLst>
                    <a:ext uri="{FF2B5EF4-FFF2-40B4-BE49-F238E27FC236}">
                      <a16:creationId xmlns:a16="http://schemas.microsoft.com/office/drawing/2014/main" id="{0F442BA0-7B03-8EF1-F445-F528EEBAC81C}"/>
                    </a:ext>
                  </a:extLst>
                </p14:cNvPr>
                <p14:cNvContentPartPr/>
                <p14:nvPr/>
              </p14:nvContentPartPr>
              <p14:xfrm>
                <a:off x="3507143" y="4790001"/>
                <a:ext cx="40680" cy="590760"/>
              </p14:xfrm>
            </p:contentPart>
          </mc:Choice>
          <mc:Fallback>
            <p:pic>
              <p:nvPicPr>
                <p:cNvPr id="251" name="Ink 250">
                  <a:extLst>
                    <a:ext uri="{FF2B5EF4-FFF2-40B4-BE49-F238E27FC236}">
                      <a16:creationId xmlns:a16="http://schemas.microsoft.com/office/drawing/2014/main" id="{0F442BA0-7B03-8EF1-F445-F528EEBAC81C}"/>
                    </a:ext>
                  </a:extLst>
                </p:cNvPr>
                <p:cNvPicPr/>
                <p:nvPr/>
              </p:nvPicPr>
              <p:blipFill>
                <a:blip r:embed="rId179"/>
                <a:stretch>
                  <a:fillRect/>
                </a:stretch>
              </p:blipFill>
              <p:spPr>
                <a:xfrm>
                  <a:off x="3498503" y="4781361"/>
                  <a:ext cx="58320" cy="608400"/>
                </a:xfrm>
                <a:prstGeom prst="rect">
                  <a:avLst/>
                </a:prstGeom>
              </p:spPr>
            </p:pic>
          </mc:Fallback>
        </mc:AlternateContent>
        <mc:AlternateContent xmlns:mc="http://schemas.openxmlformats.org/markup-compatibility/2006">
          <mc:Choice xmlns:p14="http://schemas.microsoft.com/office/powerpoint/2010/main" Requires="p14">
            <p:contentPart p14:bwMode="auto" r:id="rId180">
              <p14:nvContentPartPr>
                <p14:cNvPr id="252" name="Ink 251">
                  <a:extLst>
                    <a:ext uri="{FF2B5EF4-FFF2-40B4-BE49-F238E27FC236}">
                      <a16:creationId xmlns:a16="http://schemas.microsoft.com/office/drawing/2014/main" id="{94E12768-373A-FB44-9464-73D24842319B}"/>
                    </a:ext>
                  </a:extLst>
                </p14:cNvPr>
                <p14:cNvContentPartPr/>
                <p14:nvPr/>
              </p14:nvContentPartPr>
              <p14:xfrm>
                <a:off x="3427583" y="4480401"/>
                <a:ext cx="2334240" cy="527040"/>
              </p14:xfrm>
            </p:contentPart>
          </mc:Choice>
          <mc:Fallback>
            <p:pic>
              <p:nvPicPr>
                <p:cNvPr id="252" name="Ink 251">
                  <a:extLst>
                    <a:ext uri="{FF2B5EF4-FFF2-40B4-BE49-F238E27FC236}">
                      <a16:creationId xmlns:a16="http://schemas.microsoft.com/office/drawing/2014/main" id="{94E12768-373A-FB44-9464-73D24842319B}"/>
                    </a:ext>
                  </a:extLst>
                </p:cNvPr>
                <p:cNvPicPr/>
                <p:nvPr/>
              </p:nvPicPr>
              <p:blipFill>
                <a:blip r:embed="rId181"/>
                <a:stretch>
                  <a:fillRect/>
                </a:stretch>
              </p:blipFill>
              <p:spPr>
                <a:xfrm>
                  <a:off x="3418943" y="4471401"/>
                  <a:ext cx="2351880" cy="544680"/>
                </a:xfrm>
                <a:prstGeom prst="rect">
                  <a:avLst/>
                </a:prstGeom>
              </p:spPr>
            </p:pic>
          </mc:Fallback>
        </mc:AlternateContent>
        <mc:AlternateContent xmlns:mc="http://schemas.openxmlformats.org/markup-compatibility/2006">
          <mc:Choice xmlns:p14="http://schemas.microsoft.com/office/powerpoint/2010/main" Requires="p14">
            <p:contentPart p14:bwMode="auto" r:id="rId182">
              <p14:nvContentPartPr>
                <p14:cNvPr id="143" name="Ink 142">
                  <a:extLst>
                    <a:ext uri="{FF2B5EF4-FFF2-40B4-BE49-F238E27FC236}">
                      <a16:creationId xmlns:a16="http://schemas.microsoft.com/office/drawing/2014/main" id="{76319800-A162-41B3-ABBE-159F9FFB2A79}"/>
                    </a:ext>
                  </a:extLst>
                </p14:cNvPr>
                <p14:cNvContentPartPr/>
                <p14:nvPr/>
              </p14:nvContentPartPr>
              <p14:xfrm>
                <a:off x="7579103" y="4706481"/>
                <a:ext cx="165240" cy="30600"/>
              </p14:xfrm>
            </p:contentPart>
          </mc:Choice>
          <mc:Fallback>
            <p:pic>
              <p:nvPicPr>
                <p:cNvPr id="143" name="Ink 142">
                  <a:extLst>
                    <a:ext uri="{FF2B5EF4-FFF2-40B4-BE49-F238E27FC236}">
                      <a16:creationId xmlns:a16="http://schemas.microsoft.com/office/drawing/2014/main" id="{76319800-A162-41B3-ABBE-159F9FFB2A79}"/>
                    </a:ext>
                  </a:extLst>
                </p:cNvPr>
                <p:cNvPicPr/>
                <p:nvPr/>
              </p:nvPicPr>
              <p:blipFill>
                <a:blip r:embed="rId183"/>
                <a:stretch>
                  <a:fillRect/>
                </a:stretch>
              </p:blipFill>
              <p:spPr>
                <a:xfrm>
                  <a:off x="7570103" y="4697841"/>
                  <a:ext cx="182880" cy="48240"/>
                </a:xfrm>
                <a:prstGeom prst="rect">
                  <a:avLst/>
                </a:prstGeom>
              </p:spPr>
            </p:pic>
          </mc:Fallback>
        </mc:AlternateContent>
        <mc:AlternateContent xmlns:mc="http://schemas.openxmlformats.org/markup-compatibility/2006">
          <mc:Choice xmlns:p14="http://schemas.microsoft.com/office/powerpoint/2010/main" Requires="p14">
            <p:contentPart p14:bwMode="auto" r:id="rId184">
              <p14:nvContentPartPr>
                <p14:cNvPr id="144" name="Ink 143">
                  <a:extLst>
                    <a:ext uri="{FF2B5EF4-FFF2-40B4-BE49-F238E27FC236}">
                      <a16:creationId xmlns:a16="http://schemas.microsoft.com/office/drawing/2014/main" id="{2DC568E7-EBCD-BBAE-17AC-0784887F7916}"/>
                    </a:ext>
                  </a:extLst>
                </p14:cNvPr>
                <p14:cNvContentPartPr/>
                <p14:nvPr/>
              </p14:nvContentPartPr>
              <p14:xfrm>
                <a:off x="7582703" y="4548081"/>
                <a:ext cx="2986200" cy="193680"/>
              </p14:xfrm>
            </p:contentPart>
          </mc:Choice>
          <mc:Fallback>
            <p:pic>
              <p:nvPicPr>
                <p:cNvPr id="144" name="Ink 143">
                  <a:extLst>
                    <a:ext uri="{FF2B5EF4-FFF2-40B4-BE49-F238E27FC236}">
                      <a16:creationId xmlns:a16="http://schemas.microsoft.com/office/drawing/2014/main" id="{2DC568E7-EBCD-BBAE-17AC-0784887F7916}"/>
                    </a:ext>
                  </a:extLst>
                </p:cNvPr>
                <p:cNvPicPr/>
                <p:nvPr/>
              </p:nvPicPr>
              <p:blipFill>
                <a:blip r:embed="rId185"/>
                <a:stretch>
                  <a:fillRect/>
                </a:stretch>
              </p:blipFill>
              <p:spPr>
                <a:xfrm>
                  <a:off x="7573703" y="4539441"/>
                  <a:ext cx="3003840" cy="211320"/>
                </a:xfrm>
                <a:prstGeom prst="rect">
                  <a:avLst/>
                </a:prstGeom>
              </p:spPr>
            </p:pic>
          </mc:Fallback>
        </mc:AlternateContent>
        <mc:AlternateContent xmlns:mc="http://schemas.openxmlformats.org/markup-compatibility/2006">
          <mc:Choice xmlns:p14="http://schemas.microsoft.com/office/powerpoint/2010/main" Requires="p14">
            <p:contentPart p14:bwMode="auto" r:id="rId186">
              <p14:nvContentPartPr>
                <p14:cNvPr id="173" name="Ink 172">
                  <a:extLst>
                    <a:ext uri="{FF2B5EF4-FFF2-40B4-BE49-F238E27FC236}">
                      <a16:creationId xmlns:a16="http://schemas.microsoft.com/office/drawing/2014/main" id="{1C7B814F-CED8-769F-CFD1-6A16C63BE10D}"/>
                    </a:ext>
                  </a:extLst>
                </p14:cNvPr>
                <p14:cNvContentPartPr/>
                <p14:nvPr/>
              </p14:nvContentPartPr>
              <p14:xfrm>
                <a:off x="8745503" y="4653201"/>
                <a:ext cx="62280" cy="240840"/>
              </p14:xfrm>
            </p:contentPart>
          </mc:Choice>
          <mc:Fallback>
            <p:pic>
              <p:nvPicPr>
                <p:cNvPr id="173" name="Ink 172">
                  <a:extLst>
                    <a:ext uri="{FF2B5EF4-FFF2-40B4-BE49-F238E27FC236}">
                      <a16:creationId xmlns:a16="http://schemas.microsoft.com/office/drawing/2014/main" id="{1C7B814F-CED8-769F-CFD1-6A16C63BE10D}"/>
                    </a:ext>
                  </a:extLst>
                </p:cNvPr>
                <p:cNvPicPr/>
                <p:nvPr/>
              </p:nvPicPr>
              <p:blipFill>
                <a:blip r:embed="rId187"/>
                <a:stretch>
                  <a:fillRect/>
                </a:stretch>
              </p:blipFill>
              <p:spPr>
                <a:xfrm>
                  <a:off x="8736863" y="4644561"/>
                  <a:ext cx="79920" cy="258480"/>
                </a:xfrm>
                <a:prstGeom prst="rect">
                  <a:avLst/>
                </a:prstGeom>
              </p:spPr>
            </p:pic>
          </mc:Fallback>
        </mc:AlternateContent>
        <mc:AlternateContent xmlns:mc="http://schemas.openxmlformats.org/markup-compatibility/2006">
          <mc:Choice xmlns:p14="http://schemas.microsoft.com/office/powerpoint/2010/main" Requires="p14">
            <p:contentPart p14:bwMode="auto" r:id="rId188">
              <p14:nvContentPartPr>
                <p14:cNvPr id="174" name="Ink 173">
                  <a:extLst>
                    <a:ext uri="{FF2B5EF4-FFF2-40B4-BE49-F238E27FC236}">
                      <a16:creationId xmlns:a16="http://schemas.microsoft.com/office/drawing/2014/main" id="{C2913222-4421-2160-6717-F5B9E7ADEE6D}"/>
                    </a:ext>
                  </a:extLst>
                </p14:cNvPr>
                <p14:cNvContentPartPr/>
                <p14:nvPr/>
              </p14:nvContentPartPr>
              <p14:xfrm>
                <a:off x="8712743" y="4885041"/>
                <a:ext cx="168120" cy="114480"/>
              </p14:xfrm>
            </p:contentPart>
          </mc:Choice>
          <mc:Fallback>
            <p:pic>
              <p:nvPicPr>
                <p:cNvPr id="174" name="Ink 173">
                  <a:extLst>
                    <a:ext uri="{FF2B5EF4-FFF2-40B4-BE49-F238E27FC236}">
                      <a16:creationId xmlns:a16="http://schemas.microsoft.com/office/drawing/2014/main" id="{C2913222-4421-2160-6717-F5B9E7ADEE6D}"/>
                    </a:ext>
                  </a:extLst>
                </p:cNvPr>
                <p:cNvPicPr/>
                <p:nvPr/>
              </p:nvPicPr>
              <p:blipFill>
                <a:blip r:embed="rId189"/>
                <a:stretch>
                  <a:fillRect/>
                </a:stretch>
              </p:blipFill>
              <p:spPr>
                <a:xfrm>
                  <a:off x="8703743" y="4876041"/>
                  <a:ext cx="185760" cy="132120"/>
                </a:xfrm>
                <a:prstGeom prst="rect">
                  <a:avLst/>
                </a:prstGeom>
              </p:spPr>
            </p:pic>
          </mc:Fallback>
        </mc:AlternateContent>
        <mc:AlternateContent xmlns:mc="http://schemas.openxmlformats.org/markup-compatibility/2006">
          <mc:Choice xmlns:p14="http://schemas.microsoft.com/office/powerpoint/2010/main" Requires="p14">
            <p:contentPart p14:bwMode="auto" r:id="rId190">
              <p14:nvContentPartPr>
                <p14:cNvPr id="176" name="Ink 175">
                  <a:extLst>
                    <a:ext uri="{FF2B5EF4-FFF2-40B4-BE49-F238E27FC236}">
                      <a16:creationId xmlns:a16="http://schemas.microsoft.com/office/drawing/2014/main" id="{38C48303-AB87-FD6E-56AA-D4429DA624AC}"/>
                    </a:ext>
                  </a:extLst>
                </p14:cNvPr>
                <p14:cNvContentPartPr/>
                <p14:nvPr/>
              </p14:nvContentPartPr>
              <p14:xfrm>
                <a:off x="8078063" y="5106441"/>
                <a:ext cx="195480" cy="211680"/>
              </p14:xfrm>
            </p:contentPart>
          </mc:Choice>
          <mc:Fallback>
            <p:pic>
              <p:nvPicPr>
                <p:cNvPr id="176" name="Ink 175">
                  <a:extLst>
                    <a:ext uri="{FF2B5EF4-FFF2-40B4-BE49-F238E27FC236}">
                      <a16:creationId xmlns:a16="http://schemas.microsoft.com/office/drawing/2014/main" id="{38C48303-AB87-FD6E-56AA-D4429DA624AC}"/>
                    </a:ext>
                  </a:extLst>
                </p:cNvPr>
                <p:cNvPicPr/>
                <p:nvPr/>
              </p:nvPicPr>
              <p:blipFill>
                <a:blip r:embed="rId191"/>
                <a:stretch>
                  <a:fillRect/>
                </a:stretch>
              </p:blipFill>
              <p:spPr>
                <a:xfrm>
                  <a:off x="8069063" y="5097801"/>
                  <a:ext cx="213120" cy="229320"/>
                </a:xfrm>
                <a:prstGeom prst="rect">
                  <a:avLst/>
                </a:prstGeom>
              </p:spPr>
            </p:pic>
          </mc:Fallback>
        </mc:AlternateContent>
        <mc:AlternateContent xmlns:mc="http://schemas.openxmlformats.org/markup-compatibility/2006">
          <mc:Choice xmlns:p14="http://schemas.microsoft.com/office/powerpoint/2010/main" Requires="p14">
            <p:contentPart p14:bwMode="auto" r:id="rId192">
              <p14:nvContentPartPr>
                <p14:cNvPr id="177" name="Ink 176">
                  <a:extLst>
                    <a:ext uri="{FF2B5EF4-FFF2-40B4-BE49-F238E27FC236}">
                      <a16:creationId xmlns:a16="http://schemas.microsoft.com/office/drawing/2014/main" id="{D078CAB5-98B5-FD2D-43CA-B6711E3D647B}"/>
                    </a:ext>
                  </a:extLst>
                </p14:cNvPr>
                <p14:cNvContentPartPr/>
                <p14:nvPr/>
              </p14:nvContentPartPr>
              <p14:xfrm>
                <a:off x="8240423" y="5151441"/>
                <a:ext cx="32400" cy="60840"/>
              </p14:xfrm>
            </p:contentPart>
          </mc:Choice>
          <mc:Fallback>
            <p:pic>
              <p:nvPicPr>
                <p:cNvPr id="177" name="Ink 176">
                  <a:extLst>
                    <a:ext uri="{FF2B5EF4-FFF2-40B4-BE49-F238E27FC236}">
                      <a16:creationId xmlns:a16="http://schemas.microsoft.com/office/drawing/2014/main" id="{D078CAB5-98B5-FD2D-43CA-B6711E3D647B}"/>
                    </a:ext>
                  </a:extLst>
                </p:cNvPr>
                <p:cNvPicPr/>
                <p:nvPr/>
              </p:nvPicPr>
              <p:blipFill>
                <a:blip r:embed="rId193"/>
                <a:stretch>
                  <a:fillRect/>
                </a:stretch>
              </p:blipFill>
              <p:spPr>
                <a:xfrm>
                  <a:off x="8231423" y="5142801"/>
                  <a:ext cx="50040" cy="78480"/>
                </a:xfrm>
                <a:prstGeom prst="rect">
                  <a:avLst/>
                </a:prstGeom>
              </p:spPr>
            </p:pic>
          </mc:Fallback>
        </mc:AlternateContent>
        <mc:AlternateContent xmlns:mc="http://schemas.openxmlformats.org/markup-compatibility/2006">
          <mc:Choice xmlns:p14="http://schemas.microsoft.com/office/powerpoint/2010/main" Requires="p14">
            <p:contentPart p14:bwMode="auto" r:id="rId194">
              <p14:nvContentPartPr>
                <p14:cNvPr id="178" name="Ink 177">
                  <a:extLst>
                    <a:ext uri="{FF2B5EF4-FFF2-40B4-BE49-F238E27FC236}">
                      <a16:creationId xmlns:a16="http://schemas.microsoft.com/office/drawing/2014/main" id="{1E53EE7A-0136-2CFB-F13B-2C8D98CDFFCF}"/>
                    </a:ext>
                  </a:extLst>
                </p14:cNvPr>
                <p14:cNvContentPartPr/>
                <p14:nvPr/>
              </p14:nvContentPartPr>
              <p14:xfrm>
                <a:off x="8323583" y="5191761"/>
                <a:ext cx="77400" cy="258480"/>
              </p14:xfrm>
            </p:contentPart>
          </mc:Choice>
          <mc:Fallback>
            <p:pic>
              <p:nvPicPr>
                <p:cNvPr id="178" name="Ink 177">
                  <a:extLst>
                    <a:ext uri="{FF2B5EF4-FFF2-40B4-BE49-F238E27FC236}">
                      <a16:creationId xmlns:a16="http://schemas.microsoft.com/office/drawing/2014/main" id="{1E53EE7A-0136-2CFB-F13B-2C8D98CDFFCF}"/>
                    </a:ext>
                  </a:extLst>
                </p:cNvPr>
                <p:cNvPicPr/>
                <p:nvPr/>
              </p:nvPicPr>
              <p:blipFill>
                <a:blip r:embed="rId195"/>
                <a:stretch>
                  <a:fillRect/>
                </a:stretch>
              </p:blipFill>
              <p:spPr>
                <a:xfrm>
                  <a:off x="8314583" y="5183121"/>
                  <a:ext cx="95040" cy="276120"/>
                </a:xfrm>
                <a:prstGeom prst="rect">
                  <a:avLst/>
                </a:prstGeom>
              </p:spPr>
            </p:pic>
          </mc:Fallback>
        </mc:AlternateContent>
        <mc:AlternateContent xmlns:mc="http://schemas.openxmlformats.org/markup-compatibility/2006">
          <mc:Choice xmlns:p14="http://schemas.microsoft.com/office/powerpoint/2010/main" Requires="p14">
            <p:contentPart p14:bwMode="auto" r:id="rId196">
              <p14:nvContentPartPr>
                <p14:cNvPr id="179" name="Ink 178">
                  <a:extLst>
                    <a:ext uri="{FF2B5EF4-FFF2-40B4-BE49-F238E27FC236}">
                      <a16:creationId xmlns:a16="http://schemas.microsoft.com/office/drawing/2014/main" id="{6E9A3C18-7BC7-F714-1518-EE026D4292EA}"/>
                    </a:ext>
                  </a:extLst>
                </p14:cNvPr>
                <p14:cNvContentPartPr/>
                <p14:nvPr/>
              </p14:nvContentPartPr>
              <p14:xfrm>
                <a:off x="8444903" y="5110761"/>
                <a:ext cx="436680" cy="396720"/>
              </p14:xfrm>
            </p:contentPart>
          </mc:Choice>
          <mc:Fallback>
            <p:pic>
              <p:nvPicPr>
                <p:cNvPr id="179" name="Ink 178">
                  <a:extLst>
                    <a:ext uri="{FF2B5EF4-FFF2-40B4-BE49-F238E27FC236}">
                      <a16:creationId xmlns:a16="http://schemas.microsoft.com/office/drawing/2014/main" id="{6E9A3C18-7BC7-F714-1518-EE026D4292EA}"/>
                    </a:ext>
                  </a:extLst>
                </p:cNvPr>
                <p:cNvPicPr/>
                <p:nvPr/>
              </p:nvPicPr>
              <p:blipFill>
                <a:blip r:embed="rId197"/>
                <a:stretch>
                  <a:fillRect/>
                </a:stretch>
              </p:blipFill>
              <p:spPr>
                <a:xfrm>
                  <a:off x="8436263" y="5102121"/>
                  <a:ext cx="454320" cy="414360"/>
                </a:xfrm>
                <a:prstGeom prst="rect">
                  <a:avLst/>
                </a:prstGeom>
              </p:spPr>
            </p:pic>
          </mc:Fallback>
        </mc:AlternateContent>
        <mc:AlternateContent xmlns:mc="http://schemas.openxmlformats.org/markup-compatibility/2006">
          <mc:Choice xmlns:p14="http://schemas.microsoft.com/office/powerpoint/2010/main" Requires="p14">
            <p:contentPart p14:bwMode="auto" r:id="rId198">
              <p14:nvContentPartPr>
                <p14:cNvPr id="181" name="Ink 180">
                  <a:extLst>
                    <a:ext uri="{FF2B5EF4-FFF2-40B4-BE49-F238E27FC236}">
                      <a16:creationId xmlns:a16="http://schemas.microsoft.com/office/drawing/2014/main" id="{4DD4EC4B-9915-DE8A-6676-F979A11A268E}"/>
                    </a:ext>
                  </a:extLst>
                </p14:cNvPr>
                <p14:cNvContentPartPr/>
                <p14:nvPr/>
              </p14:nvContentPartPr>
              <p14:xfrm>
                <a:off x="9045383" y="4976841"/>
                <a:ext cx="713880" cy="408240"/>
              </p14:xfrm>
            </p:contentPart>
          </mc:Choice>
          <mc:Fallback>
            <p:pic>
              <p:nvPicPr>
                <p:cNvPr id="181" name="Ink 180">
                  <a:extLst>
                    <a:ext uri="{FF2B5EF4-FFF2-40B4-BE49-F238E27FC236}">
                      <a16:creationId xmlns:a16="http://schemas.microsoft.com/office/drawing/2014/main" id="{4DD4EC4B-9915-DE8A-6676-F979A11A268E}"/>
                    </a:ext>
                  </a:extLst>
                </p:cNvPr>
                <p:cNvPicPr/>
                <p:nvPr/>
              </p:nvPicPr>
              <p:blipFill>
                <a:blip r:embed="rId199"/>
                <a:stretch>
                  <a:fillRect/>
                </a:stretch>
              </p:blipFill>
              <p:spPr>
                <a:xfrm>
                  <a:off x="9036743" y="4968201"/>
                  <a:ext cx="731520" cy="425880"/>
                </a:xfrm>
                <a:prstGeom prst="rect">
                  <a:avLst/>
                </a:prstGeom>
              </p:spPr>
            </p:pic>
          </mc:Fallback>
        </mc:AlternateContent>
        <mc:AlternateContent xmlns:mc="http://schemas.openxmlformats.org/markup-compatibility/2006">
          <mc:Choice xmlns:p14="http://schemas.microsoft.com/office/powerpoint/2010/main" Requires="p14">
            <p:contentPart p14:bwMode="auto" r:id="rId200">
              <p14:nvContentPartPr>
                <p14:cNvPr id="182" name="Ink 181">
                  <a:extLst>
                    <a:ext uri="{FF2B5EF4-FFF2-40B4-BE49-F238E27FC236}">
                      <a16:creationId xmlns:a16="http://schemas.microsoft.com/office/drawing/2014/main" id="{770685F7-FC50-C400-C21B-747C5422E043}"/>
                    </a:ext>
                  </a:extLst>
                </p14:cNvPr>
                <p14:cNvContentPartPr/>
                <p14:nvPr/>
              </p14:nvContentPartPr>
              <p14:xfrm>
                <a:off x="9752783" y="5063601"/>
                <a:ext cx="169200" cy="348480"/>
              </p14:xfrm>
            </p:contentPart>
          </mc:Choice>
          <mc:Fallback>
            <p:pic>
              <p:nvPicPr>
                <p:cNvPr id="182" name="Ink 181">
                  <a:extLst>
                    <a:ext uri="{FF2B5EF4-FFF2-40B4-BE49-F238E27FC236}">
                      <a16:creationId xmlns:a16="http://schemas.microsoft.com/office/drawing/2014/main" id="{770685F7-FC50-C400-C21B-747C5422E043}"/>
                    </a:ext>
                  </a:extLst>
                </p:cNvPr>
                <p:cNvPicPr/>
                <p:nvPr/>
              </p:nvPicPr>
              <p:blipFill>
                <a:blip r:embed="rId201"/>
                <a:stretch>
                  <a:fillRect/>
                </a:stretch>
              </p:blipFill>
              <p:spPr>
                <a:xfrm>
                  <a:off x="9744143" y="5054961"/>
                  <a:ext cx="186840" cy="366120"/>
                </a:xfrm>
                <a:prstGeom prst="rect">
                  <a:avLst/>
                </a:prstGeom>
              </p:spPr>
            </p:pic>
          </mc:Fallback>
        </mc:AlternateContent>
        <mc:AlternateContent xmlns:mc="http://schemas.openxmlformats.org/markup-compatibility/2006">
          <mc:Choice xmlns:p14="http://schemas.microsoft.com/office/powerpoint/2010/main" Requires="p14">
            <p:contentPart p14:bwMode="auto" r:id="rId202">
              <p14:nvContentPartPr>
                <p14:cNvPr id="183" name="Ink 182">
                  <a:extLst>
                    <a:ext uri="{FF2B5EF4-FFF2-40B4-BE49-F238E27FC236}">
                      <a16:creationId xmlns:a16="http://schemas.microsoft.com/office/drawing/2014/main" id="{76559FCA-C687-233B-3044-8E149D2EB09E}"/>
                    </a:ext>
                  </a:extLst>
                </p14:cNvPr>
                <p14:cNvContentPartPr/>
                <p14:nvPr/>
              </p14:nvContentPartPr>
              <p14:xfrm>
                <a:off x="10031783" y="5097441"/>
                <a:ext cx="96840" cy="108360"/>
              </p14:xfrm>
            </p:contentPart>
          </mc:Choice>
          <mc:Fallback>
            <p:pic>
              <p:nvPicPr>
                <p:cNvPr id="183" name="Ink 182">
                  <a:extLst>
                    <a:ext uri="{FF2B5EF4-FFF2-40B4-BE49-F238E27FC236}">
                      <a16:creationId xmlns:a16="http://schemas.microsoft.com/office/drawing/2014/main" id="{76559FCA-C687-233B-3044-8E149D2EB09E}"/>
                    </a:ext>
                  </a:extLst>
                </p:cNvPr>
                <p:cNvPicPr/>
                <p:nvPr/>
              </p:nvPicPr>
              <p:blipFill>
                <a:blip r:embed="rId203"/>
                <a:stretch>
                  <a:fillRect/>
                </a:stretch>
              </p:blipFill>
              <p:spPr>
                <a:xfrm>
                  <a:off x="10023143" y="5088801"/>
                  <a:ext cx="114480" cy="126000"/>
                </a:xfrm>
                <a:prstGeom prst="rect">
                  <a:avLst/>
                </a:prstGeom>
              </p:spPr>
            </p:pic>
          </mc:Fallback>
        </mc:AlternateContent>
        <mc:AlternateContent xmlns:mc="http://schemas.openxmlformats.org/markup-compatibility/2006">
          <mc:Choice xmlns:p14="http://schemas.microsoft.com/office/powerpoint/2010/main" Requires="p14">
            <p:contentPart p14:bwMode="auto" r:id="rId204">
              <p14:nvContentPartPr>
                <p14:cNvPr id="184" name="Ink 183">
                  <a:extLst>
                    <a:ext uri="{FF2B5EF4-FFF2-40B4-BE49-F238E27FC236}">
                      <a16:creationId xmlns:a16="http://schemas.microsoft.com/office/drawing/2014/main" id="{96CE3C44-678B-34C0-2E63-57AB3A1F4872}"/>
                    </a:ext>
                  </a:extLst>
                </p14:cNvPr>
                <p14:cNvContentPartPr/>
                <p14:nvPr/>
              </p14:nvContentPartPr>
              <p14:xfrm>
                <a:off x="10168583" y="4954161"/>
                <a:ext cx="345240" cy="259200"/>
              </p14:xfrm>
            </p:contentPart>
          </mc:Choice>
          <mc:Fallback>
            <p:pic>
              <p:nvPicPr>
                <p:cNvPr id="184" name="Ink 183">
                  <a:extLst>
                    <a:ext uri="{FF2B5EF4-FFF2-40B4-BE49-F238E27FC236}">
                      <a16:creationId xmlns:a16="http://schemas.microsoft.com/office/drawing/2014/main" id="{96CE3C44-678B-34C0-2E63-57AB3A1F4872}"/>
                    </a:ext>
                  </a:extLst>
                </p:cNvPr>
                <p:cNvPicPr/>
                <p:nvPr/>
              </p:nvPicPr>
              <p:blipFill>
                <a:blip r:embed="rId205"/>
                <a:stretch>
                  <a:fillRect/>
                </a:stretch>
              </p:blipFill>
              <p:spPr>
                <a:xfrm>
                  <a:off x="10159943" y="4945521"/>
                  <a:ext cx="362880" cy="276840"/>
                </a:xfrm>
                <a:prstGeom prst="rect">
                  <a:avLst/>
                </a:prstGeom>
              </p:spPr>
            </p:pic>
          </mc:Fallback>
        </mc:AlternateContent>
        <mc:AlternateContent xmlns:mc="http://schemas.openxmlformats.org/markup-compatibility/2006">
          <mc:Choice xmlns:p14="http://schemas.microsoft.com/office/powerpoint/2010/main" Requires="p14">
            <p:contentPart p14:bwMode="auto" r:id="rId206">
              <p14:nvContentPartPr>
                <p14:cNvPr id="185" name="Ink 184">
                  <a:extLst>
                    <a:ext uri="{FF2B5EF4-FFF2-40B4-BE49-F238E27FC236}">
                      <a16:creationId xmlns:a16="http://schemas.microsoft.com/office/drawing/2014/main" id="{1FD9C820-DC6D-4E13-EB7B-728DFD36F448}"/>
                    </a:ext>
                  </a:extLst>
                </p14:cNvPr>
                <p14:cNvContentPartPr/>
                <p14:nvPr/>
              </p14:nvContentPartPr>
              <p14:xfrm>
                <a:off x="10571063" y="4983321"/>
                <a:ext cx="46440" cy="254520"/>
              </p14:xfrm>
            </p:contentPart>
          </mc:Choice>
          <mc:Fallback>
            <p:pic>
              <p:nvPicPr>
                <p:cNvPr id="185" name="Ink 184">
                  <a:extLst>
                    <a:ext uri="{FF2B5EF4-FFF2-40B4-BE49-F238E27FC236}">
                      <a16:creationId xmlns:a16="http://schemas.microsoft.com/office/drawing/2014/main" id="{1FD9C820-DC6D-4E13-EB7B-728DFD36F448}"/>
                    </a:ext>
                  </a:extLst>
                </p:cNvPr>
                <p:cNvPicPr/>
                <p:nvPr/>
              </p:nvPicPr>
              <p:blipFill>
                <a:blip r:embed="rId207"/>
                <a:stretch>
                  <a:fillRect/>
                </a:stretch>
              </p:blipFill>
              <p:spPr>
                <a:xfrm>
                  <a:off x="10562423" y="4974321"/>
                  <a:ext cx="64080" cy="272160"/>
                </a:xfrm>
                <a:prstGeom prst="rect">
                  <a:avLst/>
                </a:prstGeom>
              </p:spPr>
            </p:pic>
          </mc:Fallback>
        </mc:AlternateContent>
        <mc:AlternateContent xmlns:mc="http://schemas.openxmlformats.org/markup-compatibility/2006">
          <mc:Choice xmlns:p14="http://schemas.microsoft.com/office/powerpoint/2010/main" Requires="p14">
            <p:contentPart p14:bwMode="auto" r:id="rId208">
              <p14:nvContentPartPr>
                <p14:cNvPr id="186" name="Ink 185">
                  <a:extLst>
                    <a:ext uri="{FF2B5EF4-FFF2-40B4-BE49-F238E27FC236}">
                      <a16:creationId xmlns:a16="http://schemas.microsoft.com/office/drawing/2014/main" id="{0543AED9-1672-6D23-DA9B-85AB9B11759D}"/>
                    </a:ext>
                  </a:extLst>
                </p14:cNvPr>
                <p14:cNvContentPartPr/>
                <p14:nvPr/>
              </p14:nvContentPartPr>
              <p14:xfrm>
                <a:off x="10637663" y="5090241"/>
                <a:ext cx="111240" cy="143640"/>
              </p14:xfrm>
            </p:contentPart>
          </mc:Choice>
          <mc:Fallback>
            <p:pic>
              <p:nvPicPr>
                <p:cNvPr id="186" name="Ink 185">
                  <a:extLst>
                    <a:ext uri="{FF2B5EF4-FFF2-40B4-BE49-F238E27FC236}">
                      <a16:creationId xmlns:a16="http://schemas.microsoft.com/office/drawing/2014/main" id="{0543AED9-1672-6D23-DA9B-85AB9B11759D}"/>
                    </a:ext>
                  </a:extLst>
                </p:cNvPr>
                <p:cNvPicPr/>
                <p:nvPr/>
              </p:nvPicPr>
              <p:blipFill>
                <a:blip r:embed="rId209"/>
                <a:stretch>
                  <a:fillRect/>
                </a:stretch>
              </p:blipFill>
              <p:spPr>
                <a:xfrm>
                  <a:off x="10628663" y="5081601"/>
                  <a:ext cx="128880" cy="161280"/>
                </a:xfrm>
                <a:prstGeom prst="rect">
                  <a:avLst/>
                </a:prstGeom>
              </p:spPr>
            </p:pic>
          </mc:Fallback>
        </mc:AlternateContent>
        <mc:AlternateContent xmlns:mc="http://schemas.openxmlformats.org/markup-compatibility/2006">
          <mc:Choice xmlns:p14="http://schemas.microsoft.com/office/powerpoint/2010/main" Requires="p14">
            <p:contentPart p14:bwMode="auto" r:id="rId210">
              <p14:nvContentPartPr>
                <p14:cNvPr id="187" name="Ink 186">
                  <a:extLst>
                    <a:ext uri="{FF2B5EF4-FFF2-40B4-BE49-F238E27FC236}">
                      <a16:creationId xmlns:a16="http://schemas.microsoft.com/office/drawing/2014/main" id="{467DD1B0-0577-3953-A2CC-0E24403135DB}"/>
                    </a:ext>
                  </a:extLst>
                </p14:cNvPr>
                <p14:cNvContentPartPr/>
                <p14:nvPr/>
              </p14:nvContentPartPr>
              <p14:xfrm>
                <a:off x="8362823" y="5084841"/>
                <a:ext cx="2557440" cy="237600"/>
              </p14:xfrm>
            </p:contentPart>
          </mc:Choice>
          <mc:Fallback>
            <p:pic>
              <p:nvPicPr>
                <p:cNvPr id="187" name="Ink 186">
                  <a:extLst>
                    <a:ext uri="{FF2B5EF4-FFF2-40B4-BE49-F238E27FC236}">
                      <a16:creationId xmlns:a16="http://schemas.microsoft.com/office/drawing/2014/main" id="{467DD1B0-0577-3953-A2CC-0E24403135DB}"/>
                    </a:ext>
                  </a:extLst>
                </p:cNvPr>
                <p:cNvPicPr/>
                <p:nvPr/>
              </p:nvPicPr>
              <p:blipFill>
                <a:blip r:embed="rId211"/>
                <a:stretch>
                  <a:fillRect/>
                </a:stretch>
              </p:blipFill>
              <p:spPr>
                <a:xfrm>
                  <a:off x="8353823" y="5076201"/>
                  <a:ext cx="2575080" cy="255240"/>
                </a:xfrm>
                <a:prstGeom prst="rect">
                  <a:avLst/>
                </a:prstGeom>
              </p:spPr>
            </p:pic>
          </mc:Fallback>
        </mc:AlternateContent>
        <mc:AlternateContent xmlns:mc="http://schemas.openxmlformats.org/markup-compatibility/2006">
          <mc:Choice xmlns:p14="http://schemas.microsoft.com/office/powerpoint/2010/main" Requires="p14">
            <p:contentPart p14:bwMode="auto" r:id="rId212">
              <p14:nvContentPartPr>
                <p14:cNvPr id="188" name="Ink 187">
                  <a:extLst>
                    <a:ext uri="{FF2B5EF4-FFF2-40B4-BE49-F238E27FC236}">
                      <a16:creationId xmlns:a16="http://schemas.microsoft.com/office/drawing/2014/main" id="{2CD42389-5EFB-EACC-9DBF-0013D8E9A206}"/>
                    </a:ext>
                  </a:extLst>
                </p14:cNvPr>
                <p14:cNvContentPartPr/>
                <p14:nvPr/>
              </p14:nvContentPartPr>
              <p14:xfrm>
                <a:off x="8646863" y="4928241"/>
                <a:ext cx="2076480" cy="542160"/>
              </p14:xfrm>
            </p:contentPart>
          </mc:Choice>
          <mc:Fallback>
            <p:pic>
              <p:nvPicPr>
                <p:cNvPr id="188" name="Ink 187">
                  <a:extLst>
                    <a:ext uri="{FF2B5EF4-FFF2-40B4-BE49-F238E27FC236}">
                      <a16:creationId xmlns:a16="http://schemas.microsoft.com/office/drawing/2014/main" id="{2CD42389-5EFB-EACC-9DBF-0013D8E9A206}"/>
                    </a:ext>
                  </a:extLst>
                </p:cNvPr>
                <p:cNvPicPr/>
                <p:nvPr/>
              </p:nvPicPr>
              <p:blipFill>
                <a:blip r:embed="rId213"/>
                <a:stretch>
                  <a:fillRect/>
                </a:stretch>
              </p:blipFill>
              <p:spPr>
                <a:xfrm>
                  <a:off x="8637863" y="4919601"/>
                  <a:ext cx="2094120" cy="559800"/>
                </a:xfrm>
                <a:prstGeom prst="rect">
                  <a:avLst/>
                </a:prstGeom>
              </p:spPr>
            </p:pic>
          </mc:Fallback>
        </mc:AlternateContent>
        <mc:AlternateContent xmlns:mc="http://schemas.openxmlformats.org/markup-compatibility/2006">
          <mc:Choice xmlns:p14="http://schemas.microsoft.com/office/powerpoint/2010/main" Requires="p14">
            <p:contentPart p14:bwMode="auto" r:id="rId214">
              <p14:nvContentPartPr>
                <p14:cNvPr id="95" name="Ink 94">
                  <a:extLst>
                    <a:ext uri="{FF2B5EF4-FFF2-40B4-BE49-F238E27FC236}">
                      <a16:creationId xmlns:a16="http://schemas.microsoft.com/office/drawing/2014/main" id="{03A58500-74FF-AA08-D79B-E154A0F135EE}"/>
                    </a:ext>
                  </a:extLst>
                </p14:cNvPr>
                <p14:cNvContentPartPr/>
                <p14:nvPr/>
              </p14:nvContentPartPr>
              <p14:xfrm>
                <a:off x="8131703" y="2993241"/>
                <a:ext cx="62280" cy="460800"/>
              </p14:xfrm>
            </p:contentPart>
          </mc:Choice>
          <mc:Fallback>
            <p:pic>
              <p:nvPicPr>
                <p:cNvPr id="95" name="Ink 94">
                  <a:extLst>
                    <a:ext uri="{FF2B5EF4-FFF2-40B4-BE49-F238E27FC236}">
                      <a16:creationId xmlns:a16="http://schemas.microsoft.com/office/drawing/2014/main" id="{03A58500-74FF-AA08-D79B-E154A0F135EE}"/>
                    </a:ext>
                  </a:extLst>
                </p:cNvPr>
                <p:cNvPicPr/>
                <p:nvPr/>
              </p:nvPicPr>
              <p:blipFill>
                <a:blip r:embed="rId215"/>
                <a:stretch>
                  <a:fillRect/>
                </a:stretch>
              </p:blipFill>
              <p:spPr>
                <a:xfrm>
                  <a:off x="8122703" y="2984601"/>
                  <a:ext cx="79920" cy="478440"/>
                </a:xfrm>
                <a:prstGeom prst="rect">
                  <a:avLst/>
                </a:prstGeom>
              </p:spPr>
            </p:pic>
          </mc:Fallback>
        </mc:AlternateContent>
        <mc:AlternateContent xmlns:mc="http://schemas.openxmlformats.org/markup-compatibility/2006">
          <mc:Choice xmlns:p14="http://schemas.microsoft.com/office/powerpoint/2010/main" Requires="p14">
            <p:contentPart p14:bwMode="auto" r:id="rId216">
              <p14:nvContentPartPr>
                <p14:cNvPr id="96" name="Ink 95">
                  <a:extLst>
                    <a:ext uri="{FF2B5EF4-FFF2-40B4-BE49-F238E27FC236}">
                      <a16:creationId xmlns:a16="http://schemas.microsoft.com/office/drawing/2014/main" id="{7027B5E7-459E-50BC-8178-EF7F873D14C6}"/>
                    </a:ext>
                  </a:extLst>
                </p14:cNvPr>
                <p14:cNvContentPartPr/>
                <p14:nvPr/>
              </p14:nvContentPartPr>
              <p14:xfrm>
                <a:off x="8119103" y="3389961"/>
                <a:ext cx="195480" cy="94320"/>
              </p14:xfrm>
            </p:contentPart>
          </mc:Choice>
          <mc:Fallback>
            <p:pic>
              <p:nvPicPr>
                <p:cNvPr id="96" name="Ink 95">
                  <a:extLst>
                    <a:ext uri="{FF2B5EF4-FFF2-40B4-BE49-F238E27FC236}">
                      <a16:creationId xmlns:a16="http://schemas.microsoft.com/office/drawing/2014/main" id="{7027B5E7-459E-50BC-8178-EF7F873D14C6}"/>
                    </a:ext>
                  </a:extLst>
                </p:cNvPr>
                <p:cNvPicPr/>
                <p:nvPr/>
              </p:nvPicPr>
              <p:blipFill>
                <a:blip r:embed="rId217"/>
                <a:stretch>
                  <a:fillRect/>
                </a:stretch>
              </p:blipFill>
              <p:spPr>
                <a:xfrm>
                  <a:off x="8110103" y="3381321"/>
                  <a:ext cx="213120" cy="111960"/>
                </a:xfrm>
                <a:prstGeom prst="rect">
                  <a:avLst/>
                </a:prstGeom>
              </p:spPr>
            </p:pic>
          </mc:Fallback>
        </mc:AlternateContent>
        <mc:AlternateContent xmlns:mc="http://schemas.openxmlformats.org/markup-compatibility/2006">
          <mc:Choice xmlns:p14="http://schemas.microsoft.com/office/powerpoint/2010/main" Requires="p14">
            <p:contentPart p14:bwMode="auto" r:id="rId218">
              <p14:nvContentPartPr>
                <p14:cNvPr id="98" name="Ink 97">
                  <a:extLst>
                    <a:ext uri="{FF2B5EF4-FFF2-40B4-BE49-F238E27FC236}">
                      <a16:creationId xmlns:a16="http://schemas.microsoft.com/office/drawing/2014/main" id="{2638BFD2-D272-A3A4-9050-2511ABA2E99B}"/>
                    </a:ext>
                  </a:extLst>
                </p14:cNvPr>
                <p14:cNvContentPartPr/>
                <p14:nvPr/>
              </p14:nvContentPartPr>
              <p14:xfrm>
                <a:off x="7619783" y="3725481"/>
                <a:ext cx="185040" cy="213840"/>
              </p14:xfrm>
            </p:contentPart>
          </mc:Choice>
          <mc:Fallback>
            <p:pic>
              <p:nvPicPr>
                <p:cNvPr id="98" name="Ink 97">
                  <a:extLst>
                    <a:ext uri="{FF2B5EF4-FFF2-40B4-BE49-F238E27FC236}">
                      <a16:creationId xmlns:a16="http://schemas.microsoft.com/office/drawing/2014/main" id="{2638BFD2-D272-A3A4-9050-2511ABA2E99B}"/>
                    </a:ext>
                  </a:extLst>
                </p:cNvPr>
                <p:cNvPicPr/>
                <p:nvPr/>
              </p:nvPicPr>
              <p:blipFill>
                <a:blip r:embed="rId219"/>
                <a:stretch>
                  <a:fillRect/>
                </a:stretch>
              </p:blipFill>
              <p:spPr>
                <a:xfrm>
                  <a:off x="7610783" y="3716841"/>
                  <a:ext cx="202680" cy="231480"/>
                </a:xfrm>
                <a:prstGeom prst="rect">
                  <a:avLst/>
                </a:prstGeom>
              </p:spPr>
            </p:pic>
          </mc:Fallback>
        </mc:AlternateContent>
        <mc:AlternateContent xmlns:mc="http://schemas.openxmlformats.org/markup-compatibility/2006">
          <mc:Choice xmlns:p14="http://schemas.microsoft.com/office/powerpoint/2010/main" Requires="p14">
            <p:contentPart p14:bwMode="auto" r:id="rId220">
              <p14:nvContentPartPr>
                <p14:cNvPr id="99" name="Ink 98">
                  <a:extLst>
                    <a:ext uri="{FF2B5EF4-FFF2-40B4-BE49-F238E27FC236}">
                      <a16:creationId xmlns:a16="http://schemas.microsoft.com/office/drawing/2014/main" id="{F0BC2410-AF46-4EBB-C53B-2F6BBFD706FC}"/>
                    </a:ext>
                  </a:extLst>
                </p14:cNvPr>
                <p14:cNvContentPartPr/>
                <p14:nvPr/>
              </p14:nvContentPartPr>
              <p14:xfrm>
                <a:off x="7810583" y="3780201"/>
                <a:ext cx="29880" cy="112320"/>
              </p14:xfrm>
            </p:contentPart>
          </mc:Choice>
          <mc:Fallback>
            <p:pic>
              <p:nvPicPr>
                <p:cNvPr id="99" name="Ink 98">
                  <a:extLst>
                    <a:ext uri="{FF2B5EF4-FFF2-40B4-BE49-F238E27FC236}">
                      <a16:creationId xmlns:a16="http://schemas.microsoft.com/office/drawing/2014/main" id="{F0BC2410-AF46-4EBB-C53B-2F6BBFD706FC}"/>
                    </a:ext>
                  </a:extLst>
                </p:cNvPr>
                <p:cNvPicPr/>
                <p:nvPr/>
              </p:nvPicPr>
              <p:blipFill>
                <a:blip r:embed="rId221"/>
                <a:stretch>
                  <a:fillRect/>
                </a:stretch>
              </p:blipFill>
              <p:spPr>
                <a:xfrm>
                  <a:off x="7801583" y="3771561"/>
                  <a:ext cx="47520" cy="129960"/>
                </a:xfrm>
                <a:prstGeom prst="rect">
                  <a:avLst/>
                </a:prstGeom>
              </p:spPr>
            </p:pic>
          </mc:Fallback>
        </mc:AlternateContent>
        <mc:AlternateContent xmlns:mc="http://schemas.openxmlformats.org/markup-compatibility/2006">
          <mc:Choice xmlns:p14="http://schemas.microsoft.com/office/powerpoint/2010/main" Requires="p14">
            <p:contentPart p14:bwMode="auto" r:id="rId222">
              <p14:nvContentPartPr>
                <p14:cNvPr id="100" name="Ink 99">
                  <a:extLst>
                    <a:ext uri="{FF2B5EF4-FFF2-40B4-BE49-F238E27FC236}">
                      <a16:creationId xmlns:a16="http://schemas.microsoft.com/office/drawing/2014/main" id="{5BF313E2-7758-B03A-0670-A7786C3DBD6D}"/>
                    </a:ext>
                  </a:extLst>
                </p14:cNvPr>
                <p14:cNvContentPartPr/>
                <p14:nvPr/>
              </p14:nvContentPartPr>
              <p14:xfrm>
                <a:off x="7750103" y="3736641"/>
                <a:ext cx="165960" cy="185400"/>
              </p14:xfrm>
            </p:contentPart>
          </mc:Choice>
          <mc:Fallback>
            <p:pic>
              <p:nvPicPr>
                <p:cNvPr id="100" name="Ink 99">
                  <a:extLst>
                    <a:ext uri="{FF2B5EF4-FFF2-40B4-BE49-F238E27FC236}">
                      <a16:creationId xmlns:a16="http://schemas.microsoft.com/office/drawing/2014/main" id="{5BF313E2-7758-B03A-0670-A7786C3DBD6D}"/>
                    </a:ext>
                  </a:extLst>
                </p:cNvPr>
                <p:cNvPicPr/>
                <p:nvPr/>
              </p:nvPicPr>
              <p:blipFill>
                <a:blip r:embed="rId223"/>
                <a:stretch>
                  <a:fillRect/>
                </a:stretch>
              </p:blipFill>
              <p:spPr>
                <a:xfrm>
                  <a:off x="7741463" y="3727641"/>
                  <a:ext cx="183600" cy="203040"/>
                </a:xfrm>
                <a:prstGeom prst="rect">
                  <a:avLst/>
                </a:prstGeom>
              </p:spPr>
            </p:pic>
          </mc:Fallback>
        </mc:AlternateContent>
        <mc:AlternateContent xmlns:mc="http://schemas.openxmlformats.org/markup-compatibility/2006">
          <mc:Choice xmlns:p14="http://schemas.microsoft.com/office/powerpoint/2010/main" Requires="p14">
            <p:contentPart p14:bwMode="auto" r:id="rId224">
              <p14:nvContentPartPr>
                <p14:cNvPr id="101" name="Ink 100">
                  <a:extLst>
                    <a:ext uri="{FF2B5EF4-FFF2-40B4-BE49-F238E27FC236}">
                      <a16:creationId xmlns:a16="http://schemas.microsoft.com/office/drawing/2014/main" id="{B4BA1014-DA8E-79C1-27B2-0146D96B1CBE}"/>
                    </a:ext>
                  </a:extLst>
                </p14:cNvPr>
                <p14:cNvContentPartPr/>
                <p14:nvPr/>
              </p14:nvContentPartPr>
              <p14:xfrm>
                <a:off x="7950263" y="3712521"/>
                <a:ext cx="144000" cy="199440"/>
              </p14:xfrm>
            </p:contentPart>
          </mc:Choice>
          <mc:Fallback>
            <p:pic>
              <p:nvPicPr>
                <p:cNvPr id="101" name="Ink 100">
                  <a:extLst>
                    <a:ext uri="{FF2B5EF4-FFF2-40B4-BE49-F238E27FC236}">
                      <a16:creationId xmlns:a16="http://schemas.microsoft.com/office/drawing/2014/main" id="{B4BA1014-DA8E-79C1-27B2-0146D96B1CBE}"/>
                    </a:ext>
                  </a:extLst>
                </p:cNvPr>
                <p:cNvPicPr/>
                <p:nvPr/>
              </p:nvPicPr>
              <p:blipFill>
                <a:blip r:embed="rId225"/>
                <a:stretch>
                  <a:fillRect/>
                </a:stretch>
              </p:blipFill>
              <p:spPr>
                <a:xfrm>
                  <a:off x="7941623" y="3703881"/>
                  <a:ext cx="161640" cy="217080"/>
                </a:xfrm>
                <a:prstGeom prst="rect">
                  <a:avLst/>
                </a:prstGeom>
              </p:spPr>
            </p:pic>
          </mc:Fallback>
        </mc:AlternateContent>
        <mc:AlternateContent xmlns:mc="http://schemas.openxmlformats.org/markup-compatibility/2006">
          <mc:Choice xmlns:p14="http://schemas.microsoft.com/office/powerpoint/2010/main" Requires="p14">
            <p:contentPart p14:bwMode="auto" r:id="rId226">
              <p14:nvContentPartPr>
                <p14:cNvPr id="102" name="Ink 101">
                  <a:extLst>
                    <a:ext uri="{FF2B5EF4-FFF2-40B4-BE49-F238E27FC236}">
                      <a16:creationId xmlns:a16="http://schemas.microsoft.com/office/drawing/2014/main" id="{094908F6-E691-EF2F-2F12-0510C2F2EEA0}"/>
                    </a:ext>
                  </a:extLst>
                </p14:cNvPr>
                <p14:cNvContentPartPr/>
                <p14:nvPr/>
              </p14:nvContentPartPr>
              <p14:xfrm>
                <a:off x="8313503" y="3812961"/>
                <a:ext cx="18360" cy="55440"/>
              </p14:xfrm>
            </p:contentPart>
          </mc:Choice>
          <mc:Fallback>
            <p:pic>
              <p:nvPicPr>
                <p:cNvPr id="102" name="Ink 101">
                  <a:extLst>
                    <a:ext uri="{FF2B5EF4-FFF2-40B4-BE49-F238E27FC236}">
                      <a16:creationId xmlns:a16="http://schemas.microsoft.com/office/drawing/2014/main" id="{094908F6-E691-EF2F-2F12-0510C2F2EEA0}"/>
                    </a:ext>
                  </a:extLst>
                </p:cNvPr>
                <p:cNvPicPr/>
                <p:nvPr/>
              </p:nvPicPr>
              <p:blipFill>
                <a:blip r:embed="rId227"/>
                <a:stretch>
                  <a:fillRect/>
                </a:stretch>
              </p:blipFill>
              <p:spPr>
                <a:xfrm>
                  <a:off x="8304503" y="3804321"/>
                  <a:ext cx="36000" cy="73080"/>
                </a:xfrm>
                <a:prstGeom prst="rect">
                  <a:avLst/>
                </a:prstGeom>
              </p:spPr>
            </p:pic>
          </mc:Fallback>
        </mc:AlternateContent>
        <mc:AlternateContent xmlns:mc="http://schemas.openxmlformats.org/markup-compatibility/2006">
          <mc:Choice xmlns:p14="http://schemas.microsoft.com/office/powerpoint/2010/main" Requires="p14">
            <p:contentPart p14:bwMode="auto" r:id="rId228">
              <p14:nvContentPartPr>
                <p14:cNvPr id="103" name="Ink 102">
                  <a:extLst>
                    <a:ext uri="{FF2B5EF4-FFF2-40B4-BE49-F238E27FC236}">
                      <a16:creationId xmlns:a16="http://schemas.microsoft.com/office/drawing/2014/main" id="{A3115E3A-E458-2F91-B52A-3668A20A8840}"/>
                    </a:ext>
                  </a:extLst>
                </p14:cNvPr>
                <p14:cNvContentPartPr/>
                <p14:nvPr/>
              </p14:nvContentPartPr>
              <p14:xfrm>
                <a:off x="8423303" y="3663201"/>
                <a:ext cx="120600" cy="174600"/>
              </p14:xfrm>
            </p:contentPart>
          </mc:Choice>
          <mc:Fallback>
            <p:pic>
              <p:nvPicPr>
                <p:cNvPr id="103" name="Ink 102">
                  <a:extLst>
                    <a:ext uri="{FF2B5EF4-FFF2-40B4-BE49-F238E27FC236}">
                      <a16:creationId xmlns:a16="http://schemas.microsoft.com/office/drawing/2014/main" id="{A3115E3A-E458-2F91-B52A-3668A20A8840}"/>
                    </a:ext>
                  </a:extLst>
                </p:cNvPr>
                <p:cNvPicPr/>
                <p:nvPr/>
              </p:nvPicPr>
              <p:blipFill>
                <a:blip r:embed="rId229"/>
                <a:stretch>
                  <a:fillRect/>
                </a:stretch>
              </p:blipFill>
              <p:spPr>
                <a:xfrm>
                  <a:off x="8414663" y="3654201"/>
                  <a:ext cx="138240" cy="192240"/>
                </a:xfrm>
                <a:prstGeom prst="rect">
                  <a:avLst/>
                </a:prstGeom>
              </p:spPr>
            </p:pic>
          </mc:Fallback>
        </mc:AlternateContent>
        <mc:AlternateContent xmlns:mc="http://schemas.openxmlformats.org/markup-compatibility/2006">
          <mc:Choice xmlns:p14="http://schemas.microsoft.com/office/powerpoint/2010/main" Requires="p14">
            <p:contentPart p14:bwMode="auto" r:id="rId230">
              <p14:nvContentPartPr>
                <p14:cNvPr id="104" name="Ink 103">
                  <a:extLst>
                    <a:ext uri="{FF2B5EF4-FFF2-40B4-BE49-F238E27FC236}">
                      <a16:creationId xmlns:a16="http://schemas.microsoft.com/office/drawing/2014/main" id="{ABA3CE5E-B166-4735-6F13-6B0605B6FCC9}"/>
                    </a:ext>
                  </a:extLst>
                </p14:cNvPr>
                <p14:cNvContentPartPr/>
                <p14:nvPr/>
              </p14:nvContentPartPr>
              <p14:xfrm>
                <a:off x="8585303" y="3671841"/>
                <a:ext cx="112320" cy="157680"/>
              </p14:xfrm>
            </p:contentPart>
          </mc:Choice>
          <mc:Fallback>
            <p:pic>
              <p:nvPicPr>
                <p:cNvPr id="104" name="Ink 103">
                  <a:extLst>
                    <a:ext uri="{FF2B5EF4-FFF2-40B4-BE49-F238E27FC236}">
                      <a16:creationId xmlns:a16="http://schemas.microsoft.com/office/drawing/2014/main" id="{ABA3CE5E-B166-4735-6F13-6B0605B6FCC9}"/>
                    </a:ext>
                  </a:extLst>
                </p:cNvPr>
                <p:cNvPicPr/>
                <p:nvPr/>
              </p:nvPicPr>
              <p:blipFill>
                <a:blip r:embed="rId231"/>
                <a:stretch>
                  <a:fillRect/>
                </a:stretch>
              </p:blipFill>
              <p:spPr>
                <a:xfrm>
                  <a:off x="8576303" y="3662841"/>
                  <a:ext cx="129960" cy="175320"/>
                </a:xfrm>
                <a:prstGeom prst="rect">
                  <a:avLst/>
                </a:prstGeom>
              </p:spPr>
            </p:pic>
          </mc:Fallback>
        </mc:AlternateContent>
        <mc:AlternateContent xmlns:mc="http://schemas.openxmlformats.org/markup-compatibility/2006">
          <mc:Choice xmlns:p14="http://schemas.microsoft.com/office/powerpoint/2010/main" Requires="p14">
            <p:contentPart p14:bwMode="auto" r:id="rId232">
              <p14:nvContentPartPr>
                <p14:cNvPr id="105" name="Ink 104">
                  <a:extLst>
                    <a:ext uri="{FF2B5EF4-FFF2-40B4-BE49-F238E27FC236}">
                      <a16:creationId xmlns:a16="http://schemas.microsoft.com/office/drawing/2014/main" id="{5DF79806-BE65-BE03-CECE-2E4BE6FF9997}"/>
                    </a:ext>
                  </a:extLst>
                </p14:cNvPr>
                <p14:cNvContentPartPr/>
                <p14:nvPr/>
              </p14:nvContentPartPr>
              <p14:xfrm>
                <a:off x="8741183" y="3680121"/>
                <a:ext cx="81360" cy="141840"/>
              </p14:xfrm>
            </p:contentPart>
          </mc:Choice>
          <mc:Fallback>
            <p:pic>
              <p:nvPicPr>
                <p:cNvPr id="105" name="Ink 104">
                  <a:extLst>
                    <a:ext uri="{FF2B5EF4-FFF2-40B4-BE49-F238E27FC236}">
                      <a16:creationId xmlns:a16="http://schemas.microsoft.com/office/drawing/2014/main" id="{5DF79806-BE65-BE03-CECE-2E4BE6FF9997}"/>
                    </a:ext>
                  </a:extLst>
                </p:cNvPr>
                <p:cNvPicPr/>
                <p:nvPr/>
              </p:nvPicPr>
              <p:blipFill>
                <a:blip r:embed="rId233"/>
                <a:stretch>
                  <a:fillRect/>
                </a:stretch>
              </p:blipFill>
              <p:spPr>
                <a:xfrm>
                  <a:off x="8732543" y="3671481"/>
                  <a:ext cx="99000" cy="159480"/>
                </a:xfrm>
                <a:prstGeom prst="rect">
                  <a:avLst/>
                </a:prstGeom>
              </p:spPr>
            </p:pic>
          </mc:Fallback>
        </mc:AlternateContent>
        <mc:AlternateContent xmlns:mc="http://schemas.openxmlformats.org/markup-compatibility/2006">
          <mc:Choice xmlns:p14="http://schemas.microsoft.com/office/powerpoint/2010/main" Requires="p14">
            <p:contentPart p14:bwMode="auto" r:id="rId234">
              <p14:nvContentPartPr>
                <p14:cNvPr id="106" name="Ink 105">
                  <a:extLst>
                    <a:ext uri="{FF2B5EF4-FFF2-40B4-BE49-F238E27FC236}">
                      <a16:creationId xmlns:a16="http://schemas.microsoft.com/office/drawing/2014/main" id="{4FB951D5-FCA5-5435-4B65-380B7B3CEB9A}"/>
                    </a:ext>
                  </a:extLst>
                </p14:cNvPr>
                <p14:cNvContentPartPr/>
                <p14:nvPr/>
              </p14:nvContentPartPr>
              <p14:xfrm>
                <a:off x="8875463" y="3627921"/>
                <a:ext cx="73080" cy="147600"/>
              </p14:xfrm>
            </p:contentPart>
          </mc:Choice>
          <mc:Fallback>
            <p:pic>
              <p:nvPicPr>
                <p:cNvPr id="106" name="Ink 105">
                  <a:extLst>
                    <a:ext uri="{FF2B5EF4-FFF2-40B4-BE49-F238E27FC236}">
                      <a16:creationId xmlns:a16="http://schemas.microsoft.com/office/drawing/2014/main" id="{4FB951D5-FCA5-5435-4B65-380B7B3CEB9A}"/>
                    </a:ext>
                  </a:extLst>
                </p:cNvPr>
                <p:cNvPicPr/>
                <p:nvPr/>
              </p:nvPicPr>
              <p:blipFill>
                <a:blip r:embed="rId235"/>
                <a:stretch>
                  <a:fillRect/>
                </a:stretch>
              </p:blipFill>
              <p:spPr>
                <a:xfrm>
                  <a:off x="8866463" y="3618921"/>
                  <a:ext cx="90720" cy="165240"/>
                </a:xfrm>
                <a:prstGeom prst="rect">
                  <a:avLst/>
                </a:prstGeom>
              </p:spPr>
            </p:pic>
          </mc:Fallback>
        </mc:AlternateContent>
        <mc:AlternateContent xmlns:mc="http://schemas.openxmlformats.org/markup-compatibility/2006">
          <mc:Choice xmlns:p14="http://schemas.microsoft.com/office/powerpoint/2010/main" Requires="p14">
            <p:contentPart p14:bwMode="auto" r:id="rId236">
              <p14:nvContentPartPr>
                <p14:cNvPr id="107" name="Ink 106">
                  <a:extLst>
                    <a:ext uri="{FF2B5EF4-FFF2-40B4-BE49-F238E27FC236}">
                      <a16:creationId xmlns:a16="http://schemas.microsoft.com/office/drawing/2014/main" id="{21FD0CAB-1F32-28B6-B99C-F2443B63B037}"/>
                    </a:ext>
                  </a:extLst>
                </p14:cNvPr>
                <p14:cNvContentPartPr/>
                <p14:nvPr/>
              </p14:nvContentPartPr>
              <p14:xfrm>
                <a:off x="8983103" y="3542241"/>
                <a:ext cx="7200" cy="246600"/>
              </p14:xfrm>
            </p:contentPart>
          </mc:Choice>
          <mc:Fallback>
            <p:pic>
              <p:nvPicPr>
                <p:cNvPr id="107" name="Ink 106">
                  <a:extLst>
                    <a:ext uri="{FF2B5EF4-FFF2-40B4-BE49-F238E27FC236}">
                      <a16:creationId xmlns:a16="http://schemas.microsoft.com/office/drawing/2014/main" id="{21FD0CAB-1F32-28B6-B99C-F2443B63B037}"/>
                    </a:ext>
                  </a:extLst>
                </p:cNvPr>
                <p:cNvPicPr/>
                <p:nvPr/>
              </p:nvPicPr>
              <p:blipFill>
                <a:blip r:embed="rId237"/>
                <a:stretch>
                  <a:fillRect/>
                </a:stretch>
              </p:blipFill>
              <p:spPr>
                <a:xfrm>
                  <a:off x="8974463" y="3533241"/>
                  <a:ext cx="24840" cy="264240"/>
                </a:xfrm>
                <a:prstGeom prst="rect">
                  <a:avLst/>
                </a:prstGeom>
              </p:spPr>
            </p:pic>
          </mc:Fallback>
        </mc:AlternateContent>
        <mc:AlternateContent xmlns:mc="http://schemas.openxmlformats.org/markup-compatibility/2006">
          <mc:Choice xmlns:p14="http://schemas.microsoft.com/office/powerpoint/2010/main" Requires="p14">
            <p:contentPart p14:bwMode="auto" r:id="rId238">
              <p14:nvContentPartPr>
                <p14:cNvPr id="108" name="Ink 107">
                  <a:extLst>
                    <a:ext uri="{FF2B5EF4-FFF2-40B4-BE49-F238E27FC236}">
                      <a16:creationId xmlns:a16="http://schemas.microsoft.com/office/drawing/2014/main" id="{A9C9FC2B-AB35-D6EF-B81C-BF2B251298EA}"/>
                    </a:ext>
                  </a:extLst>
                </p14:cNvPr>
                <p14:cNvContentPartPr/>
                <p14:nvPr/>
              </p14:nvContentPartPr>
              <p14:xfrm>
                <a:off x="8990663" y="3512721"/>
                <a:ext cx="286920" cy="246960"/>
              </p14:xfrm>
            </p:contentPart>
          </mc:Choice>
          <mc:Fallback>
            <p:pic>
              <p:nvPicPr>
                <p:cNvPr id="108" name="Ink 107">
                  <a:extLst>
                    <a:ext uri="{FF2B5EF4-FFF2-40B4-BE49-F238E27FC236}">
                      <a16:creationId xmlns:a16="http://schemas.microsoft.com/office/drawing/2014/main" id="{A9C9FC2B-AB35-D6EF-B81C-BF2B251298EA}"/>
                    </a:ext>
                  </a:extLst>
                </p:cNvPr>
                <p:cNvPicPr/>
                <p:nvPr/>
              </p:nvPicPr>
              <p:blipFill>
                <a:blip r:embed="rId239"/>
                <a:stretch>
                  <a:fillRect/>
                </a:stretch>
              </p:blipFill>
              <p:spPr>
                <a:xfrm>
                  <a:off x="8981663" y="3504081"/>
                  <a:ext cx="304560" cy="264600"/>
                </a:xfrm>
                <a:prstGeom prst="rect">
                  <a:avLst/>
                </a:prstGeom>
              </p:spPr>
            </p:pic>
          </mc:Fallback>
        </mc:AlternateContent>
        <mc:AlternateContent xmlns:mc="http://schemas.openxmlformats.org/markup-compatibility/2006">
          <mc:Choice xmlns:p14="http://schemas.microsoft.com/office/powerpoint/2010/main" Requires="p14">
            <p:contentPart p14:bwMode="auto" r:id="rId240">
              <p14:nvContentPartPr>
                <p14:cNvPr id="109" name="Ink 108">
                  <a:extLst>
                    <a:ext uri="{FF2B5EF4-FFF2-40B4-BE49-F238E27FC236}">
                      <a16:creationId xmlns:a16="http://schemas.microsoft.com/office/drawing/2014/main" id="{05A608F0-1C35-E562-38F4-F7BB5758C0B8}"/>
                    </a:ext>
                  </a:extLst>
                </p14:cNvPr>
                <p14:cNvContentPartPr/>
                <p14:nvPr/>
              </p14:nvContentPartPr>
              <p14:xfrm>
                <a:off x="9250583" y="3616041"/>
                <a:ext cx="120240" cy="121320"/>
              </p14:xfrm>
            </p:contentPart>
          </mc:Choice>
          <mc:Fallback>
            <p:pic>
              <p:nvPicPr>
                <p:cNvPr id="109" name="Ink 108">
                  <a:extLst>
                    <a:ext uri="{FF2B5EF4-FFF2-40B4-BE49-F238E27FC236}">
                      <a16:creationId xmlns:a16="http://schemas.microsoft.com/office/drawing/2014/main" id="{05A608F0-1C35-E562-38F4-F7BB5758C0B8}"/>
                    </a:ext>
                  </a:extLst>
                </p:cNvPr>
                <p:cNvPicPr/>
                <p:nvPr/>
              </p:nvPicPr>
              <p:blipFill>
                <a:blip r:embed="rId241"/>
                <a:stretch>
                  <a:fillRect/>
                </a:stretch>
              </p:blipFill>
              <p:spPr>
                <a:xfrm>
                  <a:off x="9241583" y="3607401"/>
                  <a:ext cx="137880" cy="138960"/>
                </a:xfrm>
                <a:prstGeom prst="rect">
                  <a:avLst/>
                </a:prstGeom>
              </p:spPr>
            </p:pic>
          </mc:Fallback>
        </mc:AlternateContent>
        <mc:AlternateContent xmlns:mc="http://schemas.openxmlformats.org/markup-compatibility/2006">
          <mc:Choice xmlns:p14="http://schemas.microsoft.com/office/powerpoint/2010/main" Requires="p14">
            <p:contentPart p14:bwMode="auto" r:id="rId242">
              <p14:nvContentPartPr>
                <p14:cNvPr id="110" name="Ink 109">
                  <a:extLst>
                    <a:ext uri="{FF2B5EF4-FFF2-40B4-BE49-F238E27FC236}">
                      <a16:creationId xmlns:a16="http://schemas.microsoft.com/office/drawing/2014/main" id="{FDF0D7A4-3F12-3527-CE72-4F90F362EEE6}"/>
                    </a:ext>
                  </a:extLst>
                </p14:cNvPr>
                <p14:cNvContentPartPr/>
                <p14:nvPr/>
              </p14:nvContentPartPr>
              <p14:xfrm>
                <a:off x="9373343" y="3521361"/>
                <a:ext cx="10080" cy="51120"/>
              </p14:xfrm>
            </p:contentPart>
          </mc:Choice>
          <mc:Fallback>
            <p:pic>
              <p:nvPicPr>
                <p:cNvPr id="110" name="Ink 109">
                  <a:extLst>
                    <a:ext uri="{FF2B5EF4-FFF2-40B4-BE49-F238E27FC236}">
                      <a16:creationId xmlns:a16="http://schemas.microsoft.com/office/drawing/2014/main" id="{FDF0D7A4-3F12-3527-CE72-4F90F362EEE6}"/>
                    </a:ext>
                  </a:extLst>
                </p:cNvPr>
                <p:cNvPicPr/>
                <p:nvPr/>
              </p:nvPicPr>
              <p:blipFill>
                <a:blip r:embed="rId243"/>
                <a:stretch>
                  <a:fillRect/>
                </a:stretch>
              </p:blipFill>
              <p:spPr>
                <a:xfrm>
                  <a:off x="9364343" y="3512361"/>
                  <a:ext cx="27720" cy="68760"/>
                </a:xfrm>
                <a:prstGeom prst="rect">
                  <a:avLst/>
                </a:prstGeom>
              </p:spPr>
            </p:pic>
          </mc:Fallback>
        </mc:AlternateContent>
        <mc:AlternateContent xmlns:mc="http://schemas.openxmlformats.org/markup-compatibility/2006">
          <mc:Choice xmlns:p14="http://schemas.microsoft.com/office/powerpoint/2010/main" Requires="p14">
            <p:contentPart p14:bwMode="auto" r:id="rId244">
              <p14:nvContentPartPr>
                <p14:cNvPr id="111" name="Ink 110">
                  <a:extLst>
                    <a:ext uri="{FF2B5EF4-FFF2-40B4-BE49-F238E27FC236}">
                      <a16:creationId xmlns:a16="http://schemas.microsoft.com/office/drawing/2014/main" id="{50166AAD-DE40-14F6-0F40-0F128D5F6826}"/>
                    </a:ext>
                  </a:extLst>
                </p14:cNvPr>
                <p14:cNvContentPartPr/>
                <p14:nvPr/>
              </p14:nvContentPartPr>
              <p14:xfrm>
                <a:off x="9433823" y="3583641"/>
                <a:ext cx="325440" cy="156600"/>
              </p14:xfrm>
            </p:contentPart>
          </mc:Choice>
          <mc:Fallback>
            <p:pic>
              <p:nvPicPr>
                <p:cNvPr id="111" name="Ink 110">
                  <a:extLst>
                    <a:ext uri="{FF2B5EF4-FFF2-40B4-BE49-F238E27FC236}">
                      <a16:creationId xmlns:a16="http://schemas.microsoft.com/office/drawing/2014/main" id="{50166AAD-DE40-14F6-0F40-0F128D5F6826}"/>
                    </a:ext>
                  </a:extLst>
                </p:cNvPr>
                <p:cNvPicPr/>
                <p:nvPr/>
              </p:nvPicPr>
              <p:blipFill>
                <a:blip r:embed="rId245"/>
                <a:stretch>
                  <a:fillRect/>
                </a:stretch>
              </p:blipFill>
              <p:spPr>
                <a:xfrm>
                  <a:off x="9425183" y="3575001"/>
                  <a:ext cx="343080" cy="174240"/>
                </a:xfrm>
                <a:prstGeom prst="rect">
                  <a:avLst/>
                </a:prstGeom>
              </p:spPr>
            </p:pic>
          </mc:Fallback>
        </mc:AlternateContent>
        <mc:AlternateContent xmlns:mc="http://schemas.openxmlformats.org/markup-compatibility/2006">
          <mc:Choice xmlns:p14="http://schemas.microsoft.com/office/powerpoint/2010/main" Requires="p14">
            <p:contentPart p14:bwMode="auto" r:id="rId246">
              <p14:nvContentPartPr>
                <p14:cNvPr id="113" name="Ink 112">
                  <a:extLst>
                    <a:ext uri="{FF2B5EF4-FFF2-40B4-BE49-F238E27FC236}">
                      <a16:creationId xmlns:a16="http://schemas.microsoft.com/office/drawing/2014/main" id="{BA2B9F28-92C7-355F-9FB7-F0AAFF84D73F}"/>
                    </a:ext>
                  </a:extLst>
                </p14:cNvPr>
                <p14:cNvContentPartPr/>
                <p14:nvPr/>
              </p14:nvContentPartPr>
              <p14:xfrm>
                <a:off x="7446263" y="4265481"/>
                <a:ext cx="46440" cy="19800"/>
              </p14:xfrm>
            </p:contentPart>
          </mc:Choice>
          <mc:Fallback>
            <p:pic>
              <p:nvPicPr>
                <p:cNvPr id="113" name="Ink 112">
                  <a:extLst>
                    <a:ext uri="{FF2B5EF4-FFF2-40B4-BE49-F238E27FC236}">
                      <a16:creationId xmlns:a16="http://schemas.microsoft.com/office/drawing/2014/main" id="{BA2B9F28-92C7-355F-9FB7-F0AAFF84D73F}"/>
                    </a:ext>
                  </a:extLst>
                </p:cNvPr>
                <p:cNvPicPr/>
                <p:nvPr/>
              </p:nvPicPr>
              <p:blipFill>
                <a:blip r:embed="rId247"/>
                <a:stretch>
                  <a:fillRect/>
                </a:stretch>
              </p:blipFill>
              <p:spPr>
                <a:xfrm>
                  <a:off x="7437623" y="4256841"/>
                  <a:ext cx="64080" cy="37440"/>
                </a:xfrm>
                <a:prstGeom prst="rect">
                  <a:avLst/>
                </a:prstGeom>
              </p:spPr>
            </p:pic>
          </mc:Fallback>
        </mc:AlternateContent>
        <mc:AlternateContent xmlns:mc="http://schemas.openxmlformats.org/markup-compatibility/2006">
          <mc:Choice xmlns:p14="http://schemas.microsoft.com/office/powerpoint/2010/main" Requires="p14">
            <p:contentPart p14:bwMode="auto" r:id="rId248">
              <p14:nvContentPartPr>
                <p14:cNvPr id="114" name="Ink 113">
                  <a:extLst>
                    <a:ext uri="{FF2B5EF4-FFF2-40B4-BE49-F238E27FC236}">
                      <a16:creationId xmlns:a16="http://schemas.microsoft.com/office/drawing/2014/main" id="{44CFE6F0-2179-089E-195A-39CFD562DEBD}"/>
                    </a:ext>
                  </a:extLst>
                </p14:cNvPr>
                <p14:cNvContentPartPr/>
                <p14:nvPr/>
              </p14:nvContentPartPr>
              <p14:xfrm>
                <a:off x="7704383" y="4215441"/>
                <a:ext cx="224640" cy="243360"/>
              </p14:xfrm>
            </p:contentPart>
          </mc:Choice>
          <mc:Fallback>
            <p:pic>
              <p:nvPicPr>
                <p:cNvPr id="114" name="Ink 113">
                  <a:extLst>
                    <a:ext uri="{FF2B5EF4-FFF2-40B4-BE49-F238E27FC236}">
                      <a16:creationId xmlns:a16="http://schemas.microsoft.com/office/drawing/2014/main" id="{44CFE6F0-2179-089E-195A-39CFD562DEBD}"/>
                    </a:ext>
                  </a:extLst>
                </p:cNvPr>
                <p:cNvPicPr/>
                <p:nvPr/>
              </p:nvPicPr>
              <p:blipFill>
                <a:blip r:embed="rId249"/>
                <a:stretch>
                  <a:fillRect/>
                </a:stretch>
              </p:blipFill>
              <p:spPr>
                <a:xfrm>
                  <a:off x="7695743" y="4206441"/>
                  <a:ext cx="242280" cy="261000"/>
                </a:xfrm>
                <a:prstGeom prst="rect">
                  <a:avLst/>
                </a:prstGeom>
              </p:spPr>
            </p:pic>
          </mc:Fallback>
        </mc:AlternateContent>
        <mc:AlternateContent xmlns:mc="http://schemas.openxmlformats.org/markup-compatibility/2006">
          <mc:Choice xmlns:p14="http://schemas.microsoft.com/office/powerpoint/2010/main" Requires="p14">
            <p:contentPart p14:bwMode="auto" r:id="rId250">
              <p14:nvContentPartPr>
                <p14:cNvPr id="115" name="Ink 114">
                  <a:extLst>
                    <a:ext uri="{FF2B5EF4-FFF2-40B4-BE49-F238E27FC236}">
                      <a16:creationId xmlns:a16="http://schemas.microsoft.com/office/drawing/2014/main" id="{CE857E6B-89D3-840B-3DB3-B2939F9B9D20}"/>
                    </a:ext>
                  </a:extLst>
                </p14:cNvPr>
                <p14:cNvContentPartPr/>
                <p14:nvPr/>
              </p14:nvContentPartPr>
              <p14:xfrm>
                <a:off x="8031623" y="4206081"/>
                <a:ext cx="20160" cy="189360"/>
              </p14:xfrm>
            </p:contentPart>
          </mc:Choice>
          <mc:Fallback>
            <p:pic>
              <p:nvPicPr>
                <p:cNvPr id="115" name="Ink 114">
                  <a:extLst>
                    <a:ext uri="{FF2B5EF4-FFF2-40B4-BE49-F238E27FC236}">
                      <a16:creationId xmlns:a16="http://schemas.microsoft.com/office/drawing/2014/main" id="{CE857E6B-89D3-840B-3DB3-B2939F9B9D20}"/>
                    </a:ext>
                  </a:extLst>
                </p:cNvPr>
                <p:cNvPicPr/>
                <p:nvPr/>
              </p:nvPicPr>
              <p:blipFill>
                <a:blip r:embed="rId251"/>
                <a:stretch>
                  <a:fillRect/>
                </a:stretch>
              </p:blipFill>
              <p:spPr>
                <a:xfrm>
                  <a:off x="8022623" y="4197441"/>
                  <a:ext cx="37800" cy="207000"/>
                </a:xfrm>
                <a:prstGeom prst="rect">
                  <a:avLst/>
                </a:prstGeom>
              </p:spPr>
            </p:pic>
          </mc:Fallback>
        </mc:AlternateContent>
        <mc:AlternateContent xmlns:mc="http://schemas.openxmlformats.org/markup-compatibility/2006">
          <mc:Choice xmlns:p14="http://schemas.microsoft.com/office/powerpoint/2010/main" Requires="p14">
            <p:contentPart p14:bwMode="auto" r:id="rId252">
              <p14:nvContentPartPr>
                <p14:cNvPr id="116" name="Ink 115">
                  <a:extLst>
                    <a:ext uri="{FF2B5EF4-FFF2-40B4-BE49-F238E27FC236}">
                      <a16:creationId xmlns:a16="http://schemas.microsoft.com/office/drawing/2014/main" id="{B6193627-B664-8D40-E614-13D9D9601AA0}"/>
                    </a:ext>
                  </a:extLst>
                </p14:cNvPr>
                <p14:cNvContentPartPr/>
                <p14:nvPr/>
              </p14:nvContentPartPr>
              <p14:xfrm>
                <a:off x="8111903" y="4161801"/>
                <a:ext cx="158400" cy="241200"/>
              </p14:xfrm>
            </p:contentPart>
          </mc:Choice>
          <mc:Fallback>
            <p:pic>
              <p:nvPicPr>
                <p:cNvPr id="116" name="Ink 115">
                  <a:extLst>
                    <a:ext uri="{FF2B5EF4-FFF2-40B4-BE49-F238E27FC236}">
                      <a16:creationId xmlns:a16="http://schemas.microsoft.com/office/drawing/2014/main" id="{B6193627-B664-8D40-E614-13D9D9601AA0}"/>
                    </a:ext>
                  </a:extLst>
                </p:cNvPr>
                <p:cNvPicPr/>
                <p:nvPr/>
              </p:nvPicPr>
              <p:blipFill>
                <a:blip r:embed="rId253"/>
                <a:stretch>
                  <a:fillRect/>
                </a:stretch>
              </p:blipFill>
              <p:spPr>
                <a:xfrm>
                  <a:off x="8103263" y="4152801"/>
                  <a:ext cx="176040" cy="258840"/>
                </a:xfrm>
                <a:prstGeom prst="rect">
                  <a:avLst/>
                </a:prstGeom>
              </p:spPr>
            </p:pic>
          </mc:Fallback>
        </mc:AlternateContent>
        <mc:AlternateContent xmlns:mc="http://schemas.openxmlformats.org/markup-compatibility/2006">
          <mc:Choice xmlns:p14="http://schemas.microsoft.com/office/powerpoint/2010/main" Requires="p14">
            <p:contentPart p14:bwMode="auto" r:id="rId254">
              <p14:nvContentPartPr>
                <p14:cNvPr id="117" name="Ink 116">
                  <a:extLst>
                    <a:ext uri="{FF2B5EF4-FFF2-40B4-BE49-F238E27FC236}">
                      <a16:creationId xmlns:a16="http://schemas.microsoft.com/office/drawing/2014/main" id="{96FDECD1-9D97-A69F-6D11-10315749367B}"/>
                    </a:ext>
                  </a:extLst>
                </p14:cNvPr>
                <p14:cNvContentPartPr/>
                <p14:nvPr/>
              </p14:nvContentPartPr>
              <p14:xfrm>
                <a:off x="8444183" y="4028241"/>
                <a:ext cx="340920" cy="509400"/>
              </p14:xfrm>
            </p:contentPart>
          </mc:Choice>
          <mc:Fallback>
            <p:pic>
              <p:nvPicPr>
                <p:cNvPr id="117" name="Ink 116">
                  <a:extLst>
                    <a:ext uri="{FF2B5EF4-FFF2-40B4-BE49-F238E27FC236}">
                      <a16:creationId xmlns:a16="http://schemas.microsoft.com/office/drawing/2014/main" id="{96FDECD1-9D97-A69F-6D11-10315749367B}"/>
                    </a:ext>
                  </a:extLst>
                </p:cNvPr>
                <p:cNvPicPr/>
                <p:nvPr/>
              </p:nvPicPr>
              <p:blipFill>
                <a:blip r:embed="rId255"/>
                <a:stretch>
                  <a:fillRect/>
                </a:stretch>
              </p:blipFill>
              <p:spPr>
                <a:xfrm>
                  <a:off x="8435543" y="4019601"/>
                  <a:ext cx="358560" cy="527040"/>
                </a:xfrm>
                <a:prstGeom prst="rect">
                  <a:avLst/>
                </a:prstGeom>
              </p:spPr>
            </p:pic>
          </mc:Fallback>
        </mc:AlternateContent>
        <mc:AlternateContent xmlns:mc="http://schemas.openxmlformats.org/markup-compatibility/2006">
          <mc:Choice xmlns:p14="http://schemas.microsoft.com/office/powerpoint/2010/main" Requires="p14">
            <p:contentPart p14:bwMode="auto" r:id="rId256">
              <p14:nvContentPartPr>
                <p14:cNvPr id="119" name="Ink 118">
                  <a:extLst>
                    <a:ext uri="{FF2B5EF4-FFF2-40B4-BE49-F238E27FC236}">
                      <a16:creationId xmlns:a16="http://schemas.microsoft.com/office/drawing/2014/main" id="{F87D5E75-C82E-EA84-E42C-F3E38552186B}"/>
                    </a:ext>
                  </a:extLst>
                </p14:cNvPr>
                <p14:cNvContentPartPr/>
                <p14:nvPr/>
              </p14:nvContentPartPr>
              <p14:xfrm>
                <a:off x="8790503" y="4156761"/>
                <a:ext cx="272520" cy="171720"/>
              </p14:xfrm>
            </p:contentPart>
          </mc:Choice>
          <mc:Fallback>
            <p:pic>
              <p:nvPicPr>
                <p:cNvPr id="119" name="Ink 118">
                  <a:extLst>
                    <a:ext uri="{FF2B5EF4-FFF2-40B4-BE49-F238E27FC236}">
                      <a16:creationId xmlns:a16="http://schemas.microsoft.com/office/drawing/2014/main" id="{F87D5E75-C82E-EA84-E42C-F3E38552186B}"/>
                    </a:ext>
                  </a:extLst>
                </p:cNvPr>
                <p:cNvPicPr/>
                <p:nvPr/>
              </p:nvPicPr>
              <p:blipFill>
                <a:blip r:embed="rId257"/>
                <a:stretch>
                  <a:fillRect/>
                </a:stretch>
              </p:blipFill>
              <p:spPr>
                <a:xfrm>
                  <a:off x="8781503" y="4147761"/>
                  <a:ext cx="290160" cy="189360"/>
                </a:xfrm>
                <a:prstGeom prst="rect">
                  <a:avLst/>
                </a:prstGeom>
              </p:spPr>
            </p:pic>
          </mc:Fallback>
        </mc:AlternateContent>
        <mc:AlternateContent xmlns:mc="http://schemas.openxmlformats.org/markup-compatibility/2006">
          <mc:Choice xmlns:p14="http://schemas.microsoft.com/office/powerpoint/2010/main" Requires="p14">
            <p:contentPart p14:bwMode="auto" r:id="rId258">
              <p14:nvContentPartPr>
                <p14:cNvPr id="120" name="Ink 119">
                  <a:extLst>
                    <a:ext uri="{FF2B5EF4-FFF2-40B4-BE49-F238E27FC236}">
                      <a16:creationId xmlns:a16="http://schemas.microsoft.com/office/drawing/2014/main" id="{ABD49B58-338F-D7B6-C769-87640D04BF13}"/>
                    </a:ext>
                  </a:extLst>
                </p14:cNvPr>
                <p14:cNvContentPartPr/>
                <p14:nvPr/>
              </p14:nvContentPartPr>
              <p14:xfrm>
                <a:off x="9140423" y="4153881"/>
                <a:ext cx="168120" cy="113040"/>
              </p14:xfrm>
            </p:contentPart>
          </mc:Choice>
          <mc:Fallback>
            <p:pic>
              <p:nvPicPr>
                <p:cNvPr id="120" name="Ink 119">
                  <a:extLst>
                    <a:ext uri="{FF2B5EF4-FFF2-40B4-BE49-F238E27FC236}">
                      <a16:creationId xmlns:a16="http://schemas.microsoft.com/office/drawing/2014/main" id="{ABD49B58-338F-D7B6-C769-87640D04BF13}"/>
                    </a:ext>
                  </a:extLst>
                </p:cNvPr>
                <p:cNvPicPr/>
                <p:nvPr/>
              </p:nvPicPr>
              <p:blipFill>
                <a:blip r:embed="rId259"/>
                <a:stretch>
                  <a:fillRect/>
                </a:stretch>
              </p:blipFill>
              <p:spPr>
                <a:xfrm>
                  <a:off x="9131783" y="4145241"/>
                  <a:ext cx="185760" cy="130680"/>
                </a:xfrm>
                <a:prstGeom prst="rect">
                  <a:avLst/>
                </a:prstGeom>
              </p:spPr>
            </p:pic>
          </mc:Fallback>
        </mc:AlternateContent>
        <mc:AlternateContent xmlns:mc="http://schemas.openxmlformats.org/markup-compatibility/2006">
          <mc:Choice xmlns:p14="http://schemas.microsoft.com/office/powerpoint/2010/main" Requires="p14">
            <p:contentPart p14:bwMode="auto" r:id="rId260">
              <p14:nvContentPartPr>
                <p14:cNvPr id="121" name="Ink 120">
                  <a:extLst>
                    <a:ext uri="{FF2B5EF4-FFF2-40B4-BE49-F238E27FC236}">
                      <a16:creationId xmlns:a16="http://schemas.microsoft.com/office/drawing/2014/main" id="{E4A4D09F-8FD6-1842-7E30-95847F7D8E3A}"/>
                    </a:ext>
                  </a:extLst>
                </p14:cNvPr>
                <p14:cNvContentPartPr/>
                <p14:nvPr/>
              </p14:nvContentPartPr>
              <p14:xfrm>
                <a:off x="9336263" y="3972441"/>
                <a:ext cx="333720" cy="250200"/>
              </p14:xfrm>
            </p:contentPart>
          </mc:Choice>
          <mc:Fallback>
            <p:pic>
              <p:nvPicPr>
                <p:cNvPr id="121" name="Ink 120">
                  <a:extLst>
                    <a:ext uri="{FF2B5EF4-FFF2-40B4-BE49-F238E27FC236}">
                      <a16:creationId xmlns:a16="http://schemas.microsoft.com/office/drawing/2014/main" id="{E4A4D09F-8FD6-1842-7E30-95847F7D8E3A}"/>
                    </a:ext>
                  </a:extLst>
                </p:cNvPr>
                <p:cNvPicPr/>
                <p:nvPr/>
              </p:nvPicPr>
              <p:blipFill>
                <a:blip r:embed="rId261"/>
                <a:stretch>
                  <a:fillRect/>
                </a:stretch>
              </p:blipFill>
              <p:spPr>
                <a:xfrm>
                  <a:off x="9327263" y="3963441"/>
                  <a:ext cx="351360" cy="267840"/>
                </a:xfrm>
                <a:prstGeom prst="rect">
                  <a:avLst/>
                </a:prstGeom>
              </p:spPr>
            </p:pic>
          </mc:Fallback>
        </mc:AlternateContent>
        <mc:AlternateContent xmlns:mc="http://schemas.openxmlformats.org/markup-compatibility/2006">
          <mc:Choice xmlns:p14="http://schemas.microsoft.com/office/powerpoint/2010/main" Requires="p14">
            <p:contentPart p14:bwMode="auto" r:id="rId262">
              <p14:nvContentPartPr>
                <p14:cNvPr id="123" name="Ink 122">
                  <a:extLst>
                    <a:ext uri="{FF2B5EF4-FFF2-40B4-BE49-F238E27FC236}">
                      <a16:creationId xmlns:a16="http://schemas.microsoft.com/office/drawing/2014/main" id="{2AD34A41-8A3B-5CD2-23A1-A1643C250407}"/>
                    </a:ext>
                  </a:extLst>
                </p14:cNvPr>
                <p14:cNvContentPartPr/>
                <p14:nvPr/>
              </p14:nvContentPartPr>
              <p14:xfrm>
                <a:off x="9738743" y="4065321"/>
                <a:ext cx="362160" cy="51840"/>
              </p14:xfrm>
            </p:contentPart>
          </mc:Choice>
          <mc:Fallback>
            <p:pic>
              <p:nvPicPr>
                <p:cNvPr id="123" name="Ink 122">
                  <a:extLst>
                    <a:ext uri="{FF2B5EF4-FFF2-40B4-BE49-F238E27FC236}">
                      <a16:creationId xmlns:a16="http://schemas.microsoft.com/office/drawing/2014/main" id="{2AD34A41-8A3B-5CD2-23A1-A1643C250407}"/>
                    </a:ext>
                  </a:extLst>
                </p:cNvPr>
                <p:cNvPicPr/>
                <p:nvPr/>
              </p:nvPicPr>
              <p:blipFill>
                <a:blip r:embed="rId263"/>
                <a:stretch>
                  <a:fillRect/>
                </a:stretch>
              </p:blipFill>
              <p:spPr>
                <a:xfrm>
                  <a:off x="9730103" y="4056681"/>
                  <a:ext cx="379800" cy="69480"/>
                </a:xfrm>
                <a:prstGeom prst="rect">
                  <a:avLst/>
                </a:prstGeom>
              </p:spPr>
            </p:pic>
          </mc:Fallback>
        </mc:AlternateContent>
        <mc:AlternateContent xmlns:mc="http://schemas.openxmlformats.org/markup-compatibility/2006">
          <mc:Choice xmlns:p14="http://schemas.microsoft.com/office/powerpoint/2010/main" Requires="p14">
            <p:contentPart p14:bwMode="auto" r:id="rId264">
              <p14:nvContentPartPr>
                <p14:cNvPr id="124" name="Ink 123">
                  <a:extLst>
                    <a:ext uri="{FF2B5EF4-FFF2-40B4-BE49-F238E27FC236}">
                      <a16:creationId xmlns:a16="http://schemas.microsoft.com/office/drawing/2014/main" id="{AA4514AC-B069-3D7C-DE5F-907568E048BD}"/>
                    </a:ext>
                  </a:extLst>
                </p14:cNvPr>
                <p14:cNvContentPartPr/>
                <p14:nvPr/>
              </p14:nvContentPartPr>
              <p14:xfrm>
                <a:off x="10021343" y="4026441"/>
                <a:ext cx="125640" cy="104760"/>
              </p14:xfrm>
            </p:contentPart>
          </mc:Choice>
          <mc:Fallback>
            <p:pic>
              <p:nvPicPr>
                <p:cNvPr id="124" name="Ink 123">
                  <a:extLst>
                    <a:ext uri="{FF2B5EF4-FFF2-40B4-BE49-F238E27FC236}">
                      <a16:creationId xmlns:a16="http://schemas.microsoft.com/office/drawing/2014/main" id="{AA4514AC-B069-3D7C-DE5F-907568E048BD}"/>
                    </a:ext>
                  </a:extLst>
                </p:cNvPr>
                <p:cNvPicPr/>
                <p:nvPr/>
              </p:nvPicPr>
              <p:blipFill>
                <a:blip r:embed="rId265"/>
                <a:stretch>
                  <a:fillRect/>
                </a:stretch>
              </p:blipFill>
              <p:spPr>
                <a:xfrm>
                  <a:off x="10012703" y="4017441"/>
                  <a:ext cx="143280" cy="122400"/>
                </a:xfrm>
                <a:prstGeom prst="rect">
                  <a:avLst/>
                </a:prstGeom>
              </p:spPr>
            </p:pic>
          </mc:Fallback>
        </mc:AlternateContent>
        <mc:AlternateContent xmlns:mc="http://schemas.openxmlformats.org/markup-compatibility/2006">
          <mc:Choice xmlns:p14="http://schemas.microsoft.com/office/powerpoint/2010/main" Requires="p14">
            <p:contentPart p14:bwMode="auto" r:id="rId266">
              <p14:nvContentPartPr>
                <p14:cNvPr id="126" name="Ink 125">
                  <a:extLst>
                    <a:ext uri="{FF2B5EF4-FFF2-40B4-BE49-F238E27FC236}">
                      <a16:creationId xmlns:a16="http://schemas.microsoft.com/office/drawing/2014/main" id="{43B8357D-6D0F-4EFF-5147-1C3C0DCA4A8D}"/>
                    </a:ext>
                  </a:extLst>
                </p14:cNvPr>
                <p14:cNvContentPartPr/>
                <p14:nvPr/>
              </p14:nvContentPartPr>
              <p14:xfrm>
                <a:off x="10362263" y="3846081"/>
                <a:ext cx="20520" cy="160920"/>
              </p14:xfrm>
            </p:contentPart>
          </mc:Choice>
          <mc:Fallback>
            <p:pic>
              <p:nvPicPr>
                <p:cNvPr id="126" name="Ink 125">
                  <a:extLst>
                    <a:ext uri="{FF2B5EF4-FFF2-40B4-BE49-F238E27FC236}">
                      <a16:creationId xmlns:a16="http://schemas.microsoft.com/office/drawing/2014/main" id="{43B8357D-6D0F-4EFF-5147-1C3C0DCA4A8D}"/>
                    </a:ext>
                  </a:extLst>
                </p:cNvPr>
                <p:cNvPicPr/>
                <p:nvPr/>
              </p:nvPicPr>
              <p:blipFill>
                <a:blip r:embed="rId267"/>
                <a:stretch>
                  <a:fillRect/>
                </a:stretch>
              </p:blipFill>
              <p:spPr>
                <a:xfrm>
                  <a:off x="10353263" y="3837441"/>
                  <a:ext cx="38160" cy="178560"/>
                </a:xfrm>
                <a:prstGeom prst="rect">
                  <a:avLst/>
                </a:prstGeom>
              </p:spPr>
            </p:pic>
          </mc:Fallback>
        </mc:AlternateContent>
        <mc:AlternateContent xmlns:mc="http://schemas.openxmlformats.org/markup-compatibility/2006">
          <mc:Choice xmlns:p14="http://schemas.microsoft.com/office/powerpoint/2010/main" Requires="p14">
            <p:contentPart p14:bwMode="auto" r:id="rId268">
              <p14:nvContentPartPr>
                <p14:cNvPr id="127" name="Ink 126">
                  <a:extLst>
                    <a:ext uri="{FF2B5EF4-FFF2-40B4-BE49-F238E27FC236}">
                      <a16:creationId xmlns:a16="http://schemas.microsoft.com/office/drawing/2014/main" id="{D1067671-9FCF-F403-AF2F-69B2EFF0959D}"/>
                    </a:ext>
                  </a:extLst>
                </p14:cNvPr>
                <p14:cNvContentPartPr/>
                <p14:nvPr/>
              </p14:nvContentPartPr>
              <p14:xfrm>
                <a:off x="10464863" y="3936441"/>
                <a:ext cx="33840" cy="25560"/>
              </p14:xfrm>
            </p:contentPart>
          </mc:Choice>
          <mc:Fallback>
            <p:pic>
              <p:nvPicPr>
                <p:cNvPr id="127" name="Ink 126">
                  <a:extLst>
                    <a:ext uri="{FF2B5EF4-FFF2-40B4-BE49-F238E27FC236}">
                      <a16:creationId xmlns:a16="http://schemas.microsoft.com/office/drawing/2014/main" id="{D1067671-9FCF-F403-AF2F-69B2EFF0959D}"/>
                    </a:ext>
                  </a:extLst>
                </p:cNvPr>
                <p:cNvPicPr/>
                <p:nvPr/>
              </p:nvPicPr>
              <p:blipFill>
                <a:blip r:embed="rId269"/>
                <a:stretch>
                  <a:fillRect/>
                </a:stretch>
              </p:blipFill>
              <p:spPr>
                <a:xfrm>
                  <a:off x="10455863" y="3927801"/>
                  <a:ext cx="51480" cy="43200"/>
                </a:xfrm>
                <a:prstGeom prst="rect">
                  <a:avLst/>
                </a:prstGeom>
              </p:spPr>
            </p:pic>
          </mc:Fallback>
        </mc:AlternateContent>
        <mc:AlternateContent xmlns:mc="http://schemas.openxmlformats.org/markup-compatibility/2006">
          <mc:Choice xmlns:p14="http://schemas.microsoft.com/office/powerpoint/2010/main" Requires="p14">
            <p:contentPart p14:bwMode="auto" r:id="rId270">
              <p14:nvContentPartPr>
                <p14:cNvPr id="129" name="Ink 128">
                  <a:extLst>
                    <a:ext uri="{FF2B5EF4-FFF2-40B4-BE49-F238E27FC236}">
                      <a16:creationId xmlns:a16="http://schemas.microsoft.com/office/drawing/2014/main" id="{BC721131-86CF-0398-3DED-222B36209038}"/>
                    </a:ext>
                  </a:extLst>
                </p14:cNvPr>
                <p14:cNvContentPartPr/>
                <p14:nvPr/>
              </p14:nvContentPartPr>
              <p14:xfrm>
                <a:off x="10558463" y="3821241"/>
                <a:ext cx="120240" cy="160560"/>
              </p14:xfrm>
            </p:contentPart>
          </mc:Choice>
          <mc:Fallback>
            <p:pic>
              <p:nvPicPr>
                <p:cNvPr id="129" name="Ink 128">
                  <a:extLst>
                    <a:ext uri="{FF2B5EF4-FFF2-40B4-BE49-F238E27FC236}">
                      <a16:creationId xmlns:a16="http://schemas.microsoft.com/office/drawing/2014/main" id="{BC721131-86CF-0398-3DED-222B36209038}"/>
                    </a:ext>
                  </a:extLst>
                </p:cNvPr>
                <p:cNvPicPr/>
                <p:nvPr/>
              </p:nvPicPr>
              <p:blipFill>
                <a:blip r:embed="rId271"/>
                <a:stretch>
                  <a:fillRect/>
                </a:stretch>
              </p:blipFill>
              <p:spPr>
                <a:xfrm>
                  <a:off x="10549823" y="3812601"/>
                  <a:ext cx="137880" cy="178200"/>
                </a:xfrm>
                <a:prstGeom prst="rect">
                  <a:avLst/>
                </a:prstGeom>
              </p:spPr>
            </p:pic>
          </mc:Fallback>
        </mc:AlternateContent>
        <mc:AlternateContent xmlns:mc="http://schemas.openxmlformats.org/markup-compatibility/2006">
          <mc:Choice xmlns:p14="http://schemas.microsoft.com/office/powerpoint/2010/main" Requires="p14">
            <p:contentPart p14:bwMode="auto" r:id="rId272">
              <p14:nvContentPartPr>
                <p14:cNvPr id="130" name="Ink 129">
                  <a:extLst>
                    <a:ext uri="{FF2B5EF4-FFF2-40B4-BE49-F238E27FC236}">
                      <a16:creationId xmlns:a16="http://schemas.microsoft.com/office/drawing/2014/main" id="{A5CEE9D1-495B-34CC-919D-F77C56DB4490}"/>
                    </a:ext>
                  </a:extLst>
                </p14:cNvPr>
                <p14:cNvContentPartPr/>
                <p14:nvPr/>
              </p14:nvContentPartPr>
              <p14:xfrm>
                <a:off x="10716143" y="3806481"/>
                <a:ext cx="103320" cy="150120"/>
              </p14:xfrm>
            </p:contentPart>
          </mc:Choice>
          <mc:Fallback>
            <p:pic>
              <p:nvPicPr>
                <p:cNvPr id="130" name="Ink 129">
                  <a:extLst>
                    <a:ext uri="{FF2B5EF4-FFF2-40B4-BE49-F238E27FC236}">
                      <a16:creationId xmlns:a16="http://schemas.microsoft.com/office/drawing/2014/main" id="{A5CEE9D1-495B-34CC-919D-F77C56DB4490}"/>
                    </a:ext>
                  </a:extLst>
                </p:cNvPr>
                <p:cNvPicPr/>
                <p:nvPr/>
              </p:nvPicPr>
              <p:blipFill>
                <a:blip r:embed="rId273"/>
                <a:stretch>
                  <a:fillRect/>
                </a:stretch>
              </p:blipFill>
              <p:spPr>
                <a:xfrm>
                  <a:off x="10707503" y="3797481"/>
                  <a:ext cx="120960" cy="167760"/>
                </a:xfrm>
                <a:prstGeom prst="rect">
                  <a:avLst/>
                </a:prstGeom>
              </p:spPr>
            </p:pic>
          </mc:Fallback>
        </mc:AlternateContent>
        <mc:AlternateContent xmlns:mc="http://schemas.openxmlformats.org/markup-compatibility/2006">
          <mc:Choice xmlns:p14="http://schemas.microsoft.com/office/powerpoint/2010/main" Requires="p14">
            <p:contentPart p14:bwMode="auto" r:id="rId274">
              <p14:nvContentPartPr>
                <p14:cNvPr id="132" name="Ink 131">
                  <a:extLst>
                    <a:ext uri="{FF2B5EF4-FFF2-40B4-BE49-F238E27FC236}">
                      <a16:creationId xmlns:a16="http://schemas.microsoft.com/office/drawing/2014/main" id="{2BC90FF5-0453-A4B7-C7E1-E9B827ABD13C}"/>
                    </a:ext>
                  </a:extLst>
                </p14:cNvPr>
                <p14:cNvContentPartPr/>
                <p14:nvPr/>
              </p14:nvContentPartPr>
              <p14:xfrm>
                <a:off x="10565303" y="4084761"/>
                <a:ext cx="221040" cy="196560"/>
              </p14:xfrm>
            </p:contentPart>
          </mc:Choice>
          <mc:Fallback>
            <p:pic>
              <p:nvPicPr>
                <p:cNvPr id="132" name="Ink 131">
                  <a:extLst>
                    <a:ext uri="{FF2B5EF4-FFF2-40B4-BE49-F238E27FC236}">
                      <a16:creationId xmlns:a16="http://schemas.microsoft.com/office/drawing/2014/main" id="{2BC90FF5-0453-A4B7-C7E1-E9B827ABD13C}"/>
                    </a:ext>
                  </a:extLst>
                </p:cNvPr>
                <p:cNvPicPr/>
                <p:nvPr/>
              </p:nvPicPr>
              <p:blipFill>
                <a:blip r:embed="rId275"/>
                <a:stretch>
                  <a:fillRect/>
                </a:stretch>
              </p:blipFill>
              <p:spPr>
                <a:xfrm>
                  <a:off x="10556663" y="4075761"/>
                  <a:ext cx="238680" cy="214200"/>
                </a:xfrm>
                <a:prstGeom prst="rect">
                  <a:avLst/>
                </a:prstGeom>
              </p:spPr>
            </p:pic>
          </mc:Fallback>
        </mc:AlternateContent>
        <mc:AlternateContent xmlns:mc="http://schemas.openxmlformats.org/markup-compatibility/2006">
          <mc:Choice xmlns:p14="http://schemas.microsoft.com/office/powerpoint/2010/main" Requires="p14">
            <p:contentPart p14:bwMode="auto" r:id="rId276">
              <p14:nvContentPartPr>
                <p14:cNvPr id="133" name="Ink 132">
                  <a:extLst>
                    <a:ext uri="{FF2B5EF4-FFF2-40B4-BE49-F238E27FC236}">
                      <a16:creationId xmlns:a16="http://schemas.microsoft.com/office/drawing/2014/main" id="{33CB0C75-5EE0-C709-6FEF-D43A2629B329}"/>
                    </a:ext>
                  </a:extLst>
                </p14:cNvPr>
                <p14:cNvContentPartPr/>
                <p14:nvPr/>
              </p14:nvContentPartPr>
              <p14:xfrm>
                <a:off x="10888223" y="4146321"/>
                <a:ext cx="15480" cy="140760"/>
              </p14:xfrm>
            </p:contentPart>
          </mc:Choice>
          <mc:Fallback>
            <p:pic>
              <p:nvPicPr>
                <p:cNvPr id="133" name="Ink 132">
                  <a:extLst>
                    <a:ext uri="{FF2B5EF4-FFF2-40B4-BE49-F238E27FC236}">
                      <a16:creationId xmlns:a16="http://schemas.microsoft.com/office/drawing/2014/main" id="{33CB0C75-5EE0-C709-6FEF-D43A2629B329}"/>
                    </a:ext>
                  </a:extLst>
                </p:cNvPr>
                <p:cNvPicPr/>
                <p:nvPr/>
              </p:nvPicPr>
              <p:blipFill>
                <a:blip r:embed="rId277"/>
                <a:stretch>
                  <a:fillRect/>
                </a:stretch>
              </p:blipFill>
              <p:spPr>
                <a:xfrm>
                  <a:off x="10879583" y="4137321"/>
                  <a:ext cx="33120" cy="158400"/>
                </a:xfrm>
                <a:prstGeom prst="rect">
                  <a:avLst/>
                </a:prstGeom>
              </p:spPr>
            </p:pic>
          </mc:Fallback>
        </mc:AlternateContent>
        <mc:AlternateContent xmlns:mc="http://schemas.openxmlformats.org/markup-compatibility/2006">
          <mc:Choice xmlns:p14="http://schemas.microsoft.com/office/powerpoint/2010/main" Requires="p14">
            <p:contentPart p14:bwMode="auto" r:id="rId278">
              <p14:nvContentPartPr>
                <p14:cNvPr id="134" name="Ink 133">
                  <a:extLst>
                    <a:ext uri="{FF2B5EF4-FFF2-40B4-BE49-F238E27FC236}">
                      <a16:creationId xmlns:a16="http://schemas.microsoft.com/office/drawing/2014/main" id="{6B734DB6-3E3F-1BCE-E6D7-A1DA900BCBB9}"/>
                    </a:ext>
                  </a:extLst>
                </p14:cNvPr>
                <p14:cNvContentPartPr/>
                <p14:nvPr/>
              </p14:nvContentPartPr>
              <p14:xfrm>
                <a:off x="10978223" y="4211121"/>
                <a:ext cx="33840" cy="32040"/>
              </p14:xfrm>
            </p:contentPart>
          </mc:Choice>
          <mc:Fallback>
            <p:pic>
              <p:nvPicPr>
                <p:cNvPr id="134" name="Ink 133">
                  <a:extLst>
                    <a:ext uri="{FF2B5EF4-FFF2-40B4-BE49-F238E27FC236}">
                      <a16:creationId xmlns:a16="http://schemas.microsoft.com/office/drawing/2014/main" id="{6B734DB6-3E3F-1BCE-E6D7-A1DA900BCBB9}"/>
                    </a:ext>
                  </a:extLst>
                </p:cNvPr>
                <p:cNvPicPr/>
                <p:nvPr/>
              </p:nvPicPr>
              <p:blipFill>
                <a:blip r:embed="rId279"/>
                <a:stretch>
                  <a:fillRect/>
                </a:stretch>
              </p:blipFill>
              <p:spPr>
                <a:xfrm>
                  <a:off x="10969223" y="4202481"/>
                  <a:ext cx="51480" cy="49680"/>
                </a:xfrm>
                <a:prstGeom prst="rect">
                  <a:avLst/>
                </a:prstGeom>
              </p:spPr>
            </p:pic>
          </mc:Fallback>
        </mc:AlternateContent>
        <mc:AlternateContent xmlns:mc="http://schemas.openxmlformats.org/markup-compatibility/2006">
          <mc:Choice xmlns:p14="http://schemas.microsoft.com/office/powerpoint/2010/main" Requires="p14">
            <p:contentPart p14:bwMode="auto" r:id="rId280">
              <p14:nvContentPartPr>
                <p14:cNvPr id="135" name="Ink 134">
                  <a:extLst>
                    <a:ext uri="{FF2B5EF4-FFF2-40B4-BE49-F238E27FC236}">
                      <a16:creationId xmlns:a16="http://schemas.microsoft.com/office/drawing/2014/main" id="{B01D0AD0-9F45-2CC7-5EB0-4C86F062EB13}"/>
                    </a:ext>
                  </a:extLst>
                </p14:cNvPr>
                <p14:cNvContentPartPr/>
                <p14:nvPr/>
              </p14:nvContentPartPr>
              <p14:xfrm>
                <a:off x="11107103" y="4121121"/>
                <a:ext cx="7560" cy="82080"/>
              </p14:xfrm>
            </p:contentPart>
          </mc:Choice>
          <mc:Fallback>
            <p:pic>
              <p:nvPicPr>
                <p:cNvPr id="135" name="Ink 134">
                  <a:extLst>
                    <a:ext uri="{FF2B5EF4-FFF2-40B4-BE49-F238E27FC236}">
                      <a16:creationId xmlns:a16="http://schemas.microsoft.com/office/drawing/2014/main" id="{B01D0AD0-9F45-2CC7-5EB0-4C86F062EB13}"/>
                    </a:ext>
                  </a:extLst>
                </p:cNvPr>
                <p:cNvPicPr/>
                <p:nvPr/>
              </p:nvPicPr>
              <p:blipFill>
                <a:blip r:embed="rId281"/>
                <a:stretch>
                  <a:fillRect/>
                </a:stretch>
              </p:blipFill>
              <p:spPr>
                <a:xfrm>
                  <a:off x="11098103" y="4112121"/>
                  <a:ext cx="25200" cy="99720"/>
                </a:xfrm>
                <a:prstGeom prst="rect">
                  <a:avLst/>
                </a:prstGeom>
              </p:spPr>
            </p:pic>
          </mc:Fallback>
        </mc:AlternateContent>
        <mc:AlternateContent xmlns:mc="http://schemas.openxmlformats.org/markup-compatibility/2006">
          <mc:Choice xmlns:p14="http://schemas.microsoft.com/office/powerpoint/2010/main" Requires="p14">
            <p:contentPart p14:bwMode="auto" r:id="rId282">
              <p14:nvContentPartPr>
                <p14:cNvPr id="136" name="Ink 135">
                  <a:extLst>
                    <a:ext uri="{FF2B5EF4-FFF2-40B4-BE49-F238E27FC236}">
                      <a16:creationId xmlns:a16="http://schemas.microsoft.com/office/drawing/2014/main" id="{EC961C2A-21CB-93CA-4705-5E9D04FA9345}"/>
                    </a:ext>
                  </a:extLst>
                </p14:cNvPr>
                <p14:cNvContentPartPr/>
                <p14:nvPr/>
              </p14:nvContentPartPr>
              <p14:xfrm>
                <a:off x="11178383" y="4136961"/>
                <a:ext cx="37440" cy="120960"/>
              </p14:xfrm>
            </p:contentPart>
          </mc:Choice>
          <mc:Fallback>
            <p:pic>
              <p:nvPicPr>
                <p:cNvPr id="136" name="Ink 135">
                  <a:extLst>
                    <a:ext uri="{FF2B5EF4-FFF2-40B4-BE49-F238E27FC236}">
                      <a16:creationId xmlns:a16="http://schemas.microsoft.com/office/drawing/2014/main" id="{EC961C2A-21CB-93CA-4705-5E9D04FA9345}"/>
                    </a:ext>
                  </a:extLst>
                </p:cNvPr>
                <p:cNvPicPr/>
                <p:nvPr/>
              </p:nvPicPr>
              <p:blipFill>
                <a:blip r:embed="rId283"/>
                <a:stretch>
                  <a:fillRect/>
                </a:stretch>
              </p:blipFill>
              <p:spPr>
                <a:xfrm>
                  <a:off x="11169743" y="4128321"/>
                  <a:ext cx="55080" cy="138600"/>
                </a:xfrm>
                <a:prstGeom prst="rect">
                  <a:avLst/>
                </a:prstGeom>
              </p:spPr>
            </p:pic>
          </mc:Fallback>
        </mc:AlternateContent>
        <mc:AlternateContent xmlns:mc="http://schemas.openxmlformats.org/markup-compatibility/2006">
          <mc:Choice xmlns:p14="http://schemas.microsoft.com/office/powerpoint/2010/main" Requires="p14">
            <p:contentPart p14:bwMode="auto" r:id="rId284">
              <p14:nvContentPartPr>
                <p14:cNvPr id="138" name="Ink 137">
                  <a:extLst>
                    <a:ext uri="{FF2B5EF4-FFF2-40B4-BE49-F238E27FC236}">
                      <a16:creationId xmlns:a16="http://schemas.microsoft.com/office/drawing/2014/main" id="{5A70397D-A8F3-44DC-6B07-E125897BA9AF}"/>
                    </a:ext>
                  </a:extLst>
                </p14:cNvPr>
                <p14:cNvContentPartPr/>
                <p14:nvPr/>
              </p14:nvContentPartPr>
              <p14:xfrm>
                <a:off x="11310143" y="4101321"/>
                <a:ext cx="77400" cy="196560"/>
              </p14:xfrm>
            </p:contentPart>
          </mc:Choice>
          <mc:Fallback>
            <p:pic>
              <p:nvPicPr>
                <p:cNvPr id="138" name="Ink 137">
                  <a:extLst>
                    <a:ext uri="{FF2B5EF4-FFF2-40B4-BE49-F238E27FC236}">
                      <a16:creationId xmlns:a16="http://schemas.microsoft.com/office/drawing/2014/main" id="{5A70397D-A8F3-44DC-6B07-E125897BA9AF}"/>
                    </a:ext>
                  </a:extLst>
                </p:cNvPr>
                <p:cNvPicPr/>
                <p:nvPr/>
              </p:nvPicPr>
              <p:blipFill>
                <a:blip r:embed="rId285"/>
                <a:stretch>
                  <a:fillRect/>
                </a:stretch>
              </p:blipFill>
              <p:spPr>
                <a:xfrm>
                  <a:off x="11301143" y="4092321"/>
                  <a:ext cx="95040" cy="214200"/>
                </a:xfrm>
                <a:prstGeom prst="rect">
                  <a:avLst/>
                </a:prstGeom>
              </p:spPr>
            </p:pic>
          </mc:Fallback>
        </mc:AlternateContent>
        <mc:AlternateContent xmlns:mc="http://schemas.openxmlformats.org/markup-compatibility/2006">
          <mc:Choice xmlns:p14="http://schemas.microsoft.com/office/powerpoint/2010/main" Requires="p14">
            <p:contentPart p14:bwMode="auto" r:id="rId286">
              <p14:nvContentPartPr>
                <p14:cNvPr id="140" name="Ink 139">
                  <a:extLst>
                    <a:ext uri="{FF2B5EF4-FFF2-40B4-BE49-F238E27FC236}">
                      <a16:creationId xmlns:a16="http://schemas.microsoft.com/office/drawing/2014/main" id="{D257399B-A4E0-80CA-6CC9-BD1325F396DD}"/>
                    </a:ext>
                  </a:extLst>
                </p14:cNvPr>
                <p14:cNvContentPartPr/>
                <p14:nvPr/>
              </p14:nvContentPartPr>
              <p14:xfrm>
                <a:off x="9729023" y="3459081"/>
                <a:ext cx="778680" cy="491040"/>
              </p14:xfrm>
            </p:contentPart>
          </mc:Choice>
          <mc:Fallback>
            <p:pic>
              <p:nvPicPr>
                <p:cNvPr id="140" name="Ink 139">
                  <a:extLst>
                    <a:ext uri="{FF2B5EF4-FFF2-40B4-BE49-F238E27FC236}">
                      <a16:creationId xmlns:a16="http://schemas.microsoft.com/office/drawing/2014/main" id="{D257399B-A4E0-80CA-6CC9-BD1325F396DD}"/>
                    </a:ext>
                  </a:extLst>
                </p:cNvPr>
                <p:cNvPicPr/>
                <p:nvPr/>
              </p:nvPicPr>
              <p:blipFill>
                <a:blip r:embed="rId287"/>
                <a:stretch>
                  <a:fillRect/>
                </a:stretch>
              </p:blipFill>
              <p:spPr>
                <a:xfrm>
                  <a:off x="9720383" y="3450441"/>
                  <a:ext cx="796320" cy="508680"/>
                </a:xfrm>
                <a:prstGeom prst="rect">
                  <a:avLst/>
                </a:prstGeom>
              </p:spPr>
            </p:pic>
          </mc:Fallback>
        </mc:AlternateContent>
        <mc:AlternateContent xmlns:mc="http://schemas.openxmlformats.org/markup-compatibility/2006">
          <mc:Choice xmlns:p14="http://schemas.microsoft.com/office/powerpoint/2010/main" Requires="p14">
            <p:contentPart p14:bwMode="auto" r:id="rId288">
              <p14:nvContentPartPr>
                <p14:cNvPr id="141" name="Ink 140">
                  <a:extLst>
                    <a:ext uri="{FF2B5EF4-FFF2-40B4-BE49-F238E27FC236}">
                      <a16:creationId xmlns:a16="http://schemas.microsoft.com/office/drawing/2014/main" id="{0AF709A6-E1D2-48E1-4E1A-D77190EAA096}"/>
                    </a:ext>
                  </a:extLst>
                </p14:cNvPr>
                <p14:cNvContentPartPr/>
                <p14:nvPr/>
              </p14:nvContentPartPr>
              <p14:xfrm>
                <a:off x="10412303" y="3445401"/>
                <a:ext cx="125640" cy="104400"/>
              </p14:xfrm>
            </p:contentPart>
          </mc:Choice>
          <mc:Fallback>
            <p:pic>
              <p:nvPicPr>
                <p:cNvPr id="141" name="Ink 140">
                  <a:extLst>
                    <a:ext uri="{FF2B5EF4-FFF2-40B4-BE49-F238E27FC236}">
                      <a16:creationId xmlns:a16="http://schemas.microsoft.com/office/drawing/2014/main" id="{0AF709A6-E1D2-48E1-4E1A-D77190EAA096}"/>
                    </a:ext>
                  </a:extLst>
                </p:cNvPr>
                <p:cNvPicPr/>
                <p:nvPr/>
              </p:nvPicPr>
              <p:blipFill>
                <a:blip r:embed="rId289"/>
                <a:stretch>
                  <a:fillRect/>
                </a:stretch>
              </p:blipFill>
              <p:spPr>
                <a:xfrm>
                  <a:off x="10403303" y="3436401"/>
                  <a:ext cx="143280" cy="122040"/>
                </a:xfrm>
                <a:prstGeom prst="rect">
                  <a:avLst/>
                </a:prstGeom>
              </p:spPr>
            </p:pic>
          </mc:Fallback>
        </mc:AlternateContent>
        <mc:AlternateContent xmlns:mc="http://schemas.openxmlformats.org/markup-compatibility/2006">
          <mc:Choice xmlns:p14="http://schemas.microsoft.com/office/powerpoint/2010/main" Requires="p14">
            <p:contentPart p14:bwMode="auto" r:id="rId290">
              <p14:nvContentPartPr>
                <p14:cNvPr id="21" name="Ink 20">
                  <a:extLst>
                    <a:ext uri="{FF2B5EF4-FFF2-40B4-BE49-F238E27FC236}">
                      <a16:creationId xmlns:a16="http://schemas.microsoft.com/office/drawing/2014/main" id="{967BCF3E-0A32-EE6F-0373-8AE8E21463D8}"/>
                    </a:ext>
                  </a:extLst>
                </p14:cNvPr>
                <p14:cNvContentPartPr/>
                <p14:nvPr/>
              </p14:nvContentPartPr>
              <p14:xfrm>
                <a:off x="7608263" y="1917921"/>
                <a:ext cx="69480" cy="381960"/>
              </p14:xfrm>
            </p:contentPart>
          </mc:Choice>
          <mc:Fallback>
            <p:pic>
              <p:nvPicPr>
                <p:cNvPr id="21" name="Ink 20">
                  <a:extLst>
                    <a:ext uri="{FF2B5EF4-FFF2-40B4-BE49-F238E27FC236}">
                      <a16:creationId xmlns:a16="http://schemas.microsoft.com/office/drawing/2014/main" id="{967BCF3E-0A32-EE6F-0373-8AE8E21463D8}"/>
                    </a:ext>
                  </a:extLst>
                </p:cNvPr>
                <p:cNvPicPr/>
                <p:nvPr/>
              </p:nvPicPr>
              <p:blipFill>
                <a:blip r:embed="rId291"/>
                <a:stretch>
                  <a:fillRect/>
                </a:stretch>
              </p:blipFill>
              <p:spPr>
                <a:xfrm>
                  <a:off x="7599623" y="1909281"/>
                  <a:ext cx="87120" cy="399600"/>
                </a:xfrm>
                <a:prstGeom prst="rect">
                  <a:avLst/>
                </a:prstGeom>
              </p:spPr>
            </p:pic>
          </mc:Fallback>
        </mc:AlternateContent>
        <mc:AlternateContent xmlns:mc="http://schemas.openxmlformats.org/markup-compatibility/2006">
          <mc:Choice xmlns:p14="http://schemas.microsoft.com/office/powerpoint/2010/main" Requires="p14">
            <p:contentPart p14:bwMode="auto" r:id="rId292">
              <p14:nvContentPartPr>
                <p14:cNvPr id="22" name="Ink 21">
                  <a:extLst>
                    <a:ext uri="{FF2B5EF4-FFF2-40B4-BE49-F238E27FC236}">
                      <a16:creationId xmlns:a16="http://schemas.microsoft.com/office/drawing/2014/main" id="{26295EF2-42C3-F1B4-25BC-41B8AC847A38}"/>
                    </a:ext>
                  </a:extLst>
                </p14:cNvPr>
                <p14:cNvContentPartPr/>
                <p14:nvPr/>
              </p14:nvContentPartPr>
              <p14:xfrm>
                <a:off x="7618703" y="2242281"/>
                <a:ext cx="112680" cy="71280"/>
              </p14:xfrm>
            </p:contentPart>
          </mc:Choice>
          <mc:Fallback>
            <p:pic>
              <p:nvPicPr>
                <p:cNvPr id="22" name="Ink 21">
                  <a:extLst>
                    <a:ext uri="{FF2B5EF4-FFF2-40B4-BE49-F238E27FC236}">
                      <a16:creationId xmlns:a16="http://schemas.microsoft.com/office/drawing/2014/main" id="{26295EF2-42C3-F1B4-25BC-41B8AC847A38}"/>
                    </a:ext>
                  </a:extLst>
                </p:cNvPr>
                <p:cNvPicPr/>
                <p:nvPr/>
              </p:nvPicPr>
              <p:blipFill>
                <a:blip r:embed="rId293"/>
                <a:stretch>
                  <a:fillRect/>
                </a:stretch>
              </p:blipFill>
              <p:spPr>
                <a:xfrm>
                  <a:off x="7609703" y="2233281"/>
                  <a:ext cx="130320" cy="88920"/>
                </a:xfrm>
                <a:prstGeom prst="rect">
                  <a:avLst/>
                </a:prstGeom>
              </p:spPr>
            </p:pic>
          </mc:Fallback>
        </mc:AlternateContent>
        <mc:AlternateContent xmlns:mc="http://schemas.openxmlformats.org/markup-compatibility/2006">
          <mc:Choice xmlns:p14="http://schemas.microsoft.com/office/powerpoint/2010/main" Requires="p14">
            <p:contentPart p14:bwMode="auto" r:id="rId294">
              <p14:nvContentPartPr>
                <p14:cNvPr id="23" name="Ink 22">
                  <a:extLst>
                    <a:ext uri="{FF2B5EF4-FFF2-40B4-BE49-F238E27FC236}">
                      <a16:creationId xmlns:a16="http://schemas.microsoft.com/office/drawing/2014/main" id="{DD43204E-B602-8E67-C6DB-2CD430A3990C}"/>
                    </a:ext>
                  </a:extLst>
                </p14:cNvPr>
                <p14:cNvContentPartPr/>
                <p14:nvPr/>
              </p14:nvContentPartPr>
              <p14:xfrm>
                <a:off x="7421423" y="2298441"/>
                <a:ext cx="186840" cy="798480"/>
              </p14:xfrm>
            </p:contentPart>
          </mc:Choice>
          <mc:Fallback>
            <p:pic>
              <p:nvPicPr>
                <p:cNvPr id="23" name="Ink 22">
                  <a:extLst>
                    <a:ext uri="{FF2B5EF4-FFF2-40B4-BE49-F238E27FC236}">
                      <a16:creationId xmlns:a16="http://schemas.microsoft.com/office/drawing/2014/main" id="{DD43204E-B602-8E67-C6DB-2CD430A3990C}"/>
                    </a:ext>
                  </a:extLst>
                </p:cNvPr>
                <p:cNvPicPr/>
                <p:nvPr/>
              </p:nvPicPr>
              <p:blipFill>
                <a:blip r:embed="rId295"/>
                <a:stretch>
                  <a:fillRect/>
                </a:stretch>
              </p:blipFill>
              <p:spPr>
                <a:xfrm>
                  <a:off x="7412783" y="2289801"/>
                  <a:ext cx="204480" cy="816120"/>
                </a:xfrm>
                <a:prstGeom prst="rect">
                  <a:avLst/>
                </a:prstGeom>
              </p:spPr>
            </p:pic>
          </mc:Fallback>
        </mc:AlternateContent>
        <mc:AlternateContent xmlns:mc="http://schemas.openxmlformats.org/markup-compatibility/2006">
          <mc:Choice xmlns:p14="http://schemas.microsoft.com/office/powerpoint/2010/main" Requires="p14">
            <p:contentPart p14:bwMode="auto" r:id="rId296">
              <p14:nvContentPartPr>
                <p14:cNvPr id="24" name="Ink 23">
                  <a:extLst>
                    <a:ext uri="{FF2B5EF4-FFF2-40B4-BE49-F238E27FC236}">
                      <a16:creationId xmlns:a16="http://schemas.microsoft.com/office/drawing/2014/main" id="{0FF2C465-B0E1-8B84-2E60-ACF451AD0DA8}"/>
                    </a:ext>
                  </a:extLst>
                </p14:cNvPr>
                <p14:cNvContentPartPr/>
                <p14:nvPr/>
              </p14:nvContentPartPr>
              <p14:xfrm>
                <a:off x="7414223" y="2717841"/>
                <a:ext cx="226440" cy="102600"/>
              </p14:xfrm>
            </p:contentPart>
          </mc:Choice>
          <mc:Fallback>
            <p:pic>
              <p:nvPicPr>
                <p:cNvPr id="24" name="Ink 23">
                  <a:extLst>
                    <a:ext uri="{FF2B5EF4-FFF2-40B4-BE49-F238E27FC236}">
                      <a16:creationId xmlns:a16="http://schemas.microsoft.com/office/drawing/2014/main" id="{0FF2C465-B0E1-8B84-2E60-ACF451AD0DA8}"/>
                    </a:ext>
                  </a:extLst>
                </p:cNvPr>
                <p:cNvPicPr/>
                <p:nvPr/>
              </p:nvPicPr>
              <p:blipFill>
                <a:blip r:embed="rId297"/>
                <a:stretch>
                  <a:fillRect/>
                </a:stretch>
              </p:blipFill>
              <p:spPr>
                <a:xfrm>
                  <a:off x="7405583" y="2708841"/>
                  <a:ext cx="244080" cy="120240"/>
                </a:xfrm>
                <a:prstGeom prst="rect">
                  <a:avLst/>
                </a:prstGeom>
              </p:spPr>
            </p:pic>
          </mc:Fallback>
        </mc:AlternateContent>
        <mc:AlternateContent xmlns:mc="http://schemas.openxmlformats.org/markup-compatibility/2006">
          <mc:Choice xmlns:p14="http://schemas.microsoft.com/office/powerpoint/2010/main" Requires="p14">
            <p:contentPart p14:bwMode="auto" r:id="rId298">
              <p14:nvContentPartPr>
                <p14:cNvPr id="25" name="Ink 24">
                  <a:extLst>
                    <a:ext uri="{FF2B5EF4-FFF2-40B4-BE49-F238E27FC236}">
                      <a16:creationId xmlns:a16="http://schemas.microsoft.com/office/drawing/2014/main" id="{6FB0B1DC-DC07-64E5-093B-FD6E272242EF}"/>
                    </a:ext>
                  </a:extLst>
                </p14:cNvPr>
                <p14:cNvContentPartPr/>
                <p14:nvPr/>
              </p14:nvContentPartPr>
              <p14:xfrm>
                <a:off x="7637423" y="2603721"/>
                <a:ext cx="6120" cy="42840"/>
              </p14:xfrm>
            </p:contentPart>
          </mc:Choice>
          <mc:Fallback>
            <p:pic>
              <p:nvPicPr>
                <p:cNvPr id="25" name="Ink 24">
                  <a:extLst>
                    <a:ext uri="{FF2B5EF4-FFF2-40B4-BE49-F238E27FC236}">
                      <a16:creationId xmlns:a16="http://schemas.microsoft.com/office/drawing/2014/main" id="{6FB0B1DC-DC07-64E5-093B-FD6E272242EF}"/>
                    </a:ext>
                  </a:extLst>
                </p:cNvPr>
                <p:cNvPicPr/>
                <p:nvPr/>
              </p:nvPicPr>
              <p:blipFill>
                <a:blip r:embed="rId299"/>
                <a:stretch>
                  <a:fillRect/>
                </a:stretch>
              </p:blipFill>
              <p:spPr>
                <a:xfrm>
                  <a:off x="7628423" y="2594721"/>
                  <a:ext cx="23760" cy="60480"/>
                </a:xfrm>
                <a:prstGeom prst="rect">
                  <a:avLst/>
                </a:prstGeom>
              </p:spPr>
            </p:pic>
          </mc:Fallback>
        </mc:AlternateContent>
        <mc:AlternateContent xmlns:mc="http://schemas.openxmlformats.org/markup-compatibility/2006">
          <mc:Choice xmlns:p14="http://schemas.microsoft.com/office/powerpoint/2010/main" Requires="p14">
            <p:contentPart p14:bwMode="auto" r:id="rId300">
              <p14:nvContentPartPr>
                <p14:cNvPr id="26" name="Ink 25">
                  <a:extLst>
                    <a:ext uri="{FF2B5EF4-FFF2-40B4-BE49-F238E27FC236}">
                      <a16:creationId xmlns:a16="http://schemas.microsoft.com/office/drawing/2014/main" id="{B0EABDF7-64C2-D242-4C3C-305856E0A187}"/>
                    </a:ext>
                  </a:extLst>
                </p14:cNvPr>
                <p14:cNvContentPartPr/>
                <p14:nvPr/>
              </p14:nvContentPartPr>
              <p14:xfrm>
                <a:off x="7707983" y="2655201"/>
                <a:ext cx="306000" cy="117720"/>
              </p14:xfrm>
            </p:contentPart>
          </mc:Choice>
          <mc:Fallback>
            <p:pic>
              <p:nvPicPr>
                <p:cNvPr id="26" name="Ink 25">
                  <a:extLst>
                    <a:ext uri="{FF2B5EF4-FFF2-40B4-BE49-F238E27FC236}">
                      <a16:creationId xmlns:a16="http://schemas.microsoft.com/office/drawing/2014/main" id="{B0EABDF7-64C2-D242-4C3C-305856E0A187}"/>
                    </a:ext>
                  </a:extLst>
                </p:cNvPr>
                <p:cNvPicPr/>
                <p:nvPr/>
              </p:nvPicPr>
              <p:blipFill>
                <a:blip r:embed="rId301"/>
                <a:stretch>
                  <a:fillRect/>
                </a:stretch>
              </p:blipFill>
              <p:spPr>
                <a:xfrm>
                  <a:off x="7699343" y="2646561"/>
                  <a:ext cx="323640" cy="135360"/>
                </a:xfrm>
                <a:prstGeom prst="rect">
                  <a:avLst/>
                </a:prstGeom>
              </p:spPr>
            </p:pic>
          </mc:Fallback>
        </mc:AlternateContent>
        <mc:AlternateContent xmlns:mc="http://schemas.openxmlformats.org/markup-compatibility/2006">
          <mc:Choice xmlns:p14="http://schemas.microsoft.com/office/powerpoint/2010/main" Requires="p14">
            <p:contentPart p14:bwMode="auto" r:id="rId302">
              <p14:nvContentPartPr>
                <p14:cNvPr id="27" name="Ink 26">
                  <a:extLst>
                    <a:ext uri="{FF2B5EF4-FFF2-40B4-BE49-F238E27FC236}">
                      <a16:creationId xmlns:a16="http://schemas.microsoft.com/office/drawing/2014/main" id="{E14A02BA-79AD-FAFC-10D9-C18D32A0814E}"/>
                    </a:ext>
                  </a:extLst>
                </p14:cNvPr>
                <p14:cNvContentPartPr/>
                <p14:nvPr/>
              </p14:nvContentPartPr>
              <p14:xfrm>
                <a:off x="7963943" y="2531721"/>
                <a:ext cx="2520" cy="14040"/>
              </p14:xfrm>
            </p:contentPart>
          </mc:Choice>
          <mc:Fallback>
            <p:pic>
              <p:nvPicPr>
                <p:cNvPr id="27" name="Ink 26">
                  <a:extLst>
                    <a:ext uri="{FF2B5EF4-FFF2-40B4-BE49-F238E27FC236}">
                      <a16:creationId xmlns:a16="http://schemas.microsoft.com/office/drawing/2014/main" id="{E14A02BA-79AD-FAFC-10D9-C18D32A0814E}"/>
                    </a:ext>
                  </a:extLst>
                </p:cNvPr>
                <p:cNvPicPr/>
                <p:nvPr/>
              </p:nvPicPr>
              <p:blipFill>
                <a:blip r:embed="rId303"/>
                <a:stretch>
                  <a:fillRect/>
                </a:stretch>
              </p:blipFill>
              <p:spPr>
                <a:xfrm>
                  <a:off x="7955303" y="2522721"/>
                  <a:ext cx="20160" cy="31680"/>
                </a:xfrm>
                <a:prstGeom prst="rect">
                  <a:avLst/>
                </a:prstGeom>
              </p:spPr>
            </p:pic>
          </mc:Fallback>
        </mc:AlternateContent>
        <mc:AlternateContent xmlns:mc="http://schemas.openxmlformats.org/markup-compatibility/2006">
          <mc:Choice xmlns:p14="http://schemas.microsoft.com/office/powerpoint/2010/main" Requires="p14">
            <p:contentPart p14:bwMode="auto" r:id="rId304">
              <p14:nvContentPartPr>
                <p14:cNvPr id="28" name="Ink 27">
                  <a:extLst>
                    <a:ext uri="{FF2B5EF4-FFF2-40B4-BE49-F238E27FC236}">
                      <a16:creationId xmlns:a16="http://schemas.microsoft.com/office/drawing/2014/main" id="{1245B7F5-B103-5CC3-9913-ED8F08F6F751}"/>
                    </a:ext>
                  </a:extLst>
                </p14:cNvPr>
                <p14:cNvContentPartPr/>
                <p14:nvPr/>
              </p14:nvContentPartPr>
              <p14:xfrm>
                <a:off x="8190743" y="2363601"/>
                <a:ext cx="761400" cy="389880"/>
              </p14:xfrm>
            </p:contentPart>
          </mc:Choice>
          <mc:Fallback>
            <p:pic>
              <p:nvPicPr>
                <p:cNvPr id="28" name="Ink 27">
                  <a:extLst>
                    <a:ext uri="{FF2B5EF4-FFF2-40B4-BE49-F238E27FC236}">
                      <a16:creationId xmlns:a16="http://schemas.microsoft.com/office/drawing/2014/main" id="{1245B7F5-B103-5CC3-9913-ED8F08F6F751}"/>
                    </a:ext>
                  </a:extLst>
                </p:cNvPr>
                <p:cNvPicPr/>
                <p:nvPr/>
              </p:nvPicPr>
              <p:blipFill>
                <a:blip r:embed="rId305"/>
                <a:stretch>
                  <a:fillRect/>
                </a:stretch>
              </p:blipFill>
              <p:spPr>
                <a:xfrm>
                  <a:off x="8182103" y="2354601"/>
                  <a:ext cx="779040" cy="407520"/>
                </a:xfrm>
                <a:prstGeom prst="rect">
                  <a:avLst/>
                </a:prstGeom>
              </p:spPr>
            </p:pic>
          </mc:Fallback>
        </mc:AlternateContent>
        <mc:AlternateContent xmlns:mc="http://schemas.openxmlformats.org/markup-compatibility/2006">
          <mc:Choice xmlns:p14="http://schemas.microsoft.com/office/powerpoint/2010/main" Requires="p14">
            <p:contentPart p14:bwMode="auto" r:id="rId306">
              <p14:nvContentPartPr>
                <p14:cNvPr id="29" name="Ink 28">
                  <a:extLst>
                    <a:ext uri="{FF2B5EF4-FFF2-40B4-BE49-F238E27FC236}">
                      <a16:creationId xmlns:a16="http://schemas.microsoft.com/office/drawing/2014/main" id="{1D3ACEBD-4B5E-44AA-2522-5BC377453619}"/>
                    </a:ext>
                  </a:extLst>
                </p14:cNvPr>
                <p14:cNvContentPartPr/>
                <p14:nvPr/>
              </p14:nvContentPartPr>
              <p14:xfrm>
                <a:off x="8927303" y="2470881"/>
                <a:ext cx="159120" cy="167400"/>
              </p14:xfrm>
            </p:contentPart>
          </mc:Choice>
          <mc:Fallback>
            <p:pic>
              <p:nvPicPr>
                <p:cNvPr id="29" name="Ink 28">
                  <a:extLst>
                    <a:ext uri="{FF2B5EF4-FFF2-40B4-BE49-F238E27FC236}">
                      <a16:creationId xmlns:a16="http://schemas.microsoft.com/office/drawing/2014/main" id="{1D3ACEBD-4B5E-44AA-2522-5BC377453619}"/>
                    </a:ext>
                  </a:extLst>
                </p:cNvPr>
                <p:cNvPicPr/>
                <p:nvPr/>
              </p:nvPicPr>
              <p:blipFill>
                <a:blip r:embed="rId307"/>
                <a:stretch>
                  <a:fillRect/>
                </a:stretch>
              </p:blipFill>
              <p:spPr>
                <a:xfrm>
                  <a:off x="8918303" y="2461881"/>
                  <a:ext cx="176760" cy="185040"/>
                </a:xfrm>
                <a:prstGeom prst="rect">
                  <a:avLst/>
                </a:prstGeom>
              </p:spPr>
            </p:pic>
          </mc:Fallback>
        </mc:AlternateContent>
        <mc:AlternateContent xmlns:mc="http://schemas.openxmlformats.org/markup-compatibility/2006">
          <mc:Choice xmlns:p14="http://schemas.microsoft.com/office/powerpoint/2010/main" Requires="p14">
            <p:contentPart p14:bwMode="auto" r:id="rId308">
              <p14:nvContentPartPr>
                <p14:cNvPr id="190" name="Ink 189">
                  <a:extLst>
                    <a:ext uri="{FF2B5EF4-FFF2-40B4-BE49-F238E27FC236}">
                      <a16:creationId xmlns:a16="http://schemas.microsoft.com/office/drawing/2014/main" id="{6C539567-3AEF-36AB-03C6-52EC67E574EB}"/>
                    </a:ext>
                  </a:extLst>
                </p14:cNvPr>
                <p14:cNvContentPartPr/>
                <p14:nvPr/>
              </p14:nvContentPartPr>
              <p14:xfrm>
                <a:off x="7840103" y="345081"/>
                <a:ext cx="2109960" cy="247320"/>
              </p14:xfrm>
            </p:contentPart>
          </mc:Choice>
          <mc:Fallback>
            <p:pic>
              <p:nvPicPr>
                <p:cNvPr id="190" name="Ink 189">
                  <a:extLst>
                    <a:ext uri="{FF2B5EF4-FFF2-40B4-BE49-F238E27FC236}">
                      <a16:creationId xmlns:a16="http://schemas.microsoft.com/office/drawing/2014/main" id="{6C539567-3AEF-36AB-03C6-52EC67E574EB}"/>
                    </a:ext>
                  </a:extLst>
                </p:cNvPr>
                <p:cNvPicPr/>
                <p:nvPr/>
              </p:nvPicPr>
              <p:blipFill>
                <a:blip r:embed="rId309"/>
                <a:stretch>
                  <a:fillRect/>
                </a:stretch>
              </p:blipFill>
              <p:spPr>
                <a:xfrm>
                  <a:off x="7831103" y="336441"/>
                  <a:ext cx="2127600" cy="264960"/>
                </a:xfrm>
                <a:prstGeom prst="rect">
                  <a:avLst/>
                </a:prstGeom>
              </p:spPr>
            </p:pic>
          </mc:Fallback>
        </mc:AlternateContent>
        <mc:AlternateContent xmlns:mc="http://schemas.openxmlformats.org/markup-compatibility/2006">
          <mc:Choice xmlns:p14="http://schemas.microsoft.com/office/powerpoint/2010/main" Requires="p14">
            <p:contentPart p14:bwMode="auto" r:id="rId310">
              <p14:nvContentPartPr>
                <p14:cNvPr id="191" name="Ink 190">
                  <a:extLst>
                    <a:ext uri="{FF2B5EF4-FFF2-40B4-BE49-F238E27FC236}">
                      <a16:creationId xmlns:a16="http://schemas.microsoft.com/office/drawing/2014/main" id="{415DFC31-6724-1FE5-D453-5A83B3522D8E}"/>
                    </a:ext>
                  </a:extLst>
                </p14:cNvPr>
                <p14:cNvContentPartPr/>
                <p14:nvPr/>
              </p14:nvContentPartPr>
              <p14:xfrm>
                <a:off x="7893743" y="327081"/>
                <a:ext cx="2133360" cy="234000"/>
              </p14:xfrm>
            </p:contentPart>
          </mc:Choice>
          <mc:Fallback>
            <p:pic>
              <p:nvPicPr>
                <p:cNvPr id="191" name="Ink 190">
                  <a:extLst>
                    <a:ext uri="{FF2B5EF4-FFF2-40B4-BE49-F238E27FC236}">
                      <a16:creationId xmlns:a16="http://schemas.microsoft.com/office/drawing/2014/main" id="{415DFC31-6724-1FE5-D453-5A83B3522D8E}"/>
                    </a:ext>
                  </a:extLst>
                </p:cNvPr>
                <p:cNvPicPr/>
                <p:nvPr/>
              </p:nvPicPr>
              <p:blipFill>
                <a:blip r:embed="rId311"/>
                <a:stretch>
                  <a:fillRect/>
                </a:stretch>
              </p:blipFill>
              <p:spPr>
                <a:xfrm>
                  <a:off x="7885103" y="318081"/>
                  <a:ext cx="2151000" cy="251640"/>
                </a:xfrm>
                <a:prstGeom prst="rect">
                  <a:avLst/>
                </a:prstGeom>
              </p:spPr>
            </p:pic>
          </mc:Fallback>
        </mc:AlternateContent>
        <mc:AlternateContent xmlns:mc="http://schemas.openxmlformats.org/markup-compatibility/2006">
          <mc:Choice xmlns:p14="http://schemas.microsoft.com/office/powerpoint/2010/main" Requires="p14">
            <p:contentPart p14:bwMode="auto" r:id="rId312">
              <p14:nvContentPartPr>
                <p14:cNvPr id="193" name="Ink 192">
                  <a:extLst>
                    <a:ext uri="{FF2B5EF4-FFF2-40B4-BE49-F238E27FC236}">
                      <a16:creationId xmlns:a16="http://schemas.microsoft.com/office/drawing/2014/main" id="{E3FBC2F8-2A44-96E0-CD82-88EBD59F383C}"/>
                    </a:ext>
                  </a:extLst>
                </p14:cNvPr>
                <p14:cNvContentPartPr/>
                <p14:nvPr/>
              </p14:nvContentPartPr>
              <p14:xfrm>
                <a:off x="8198663" y="397641"/>
                <a:ext cx="246600" cy="97920"/>
              </p14:xfrm>
            </p:contentPart>
          </mc:Choice>
          <mc:Fallback>
            <p:pic>
              <p:nvPicPr>
                <p:cNvPr id="193" name="Ink 192">
                  <a:extLst>
                    <a:ext uri="{FF2B5EF4-FFF2-40B4-BE49-F238E27FC236}">
                      <a16:creationId xmlns:a16="http://schemas.microsoft.com/office/drawing/2014/main" id="{E3FBC2F8-2A44-96E0-CD82-88EBD59F383C}"/>
                    </a:ext>
                  </a:extLst>
                </p:cNvPr>
                <p:cNvPicPr/>
                <p:nvPr/>
              </p:nvPicPr>
              <p:blipFill>
                <a:blip r:embed="rId313"/>
                <a:stretch>
                  <a:fillRect/>
                </a:stretch>
              </p:blipFill>
              <p:spPr>
                <a:xfrm>
                  <a:off x="8190023" y="389001"/>
                  <a:ext cx="264240" cy="115560"/>
                </a:xfrm>
                <a:prstGeom prst="rect">
                  <a:avLst/>
                </a:prstGeom>
              </p:spPr>
            </p:pic>
          </mc:Fallback>
        </mc:AlternateContent>
        <mc:AlternateContent xmlns:mc="http://schemas.openxmlformats.org/markup-compatibility/2006">
          <mc:Choice xmlns:p14="http://schemas.microsoft.com/office/powerpoint/2010/main" Requires="p14">
            <p:contentPart p14:bwMode="auto" r:id="rId314">
              <p14:nvContentPartPr>
                <p14:cNvPr id="194" name="Ink 193">
                  <a:extLst>
                    <a:ext uri="{FF2B5EF4-FFF2-40B4-BE49-F238E27FC236}">
                      <a16:creationId xmlns:a16="http://schemas.microsoft.com/office/drawing/2014/main" id="{2F303F35-4ABA-6C0A-6D05-DA2437E651A6}"/>
                    </a:ext>
                  </a:extLst>
                </p14:cNvPr>
                <p14:cNvContentPartPr/>
                <p14:nvPr/>
              </p14:nvContentPartPr>
              <p14:xfrm>
                <a:off x="8690783" y="444801"/>
                <a:ext cx="363960" cy="109800"/>
              </p14:xfrm>
            </p:contentPart>
          </mc:Choice>
          <mc:Fallback>
            <p:pic>
              <p:nvPicPr>
                <p:cNvPr id="194" name="Ink 193">
                  <a:extLst>
                    <a:ext uri="{FF2B5EF4-FFF2-40B4-BE49-F238E27FC236}">
                      <a16:creationId xmlns:a16="http://schemas.microsoft.com/office/drawing/2014/main" id="{2F303F35-4ABA-6C0A-6D05-DA2437E651A6}"/>
                    </a:ext>
                  </a:extLst>
                </p:cNvPr>
                <p:cNvPicPr/>
                <p:nvPr/>
              </p:nvPicPr>
              <p:blipFill>
                <a:blip r:embed="rId315"/>
                <a:stretch>
                  <a:fillRect/>
                </a:stretch>
              </p:blipFill>
              <p:spPr>
                <a:xfrm>
                  <a:off x="8682143" y="436161"/>
                  <a:ext cx="381600" cy="127440"/>
                </a:xfrm>
                <a:prstGeom prst="rect">
                  <a:avLst/>
                </a:prstGeom>
              </p:spPr>
            </p:pic>
          </mc:Fallback>
        </mc:AlternateContent>
        <mc:AlternateContent xmlns:mc="http://schemas.openxmlformats.org/markup-compatibility/2006">
          <mc:Choice xmlns:p14="http://schemas.microsoft.com/office/powerpoint/2010/main" Requires="p14">
            <p:contentPart p14:bwMode="auto" r:id="rId316">
              <p14:nvContentPartPr>
                <p14:cNvPr id="195" name="Ink 194">
                  <a:extLst>
                    <a:ext uri="{FF2B5EF4-FFF2-40B4-BE49-F238E27FC236}">
                      <a16:creationId xmlns:a16="http://schemas.microsoft.com/office/drawing/2014/main" id="{6B57D797-81F5-01C4-592C-1F214D26A6E3}"/>
                    </a:ext>
                  </a:extLst>
                </p14:cNvPr>
                <p14:cNvContentPartPr/>
                <p14:nvPr/>
              </p14:nvContentPartPr>
              <p14:xfrm>
                <a:off x="9290183" y="448761"/>
                <a:ext cx="296280" cy="85320"/>
              </p14:xfrm>
            </p:contentPart>
          </mc:Choice>
          <mc:Fallback>
            <p:pic>
              <p:nvPicPr>
                <p:cNvPr id="195" name="Ink 194">
                  <a:extLst>
                    <a:ext uri="{FF2B5EF4-FFF2-40B4-BE49-F238E27FC236}">
                      <a16:creationId xmlns:a16="http://schemas.microsoft.com/office/drawing/2014/main" id="{6B57D797-81F5-01C4-592C-1F214D26A6E3}"/>
                    </a:ext>
                  </a:extLst>
                </p:cNvPr>
                <p:cNvPicPr/>
                <p:nvPr/>
              </p:nvPicPr>
              <p:blipFill>
                <a:blip r:embed="rId317"/>
                <a:stretch>
                  <a:fillRect/>
                </a:stretch>
              </p:blipFill>
              <p:spPr>
                <a:xfrm>
                  <a:off x="9281543" y="439761"/>
                  <a:ext cx="313920" cy="102960"/>
                </a:xfrm>
                <a:prstGeom prst="rect">
                  <a:avLst/>
                </a:prstGeom>
              </p:spPr>
            </p:pic>
          </mc:Fallback>
        </mc:AlternateContent>
        <mc:AlternateContent xmlns:mc="http://schemas.openxmlformats.org/markup-compatibility/2006">
          <mc:Choice xmlns:p14="http://schemas.microsoft.com/office/powerpoint/2010/main" Requires="p14">
            <p:contentPart p14:bwMode="auto" r:id="rId318">
              <p14:nvContentPartPr>
                <p14:cNvPr id="196" name="Ink 195">
                  <a:extLst>
                    <a:ext uri="{FF2B5EF4-FFF2-40B4-BE49-F238E27FC236}">
                      <a16:creationId xmlns:a16="http://schemas.microsoft.com/office/drawing/2014/main" id="{B55971DF-0D8B-4E69-72D5-3F7A28F18AA1}"/>
                    </a:ext>
                  </a:extLst>
                </p14:cNvPr>
                <p14:cNvContentPartPr/>
                <p14:nvPr/>
              </p14:nvContentPartPr>
              <p14:xfrm>
                <a:off x="7791863" y="618321"/>
                <a:ext cx="2176560" cy="714960"/>
              </p14:xfrm>
            </p:contentPart>
          </mc:Choice>
          <mc:Fallback>
            <p:pic>
              <p:nvPicPr>
                <p:cNvPr id="196" name="Ink 195">
                  <a:extLst>
                    <a:ext uri="{FF2B5EF4-FFF2-40B4-BE49-F238E27FC236}">
                      <a16:creationId xmlns:a16="http://schemas.microsoft.com/office/drawing/2014/main" id="{B55971DF-0D8B-4E69-72D5-3F7A28F18AA1}"/>
                    </a:ext>
                  </a:extLst>
                </p:cNvPr>
                <p:cNvPicPr/>
                <p:nvPr/>
              </p:nvPicPr>
              <p:blipFill>
                <a:blip r:embed="rId319"/>
                <a:stretch>
                  <a:fillRect/>
                </a:stretch>
              </p:blipFill>
              <p:spPr>
                <a:xfrm>
                  <a:off x="7783223" y="609321"/>
                  <a:ext cx="2194200" cy="732600"/>
                </a:xfrm>
                <a:prstGeom prst="rect">
                  <a:avLst/>
                </a:prstGeom>
              </p:spPr>
            </p:pic>
          </mc:Fallback>
        </mc:AlternateContent>
        <mc:AlternateContent xmlns:mc="http://schemas.openxmlformats.org/markup-compatibility/2006">
          <mc:Choice xmlns:p14="http://schemas.microsoft.com/office/powerpoint/2010/main" Requires="p14">
            <p:contentPart p14:bwMode="auto" r:id="rId320">
              <p14:nvContentPartPr>
                <p14:cNvPr id="197" name="Ink 196">
                  <a:extLst>
                    <a:ext uri="{FF2B5EF4-FFF2-40B4-BE49-F238E27FC236}">
                      <a16:creationId xmlns:a16="http://schemas.microsoft.com/office/drawing/2014/main" id="{3D211128-7E12-B5C5-9713-6E22185F8584}"/>
                    </a:ext>
                  </a:extLst>
                </p14:cNvPr>
                <p14:cNvContentPartPr/>
                <p14:nvPr/>
              </p14:nvContentPartPr>
              <p14:xfrm>
                <a:off x="9750263" y="794001"/>
                <a:ext cx="61560" cy="79920"/>
              </p14:xfrm>
            </p:contentPart>
          </mc:Choice>
          <mc:Fallback>
            <p:pic>
              <p:nvPicPr>
                <p:cNvPr id="197" name="Ink 196">
                  <a:extLst>
                    <a:ext uri="{FF2B5EF4-FFF2-40B4-BE49-F238E27FC236}">
                      <a16:creationId xmlns:a16="http://schemas.microsoft.com/office/drawing/2014/main" id="{3D211128-7E12-B5C5-9713-6E22185F8584}"/>
                    </a:ext>
                  </a:extLst>
                </p:cNvPr>
                <p:cNvPicPr/>
                <p:nvPr/>
              </p:nvPicPr>
              <p:blipFill>
                <a:blip r:embed="rId321"/>
                <a:stretch>
                  <a:fillRect/>
                </a:stretch>
              </p:blipFill>
              <p:spPr>
                <a:xfrm>
                  <a:off x="9741263" y="785001"/>
                  <a:ext cx="79200" cy="97560"/>
                </a:xfrm>
                <a:prstGeom prst="rect">
                  <a:avLst/>
                </a:prstGeom>
              </p:spPr>
            </p:pic>
          </mc:Fallback>
        </mc:AlternateContent>
        <mc:AlternateContent xmlns:mc="http://schemas.openxmlformats.org/markup-compatibility/2006">
          <mc:Choice xmlns:p14="http://schemas.microsoft.com/office/powerpoint/2010/main" Requires="p14">
            <p:contentPart p14:bwMode="auto" r:id="rId322">
              <p14:nvContentPartPr>
                <p14:cNvPr id="198" name="Ink 197">
                  <a:extLst>
                    <a:ext uri="{FF2B5EF4-FFF2-40B4-BE49-F238E27FC236}">
                      <a16:creationId xmlns:a16="http://schemas.microsoft.com/office/drawing/2014/main" id="{09130032-12B3-32B5-FCC7-2A4D86D5A936}"/>
                    </a:ext>
                  </a:extLst>
                </p14:cNvPr>
                <p14:cNvContentPartPr/>
                <p14:nvPr/>
              </p14:nvContentPartPr>
              <p14:xfrm>
                <a:off x="9780143" y="953841"/>
                <a:ext cx="49320" cy="86760"/>
              </p14:xfrm>
            </p:contentPart>
          </mc:Choice>
          <mc:Fallback>
            <p:pic>
              <p:nvPicPr>
                <p:cNvPr id="198" name="Ink 197">
                  <a:extLst>
                    <a:ext uri="{FF2B5EF4-FFF2-40B4-BE49-F238E27FC236}">
                      <a16:creationId xmlns:a16="http://schemas.microsoft.com/office/drawing/2014/main" id="{09130032-12B3-32B5-FCC7-2A4D86D5A936}"/>
                    </a:ext>
                  </a:extLst>
                </p:cNvPr>
                <p:cNvPicPr/>
                <p:nvPr/>
              </p:nvPicPr>
              <p:blipFill>
                <a:blip r:embed="rId323"/>
                <a:stretch>
                  <a:fillRect/>
                </a:stretch>
              </p:blipFill>
              <p:spPr>
                <a:xfrm>
                  <a:off x="9771143" y="945201"/>
                  <a:ext cx="66960" cy="104400"/>
                </a:xfrm>
                <a:prstGeom prst="rect">
                  <a:avLst/>
                </a:prstGeom>
              </p:spPr>
            </p:pic>
          </mc:Fallback>
        </mc:AlternateContent>
        <mc:AlternateContent xmlns:mc="http://schemas.openxmlformats.org/markup-compatibility/2006">
          <mc:Choice xmlns:p14="http://schemas.microsoft.com/office/powerpoint/2010/main" Requires="p14">
            <p:contentPart p14:bwMode="auto" r:id="rId324">
              <p14:nvContentPartPr>
                <p14:cNvPr id="199" name="Ink 198">
                  <a:extLst>
                    <a:ext uri="{FF2B5EF4-FFF2-40B4-BE49-F238E27FC236}">
                      <a16:creationId xmlns:a16="http://schemas.microsoft.com/office/drawing/2014/main" id="{CC9783C9-A5BF-D1AE-8037-F6A9045E6BE9}"/>
                    </a:ext>
                  </a:extLst>
                </p14:cNvPr>
                <p14:cNvContentPartPr/>
                <p14:nvPr/>
              </p14:nvContentPartPr>
              <p14:xfrm>
                <a:off x="9768263" y="1123761"/>
                <a:ext cx="52920" cy="66600"/>
              </p14:xfrm>
            </p:contentPart>
          </mc:Choice>
          <mc:Fallback>
            <p:pic>
              <p:nvPicPr>
                <p:cNvPr id="199" name="Ink 198">
                  <a:extLst>
                    <a:ext uri="{FF2B5EF4-FFF2-40B4-BE49-F238E27FC236}">
                      <a16:creationId xmlns:a16="http://schemas.microsoft.com/office/drawing/2014/main" id="{CC9783C9-A5BF-D1AE-8037-F6A9045E6BE9}"/>
                    </a:ext>
                  </a:extLst>
                </p:cNvPr>
                <p:cNvPicPr/>
                <p:nvPr/>
              </p:nvPicPr>
              <p:blipFill>
                <a:blip r:embed="rId325"/>
                <a:stretch>
                  <a:fillRect/>
                </a:stretch>
              </p:blipFill>
              <p:spPr>
                <a:xfrm>
                  <a:off x="9759263" y="1114761"/>
                  <a:ext cx="70560" cy="84240"/>
                </a:xfrm>
                <a:prstGeom prst="rect">
                  <a:avLst/>
                </a:prstGeom>
              </p:spPr>
            </p:pic>
          </mc:Fallback>
        </mc:AlternateContent>
        <mc:AlternateContent xmlns:mc="http://schemas.openxmlformats.org/markup-compatibility/2006">
          <mc:Choice xmlns:p14="http://schemas.microsoft.com/office/powerpoint/2010/main" Requires="p14">
            <p:contentPart p14:bwMode="auto" r:id="rId326">
              <p14:nvContentPartPr>
                <p14:cNvPr id="201" name="Ink 200">
                  <a:extLst>
                    <a:ext uri="{FF2B5EF4-FFF2-40B4-BE49-F238E27FC236}">
                      <a16:creationId xmlns:a16="http://schemas.microsoft.com/office/drawing/2014/main" id="{BADE10BD-F48B-88E4-BE38-1493BC5A7E90}"/>
                    </a:ext>
                  </a:extLst>
                </p14:cNvPr>
                <p14:cNvContentPartPr/>
                <p14:nvPr/>
              </p14:nvContentPartPr>
              <p14:xfrm>
                <a:off x="8826143" y="1445241"/>
                <a:ext cx="130680" cy="189360"/>
              </p14:xfrm>
            </p:contentPart>
          </mc:Choice>
          <mc:Fallback>
            <p:pic>
              <p:nvPicPr>
                <p:cNvPr id="201" name="Ink 200">
                  <a:extLst>
                    <a:ext uri="{FF2B5EF4-FFF2-40B4-BE49-F238E27FC236}">
                      <a16:creationId xmlns:a16="http://schemas.microsoft.com/office/drawing/2014/main" id="{BADE10BD-F48B-88E4-BE38-1493BC5A7E90}"/>
                    </a:ext>
                  </a:extLst>
                </p:cNvPr>
                <p:cNvPicPr/>
                <p:nvPr/>
              </p:nvPicPr>
              <p:blipFill>
                <a:blip r:embed="rId327"/>
                <a:stretch>
                  <a:fillRect/>
                </a:stretch>
              </p:blipFill>
              <p:spPr>
                <a:xfrm>
                  <a:off x="8817143" y="1436601"/>
                  <a:ext cx="148320" cy="207000"/>
                </a:xfrm>
                <a:prstGeom prst="rect">
                  <a:avLst/>
                </a:prstGeom>
              </p:spPr>
            </p:pic>
          </mc:Fallback>
        </mc:AlternateContent>
        <mc:AlternateContent xmlns:mc="http://schemas.openxmlformats.org/markup-compatibility/2006">
          <mc:Choice xmlns:p14="http://schemas.microsoft.com/office/powerpoint/2010/main" Requires="p14">
            <p:contentPart p14:bwMode="auto" r:id="rId328">
              <p14:nvContentPartPr>
                <p14:cNvPr id="202" name="Ink 201">
                  <a:extLst>
                    <a:ext uri="{FF2B5EF4-FFF2-40B4-BE49-F238E27FC236}">
                      <a16:creationId xmlns:a16="http://schemas.microsoft.com/office/drawing/2014/main" id="{C69B1AA7-7057-7092-CF10-45E00554CDE2}"/>
                    </a:ext>
                  </a:extLst>
                </p14:cNvPr>
                <p14:cNvContentPartPr/>
                <p14:nvPr/>
              </p14:nvContentPartPr>
              <p14:xfrm>
                <a:off x="10271183" y="1052121"/>
                <a:ext cx="328320" cy="5040"/>
              </p14:xfrm>
            </p:contentPart>
          </mc:Choice>
          <mc:Fallback>
            <p:pic>
              <p:nvPicPr>
                <p:cNvPr id="202" name="Ink 201">
                  <a:extLst>
                    <a:ext uri="{FF2B5EF4-FFF2-40B4-BE49-F238E27FC236}">
                      <a16:creationId xmlns:a16="http://schemas.microsoft.com/office/drawing/2014/main" id="{C69B1AA7-7057-7092-CF10-45E00554CDE2}"/>
                    </a:ext>
                  </a:extLst>
                </p:cNvPr>
                <p:cNvPicPr/>
                <p:nvPr/>
              </p:nvPicPr>
              <p:blipFill>
                <a:blip r:embed="rId329"/>
                <a:stretch>
                  <a:fillRect/>
                </a:stretch>
              </p:blipFill>
              <p:spPr>
                <a:xfrm>
                  <a:off x="10262183" y="1043121"/>
                  <a:ext cx="345960" cy="22680"/>
                </a:xfrm>
                <a:prstGeom prst="rect">
                  <a:avLst/>
                </a:prstGeom>
              </p:spPr>
            </p:pic>
          </mc:Fallback>
        </mc:AlternateContent>
        <mc:AlternateContent xmlns:mc="http://schemas.openxmlformats.org/markup-compatibility/2006">
          <mc:Choice xmlns:p14="http://schemas.microsoft.com/office/powerpoint/2010/main" Requires="p14">
            <p:contentPart p14:bwMode="auto" r:id="rId330">
              <p14:nvContentPartPr>
                <p14:cNvPr id="203" name="Ink 202">
                  <a:extLst>
                    <a:ext uri="{FF2B5EF4-FFF2-40B4-BE49-F238E27FC236}">
                      <a16:creationId xmlns:a16="http://schemas.microsoft.com/office/drawing/2014/main" id="{7CDD5A93-2D61-D2DF-696C-6A4F90477F67}"/>
                    </a:ext>
                  </a:extLst>
                </p14:cNvPr>
                <p14:cNvContentPartPr/>
                <p14:nvPr/>
              </p14:nvContentPartPr>
              <p14:xfrm>
                <a:off x="10480703" y="966441"/>
                <a:ext cx="210240" cy="162720"/>
              </p14:xfrm>
            </p:contentPart>
          </mc:Choice>
          <mc:Fallback>
            <p:pic>
              <p:nvPicPr>
                <p:cNvPr id="203" name="Ink 202">
                  <a:extLst>
                    <a:ext uri="{FF2B5EF4-FFF2-40B4-BE49-F238E27FC236}">
                      <a16:creationId xmlns:a16="http://schemas.microsoft.com/office/drawing/2014/main" id="{7CDD5A93-2D61-D2DF-696C-6A4F90477F67}"/>
                    </a:ext>
                  </a:extLst>
                </p:cNvPr>
                <p:cNvPicPr/>
                <p:nvPr/>
              </p:nvPicPr>
              <p:blipFill>
                <a:blip r:embed="rId331"/>
                <a:stretch>
                  <a:fillRect/>
                </a:stretch>
              </p:blipFill>
              <p:spPr>
                <a:xfrm>
                  <a:off x="10472063" y="957441"/>
                  <a:ext cx="227880" cy="180360"/>
                </a:xfrm>
                <a:prstGeom prst="rect">
                  <a:avLst/>
                </a:prstGeom>
              </p:spPr>
            </p:pic>
          </mc:Fallback>
        </mc:AlternateContent>
        <mc:AlternateContent xmlns:mc="http://schemas.openxmlformats.org/markup-compatibility/2006">
          <mc:Choice xmlns:p14="http://schemas.microsoft.com/office/powerpoint/2010/main" Requires="p14">
            <p:contentPart p14:bwMode="auto" r:id="rId332">
              <p14:nvContentPartPr>
                <p14:cNvPr id="204" name="Ink 203">
                  <a:extLst>
                    <a:ext uri="{FF2B5EF4-FFF2-40B4-BE49-F238E27FC236}">
                      <a16:creationId xmlns:a16="http://schemas.microsoft.com/office/drawing/2014/main" id="{1429D366-9E22-6107-9FDB-58F3858FD87F}"/>
                    </a:ext>
                  </a:extLst>
                </p14:cNvPr>
                <p14:cNvContentPartPr/>
                <p14:nvPr/>
              </p14:nvContentPartPr>
              <p14:xfrm>
                <a:off x="10817663" y="867441"/>
                <a:ext cx="1118520" cy="756720"/>
              </p14:xfrm>
            </p:contentPart>
          </mc:Choice>
          <mc:Fallback>
            <p:pic>
              <p:nvPicPr>
                <p:cNvPr id="204" name="Ink 203">
                  <a:extLst>
                    <a:ext uri="{FF2B5EF4-FFF2-40B4-BE49-F238E27FC236}">
                      <a16:creationId xmlns:a16="http://schemas.microsoft.com/office/drawing/2014/main" id="{1429D366-9E22-6107-9FDB-58F3858FD87F}"/>
                    </a:ext>
                  </a:extLst>
                </p:cNvPr>
                <p:cNvPicPr/>
                <p:nvPr/>
              </p:nvPicPr>
              <p:blipFill>
                <a:blip r:embed="rId333"/>
                <a:stretch>
                  <a:fillRect/>
                </a:stretch>
              </p:blipFill>
              <p:spPr>
                <a:xfrm>
                  <a:off x="10808663" y="858801"/>
                  <a:ext cx="1136160" cy="774360"/>
                </a:xfrm>
                <a:prstGeom prst="rect">
                  <a:avLst/>
                </a:prstGeom>
              </p:spPr>
            </p:pic>
          </mc:Fallback>
        </mc:AlternateContent>
        <mc:AlternateContent xmlns:mc="http://schemas.openxmlformats.org/markup-compatibility/2006">
          <mc:Choice xmlns:p14="http://schemas.microsoft.com/office/powerpoint/2010/main" Requires="p14">
            <p:contentPart p14:bwMode="auto" r:id="rId334">
              <p14:nvContentPartPr>
                <p14:cNvPr id="205" name="Ink 204">
                  <a:extLst>
                    <a:ext uri="{FF2B5EF4-FFF2-40B4-BE49-F238E27FC236}">
                      <a16:creationId xmlns:a16="http://schemas.microsoft.com/office/drawing/2014/main" id="{F615F154-32B2-D46E-1E33-DBA4E5B3B418}"/>
                    </a:ext>
                  </a:extLst>
                </p14:cNvPr>
                <p14:cNvContentPartPr/>
                <p14:nvPr/>
              </p14:nvContentPartPr>
              <p14:xfrm>
                <a:off x="10878143" y="1092801"/>
                <a:ext cx="1059120" cy="101880"/>
              </p14:xfrm>
            </p:contentPart>
          </mc:Choice>
          <mc:Fallback>
            <p:pic>
              <p:nvPicPr>
                <p:cNvPr id="205" name="Ink 204">
                  <a:extLst>
                    <a:ext uri="{FF2B5EF4-FFF2-40B4-BE49-F238E27FC236}">
                      <a16:creationId xmlns:a16="http://schemas.microsoft.com/office/drawing/2014/main" id="{F615F154-32B2-D46E-1E33-DBA4E5B3B418}"/>
                    </a:ext>
                  </a:extLst>
                </p:cNvPr>
                <p:cNvPicPr/>
                <p:nvPr/>
              </p:nvPicPr>
              <p:blipFill>
                <a:blip r:embed="rId335"/>
                <a:stretch>
                  <a:fillRect/>
                </a:stretch>
              </p:blipFill>
              <p:spPr>
                <a:xfrm>
                  <a:off x="10869503" y="1084161"/>
                  <a:ext cx="1076760" cy="119520"/>
                </a:xfrm>
                <a:prstGeom prst="rect">
                  <a:avLst/>
                </a:prstGeom>
              </p:spPr>
            </p:pic>
          </mc:Fallback>
        </mc:AlternateContent>
        <mc:AlternateContent xmlns:mc="http://schemas.openxmlformats.org/markup-compatibility/2006">
          <mc:Choice xmlns:p14="http://schemas.microsoft.com/office/powerpoint/2010/main" Requires="p14">
            <p:contentPart p14:bwMode="auto" r:id="rId336">
              <p14:nvContentPartPr>
                <p14:cNvPr id="206" name="Ink 205">
                  <a:extLst>
                    <a:ext uri="{FF2B5EF4-FFF2-40B4-BE49-F238E27FC236}">
                      <a16:creationId xmlns:a16="http://schemas.microsoft.com/office/drawing/2014/main" id="{329B0BB4-FF25-ED3C-9644-DFF59DE64BF8}"/>
                    </a:ext>
                  </a:extLst>
                </p14:cNvPr>
                <p14:cNvContentPartPr/>
                <p14:nvPr/>
              </p14:nvContentPartPr>
              <p14:xfrm>
                <a:off x="10988303" y="957081"/>
                <a:ext cx="124920" cy="19800"/>
              </p14:xfrm>
            </p:contentPart>
          </mc:Choice>
          <mc:Fallback>
            <p:pic>
              <p:nvPicPr>
                <p:cNvPr id="206" name="Ink 205">
                  <a:extLst>
                    <a:ext uri="{FF2B5EF4-FFF2-40B4-BE49-F238E27FC236}">
                      <a16:creationId xmlns:a16="http://schemas.microsoft.com/office/drawing/2014/main" id="{329B0BB4-FF25-ED3C-9644-DFF59DE64BF8}"/>
                    </a:ext>
                  </a:extLst>
                </p:cNvPr>
                <p:cNvPicPr/>
                <p:nvPr/>
              </p:nvPicPr>
              <p:blipFill>
                <a:blip r:embed="rId337"/>
                <a:stretch>
                  <a:fillRect/>
                </a:stretch>
              </p:blipFill>
              <p:spPr>
                <a:xfrm>
                  <a:off x="10979303" y="948441"/>
                  <a:ext cx="142560" cy="37440"/>
                </a:xfrm>
                <a:prstGeom prst="rect">
                  <a:avLst/>
                </a:prstGeom>
              </p:spPr>
            </p:pic>
          </mc:Fallback>
        </mc:AlternateContent>
        <mc:AlternateContent xmlns:mc="http://schemas.openxmlformats.org/markup-compatibility/2006">
          <mc:Choice xmlns:p14="http://schemas.microsoft.com/office/powerpoint/2010/main" Requires="p14">
            <p:contentPart p14:bwMode="auto" r:id="rId338">
              <p14:nvContentPartPr>
                <p14:cNvPr id="207" name="Ink 206">
                  <a:extLst>
                    <a:ext uri="{FF2B5EF4-FFF2-40B4-BE49-F238E27FC236}">
                      <a16:creationId xmlns:a16="http://schemas.microsoft.com/office/drawing/2014/main" id="{52480285-EEBE-1199-E613-0922B01C273A}"/>
                    </a:ext>
                  </a:extLst>
                </p14:cNvPr>
                <p14:cNvContentPartPr/>
                <p14:nvPr/>
              </p14:nvContentPartPr>
              <p14:xfrm>
                <a:off x="11021783" y="1020801"/>
                <a:ext cx="132120" cy="14040"/>
              </p14:xfrm>
            </p:contentPart>
          </mc:Choice>
          <mc:Fallback>
            <p:pic>
              <p:nvPicPr>
                <p:cNvPr id="207" name="Ink 206">
                  <a:extLst>
                    <a:ext uri="{FF2B5EF4-FFF2-40B4-BE49-F238E27FC236}">
                      <a16:creationId xmlns:a16="http://schemas.microsoft.com/office/drawing/2014/main" id="{52480285-EEBE-1199-E613-0922B01C273A}"/>
                    </a:ext>
                  </a:extLst>
                </p:cNvPr>
                <p:cNvPicPr/>
                <p:nvPr/>
              </p:nvPicPr>
              <p:blipFill>
                <a:blip r:embed="rId339"/>
                <a:stretch>
                  <a:fillRect/>
                </a:stretch>
              </p:blipFill>
              <p:spPr>
                <a:xfrm>
                  <a:off x="11013143" y="1011801"/>
                  <a:ext cx="149760" cy="31680"/>
                </a:xfrm>
                <a:prstGeom prst="rect">
                  <a:avLst/>
                </a:prstGeom>
              </p:spPr>
            </p:pic>
          </mc:Fallback>
        </mc:AlternateContent>
        <mc:AlternateContent xmlns:mc="http://schemas.openxmlformats.org/markup-compatibility/2006">
          <mc:Choice xmlns:p14="http://schemas.microsoft.com/office/powerpoint/2010/main" Requires="p14">
            <p:contentPart p14:bwMode="auto" r:id="rId340">
              <p14:nvContentPartPr>
                <p14:cNvPr id="208" name="Ink 207">
                  <a:extLst>
                    <a:ext uri="{FF2B5EF4-FFF2-40B4-BE49-F238E27FC236}">
                      <a16:creationId xmlns:a16="http://schemas.microsoft.com/office/drawing/2014/main" id="{D346C209-E48B-4606-425A-CE589775D6EC}"/>
                    </a:ext>
                  </a:extLst>
                </p14:cNvPr>
                <p14:cNvContentPartPr/>
                <p14:nvPr/>
              </p14:nvContentPartPr>
              <p14:xfrm>
                <a:off x="11347223" y="963921"/>
                <a:ext cx="89640" cy="64080"/>
              </p14:xfrm>
            </p:contentPart>
          </mc:Choice>
          <mc:Fallback>
            <p:pic>
              <p:nvPicPr>
                <p:cNvPr id="208" name="Ink 207">
                  <a:extLst>
                    <a:ext uri="{FF2B5EF4-FFF2-40B4-BE49-F238E27FC236}">
                      <a16:creationId xmlns:a16="http://schemas.microsoft.com/office/drawing/2014/main" id="{D346C209-E48B-4606-425A-CE589775D6EC}"/>
                    </a:ext>
                  </a:extLst>
                </p:cNvPr>
                <p:cNvPicPr/>
                <p:nvPr/>
              </p:nvPicPr>
              <p:blipFill>
                <a:blip r:embed="rId341"/>
                <a:stretch>
                  <a:fillRect/>
                </a:stretch>
              </p:blipFill>
              <p:spPr>
                <a:xfrm>
                  <a:off x="11338223" y="954921"/>
                  <a:ext cx="107280" cy="81720"/>
                </a:xfrm>
                <a:prstGeom prst="rect">
                  <a:avLst/>
                </a:prstGeom>
              </p:spPr>
            </p:pic>
          </mc:Fallback>
        </mc:AlternateContent>
        <mc:AlternateContent xmlns:mc="http://schemas.openxmlformats.org/markup-compatibility/2006">
          <mc:Choice xmlns:p14="http://schemas.microsoft.com/office/powerpoint/2010/main" Requires="p14">
            <p:contentPart p14:bwMode="auto" r:id="rId342">
              <p14:nvContentPartPr>
                <p14:cNvPr id="209" name="Ink 208">
                  <a:extLst>
                    <a:ext uri="{FF2B5EF4-FFF2-40B4-BE49-F238E27FC236}">
                      <a16:creationId xmlns:a16="http://schemas.microsoft.com/office/drawing/2014/main" id="{F8132785-276A-D6FB-499B-57C1C5CCC0CD}"/>
                    </a:ext>
                  </a:extLst>
                </p14:cNvPr>
                <p14:cNvContentPartPr/>
                <p14:nvPr/>
              </p14:nvContentPartPr>
              <p14:xfrm>
                <a:off x="11600303" y="1076241"/>
                <a:ext cx="165600" cy="11880"/>
              </p14:xfrm>
            </p:contentPart>
          </mc:Choice>
          <mc:Fallback>
            <p:pic>
              <p:nvPicPr>
                <p:cNvPr id="209" name="Ink 208">
                  <a:extLst>
                    <a:ext uri="{FF2B5EF4-FFF2-40B4-BE49-F238E27FC236}">
                      <a16:creationId xmlns:a16="http://schemas.microsoft.com/office/drawing/2014/main" id="{F8132785-276A-D6FB-499B-57C1C5CCC0CD}"/>
                    </a:ext>
                  </a:extLst>
                </p:cNvPr>
                <p:cNvPicPr/>
                <p:nvPr/>
              </p:nvPicPr>
              <p:blipFill>
                <a:blip r:embed="rId343"/>
                <a:stretch>
                  <a:fillRect/>
                </a:stretch>
              </p:blipFill>
              <p:spPr>
                <a:xfrm>
                  <a:off x="11591303" y="1067241"/>
                  <a:ext cx="183240" cy="29520"/>
                </a:xfrm>
                <a:prstGeom prst="rect">
                  <a:avLst/>
                </a:prstGeom>
              </p:spPr>
            </p:pic>
          </mc:Fallback>
        </mc:AlternateContent>
        <mc:AlternateContent xmlns:mc="http://schemas.openxmlformats.org/markup-compatibility/2006">
          <mc:Choice xmlns:p14="http://schemas.microsoft.com/office/powerpoint/2010/main" Requires="p14">
            <p:contentPart p14:bwMode="auto" r:id="rId344">
              <p14:nvContentPartPr>
                <p14:cNvPr id="211" name="Ink 210">
                  <a:extLst>
                    <a:ext uri="{FF2B5EF4-FFF2-40B4-BE49-F238E27FC236}">
                      <a16:creationId xmlns:a16="http://schemas.microsoft.com/office/drawing/2014/main" id="{119B93A0-9EFB-F039-6BD5-E9FE8AE3F627}"/>
                    </a:ext>
                  </a:extLst>
                </p14:cNvPr>
                <p14:cNvContentPartPr/>
                <p14:nvPr/>
              </p14:nvContentPartPr>
              <p14:xfrm>
                <a:off x="10980383" y="1159761"/>
                <a:ext cx="49320" cy="53640"/>
              </p14:xfrm>
            </p:contentPart>
          </mc:Choice>
          <mc:Fallback>
            <p:pic>
              <p:nvPicPr>
                <p:cNvPr id="211" name="Ink 210">
                  <a:extLst>
                    <a:ext uri="{FF2B5EF4-FFF2-40B4-BE49-F238E27FC236}">
                      <a16:creationId xmlns:a16="http://schemas.microsoft.com/office/drawing/2014/main" id="{119B93A0-9EFB-F039-6BD5-E9FE8AE3F627}"/>
                    </a:ext>
                  </a:extLst>
                </p:cNvPr>
                <p:cNvPicPr/>
                <p:nvPr/>
              </p:nvPicPr>
              <p:blipFill>
                <a:blip r:embed="rId345"/>
                <a:stretch>
                  <a:fillRect/>
                </a:stretch>
              </p:blipFill>
              <p:spPr>
                <a:xfrm>
                  <a:off x="10971383" y="1150761"/>
                  <a:ext cx="66960" cy="71280"/>
                </a:xfrm>
                <a:prstGeom prst="rect">
                  <a:avLst/>
                </a:prstGeom>
              </p:spPr>
            </p:pic>
          </mc:Fallback>
        </mc:AlternateContent>
        <mc:AlternateContent xmlns:mc="http://schemas.openxmlformats.org/markup-compatibility/2006">
          <mc:Choice xmlns:p14="http://schemas.microsoft.com/office/powerpoint/2010/main" Requires="p14">
            <p:contentPart p14:bwMode="auto" r:id="rId346">
              <p14:nvContentPartPr>
                <p14:cNvPr id="212" name="Ink 211">
                  <a:extLst>
                    <a:ext uri="{FF2B5EF4-FFF2-40B4-BE49-F238E27FC236}">
                      <a16:creationId xmlns:a16="http://schemas.microsoft.com/office/drawing/2014/main" id="{CF47001C-8F04-BB5E-5CC9-B2F429C03C49}"/>
                    </a:ext>
                  </a:extLst>
                </p14:cNvPr>
                <p14:cNvContentPartPr/>
                <p14:nvPr/>
              </p14:nvContentPartPr>
              <p14:xfrm>
                <a:off x="11138783" y="1169481"/>
                <a:ext cx="88920" cy="46080"/>
              </p14:xfrm>
            </p:contentPart>
          </mc:Choice>
          <mc:Fallback>
            <p:pic>
              <p:nvPicPr>
                <p:cNvPr id="212" name="Ink 211">
                  <a:extLst>
                    <a:ext uri="{FF2B5EF4-FFF2-40B4-BE49-F238E27FC236}">
                      <a16:creationId xmlns:a16="http://schemas.microsoft.com/office/drawing/2014/main" id="{CF47001C-8F04-BB5E-5CC9-B2F429C03C49}"/>
                    </a:ext>
                  </a:extLst>
                </p:cNvPr>
                <p:cNvPicPr/>
                <p:nvPr/>
              </p:nvPicPr>
              <p:blipFill>
                <a:blip r:embed="rId347"/>
                <a:stretch>
                  <a:fillRect/>
                </a:stretch>
              </p:blipFill>
              <p:spPr>
                <a:xfrm>
                  <a:off x="11130143" y="1160841"/>
                  <a:ext cx="106560" cy="63720"/>
                </a:xfrm>
                <a:prstGeom prst="rect">
                  <a:avLst/>
                </a:prstGeom>
              </p:spPr>
            </p:pic>
          </mc:Fallback>
        </mc:AlternateContent>
        <mc:AlternateContent xmlns:mc="http://schemas.openxmlformats.org/markup-compatibility/2006">
          <mc:Choice xmlns:p14="http://schemas.microsoft.com/office/powerpoint/2010/main" Requires="p14">
            <p:contentPart p14:bwMode="auto" r:id="rId348">
              <p14:nvContentPartPr>
                <p14:cNvPr id="213" name="Ink 212">
                  <a:extLst>
                    <a:ext uri="{FF2B5EF4-FFF2-40B4-BE49-F238E27FC236}">
                      <a16:creationId xmlns:a16="http://schemas.microsoft.com/office/drawing/2014/main" id="{F739111E-CE1D-08E9-5E31-F3FAB26D0160}"/>
                    </a:ext>
                  </a:extLst>
                </p14:cNvPr>
                <p14:cNvContentPartPr/>
                <p14:nvPr/>
              </p14:nvContentPartPr>
              <p14:xfrm>
                <a:off x="10941503" y="1253001"/>
                <a:ext cx="688680" cy="54720"/>
              </p14:xfrm>
            </p:contentPart>
          </mc:Choice>
          <mc:Fallback>
            <p:pic>
              <p:nvPicPr>
                <p:cNvPr id="213" name="Ink 212">
                  <a:extLst>
                    <a:ext uri="{FF2B5EF4-FFF2-40B4-BE49-F238E27FC236}">
                      <a16:creationId xmlns:a16="http://schemas.microsoft.com/office/drawing/2014/main" id="{F739111E-CE1D-08E9-5E31-F3FAB26D0160}"/>
                    </a:ext>
                  </a:extLst>
                </p:cNvPr>
                <p:cNvPicPr/>
                <p:nvPr/>
              </p:nvPicPr>
              <p:blipFill>
                <a:blip r:embed="rId349"/>
                <a:stretch>
                  <a:fillRect/>
                </a:stretch>
              </p:blipFill>
              <p:spPr>
                <a:xfrm>
                  <a:off x="10932503" y="1244001"/>
                  <a:ext cx="706320" cy="72360"/>
                </a:xfrm>
                <a:prstGeom prst="rect">
                  <a:avLst/>
                </a:prstGeom>
              </p:spPr>
            </p:pic>
          </mc:Fallback>
        </mc:AlternateContent>
        <mc:AlternateContent xmlns:mc="http://schemas.openxmlformats.org/markup-compatibility/2006">
          <mc:Choice xmlns:p14="http://schemas.microsoft.com/office/powerpoint/2010/main" Requires="p14">
            <p:contentPart p14:bwMode="auto" r:id="rId350">
              <p14:nvContentPartPr>
                <p14:cNvPr id="214" name="Ink 213">
                  <a:extLst>
                    <a:ext uri="{FF2B5EF4-FFF2-40B4-BE49-F238E27FC236}">
                      <a16:creationId xmlns:a16="http://schemas.microsoft.com/office/drawing/2014/main" id="{EDE8A4FD-3F9C-1614-337D-1C935804A4D0}"/>
                    </a:ext>
                  </a:extLst>
                </p14:cNvPr>
                <p14:cNvContentPartPr/>
                <p14:nvPr/>
              </p14:nvContentPartPr>
              <p14:xfrm>
                <a:off x="10924583" y="1338681"/>
                <a:ext cx="709920" cy="196200"/>
              </p14:xfrm>
            </p:contentPart>
          </mc:Choice>
          <mc:Fallback>
            <p:pic>
              <p:nvPicPr>
                <p:cNvPr id="214" name="Ink 213">
                  <a:extLst>
                    <a:ext uri="{FF2B5EF4-FFF2-40B4-BE49-F238E27FC236}">
                      <a16:creationId xmlns:a16="http://schemas.microsoft.com/office/drawing/2014/main" id="{EDE8A4FD-3F9C-1614-337D-1C935804A4D0}"/>
                    </a:ext>
                  </a:extLst>
                </p:cNvPr>
                <p:cNvPicPr/>
                <p:nvPr/>
              </p:nvPicPr>
              <p:blipFill>
                <a:blip r:embed="rId351"/>
                <a:stretch>
                  <a:fillRect/>
                </a:stretch>
              </p:blipFill>
              <p:spPr>
                <a:xfrm>
                  <a:off x="10915583" y="1330041"/>
                  <a:ext cx="727560" cy="213840"/>
                </a:xfrm>
                <a:prstGeom prst="rect">
                  <a:avLst/>
                </a:prstGeom>
              </p:spPr>
            </p:pic>
          </mc:Fallback>
        </mc:AlternateContent>
        <mc:AlternateContent xmlns:mc="http://schemas.openxmlformats.org/markup-compatibility/2006">
          <mc:Choice xmlns:p14="http://schemas.microsoft.com/office/powerpoint/2010/main" Requires="p14">
            <p:contentPart p14:bwMode="auto" r:id="rId352">
              <p14:nvContentPartPr>
                <p14:cNvPr id="216" name="Ink 215">
                  <a:extLst>
                    <a:ext uri="{FF2B5EF4-FFF2-40B4-BE49-F238E27FC236}">
                      <a16:creationId xmlns:a16="http://schemas.microsoft.com/office/drawing/2014/main" id="{549AC828-E08E-BC2D-2078-D48CE3568496}"/>
                    </a:ext>
                  </a:extLst>
                </p14:cNvPr>
                <p14:cNvContentPartPr/>
                <p14:nvPr/>
              </p14:nvContentPartPr>
              <p14:xfrm>
                <a:off x="11036903" y="1696881"/>
                <a:ext cx="9720" cy="133560"/>
              </p14:xfrm>
            </p:contentPart>
          </mc:Choice>
          <mc:Fallback>
            <p:pic>
              <p:nvPicPr>
                <p:cNvPr id="216" name="Ink 215">
                  <a:extLst>
                    <a:ext uri="{FF2B5EF4-FFF2-40B4-BE49-F238E27FC236}">
                      <a16:creationId xmlns:a16="http://schemas.microsoft.com/office/drawing/2014/main" id="{549AC828-E08E-BC2D-2078-D48CE3568496}"/>
                    </a:ext>
                  </a:extLst>
                </p:cNvPr>
                <p:cNvPicPr/>
                <p:nvPr/>
              </p:nvPicPr>
              <p:blipFill>
                <a:blip r:embed="rId353"/>
                <a:stretch>
                  <a:fillRect/>
                </a:stretch>
              </p:blipFill>
              <p:spPr>
                <a:xfrm>
                  <a:off x="11028263" y="1688241"/>
                  <a:ext cx="27360" cy="151200"/>
                </a:xfrm>
                <a:prstGeom prst="rect">
                  <a:avLst/>
                </a:prstGeom>
              </p:spPr>
            </p:pic>
          </mc:Fallback>
        </mc:AlternateContent>
        <mc:AlternateContent xmlns:mc="http://schemas.openxmlformats.org/markup-compatibility/2006">
          <mc:Choice xmlns:p14="http://schemas.microsoft.com/office/powerpoint/2010/main" Requires="p14">
            <p:contentPart p14:bwMode="auto" r:id="rId354">
              <p14:nvContentPartPr>
                <p14:cNvPr id="217" name="Ink 216">
                  <a:extLst>
                    <a:ext uri="{FF2B5EF4-FFF2-40B4-BE49-F238E27FC236}">
                      <a16:creationId xmlns:a16="http://schemas.microsoft.com/office/drawing/2014/main" id="{A885C70D-E995-CD03-2813-F031A8DF1182}"/>
                    </a:ext>
                  </a:extLst>
                </p14:cNvPr>
                <p14:cNvContentPartPr/>
                <p14:nvPr/>
              </p14:nvContentPartPr>
              <p14:xfrm>
                <a:off x="11037623" y="1681401"/>
                <a:ext cx="27000" cy="91800"/>
              </p14:xfrm>
            </p:contentPart>
          </mc:Choice>
          <mc:Fallback>
            <p:pic>
              <p:nvPicPr>
                <p:cNvPr id="217" name="Ink 216">
                  <a:extLst>
                    <a:ext uri="{FF2B5EF4-FFF2-40B4-BE49-F238E27FC236}">
                      <a16:creationId xmlns:a16="http://schemas.microsoft.com/office/drawing/2014/main" id="{A885C70D-E995-CD03-2813-F031A8DF1182}"/>
                    </a:ext>
                  </a:extLst>
                </p:cNvPr>
                <p:cNvPicPr/>
                <p:nvPr/>
              </p:nvPicPr>
              <p:blipFill>
                <a:blip r:embed="rId355"/>
                <a:stretch>
                  <a:fillRect/>
                </a:stretch>
              </p:blipFill>
              <p:spPr>
                <a:xfrm>
                  <a:off x="11028983" y="1672761"/>
                  <a:ext cx="44640" cy="109440"/>
                </a:xfrm>
                <a:prstGeom prst="rect">
                  <a:avLst/>
                </a:prstGeom>
              </p:spPr>
            </p:pic>
          </mc:Fallback>
        </mc:AlternateContent>
        <mc:AlternateContent xmlns:mc="http://schemas.openxmlformats.org/markup-compatibility/2006">
          <mc:Choice xmlns:p14="http://schemas.microsoft.com/office/powerpoint/2010/main" Requires="p14">
            <p:contentPart p14:bwMode="auto" r:id="rId356">
              <p14:nvContentPartPr>
                <p14:cNvPr id="219" name="Ink 218">
                  <a:extLst>
                    <a:ext uri="{FF2B5EF4-FFF2-40B4-BE49-F238E27FC236}">
                      <a16:creationId xmlns:a16="http://schemas.microsoft.com/office/drawing/2014/main" id="{47CF1FF9-328F-D7F6-BFD2-56123937AF3E}"/>
                    </a:ext>
                  </a:extLst>
                </p14:cNvPr>
                <p14:cNvContentPartPr/>
                <p14:nvPr/>
              </p14:nvContentPartPr>
              <p14:xfrm>
                <a:off x="11014583" y="1685001"/>
                <a:ext cx="124920" cy="127080"/>
              </p14:xfrm>
            </p:contentPart>
          </mc:Choice>
          <mc:Fallback>
            <p:pic>
              <p:nvPicPr>
                <p:cNvPr id="219" name="Ink 218">
                  <a:extLst>
                    <a:ext uri="{FF2B5EF4-FFF2-40B4-BE49-F238E27FC236}">
                      <a16:creationId xmlns:a16="http://schemas.microsoft.com/office/drawing/2014/main" id="{47CF1FF9-328F-D7F6-BFD2-56123937AF3E}"/>
                    </a:ext>
                  </a:extLst>
                </p:cNvPr>
                <p:cNvPicPr/>
                <p:nvPr/>
              </p:nvPicPr>
              <p:blipFill>
                <a:blip r:embed="rId357"/>
                <a:stretch>
                  <a:fillRect/>
                </a:stretch>
              </p:blipFill>
              <p:spPr>
                <a:xfrm>
                  <a:off x="11005583" y="1676001"/>
                  <a:ext cx="142560" cy="144720"/>
                </a:xfrm>
                <a:prstGeom prst="rect">
                  <a:avLst/>
                </a:prstGeom>
              </p:spPr>
            </p:pic>
          </mc:Fallback>
        </mc:AlternateContent>
        <mc:AlternateContent xmlns:mc="http://schemas.openxmlformats.org/markup-compatibility/2006">
          <mc:Choice xmlns:p14="http://schemas.microsoft.com/office/powerpoint/2010/main" Requires="p14">
            <p:contentPart p14:bwMode="auto" r:id="rId358">
              <p14:nvContentPartPr>
                <p14:cNvPr id="220" name="Ink 219">
                  <a:extLst>
                    <a:ext uri="{FF2B5EF4-FFF2-40B4-BE49-F238E27FC236}">
                      <a16:creationId xmlns:a16="http://schemas.microsoft.com/office/drawing/2014/main" id="{1EEE2BCF-4BE7-1E03-E255-D0A7BB058DE6}"/>
                    </a:ext>
                  </a:extLst>
                </p14:cNvPr>
                <p14:cNvContentPartPr/>
                <p14:nvPr/>
              </p14:nvContentPartPr>
              <p14:xfrm>
                <a:off x="11184503" y="1660881"/>
                <a:ext cx="102600" cy="131400"/>
              </p14:xfrm>
            </p:contentPart>
          </mc:Choice>
          <mc:Fallback>
            <p:pic>
              <p:nvPicPr>
                <p:cNvPr id="220" name="Ink 219">
                  <a:extLst>
                    <a:ext uri="{FF2B5EF4-FFF2-40B4-BE49-F238E27FC236}">
                      <a16:creationId xmlns:a16="http://schemas.microsoft.com/office/drawing/2014/main" id="{1EEE2BCF-4BE7-1E03-E255-D0A7BB058DE6}"/>
                    </a:ext>
                  </a:extLst>
                </p:cNvPr>
                <p:cNvPicPr/>
                <p:nvPr/>
              </p:nvPicPr>
              <p:blipFill>
                <a:blip r:embed="rId359"/>
                <a:stretch>
                  <a:fillRect/>
                </a:stretch>
              </p:blipFill>
              <p:spPr>
                <a:xfrm>
                  <a:off x="11175863" y="1652241"/>
                  <a:ext cx="120240" cy="149040"/>
                </a:xfrm>
                <a:prstGeom prst="rect">
                  <a:avLst/>
                </a:prstGeom>
              </p:spPr>
            </p:pic>
          </mc:Fallback>
        </mc:AlternateContent>
        <mc:AlternateContent xmlns:mc="http://schemas.openxmlformats.org/markup-compatibility/2006">
          <mc:Choice xmlns:p14="http://schemas.microsoft.com/office/powerpoint/2010/main" Requires="p14">
            <p:contentPart p14:bwMode="auto" r:id="rId360">
              <p14:nvContentPartPr>
                <p14:cNvPr id="222" name="Ink 221">
                  <a:extLst>
                    <a:ext uri="{FF2B5EF4-FFF2-40B4-BE49-F238E27FC236}">
                      <a16:creationId xmlns:a16="http://schemas.microsoft.com/office/drawing/2014/main" id="{CA921AF4-3A81-7513-E7B0-11953185496D}"/>
                    </a:ext>
                  </a:extLst>
                </p14:cNvPr>
                <p14:cNvContentPartPr/>
                <p14:nvPr/>
              </p14:nvContentPartPr>
              <p14:xfrm>
                <a:off x="8496023" y="1731081"/>
                <a:ext cx="1577880" cy="595080"/>
              </p14:xfrm>
            </p:contentPart>
          </mc:Choice>
          <mc:Fallback>
            <p:pic>
              <p:nvPicPr>
                <p:cNvPr id="222" name="Ink 221">
                  <a:extLst>
                    <a:ext uri="{FF2B5EF4-FFF2-40B4-BE49-F238E27FC236}">
                      <a16:creationId xmlns:a16="http://schemas.microsoft.com/office/drawing/2014/main" id="{CA921AF4-3A81-7513-E7B0-11953185496D}"/>
                    </a:ext>
                  </a:extLst>
                </p:cNvPr>
                <p:cNvPicPr/>
                <p:nvPr/>
              </p:nvPicPr>
              <p:blipFill>
                <a:blip r:embed="rId361"/>
                <a:stretch>
                  <a:fillRect/>
                </a:stretch>
              </p:blipFill>
              <p:spPr>
                <a:xfrm>
                  <a:off x="8487383" y="1722441"/>
                  <a:ext cx="1595520" cy="612720"/>
                </a:xfrm>
                <a:prstGeom prst="rect">
                  <a:avLst/>
                </a:prstGeom>
              </p:spPr>
            </p:pic>
          </mc:Fallback>
        </mc:AlternateContent>
        <mc:AlternateContent xmlns:mc="http://schemas.openxmlformats.org/markup-compatibility/2006">
          <mc:Choice xmlns:p14="http://schemas.microsoft.com/office/powerpoint/2010/main" Requires="p14">
            <p:contentPart p14:bwMode="auto" r:id="rId362">
              <p14:nvContentPartPr>
                <p14:cNvPr id="223" name="Ink 222">
                  <a:extLst>
                    <a:ext uri="{FF2B5EF4-FFF2-40B4-BE49-F238E27FC236}">
                      <a16:creationId xmlns:a16="http://schemas.microsoft.com/office/drawing/2014/main" id="{336DE5C4-B2E1-ED6C-785C-B9FD2020ED3E}"/>
                    </a:ext>
                  </a:extLst>
                </p14:cNvPr>
                <p14:cNvContentPartPr/>
                <p14:nvPr/>
              </p14:nvContentPartPr>
              <p14:xfrm>
                <a:off x="8781503" y="1812081"/>
                <a:ext cx="206640" cy="110160"/>
              </p14:xfrm>
            </p:contentPart>
          </mc:Choice>
          <mc:Fallback>
            <p:pic>
              <p:nvPicPr>
                <p:cNvPr id="223" name="Ink 222">
                  <a:extLst>
                    <a:ext uri="{FF2B5EF4-FFF2-40B4-BE49-F238E27FC236}">
                      <a16:creationId xmlns:a16="http://schemas.microsoft.com/office/drawing/2014/main" id="{336DE5C4-B2E1-ED6C-785C-B9FD2020ED3E}"/>
                    </a:ext>
                  </a:extLst>
                </p:cNvPr>
                <p:cNvPicPr/>
                <p:nvPr/>
              </p:nvPicPr>
              <p:blipFill>
                <a:blip r:embed="rId363"/>
                <a:stretch>
                  <a:fillRect/>
                </a:stretch>
              </p:blipFill>
              <p:spPr>
                <a:xfrm>
                  <a:off x="8772863" y="1803081"/>
                  <a:ext cx="224280" cy="127800"/>
                </a:xfrm>
                <a:prstGeom prst="rect">
                  <a:avLst/>
                </a:prstGeom>
              </p:spPr>
            </p:pic>
          </mc:Fallback>
        </mc:AlternateContent>
        <mc:AlternateContent xmlns:mc="http://schemas.openxmlformats.org/markup-compatibility/2006">
          <mc:Choice xmlns:p14="http://schemas.microsoft.com/office/powerpoint/2010/main" Requires="p14">
            <p:contentPart p14:bwMode="auto" r:id="rId364">
              <p14:nvContentPartPr>
                <p14:cNvPr id="224" name="Ink 223">
                  <a:extLst>
                    <a:ext uri="{FF2B5EF4-FFF2-40B4-BE49-F238E27FC236}">
                      <a16:creationId xmlns:a16="http://schemas.microsoft.com/office/drawing/2014/main" id="{881FB64F-B962-F5CA-24A0-8C24C52A00E1}"/>
                    </a:ext>
                  </a:extLst>
                </p14:cNvPr>
                <p14:cNvContentPartPr/>
                <p14:nvPr/>
              </p14:nvContentPartPr>
              <p14:xfrm>
                <a:off x="9131783" y="1821441"/>
                <a:ext cx="264960" cy="113040"/>
              </p14:xfrm>
            </p:contentPart>
          </mc:Choice>
          <mc:Fallback>
            <p:pic>
              <p:nvPicPr>
                <p:cNvPr id="224" name="Ink 223">
                  <a:extLst>
                    <a:ext uri="{FF2B5EF4-FFF2-40B4-BE49-F238E27FC236}">
                      <a16:creationId xmlns:a16="http://schemas.microsoft.com/office/drawing/2014/main" id="{881FB64F-B962-F5CA-24A0-8C24C52A00E1}"/>
                    </a:ext>
                  </a:extLst>
                </p:cNvPr>
                <p:cNvPicPr/>
                <p:nvPr/>
              </p:nvPicPr>
              <p:blipFill>
                <a:blip r:embed="rId365"/>
                <a:stretch>
                  <a:fillRect/>
                </a:stretch>
              </p:blipFill>
              <p:spPr>
                <a:xfrm>
                  <a:off x="9123143" y="1812441"/>
                  <a:ext cx="282600" cy="130680"/>
                </a:xfrm>
                <a:prstGeom prst="rect">
                  <a:avLst/>
                </a:prstGeom>
              </p:spPr>
            </p:pic>
          </mc:Fallback>
        </mc:AlternateContent>
        <mc:AlternateContent xmlns:mc="http://schemas.openxmlformats.org/markup-compatibility/2006">
          <mc:Choice xmlns:p14="http://schemas.microsoft.com/office/powerpoint/2010/main" Requires="p14">
            <p:contentPart p14:bwMode="auto" r:id="rId366">
              <p14:nvContentPartPr>
                <p14:cNvPr id="225" name="Ink 224">
                  <a:extLst>
                    <a:ext uri="{FF2B5EF4-FFF2-40B4-BE49-F238E27FC236}">
                      <a16:creationId xmlns:a16="http://schemas.microsoft.com/office/drawing/2014/main" id="{23E6E586-D3A7-44E5-70FB-50EC9E749F29}"/>
                    </a:ext>
                  </a:extLst>
                </p14:cNvPr>
                <p14:cNvContentPartPr/>
                <p14:nvPr/>
              </p14:nvContentPartPr>
              <p14:xfrm>
                <a:off x="9522023" y="1827921"/>
                <a:ext cx="168480" cy="118080"/>
              </p14:xfrm>
            </p:contentPart>
          </mc:Choice>
          <mc:Fallback>
            <p:pic>
              <p:nvPicPr>
                <p:cNvPr id="225" name="Ink 224">
                  <a:extLst>
                    <a:ext uri="{FF2B5EF4-FFF2-40B4-BE49-F238E27FC236}">
                      <a16:creationId xmlns:a16="http://schemas.microsoft.com/office/drawing/2014/main" id="{23E6E586-D3A7-44E5-70FB-50EC9E749F29}"/>
                    </a:ext>
                  </a:extLst>
                </p:cNvPr>
                <p:cNvPicPr/>
                <p:nvPr/>
              </p:nvPicPr>
              <p:blipFill>
                <a:blip r:embed="rId367"/>
                <a:stretch>
                  <a:fillRect/>
                </a:stretch>
              </p:blipFill>
              <p:spPr>
                <a:xfrm>
                  <a:off x="9513383" y="1818921"/>
                  <a:ext cx="186120" cy="135720"/>
                </a:xfrm>
                <a:prstGeom prst="rect">
                  <a:avLst/>
                </a:prstGeom>
              </p:spPr>
            </p:pic>
          </mc:Fallback>
        </mc:AlternateContent>
        <mc:AlternateContent xmlns:mc="http://schemas.openxmlformats.org/markup-compatibility/2006">
          <mc:Choice xmlns:p14="http://schemas.microsoft.com/office/powerpoint/2010/main" Requires="p14">
            <p:contentPart p14:bwMode="auto" r:id="rId368">
              <p14:nvContentPartPr>
                <p14:cNvPr id="226" name="Ink 225">
                  <a:extLst>
                    <a:ext uri="{FF2B5EF4-FFF2-40B4-BE49-F238E27FC236}">
                      <a16:creationId xmlns:a16="http://schemas.microsoft.com/office/drawing/2014/main" id="{0DE21041-C0D7-AC71-392A-0EC9D0E8CD13}"/>
                    </a:ext>
                  </a:extLst>
                </p14:cNvPr>
                <p14:cNvContentPartPr/>
                <p14:nvPr/>
              </p14:nvContentPartPr>
              <p14:xfrm>
                <a:off x="8794463" y="1949961"/>
                <a:ext cx="182520" cy="137880"/>
              </p14:xfrm>
            </p:contentPart>
          </mc:Choice>
          <mc:Fallback>
            <p:pic>
              <p:nvPicPr>
                <p:cNvPr id="226" name="Ink 225">
                  <a:extLst>
                    <a:ext uri="{FF2B5EF4-FFF2-40B4-BE49-F238E27FC236}">
                      <a16:creationId xmlns:a16="http://schemas.microsoft.com/office/drawing/2014/main" id="{0DE21041-C0D7-AC71-392A-0EC9D0E8CD13}"/>
                    </a:ext>
                  </a:extLst>
                </p:cNvPr>
                <p:cNvPicPr/>
                <p:nvPr/>
              </p:nvPicPr>
              <p:blipFill>
                <a:blip r:embed="rId369"/>
                <a:stretch>
                  <a:fillRect/>
                </a:stretch>
              </p:blipFill>
              <p:spPr>
                <a:xfrm>
                  <a:off x="8785463" y="1940961"/>
                  <a:ext cx="200160" cy="155520"/>
                </a:xfrm>
                <a:prstGeom prst="rect">
                  <a:avLst/>
                </a:prstGeom>
              </p:spPr>
            </p:pic>
          </mc:Fallback>
        </mc:AlternateContent>
        <mc:AlternateContent xmlns:mc="http://schemas.openxmlformats.org/markup-compatibility/2006">
          <mc:Choice xmlns:p14="http://schemas.microsoft.com/office/powerpoint/2010/main" Requires="p14">
            <p:contentPart p14:bwMode="auto" r:id="rId370">
              <p14:nvContentPartPr>
                <p14:cNvPr id="227" name="Ink 226">
                  <a:extLst>
                    <a:ext uri="{FF2B5EF4-FFF2-40B4-BE49-F238E27FC236}">
                      <a16:creationId xmlns:a16="http://schemas.microsoft.com/office/drawing/2014/main" id="{E018B15A-5FD6-6CCD-50B7-7D3F8486CAB1}"/>
                    </a:ext>
                  </a:extLst>
                </p14:cNvPr>
                <p14:cNvContentPartPr/>
                <p14:nvPr/>
              </p14:nvContentPartPr>
              <p14:xfrm>
                <a:off x="9145823" y="2038521"/>
                <a:ext cx="177480" cy="90360"/>
              </p14:xfrm>
            </p:contentPart>
          </mc:Choice>
          <mc:Fallback>
            <p:pic>
              <p:nvPicPr>
                <p:cNvPr id="227" name="Ink 226">
                  <a:extLst>
                    <a:ext uri="{FF2B5EF4-FFF2-40B4-BE49-F238E27FC236}">
                      <a16:creationId xmlns:a16="http://schemas.microsoft.com/office/drawing/2014/main" id="{E018B15A-5FD6-6CCD-50B7-7D3F8486CAB1}"/>
                    </a:ext>
                  </a:extLst>
                </p:cNvPr>
                <p:cNvPicPr/>
                <p:nvPr/>
              </p:nvPicPr>
              <p:blipFill>
                <a:blip r:embed="rId371"/>
                <a:stretch>
                  <a:fillRect/>
                </a:stretch>
              </p:blipFill>
              <p:spPr>
                <a:xfrm>
                  <a:off x="9137183" y="2029881"/>
                  <a:ext cx="195120" cy="108000"/>
                </a:xfrm>
                <a:prstGeom prst="rect">
                  <a:avLst/>
                </a:prstGeom>
              </p:spPr>
            </p:pic>
          </mc:Fallback>
        </mc:AlternateContent>
        <mc:AlternateContent xmlns:mc="http://schemas.openxmlformats.org/markup-compatibility/2006">
          <mc:Choice xmlns:p14="http://schemas.microsoft.com/office/powerpoint/2010/main" Requires="p14">
            <p:contentPart p14:bwMode="auto" r:id="rId372">
              <p14:nvContentPartPr>
                <p14:cNvPr id="228" name="Ink 227">
                  <a:extLst>
                    <a:ext uri="{FF2B5EF4-FFF2-40B4-BE49-F238E27FC236}">
                      <a16:creationId xmlns:a16="http://schemas.microsoft.com/office/drawing/2014/main" id="{C2290A21-D13B-BDDF-52B9-E4C3745A4AA3}"/>
                    </a:ext>
                  </a:extLst>
                </p14:cNvPr>
                <p14:cNvContentPartPr/>
                <p14:nvPr/>
              </p14:nvContentPartPr>
              <p14:xfrm>
                <a:off x="9717143" y="2122401"/>
                <a:ext cx="129240" cy="102600"/>
              </p14:xfrm>
            </p:contentPart>
          </mc:Choice>
          <mc:Fallback>
            <p:pic>
              <p:nvPicPr>
                <p:cNvPr id="228" name="Ink 227">
                  <a:extLst>
                    <a:ext uri="{FF2B5EF4-FFF2-40B4-BE49-F238E27FC236}">
                      <a16:creationId xmlns:a16="http://schemas.microsoft.com/office/drawing/2014/main" id="{C2290A21-D13B-BDDF-52B9-E4C3745A4AA3}"/>
                    </a:ext>
                  </a:extLst>
                </p:cNvPr>
                <p:cNvPicPr/>
                <p:nvPr/>
              </p:nvPicPr>
              <p:blipFill>
                <a:blip r:embed="rId373"/>
                <a:stretch>
                  <a:fillRect/>
                </a:stretch>
              </p:blipFill>
              <p:spPr>
                <a:xfrm>
                  <a:off x="9708503" y="2113761"/>
                  <a:ext cx="146880" cy="120240"/>
                </a:xfrm>
                <a:prstGeom prst="rect">
                  <a:avLst/>
                </a:prstGeom>
              </p:spPr>
            </p:pic>
          </mc:Fallback>
        </mc:AlternateContent>
        <mc:AlternateContent xmlns:mc="http://schemas.openxmlformats.org/markup-compatibility/2006">
          <mc:Choice xmlns:p14="http://schemas.microsoft.com/office/powerpoint/2010/main" Requires="p14">
            <p:contentPart p14:bwMode="auto" r:id="rId374">
              <p14:nvContentPartPr>
                <p14:cNvPr id="229" name="Ink 228">
                  <a:extLst>
                    <a:ext uri="{FF2B5EF4-FFF2-40B4-BE49-F238E27FC236}">
                      <a16:creationId xmlns:a16="http://schemas.microsoft.com/office/drawing/2014/main" id="{D767E50D-4369-8CD0-3F66-3FD65AD4F98D}"/>
                    </a:ext>
                  </a:extLst>
                </p14:cNvPr>
                <p14:cNvContentPartPr/>
                <p14:nvPr/>
              </p14:nvContentPartPr>
              <p14:xfrm>
                <a:off x="9772583" y="1928721"/>
                <a:ext cx="699120" cy="259560"/>
              </p14:xfrm>
            </p:contentPart>
          </mc:Choice>
          <mc:Fallback>
            <p:pic>
              <p:nvPicPr>
                <p:cNvPr id="229" name="Ink 228">
                  <a:extLst>
                    <a:ext uri="{FF2B5EF4-FFF2-40B4-BE49-F238E27FC236}">
                      <a16:creationId xmlns:a16="http://schemas.microsoft.com/office/drawing/2014/main" id="{D767E50D-4369-8CD0-3F66-3FD65AD4F98D}"/>
                    </a:ext>
                  </a:extLst>
                </p:cNvPr>
                <p:cNvPicPr/>
                <p:nvPr/>
              </p:nvPicPr>
              <p:blipFill>
                <a:blip r:embed="rId375"/>
                <a:stretch>
                  <a:fillRect/>
                </a:stretch>
              </p:blipFill>
              <p:spPr>
                <a:xfrm>
                  <a:off x="9763583" y="1920081"/>
                  <a:ext cx="716760" cy="277200"/>
                </a:xfrm>
                <a:prstGeom prst="rect">
                  <a:avLst/>
                </a:prstGeom>
              </p:spPr>
            </p:pic>
          </mc:Fallback>
        </mc:AlternateContent>
        <mc:AlternateContent xmlns:mc="http://schemas.openxmlformats.org/markup-compatibility/2006">
          <mc:Choice xmlns:p14="http://schemas.microsoft.com/office/powerpoint/2010/main" Requires="p14">
            <p:contentPart p14:bwMode="auto" r:id="rId376">
              <p14:nvContentPartPr>
                <p14:cNvPr id="230" name="Ink 229">
                  <a:extLst>
                    <a:ext uri="{FF2B5EF4-FFF2-40B4-BE49-F238E27FC236}">
                      <a16:creationId xmlns:a16="http://schemas.microsoft.com/office/drawing/2014/main" id="{B614CA16-5775-DE19-47F1-271CB9543925}"/>
                    </a:ext>
                  </a:extLst>
                </p14:cNvPr>
                <p14:cNvContentPartPr/>
                <p14:nvPr/>
              </p14:nvContentPartPr>
              <p14:xfrm>
                <a:off x="10413023" y="1975521"/>
                <a:ext cx="62640" cy="121680"/>
              </p14:xfrm>
            </p:contentPart>
          </mc:Choice>
          <mc:Fallback>
            <p:pic>
              <p:nvPicPr>
                <p:cNvPr id="230" name="Ink 229">
                  <a:extLst>
                    <a:ext uri="{FF2B5EF4-FFF2-40B4-BE49-F238E27FC236}">
                      <a16:creationId xmlns:a16="http://schemas.microsoft.com/office/drawing/2014/main" id="{B614CA16-5775-DE19-47F1-271CB9543925}"/>
                    </a:ext>
                  </a:extLst>
                </p:cNvPr>
                <p:cNvPicPr/>
                <p:nvPr/>
              </p:nvPicPr>
              <p:blipFill>
                <a:blip r:embed="rId377"/>
                <a:stretch>
                  <a:fillRect/>
                </a:stretch>
              </p:blipFill>
              <p:spPr>
                <a:xfrm>
                  <a:off x="10404023" y="1966881"/>
                  <a:ext cx="80280" cy="139320"/>
                </a:xfrm>
                <a:prstGeom prst="rect">
                  <a:avLst/>
                </a:prstGeom>
              </p:spPr>
            </p:pic>
          </mc:Fallback>
        </mc:AlternateContent>
        <mc:AlternateContent xmlns:mc="http://schemas.openxmlformats.org/markup-compatibility/2006">
          <mc:Choice xmlns:p14="http://schemas.microsoft.com/office/powerpoint/2010/main" Requires="p14">
            <p:contentPart p14:bwMode="auto" r:id="rId378">
              <p14:nvContentPartPr>
                <p14:cNvPr id="231" name="Ink 230">
                  <a:extLst>
                    <a:ext uri="{FF2B5EF4-FFF2-40B4-BE49-F238E27FC236}">
                      <a16:creationId xmlns:a16="http://schemas.microsoft.com/office/drawing/2014/main" id="{AA6E4FC0-55B3-F41E-BA5E-397A0ED10AD7}"/>
                    </a:ext>
                  </a:extLst>
                </p14:cNvPr>
                <p14:cNvContentPartPr/>
                <p14:nvPr/>
              </p14:nvContentPartPr>
              <p14:xfrm>
                <a:off x="10509143" y="1838001"/>
                <a:ext cx="1085400" cy="689400"/>
              </p14:xfrm>
            </p:contentPart>
          </mc:Choice>
          <mc:Fallback>
            <p:pic>
              <p:nvPicPr>
                <p:cNvPr id="231" name="Ink 230">
                  <a:extLst>
                    <a:ext uri="{FF2B5EF4-FFF2-40B4-BE49-F238E27FC236}">
                      <a16:creationId xmlns:a16="http://schemas.microsoft.com/office/drawing/2014/main" id="{AA6E4FC0-55B3-F41E-BA5E-397A0ED10AD7}"/>
                    </a:ext>
                  </a:extLst>
                </p:cNvPr>
                <p:cNvPicPr/>
                <p:nvPr/>
              </p:nvPicPr>
              <p:blipFill>
                <a:blip r:embed="rId379"/>
                <a:stretch>
                  <a:fillRect/>
                </a:stretch>
              </p:blipFill>
              <p:spPr>
                <a:xfrm>
                  <a:off x="10500143" y="1829361"/>
                  <a:ext cx="1103040" cy="707040"/>
                </a:xfrm>
                <a:prstGeom prst="rect">
                  <a:avLst/>
                </a:prstGeom>
              </p:spPr>
            </p:pic>
          </mc:Fallback>
        </mc:AlternateContent>
        <mc:AlternateContent xmlns:mc="http://schemas.openxmlformats.org/markup-compatibility/2006">
          <mc:Choice xmlns:p14="http://schemas.microsoft.com/office/powerpoint/2010/main" Requires="p14">
            <p:contentPart p14:bwMode="auto" r:id="rId380">
              <p14:nvContentPartPr>
                <p14:cNvPr id="233" name="Ink 232">
                  <a:extLst>
                    <a:ext uri="{FF2B5EF4-FFF2-40B4-BE49-F238E27FC236}">
                      <a16:creationId xmlns:a16="http://schemas.microsoft.com/office/drawing/2014/main" id="{54597512-6959-BAF4-CC1D-55E959684467}"/>
                    </a:ext>
                  </a:extLst>
                </p14:cNvPr>
                <p14:cNvContentPartPr/>
                <p14:nvPr/>
              </p14:nvContentPartPr>
              <p14:xfrm>
                <a:off x="10683743" y="2001801"/>
                <a:ext cx="500400" cy="24480"/>
              </p14:xfrm>
            </p:contentPart>
          </mc:Choice>
          <mc:Fallback>
            <p:pic>
              <p:nvPicPr>
                <p:cNvPr id="233" name="Ink 232">
                  <a:extLst>
                    <a:ext uri="{FF2B5EF4-FFF2-40B4-BE49-F238E27FC236}">
                      <a16:creationId xmlns:a16="http://schemas.microsoft.com/office/drawing/2014/main" id="{54597512-6959-BAF4-CC1D-55E959684467}"/>
                    </a:ext>
                  </a:extLst>
                </p:cNvPr>
                <p:cNvPicPr/>
                <p:nvPr/>
              </p:nvPicPr>
              <p:blipFill>
                <a:blip r:embed="rId381"/>
                <a:stretch>
                  <a:fillRect/>
                </a:stretch>
              </p:blipFill>
              <p:spPr>
                <a:xfrm>
                  <a:off x="10675103" y="1993161"/>
                  <a:ext cx="518040" cy="42120"/>
                </a:xfrm>
                <a:prstGeom prst="rect">
                  <a:avLst/>
                </a:prstGeom>
              </p:spPr>
            </p:pic>
          </mc:Fallback>
        </mc:AlternateContent>
        <mc:AlternateContent xmlns:mc="http://schemas.openxmlformats.org/markup-compatibility/2006">
          <mc:Choice xmlns:p14="http://schemas.microsoft.com/office/powerpoint/2010/main" Requires="p14">
            <p:contentPart p14:bwMode="auto" r:id="rId382">
              <p14:nvContentPartPr>
                <p14:cNvPr id="234" name="Ink 233">
                  <a:extLst>
                    <a:ext uri="{FF2B5EF4-FFF2-40B4-BE49-F238E27FC236}">
                      <a16:creationId xmlns:a16="http://schemas.microsoft.com/office/drawing/2014/main" id="{649AAA6F-E627-A5E4-B370-E9705A3BCA96}"/>
                    </a:ext>
                  </a:extLst>
                </p14:cNvPr>
                <p14:cNvContentPartPr/>
                <p14:nvPr/>
              </p14:nvContentPartPr>
              <p14:xfrm>
                <a:off x="10688783" y="2141121"/>
                <a:ext cx="387360" cy="25560"/>
              </p14:xfrm>
            </p:contentPart>
          </mc:Choice>
          <mc:Fallback>
            <p:pic>
              <p:nvPicPr>
                <p:cNvPr id="234" name="Ink 233">
                  <a:extLst>
                    <a:ext uri="{FF2B5EF4-FFF2-40B4-BE49-F238E27FC236}">
                      <a16:creationId xmlns:a16="http://schemas.microsoft.com/office/drawing/2014/main" id="{649AAA6F-E627-A5E4-B370-E9705A3BCA96}"/>
                    </a:ext>
                  </a:extLst>
                </p:cNvPr>
                <p:cNvPicPr/>
                <p:nvPr/>
              </p:nvPicPr>
              <p:blipFill>
                <a:blip r:embed="rId383"/>
                <a:stretch>
                  <a:fillRect/>
                </a:stretch>
              </p:blipFill>
              <p:spPr>
                <a:xfrm>
                  <a:off x="10680143" y="2132481"/>
                  <a:ext cx="405000" cy="43200"/>
                </a:xfrm>
                <a:prstGeom prst="rect">
                  <a:avLst/>
                </a:prstGeom>
              </p:spPr>
            </p:pic>
          </mc:Fallback>
        </mc:AlternateContent>
        <mc:AlternateContent xmlns:mc="http://schemas.openxmlformats.org/markup-compatibility/2006">
          <mc:Choice xmlns:p14="http://schemas.microsoft.com/office/powerpoint/2010/main" Requires="p14">
            <p:contentPart p14:bwMode="auto" r:id="rId384">
              <p14:nvContentPartPr>
                <p14:cNvPr id="235" name="Ink 234">
                  <a:extLst>
                    <a:ext uri="{FF2B5EF4-FFF2-40B4-BE49-F238E27FC236}">
                      <a16:creationId xmlns:a16="http://schemas.microsoft.com/office/drawing/2014/main" id="{C58B09B3-B9F4-9399-CFD2-D23AEBC3A33D}"/>
                    </a:ext>
                  </a:extLst>
                </p14:cNvPr>
                <p14:cNvContentPartPr/>
                <p14:nvPr/>
              </p14:nvContentPartPr>
              <p14:xfrm>
                <a:off x="10692383" y="2319321"/>
                <a:ext cx="376920" cy="15120"/>
              </p14:xfrm>
            </p:contentPart>
          </mc:Choice>
          <mc:Fallback>
            <p:pic>
              <p:nvPicPr>
                <p:cNvPr id="235" name="Ink 234">
                  <a:extLst>
                    <a:ext uri="{FF2B5EF4-FFF2-40B4-BE49-F238E27FC236}">
                      <a16:creationId xmlns:a16="http://schemas.microsoft.com/office/drawing/2014/main" id="{C58B09B3-B9F4-9399-CFD2-D23AEBC3A33D}"/>
                    </a:ext>
                  </a:extLst>
                </p:cNvPr>
                <p:cNvPicPr/>
                <p:nvPr/>
              </p:nvPicPr>
              <p:blipFill>
                <a:blip r:embed="rId385"/>
                <a:stretch>
                  <a:fillRect/>
                </a:stretch>
              </p:blipFill>
              <p:spPr>
                <a:xfrm>
                  <a:off x="10683383" y="2310321"/>
                  <a:ext cx="394560" cy="32760"/>
                </a:xfrm>
                <a:prstGeom prst="rect">
                  <a:avLst/>
                </a:prstGeom>
              </p:spPr>
            </p:pic>
          </mc:Fallback>
        </mc:AlternateContent>
        <mc:AlternateContent xmlns:mc="http://schemas.openxmlformats.org/markup-compatibility/2006">
          <mc:Choice xmlns:p14="http://schemas.microsoft.com/office/powerpoint/2010/main" Requires="p14">
            <p:contentPart p14:bwMode="auto" r:id="rId386">
              <p14:nvContentPartPr>
                <p14:cNvPr id="237" name="Ink 236">
                  <a:extLst>
                    <a:ext uri="{FF2B5EF4-FFF2-40B4-BE49-F238E27FC236}">
                      <a16:creationId xmlns:a16="http://schemas.microsoft.com/office/drawing/2014/main" id="{46459EA8-4CBF-615F-B733-D1859D7B01B6}"/>
                    </a:ext>
                  </a:extLst>
                </p14:cNvPr>
                <p14:cNvContentPartPr/>
                <p14:nvPr/>
              </p14:nvContentPartPr>
              <p14:xfrm>
                <a:off x="11132663" y="1976241"/>
                <a:ext cx="89640" cy="125640"/>
              </p14:xfrm>
            </p:contentPart>
          </mc:Choice>
          <mc:Fallback>
            <p:pic>
              <p:nvPicPr>
                <p:cNvPr id="237" name="Ink 236">
                  <a:extLst>
                    <a:ext uri="{FF2B5EF4-FFF2-40B4-BE49-F238E27FC236}">
                      <a16:creationId xmlns:a16="http://schemas.microsoft.com/office/drawing/2014/main" id="{46459EA8-4CBF-615F-B733-D1859D7B01B6}"/>
                    </a:ext>
                  </a:extLst>
                </p:cNvPr>
                <p:cNvPicPr/>
                <p:nvPr/>
              </p:nvPicPr>
              <p:blipFill>
                <a:blip r:embed="rId387"/>
                <a:stretch>
                  <a:fillRect/>
                </a:stretch>
              </p:blipFill>
              <p:spPr>
                <a:xfrm>
                  <a:off x="11123663" y="1967241"/>
                  <a:ext cx="107280" cy="143280"/>
                </a:xfrm>
                <a:prstGeom prst="rect">
                  <a:avLst/>
                </a:prstGeom>
              </p:spPr>
            </p:pic>
          </mc:Fallback>
        </mc:AlternateContent>
        <mc:AlternateContent xmlns:mc="http://schemas.openxmlformats.org/markup-compatibility/2006">
          <mc:Choice xmlns:p14="http://schemas.microsoft.com/office/powerpoint/2010/main" Requires="p14">
            <p:contentPart p14:bwMode="auto" r:id="rId388">
              <p14:nvContentPartPr>
                <p14:cNvPr id="238" name="Ink 237">
                  <a:extLst>
                    <a:ext uri="{FF2B5EF4-FFF2-40B4-BE49-F238E27FC236}">
                      <a16:creationId xmlns:a16="http://schemas.microsoft.com/office/drawing/2014/main" id="{F330FCED-3580-B2E3-AE80-67A83B6CA696}"/>
                    </a:ext>
                  </a:extLst>
                </p14:cNvPr>
                <p14:cNvContentPartPr/>
                <p14:nvPr/>
              </p14:nvContentPartPr>
              <p14:xfrm>
                <a:off x="11090543" y="2144361"/>
                <a:ext cx="55080" cy="73440"/>
              </p14:xfrm>
            </p:contentPart>
          </mc:Choice>
          <mc:Fallback>
            <p:pic>
              <p:nvPicPr>
                <p:cNvPr id="238" name="Ink 237">
                  <a:extLst>
                    <a:ext uri="{FF2B5EF4-FFF2-40B4-BE49-F238E27FC236}">
                      <a16:creationId xmlns:a16="http://schemas.microsoft.com/office/drawing/2014/main" id="{F330FCED-3580-B2E3-AE80-67A83B6CA696}"/>
                    </a:ext>
                  </a:extLst>
                </p:cNvPr>
                <p:cNvPicPr/>
                <p:nvPr/>
              </p:nvPicPr>
              <p:blipFill>
                <a:blip r:embed="rId389"/>
                <a:stretch>
                  <a:fillRect/>
                </a:stretch>
              </p:blipFill>
              <p:spPr>
                <a:xfrm>
                  <a:off x="11081543" y="2135361"/>
                  <a:ext cx="72720" cy="91080"/>
                </a:xfrm>
                <a:prstGeom prst="rect">
                  <a:avLst/>
                </a:prstGeom>
              </p:spPr>
            </p:pic>
          </mc:Fallback>
        </mc:AlternateContent>
        <mc:AlternateContent xmlns:mc="http://schemas.openxmlformats.org/markup-compatibility/2006">
          <mc:Choice xmlns:p14="http://schemas.microsoft.com/office/powerpoint/2010/main" Requires="p14">
            <p:contentPart p14:bwMode="auto" r:id="rId390">
              <p14:nvContentPartPr>
                <p14:cNvPr id="239" name="Ink 238">
                  <a:extLst>
                    <a:ext uri="{FF2B5EF4-FFF2-40B4-BE49-F238E27FC236}">
                      <a16:creationId xmlns:a16="http://schemas.microsoft.com/office/drawing/2014/main" id="{75D4CD45-AD95-256C-9D80-E57A0005F6CD}"/>
                    </a:ext>
                  </a:extLst>
                </p14:cNvPr>
                <p14:cNvContentPartPr/>
                <p14:nvPr/>
              </p14:nvContentPartPr>
              <p14:xfrm>
                <a:off x="11075063" y="2288001"/>
                <a:ext cx="39960" cy="86400"/>
              </p14:xfrm>
            </p:contentPart>
          </mc:Choice>
          <mc:Fallback>
            <p:pic>
              <p:nvPicPr>
                <p:cNvPr id="239" name="Ink 238">
                  <a:extLst>
                    <a:ext uri="{FF2B5EF4-FFF2-40B4-BE49-F238E27FC236}">
                      <a16:creationId xmlns:a16="http://schemas.microsoft.com/office/drawing/2014/main" id="{75D4CD45-AD95-256C-9D80-E57A0005F6CD}"/>
                    </a:ext>
                  </a:extLst>
                </p:cNvPr>
                <p:cNvPicPr/>
                <p:nvPr/>
              </p:nvPicPr>
              <p:blipFill>
                <a:blip r:embed="rId391"/>
                <a:stretch>
                  <a:fillRect/>
                </a:stretch>
              </p:blipFill>
              <p:spPr>
                <a:xfrm>
                  <a:off x="11066063" y="2279361"/>
                  <a:ext cx="57600" cy="104040"/>
                </a:xfrm>
                <a:prstGeom prst="rect">
                  <a:avLst/>
                </a:prstGeom>
              </p:spPr>
            </p:pic>
          </mc:Fallback>
        </mc:AlternateContent>
        <mc:AlternateContent xmlns:mc="http://schemas.openxmlformats.org/markup-compatibility/2006">
          <mc:Choice xmlns:p14="http://schemas.microsoft.com/office/powerpoint/2010/main" Requires="p14">
            <p:contentPart p14:bwMode="auto" r:id="rId392">
              <p14:nvContentPartPr>
                <p14:cNvPr id="240" name="Ink 239">
                  <a:extLst>
                    <a:ext uri="{FF2B5EF4-FFF2-40B4-BE49-F238E27FC236}">
                      <a16:creationId xmlns:a16="http://schemas.microsoft.com/office/drawing/2014/main" id="{F0A54A2C-74AA-7C8E-F513-B704F5B0F535}"/>
                    </a:ext>
                  </a:extLst>
                </p14:cNvPr>
                <p14:cNvContentPartPr/>
                <p14:nvPr/>
              </p14:nvContentPartPr>
              <p14:xfrm>
                <a:off x="11136623" y="2236161"/>
                <a:ext cx="704880" cy="898200"/>
              </p14:xfrm>
            </p:contentPart>
          </mc:Choice>
          <mc:Fallback>
            <p:pic>
              <p:nvPicPr>
                <p:cNvPr id="240" name="Ink 239">
                  <a:extLst>
                    <a:ext uri="{FF2B5EF4-FFF2-40B4-BE49-F238E27FC236}">
                      <a16:creationId xmlns:a16="http://schemas.microsoft.com/office/drawing/2014/main" id="{F0A54A2C-74AA-7C8E-F513-B704F5B0F535}"/>
                    </a:ext>
                  </a:extLst>
                </p:cNvPr>
                <p:cNvPicPr/>
                <p:nvPr/>
              </p:nvPicPr>
              <p:blipFill>
                <a:blip r:embed="rId393"/>
                <a:stretch>
                  <a:fillRect/>
                </a:stretch>
              </p:blipFill>
              <p:spPr>
                <a:xfrm>
                  <a:off x="11127983" y="2227161"/>
                  <a:ext cx="722520" cy="915840"/>
                </a:xfrm>
                <a:prstGeom prst="rect">
                  <a:avLst/>
                </a:prstGeom>
              </p:spPr>
            </p:pic>
          </mc:Fallback>
        </mc:AlternateContent>
        <mc:AlternateContent xmlns:mc="http://schemas.openxmlformats.org/markup-compatibility/2006">
          <mc:Choice xmlns:p14="http://schemas.microsoft.com/office/powerpoint/2010/main" Requires="p14">
            <p:contentPart p14:bwMode="auto" r:id="rId394">
              <p14:nvContentPartPr>
                <p14:cNvPr id="241" name="Ink 240">
                  <a:extLst>
                    <a:ext uri="{FF2B5EF4-FFF2-40B4-BE49-F238E27FC236}">
                      <a16:creationId xmlns:a16="http://schemas.microsoft.com/office/drawing/2014/main" id="{8016705A-BA24-094D-4AD5-C9086E1E8FAF}"/>
                    </a:ext>
                  </a:extLst>
                </p14:cNvPr>
                <p14:cNvContentPartPr/>
                <p14:nvPr/>
              </p14:nvContentPartPr>
              <p14:xfrm>
                <a:off x="11643503" y="3097641"/>
                <a:ext cx="159840" cy="53640"/>
              </p14:xfrm>
            </p:contentPart>
          </mc:Choice>
          <mc:Fallback>
            <p:pic>
              <p:nvPicPr>
                <p:cNvPr id="241" name="Ink 240">
                  <a:extLst>
                    <a:ext uri="{FF2B5EF4-FFF2-40B4-BE49-F238E27FC236}">
                      <a16:creationId xmlns:a16="http://schemas.microsoft.com/office/drawing/2014/main" id="{8016705A-BA24-094D-4AD5-C9086E1E8FAF}"/>
                    </a:ext>
                  </a:extLst>
                </p:cNvPr>
                <p:cNvPicPr/>
                <p:nvPr/>
              </p:nvPicPr>
              <p:blipFill>
                <a:blip r:embed="rId395"/>
                <a:stretch>
                  <a:fillRect/>
                </a:stretch>
              </p:blipFill>
              <p:spPr>
                <a:xfrm>
                  <a:off x="11634863" y="3088641"/>
                  <a:ext cx="177480" cy="71280"/>
                </a:xfrm>
                <a:prstGeom prst="rect">
                  <a:avLst/>
                </a:prstGeom>
              </p:spPr>
            </p:pic>
          </mc:Fallback>
        </mc:AlternateContent>
        <mc:AlternateContent xmlns:mc="http://schemas.openxmlformats.org/markup-compatibility/2006">
          <mc:Choice xmlns:p14="http://schemas.microsoft.com/office/powerpoint/2010/main" Requires="p14">
            <p:contentPart p14:bwMode="auto" r:id="rId396">
              <p14:nvContentPartPr>
                <p14:cNvPr id="242" name="Ink 241">
                  <a:extLst>
                    <a:ext uri="{FF2B5EF4-FFF2-40B4-BE49-F238E27FC236}">
                      <a16:creationId xmlns:a16="http://schemas.microsoft.com/office/drawing/2014/main" id="{F131C947-8243-9E0E-E239-D44318F7FFDE}"/>
                    </a:ext>
                  </a:extLst>
                </p14:cNvPr>
                <p14:cNvContentPartPr/>
                <p14:nvPr/>
              </p14:nvContentPartPr>
              <p14:xfrm>
                <a:off x="11271983" y="3033201"/>
                <a:ext cx="868680" cy="638280"/>
              </p14:xfrm>
            </p:contentPart>
          </mc:Choice>
          <mc:Fallback>
            <p:pic>
              <p:nvPicPr>
                <p:cNvPr id="242" name="Ink 241">
                  <a:extLst>
                    <a:ext uri="{FF2B5EF4-FFF2-40B4-BE49-F238E27FC236}">
                      <a16:creationId xmlns:a16="http://schemas.microsoft.com/office/drawing/2014/main" id="{F131C947-8243-9E0E-E239-D44318F7FFDE}"/>
                    </a:ext>
                  </a:extLst>
                </p:cNvPr>
                <p:cNvPicPr/>
                <p:nvPr/>
              </p:nvPicPr>
              <p:blipFill>
                <a:blip r:embed="rId397"/>
                <a:stretch>
                  <a:fillRect/>
                </a:stretch>
              </p:blipFill>
              <p:spPr>
                <a:xfrm>
                  <a:off x="11263343" y="3024561"/>
                  <a:ext cx="886320" cy="655920"/>
                </a:xfrm>
                <a:prstGeom prst="rect">
                  <a:avLst/>
                </a:prstGeom>
              </p:spPr>
            </p:pic>
          </mc:Fallback>
        </mc:AlternateContent>
        <mc:AlternateContent xmlns:mc="http://schemas.openxmlformats.org/markup-compatibility/2006">
          <mc:Choice xmlns:p14="http://schemas.microsoft.com/office/powerpoint/2010/main" Requires="p14">
            <p:contentPart p14:bwMode="auto" r:id="rId398">
              <p14:nvContentPartPr>
                <p14:cNvPr id="244" name="Ink 243">
                  <a:extLst>
                    <a:ext uri="{FF2B5EF4-FFF2-40B4-BE49-F238E27FC236}">
                      <a16:creationId xmlns:a16="http://schemas.microsoft.com/office/drawing/2014/main" id="{FB810291-8502-D4C5-E8F4-BAC4474A92D4}"/>
                    </a:ext>
                  </a:extLst>
                </p14:cNvPr>
                <p14:cNvContentPartPr/>
                <p14:nvPr/>
              </p14:nvContentPartPr>
              <p14:xfrm>
                <a:off x="9655583" y="1758801"/>
                <a:ext cx="1980000" cy="1362240"/>
              </p14:xfrm>
            </p:contentPart>
          </mc:Choice>
          <mc:Fallback>
            <p:pic>
              <p:nvPicPr>
                <p:cNvPr id="244" name="Ink 243">
                  <a:extLst>
                    <a:ext uri="{FF2B5EF4-FFF2-40B4-BE49-F238E27FC236}">
                      <a16:creationId xmlns:a16="http://schemas.microsoft.com/office/drawing/2014/main" id="{FB810291-8502-D4C5-E8F4-BAC4474A92D4}"/>
                    </a:ext>
                  </a:extLst>
                </p:cNvPr>
                <p:cNvPicPr/>
                <p:nvPr/>
              </p:nvPicPr>
              <p:blipFill>
                <a:blip r:embed="rId399"/>
                <a:stretch>
                  <a:fillRect/>
                </a:stretch>
              </p:blipFill>
              <p:spPr>
                <a:xfrm>
                  <a:off x="9646943" y="1750161"/>
                  <a:ext cx="1997640" cy="1379880"/>
                </a:xfrm>
                <a:prstGeom prst="rect">
                  <a:avLst/>
                </a:prstGeom>
              </p:spPr>
            </p:pic>
          </mc:Fallback>
        </mc:AlternateContent>
        <mc:AlternateContent xmlns:mc="http://schemas.openxmlformats.org/markup-compatibility/2006">
          <mc:Choice xmlns:p14="http://schemas.microsoft.com/office/powerpoint/2010/main" Requires="p14">
            <p:contentPart p14:bwMode="auto" r:id="rId400">
              <p14:nvContentPartPr>
                <p14:cNvPr id="245" name="Ink 244">
                  <a:extLst>
                    <a:ext uri="{FF2B5EF4-FFF2-40B4-BE49-F238E27FC236}">
                      <a16:creationId xmlns:a16="http://schemas.microsoft.com/office/drawing/2014/main" id="{C05AAEA8-F656-B14B-FE66-FDFF98D5068B}"/>
                    </a:ext>
                  </a:extLst>
                </p14:cNvPr>
                <p14:cNvContentPartPr/>
                <p14:nvPr/>
              </p14:nvContentPartPr>
              <p14:xfrm>
                <a:off x="9913343" y="1902441"/>
                <a:ext cx="1719360" cy="609480"/>
              </p14:xfrm>
            </p:contentPart>
          </mc:Choice>
          <mc:Fallback>
            <p:pic>
              <p:nvPicPr>
                <p:cNvPr id="245" name="Ink 244">
                  <a:extLst>
                    <a:ext uri="{FF2B5EF4-FFF2-40B4-BE49-F238E27FC236}">
                      <a16:creationId xmlns:a16="http://schemas.microsoft.com/office/drawing/2014/main" id="{C05AAEA8-F656-B14B-FE66-FDFF98D5068B}"/>
                    </a:ext>
                  </a:extLst>
                </p:cNvPr>
                <p:cNvPicPr/>
                <p:nvPr/>
              </p:nvPicPr>
              <p:blipFill>
                <a:blip r:embed="rId401"/>
                <a:stretch>
                  <a:fillRect/>
                </a:stretch>
              </p:blipFill>
              <p:spPr>
                <a:xfrm>
                  <a:off x="9904343" y="1893441"/>
                  <a:ext cx="1737000" cy="627120"/>
                </a:xfrm>
                <a:prstGeom prst="rect">
                  <a:avLst/>
                </a:prstGeom>
              </p:spPr>
            </p:pic>
          </mc:Fallback>
        </mc:AlternateContent>
        <mc:AlternateContent xmlns:mc="http://schemas.openxmlformats.org/markup-compatibility/2006">
          <mc:Choice xmlns:p14="http://schemas.microsoft.com/office/powerpoint/2010/main" Requires="p14">
            <p:contentPart p14:bwMode="auto" r:id="rId402">
              <p14:nvContentPartPr>
                <p14:cNvPr id="247" name="Ink 246">
                  <a:extLst>
                    <a:ext uri="{FF2B5EF4-FFF2-40B4-BE49-F238E27FC236}">
                      <a16:creationId xmlns:a16="http://schemas.microsoft.com/office/drawing/2014/main" id="{8352FED7-2206-39B9-7ECD-1ABB8B498245}"/>
                    </a:ext>
                  </a:extLst>
                </p14:cNvPr>
                <p14:cNvContentPartPr/>
                <p14:nvPr/>
              </p14:nvContentPartPr>
              <p14:xfrm>
                <a:off x="7092743" y="2811081"/>
                <a:ext cx="2248560" cy="175320"/>
              </p14:xfrm>
            </p:contentPart>
          </mc:Choice>
          <mc:Fallback>
            <p:pic>
              <p:nvPicPr>
                <p:cNvPr id="247" name="Ink 246">
                  <a:extLst>
                    <a:ext uri="{FF2B5EF4-FFF2-40B4-BE49-F238E27FC236}">
                      <a16:creationId xmlns:a16="http://schemas.microsoft.com/office/drawing/2014/main" id="{8352FED7-2206-39B9-7ECD-1ABB8B498245}"/>
                    </a:ext>
                  </a:extLst>
                </p:cNvPr>
                <p:cNvPicPr/>
                <p:nvPr/>
              </p:nvPicPr>
              <p:blipFill>
                <a:blip r:embed="rId403"/>
                <a:stretch>
                  <a:fillRect/>
                </a:stretch>
              </p:blipFill>
              <p:spPr>
                <a:xfrm>
                  <a:off x="7084103" y="2802081"/>
                  <a:ext cx="2266200" cy="192960"/>
                </a:xfrm>
                <a:prstGeom prst="rect">
                  <a:avLst/>
                </a:prstGeom>
              </p:spPr>
            </p:pic>
          </mc:Fallback>
        </mc:AlternateContent>
        <mc:AlternateContent xmlns:mc="http://schemas.openxmlformats.org/markup-compatibility/2006">
          <mc:Choice xmlns:p14="http://schemas.microsoft.com/office/powerpoint/2010/main" Requires="p14">
            <p:contentPart p14:bwMode="auto" r:id="rId404">
              <p14:nvContentPartPr>
                <p14:cNvPr id="253" name="Ink 252">
                  <a:extLst>
                    <a:ext uri="{FF2B5EF4-FFF2-40B4-BE49-F238E27FC236}">
                      <a16:creationId xmlns:a16="http://schemas.microsoft.com/office/drawing/2014/main" id="{8A3C2775-C50E-8595-762A-CEFC529BA222}"/>
                    </a:ext>
                  </a:extLst>
                </p14:cNvPr>
                <p14:cNvContentPartPr/>
                <p14:nvPr/>
              </p14:nvContentPartPr>
              <p14:xfrm>
                <a:off x="7138103" y="4206441"/>
                <a:ext cx="87840" cy="123120"/>
              </p14:xfrm>
            </p:contentPart>
          </mc:Choice>
          <mc:Fallback>
            <p:pic>
              <p:nvPicPr>
                <p:cNvPr id="253" name="Ink 252">
                  <a:extLst>
                    <a:ext uri="{FF2B5EF4-FFF2-40B4-BE49-F238E27FC236}">
                      <a16:creationId xmlns:a16="http://schemas.microsoft.com/office/drawing/2014/main" id="{8A3C2775-C50E-8595-762A-CEFC529BA222}"/>
                    </a:ext>
                  </a:extLst>
                </p:cNvPr>
                <p:cNvPicPr/>
                <p:nvPr/>
              </p:nvPicPr>
              <p:blipFill>
                <a:blip r:embed="rId405"/>
                <a:stretch>
                  <a:fillRect/>
                </a:stretch>
              </p:blipFill>
              <p:spPr>
                <a:xfrm>
                  <a:off x="7129103" y="4197801"/>
                  <a:ext cx="105480" cy="140760"/>
                </a:xfrm>
                <a:prstGeom prst="rect">
                  <a:avLst/>
                </a:prstGeom>
              </p:spPr>
            </p:pic>
          </mc:Fallback>
        </mc:AlternateContent>
        <mc:AlternateContent xmlns:mc="http://schemas.openxmlformats.org/markup-compatibility/2006">
          <mc:Choice xmlns:p14="http://schemas.microsoft.com/office/powerpoint/2010/main" Requires="p14">
            <p:contentPart p14:bwMode="auto" r:id="rId406">
              <p14:nvContentPartPr>
                <p14:cNvPr id="254" name="Ink 253">
                  <a:extLst>
                    <a:ext uri="{FF2B5EF4-FFF2-40B4-BE49-F238E27FC236}">
                      <a16:creationId xmlns:a16="http://schemas.microsoft.com/office/drawing/2014/main" id="{78EAF7C5-DE49-BF95-6759-B79CC9E7E977}"/>
                    </a:ext>
                  </a:extLst>
                </p14:cNvPr>
                <p14:cNvContentPartPr/>
                <p14:nvPr/>
              </p14:nvContentPartPr>
              <p14:xfrm>
                <a:off x="7530143" y="4154961"/>
                <a:ext cx="77760" cy="596160"/>
              </p14:xfrm>
            </p:contentPart>
          </mc:Choice>
          <mc:Fallback>
            <p:pic>
              <p:nvPicPr>
                <p:cNvPr id="254" name="Ink 253">
                  <a:extLst>
                    <a:ext uri="{FF2B5EF4-FFF2-40B4-BE49-F238E27FC236}">
                      <a16:creationId xmlns:a16="http://schemas.microsoft.com/office/drawing/2014/main" id="{78EAF7C5-DE49-BF95-6759-B79CC9E7E977}"/>
                    </a:ext>
                  </a:extLst>
                </p:cNvPr>
                <p:cNvPicPr/>
                <p:nvPr/>
              </p:nvPicPr>
              <p:blipFill>
                <a:blip r:embed="rId407"/>
                <a:stretch>
                  <a:fillRect/>
                </a:stretch>
              </p:blipFill>
              <p:spPr>
                <a:xfrm>
                  <a:off x="7521503" y="4145961"/>
                  <a:ext cx="95400" cy="613800"/>
                </a:xfrm>
                <a:prstGeom prst="rect">
                  <a:avLst/>
                </a:prstGeom>
              </p:spPr>
            </p:pic>
          </mc:Fallback>
        </mc:AlternateContent>
        <mc:AlternateContent xmlns:mc="http://schemas.openxmlformats.org/markup-compatibility/2006">
          <mc:Choice xmlns:p14="http://schemas.microsoft.com/office/powerpoint/2010/main" Requires="p14">
            <p:contentPart p14:bwMode="auto" r:id="rId408">
              <p14:nvContentPartPr>
                <p14:cNvPr id="255" name="Ink 254">
                  <a:extLst>
                    <a:ext uri="{FF2B5EF4-FFF2-40B4-BE49-F238E27FC236}">
                      <a16:creationId xmlns:a16="http://schemas.microsoft.com/office/drawing/2014/main" id="{494C6BDC-513F-5D07-F8E7-3292B47560BB}"/>
                    </a:ext>
                  </a:extLst>
                </p14:cNvPr>
                <p14:cNvContentPartPr/>
                <p14:nvPr/>
              </p14:nvContentPartPr>
              <p14:xfrm>
                <a:off x="7543463" y="3892881"/>
                <a:ext cx="2387520" cy="730080"/>
              </p14:xfrm>
            </p:contentPart>
          </mc:Choice>
          <mc:Fallback>
            <p:pic>
              <p:nvPicPr>
                <p:cNvPr id="255" name="Ink 254">
                  <a:extLst>
                    <a:ext uri="{FF2B5EF4-FFF2-40B4-BE49-F238E27FC236}">
                      <a16:creationId xmlns:a16="http://schemas.microsoft.com/office/drawing/2014/main" id="{494C6BDC-513F-5D07-F8E7-3292B47560BB}"/>
                    </a:ext>
                  </a:extLst>
                </p:cNvPr>
                <p:cNvPicPr/>
                <p:nvPr/>
              </p:nvPicPr>
              <p:blipFill>
                <a:blip r:embed="rId409"/>
                <a:stretch>
                  <a:fillRect/>
                </a:stretch>
              </p:blipFill>
              <p:spPr>
                <a:xfrm>
                  <a:off x="7534463" y="3884241"/>
                  <a:ext cx="2405160" cy="747720"/>
                </a:xfrm>
                <a:prstGeom prst="rect">
                  <a:avLst/>
                </a:prstGeom>
              </p:spPr>
            </p:pic>
          </mc:Fallback>
        </mc:AlternateContent>
        <mc:AlternateContent xmlns:mc="http://schemas.openxmlformats.org/markup-compatibility/2006">
          <mc:Choice xmlns:p14="http://schemas.microsoft.com/office/powerpoint/2010/main" Requires="p14">
            <p:contentPart p14:bwMode="auto" r:id="rId410">
              <p14:nvContentPartPr>
                <p14:cNvPr id="258" name="Ink 257">
                  <a:extLst>
                    <a:ext uri="{FF2B5EF4-FFF2-40B4-BE49-F238E27FC236}">
                      <a16:creationId xmlns:a16="http://schemas.microsoft.com/office/drawing/2014/main" id="{D169B34C-6B9D-151C-8AA7-AFE4F2A2412A}"/>
                    </a:ext>
                  </a:extLst>
                </p14:cNvPr>
                <p14:cNvContentPartPr/>
                <p14:nvPr/>
              </p14:nvContentPartPr>
              <p14:xfrm>
                <a:off x="6043703" y="4360161"/>
                <a:ext cx="252360" cy="414000"/>
              </p14:xfrm>
            </p:contentPart>
          </mc:Choice>
          <mc:Fallback>
            <p:pic>
              <p:nvPicPr>
                <p:cNvPr id="258" name="Ink 257">
                  <a:extLst>
                    <a:ext uri="{FF2B5EF4-FFF2-40B4-BE49-F238E27FC236}">
                      <a16:creationId xmlns:a16="http://schemas.microsoft.com/office/drawing/2014/main" id="{D169B34C-6B9D-151C-8AA7-AFE4F2A2412A}"/>
                    </a:ext>
                  </a:extLst>
                </p:cNvPr>
                <p:cNvPicPr/>
                <p:nvPr/>
              </p:nvPicPr>
              <p:blipFill>
                <a:blip r:embed="rId411"/>
                <a:stretch>
                  <a:fillRect/>
                </a:stretch>
              </p:blipFill>
              <p:spPr>
                <a:xfrm>
                  <a:off x="6035063" y="4351521"/>
                  <a:ext cx="270000" cy="431640"/>
                </a:xfrm>
                <a:prstGeom prst="rect">
                  <a:avLst/>
                </a:prstGeom>
              </p:spPr>
            </p:pic>
          </mc:Fallback>
        </mc:AlternateContent>
        <mc:AlternateContent xmlns:mc="http://schemas.openxmlformats.org/markup-compatibility/2006">
          <mc:Choice xmlns:p14="http://schemas.microsoft.com/office/powerpoint/2010/main" Requires="p14">
            <p:contentPart p14:bwMode="auto" r:id="rId412">
              <p14:nvContentPartPr>
                <p14:cNvPr id="259" name="Ink 258">
                  <a:extLst>
                    <a:ext uri="{FF2B5EF4-FFF2-40B4-BE49-F238E27FC236}">
                      <a16:creationId xmlns:a16="http://schemas.microsoft.com/office/drawing/2014/main" id="{4D9B51B8-198B-208C-6172-2DE8ED09DA19}"/>
                    </a:ext>
                  </a:extLst>
                </p14:cNvPr>
                <p14:cNvContentPartPr/>
                <p14:nvPr/>
              </p14:nvContentPartPr>
              <p14:xfrm>
                <a:off x="6278423" y="4503081"/>
                <a:ext cx="413280" cy="387000"/>
              </p14:xfrm>
            </p:contentPart>
          </mc:Choice>
          <mc:Fallback>
            <p:pic>
              <p:nvPicPr>
                <p:cNvPr id="259" name="Ink 258">
                  <a:extLst>
                    <a:ext uri="{FF2B5EF4-FFF2-40B4-BE49-F238E27FC236}">
                      <a16:creationId xmlns:a16="http://schemas.microsoft.com/office/drawing/2014/main" id="{4D9B51B8-198B-208C-6172-2DE8ED09DA19}"/>
                    </a:ext>
                  </a:extLst>
                </p:cNvPr>
                <p:cNvPicPr/>
                <p:nvPr/>
              </p:nvPicPr>
              <p:blipFill>
                <a:blip r:embed="rId413"/>
                <a:stretch>
                  <a:fillRect/>
                </a:stretch>
              </p:blipFill>
              <p:spPr>
                <a:xfrm>
                  <a:off x="6269423" y="4494441"/>
                  <a:ext cx="430920" cy="404640"/>
                </a:xfrm>
                <a:prstGeom prst="rect">
                  <a:avLst/>
                </a:prstGeom>
              </p:spPr>
            </p:pic>
          </mc:Fallback>
        </mc:AlternateContent>
        <mc:AlternateContent xmlns:mc="http://schemas.openxmlformats.org/markup-compatibility/2006">
          <mc:Choice xmlns:p14="http://schemas.microsoft.com/office/powerpoint/2010/main" Requires="p14">
            <p:contentPart p14:bwMode="auto" r:id="rId414">
              <p14:nvContentPartPr>
                <p14:cNvPr id="260" name="Ink 259">
                  <a:extLst>
                    <a:ext uri="{FF2B5EF4-FFF2-40B4-BE49-F238E27FC236}">
                      <a16:creationId xmlns:a16="http://schemas.microsoft.com/office/drawing/2014/main" id="{46F0C1B5-4EFA-9946-78B3-82B4F8AD54CC}"/>
                    </a:ext>
                  </a:extLst>
                </p14:cNvPr>
                <p14:cNvContentPartPr/>
                <p14:nvPr/>
              </p14:nvContentPartPr>
              <p14:xfrm>
                <a:off x="6722303" y="4535121"/>
                <a:ext cx="88560" cy="155160"/>
              </p14:xfrm>
            </p:contentPart>
          </mc:Choice>
          <mc:Fallback>
            <p:pic>
              <p:nvPicPr>
                <p:cNvPr id="260" name="Ink 259">
                  <a:extLst>
                    <a:ext uri="{FF2B5EF4-FFF2-40B4-BE49-F238E27FC236}">
                      <a16:creationId xmlns:a16="http://schemas.microsoft.com/office/drawing/2014/main" id="{46F0C1B5-4EFA-9946-78B3-82B4F8AD54CC}"/>
                    </a:ext>
                  </a:extLst>
                </p:cNvPr>
                <p:cNvPicPr/>
                <p:nvPr/>
              </p:nvPicPr>
              <p:blipFill>
                <a:blip r:embed="rId415"/>
                <a:stretch>
                  <a:fillRect/>
                </a:stretch>
              </p:blipFill>
              <p:spPr>
                <a:xfrm>
                  <a:off x="6713663" y="4526481"/>
                  <a:ext cx="106200" cy="172800"/>
                </a:xfrm>
                <a:prstGeom prst="rect">
                  <a:avLst/>
                </a:prstGeom>
              </p:spPr>
            </p:pic>
          </mc:Fallback>
        </mc:AlternateContent>
        <mc:AlternateContent xmlns:mc="http://schemas.openxmlformats.org/markup-compatibility/2006">
          <mc:Choice xmlns:p14="http://schemas.microsoft.com/office/powerpoint/2010/main" Requires="p14">
            <p:contentPart p14:bwMode="auto" r:id="rId416">
              <p14:nvContentPartPr>
                <p14:cNvPr id="261" name="Ink 260">
                  <a:extLst>
                    <a:ext uri="{FF2B5EF4-FFF2-40B4-BE49-F238E27FC236}">
                      <a16:creationId xmlns:a16="http://schemas.microsoft.com/office/drawing/2014/main" id="{FE46DAFD-6EAE-7F5C-B6D5-7454D0301EFA}"/>
                    </a:ext>
                  </a:extLst>
                </p14:cNvPr>
                <p14:cNvContentPartPr/>
                <p14:nvPr/>
              </p14:nvContentPartPr>
              <p14:xfrm>
                <a:off x="6732743" y="4415601"/>
                <a:ext cx="9720" cy="39240"/>
              </p14:xfrm>
            </p:contentPart>
          </mc:Choice>
          <mc:Fallback>
            <p:pic>
              <p:nvPicPr>
                <p:cNvPr id="261" name="Ink 260">
                  <a:extLst>
                    <a:ext uri="{FF2B5EF4-FFF2-40B4-BE49-F238E27FC236}">
                      <a16:creationId xmlns:a16="http://schemas.microsoft.com/office/drawing/2014/main" id="{FE46DAFD-6EAE-7F5C-B6D5-7454D0301EFA}"/>
                    </a:ext>
                  </a:extLst>
                </p:cNvPr>
                <p:cNvPicPr/>
                <p:nvPr/>
              </p:nvPicPr>
              <p:blipFill>
                <a:blip r:embed="rId417"/>
                <a:stretch>
                  <a:fillRect/>
                </a:stretch>
              </p:blipFill>
              <p:spPr>
                <a:xfrm>
                  <a:off x="6723743" y="4406601"/>
                  <a:ext cx="27360" cy="56880"/>
                </a:xfrm>
                <a:prstGeom prst="rect">
                  <a:avLst/>
                </a:prstGeom>
              </p:spPr>
            </p:pic>
          </mc:Fallback>
        </mc:AlternateContent>
        <mc:AlternateContent xmlns:mc="http://schemas.openxmlformats.org/markup-compatibility/2006">
          <mc:Choice xmlns:p14="http://schemas.microsoft.com/office/powerpoint/2010/main" Requires="p14">
            <p:contentPart p14:bwMode="auto" r:id="rId418">
              <p14:nvContentPartPr>
                <p14:cNvPr id="262" name="Ink 261">
                  <a:extLst>
                    <a:ext uri="{FF2B5EF4-FFF2-40B4-BE49-F238E27FC236}">
                      <a16:creationId xmlns:a16="http://schemas.microsoft.com/office/drawing/2014/main" id="{BBA5F925-2056-46E0-F89C-A91E1731D328}"/>
                    </a:ext>
                  </a:extLst>
                </p14:cNvPr>
                <p14:cNvContentPartPr/>
                <p14:nvPr/>
              </p14:nvContentPartPr>
              <p14:xfrm>
                <a:off x="6830303" y="4447281"/>
                <a:ext cx="369360" cy="201240"/>
              </p14:xfrm>
            </p:contentPart>
          </mc:Choice>
          <mc:Fallback>
            <p:pic>
              <p:nvPicPr>
                <p:cNvPr id="262" name="Ink 261">
                  <a:extLst>
                    <a:ext uri="{FF2B5EF4-FFF2-40B4-BE49-F238E27FC236}">
                      <a16:creationId xmlns:a16="http://schemas.microsoft.com/office/drawing/2014/main" id="{BBA5F925-2056-46E0-F89C-A91E1731D328}"/>
                    </a:ext>
                  </a:extLst>
                </p:cNvPr>
                <p:cNvPicPr/>
                <p:nvPr/>
              </p:nvPicPr>
              <p:blipFill>
                <a:blip r:embed="rId419"/>
                <a:stretch>
                  <a:fillRect/>
                </a:stretch>
              </p:blipFill>
              <p:spPr>
                <a:xfrm>
                  <a:off x="6821303" y="4438641"/>
                  <a:ext cx="387000" cy="218880"/>
                </a:xfrm>
                <a:prstGeom prst="rect">
                  <a:avLst/>
                </a:prstGeom>
              </p:spPr>
            </p:pic>
          </mc:Fallback>
        </mc:AlternateContent>
        <mc:AlternateContent xmlns:mc="http://schemas.openxmlformats.org/markup-compatibility/2006">
          <mc:Choice xmlns:p14="http://schemas.microsoft.com/office/powerpoint/2010/main" Requires="p14">
            <p:contentPart p14:bwMode="auto" r:id="rId420">
              <p14:nvContentPartPr>
                <p14:cNvPr id="264" name="Ink 263">
                  <a:extLst>
                    <a:ext uri="{FF2B5EF4-FFF2-40B4-BE49-F238E27FC236}">
                      <a16:creationId xmlns:a16="http://schemas.microsoft.com/office/drawing/2014/main" id="{B24BA0CB-1A92-2160-CCC4-502CFC204C3C}"/>
                    </a:ext>
                  </a:extLst>
                </p14:cNvPr>
                <p14:cNvContentPartPr/>
                <p14:nvPr/>
              </p14:nvContentPartPr>
              <p14:xfrm>
                <a:off x="5716103" y="4626561"/>
                <a:ext cx="268920" cy="31680"/>
              </p14:xfrm>
            </p:contentPart>
          </mc:Choice>
          <mc:Fallback>
            <p:pic>
              <p:nvPicPr>
                <p:cNvPr id="264" name="Ink 263">
                  <a:extLst>
                    <a:ext uri="{FF2B5EF4-FFF2-40B4-BE49-F238E27FC236}">
                      <a16:creationId xmlns:a16="http://schemas.microsoft.com/office/drawing/2014/main" id="{B24BA0CB-1A92-2160-CCC4-502CFC204C3C}"/>
                    </a:ext>
                  </a:extLst>
                </p:cNvPr>
                <p:cNvPicPr/>
                <p:nvPr/>
              </p:nvPicPr>
              <p:blipFill>
                <a:blip r:embed="rId421"/>
                <a:stretch>
                  <a:fillRect/>
                </a:stretch>
              </p:blipFill>
              <p:spPr>
                <a:xfrm>
                  <a:off x="5707463" y="4617561"/>
                  <a:ext cx="286560" cy="49320"/>
                </a:xfrm>
                <a:prstGeom prst="rect">
                  <a:avLst/>
                </a:prstGeom>
              </p:spPr>
            </p:pic>
          </mc:Fallback>
        </mc:AlternateContent>
        <mc:AlternateContent xmlns:mc="http://schemas.openxmlformats.org/markup-compatibility/2006">
          <mc:Choice xmlns:p14="http://schemas.microsoft.com/office/powerpoint/2010/main" Requires="p14">
            <p:contentPart p14:bwMode="auto" r:id="rId422">
              <p14:nvContentPartPr>
                <p14:cNvPr id="265" name="Ink 264">
                  <a:extLst>
                    <a:ext uri="{FF2B5EF4-FFF2-40B4-BE49-F238E27FC236}">
                      <a16:creationId xmlns:a16="http://schemas.microsoft.com/office/drawing/2014/main" id="{FB0FE636-4AB6-4DD2-F917-AA6FCBED9641}"/>
                    </a:ext>
                  </a:extLst>
                </p14:cNvPr>
                <p14:cNvContentPartPr/>
                <p14:nvPr/>
              </p14:nvContentPartPr>
              <p14:xfrm>
                <a:off x="7110383" y="4429641"/>
                <a:ext cx="408600" cy="126000"/>
              </p14:xfrm>
            </p:contentPart>
          </mc:Choice>
          <mc:Fallback>
            <p:pic>
              <p:nvPicPr>
                <p:cNvPr id="265" name="Ink 264">
                  <a:extLst>
                    <a:ext uri="{FF2B5EF4-FFF2-40B4-BE49-F238E27FC236}">
                      <a16:creationId xmlns:a16="http://schemas.microsoft.com/office/drawing/2014/main" id="{FB0FE636-4AB6-4DD2-F917-AA6FCBED9641}"/>
                    </a:ext>
                  </a:extLst>
                </p:cNvPr>
                <p:cNvPicPr/>
                <p:nvPr/>
              </p:nvPicPr>
              <p:blipFill>
                <a:blip r:embed="rId423"/>
                <a:stretch>
                  <a:fillRect/>
                </a:stretch>
              </p:blipFill>
              <p:spPr>
                <a:xfrm>
                  <a:off x="7101383" y="4420641"/>
                  <a:ext cx="426240" cy="143640"/>
                </a:xfrm>
                <a:prstGeom prst="rect">
                  <a:avLst/>
                </a:prstGeom>
              </p:spPr>
            </p:pic>
          </mc:Fallback>
        </mc:AlternateContent>
        <mc:AlternateContent xmlns:mc="http://schemas.openxmlformats.org/markup-compatibility/2006">
          <mc:Choice xmlns:p14="http://schemas.microsoft.com/office/powerpoint/2010/main" Requires="p14">
            <p:contentPart p14:bwMode="auto" r:id="rId424">
              <p14:nvContentPartPr>
                <p14:cNvPr id="168" name="Ink 167">
                  <a:extLst>
                    <a:ext uri="{FF2B5EF4-FFF2-40B4-BE49-F238E27FC236}">
                      <a16:creationId xmlns:a16="http://schemas.microsoft.com/office/drawing/2014/main" id="{A1D883F4-99FE-FC60-E2F1-5C26F2D3AC77}"/>
                    </a:ext>
                  </a:extLst>
                </p14:cNvPr>
                <p14:cNvContentPartPr/>
                <p14:nvPr/>
              </p14:nvContentPartPr>
              <p14:xfrm>
                <a:off x="2780303" y="2785881"/>
                <a:ext cx="70200" cy="1103760"/>
              </p14:xfrm>
            </p:contentPart>
          </mc:Choice>
          <mc:Fallback>
            <p:pic>
              <p:nvPicPr>
                <p:cNvPr id="168" name="Ink 167">
                  <a:extLst>
                    <a:ext uri="{FF2B5EF4-FFF2-40B4-BE49-F238E27FC236}">
                      <a16:creationId xmlns:a16="http://schemas.microsoft.com/office/drawing/2014/main" id="{A1D883F4-99FE-FC60-E2F1-5C26F2D3AC77}"/>
                    </a:ext>
                  </a:extLst>
                </p:cNvPr>
                <p:cNvPicPr/>
                <p:nvPr/>
              </p:nvPicPr>
              <p:blipFill>
                <a:blip r:embed="rId425"/>
                <a:stretch>
                  <a:fillRect/>
                </a:stretch>
              </p:blipFill>
              <p:spPr>
                <a:xfrm>
                  <a:off x="2771303" y="2776881"/>
                  <a:ext cx="87840" cy="1121400"/>
                </a:xfrm>
                <a:prstGeom prst="rect">
                  <a:avLst/>
                </a:prstGeom>
              </p:spPr>
            </p:pic>
          </mc:Fallback>
        </mc:AlternateContent>
        <mc:AlternateContent xmlns:mc="http://schemas.openxmlformats.org/markup-compatibility/2006">
          <mc:Choice xmlns:p14="http://schemas.microsoft.com/office/powerpoint/2010/main" Requires="p14">
            <p:contentPart p14:bwMode="auto" r:id="rId426">
              <p14:nvContentPartPr>
                <p14:cNvPr id="169" name="Ink 168">
                  <a:extLst>
                    <a:ext uri="{FF2B5EF4-FFF2-40B4-BE49-F238E27FC236}">
                      <a16:creationId xmlns:a16="http://schemas.microsoft.com/office/drawing/2014/main" id="{979A45DA-9D0E-DB5C-BFB9-CF190D0C21A2}"/>
                    </a:ext>
                  </a:extLst>
                </p14:cNvPr>
                <p14:cNvContentPartPr/>
                <p14:nvPr/>
              </p14:nvContentPartPr>
              <p14:xfrm>
                <a:off x="2787503" y="3793881"/>
                <a:ext cx="124920" cy="78120"/>
              </p14:xfrm>
            </p:contentPart>
          </mc:Choice>
          <mc:Fallback>
            <p:pic>
              <p:nvPicPr>
                <p:cNvPr id="169" name="Ink 168">
                  <a:extLst>
                    <a:ext uri="{FF2B5EF4-FFF2-40B4-BE49-F238E27FC236}">
                      <a16:creationId xmlns:a16="http://schemas.microsoft.com/office/drawing/2014/main" id="{979A45DA-9D0E-DB5C-BFB9-CF190D0C21A2}"/>
                    </a:ext>
                  </a:extLst>
                </p:cNvPr>
                <p:cNvPicPr/>
                <p:nvPr/>
              </p:nvPicPr>
              <p:blipFill>
                <a:blip r:embed="rId427"/>
                <a:stretch>
                  <a:fillRect/>
                </a:stretch>
              </p:blipFill>
              <p:spPr>
                <a:xfrm>
                  <a:off x="2778863" y="3784881"/>
                  <a:ext cx="142560" cy="95760"/>
                </a:xfrm>
                <a:prstGeom prst="rect">
                  <a:avLst/>
                </a:prstGeom>
              </p:spPr>
            </p:pic>
          </mc:Fallback>
        </mc:AlternateContent>
        <mc:AlternateContent xmlns:mc="http://schemas.openxmlformats.org/markup-compatibility/2006">
          <mc:Choice xmlns:p14="http://schemas.microsoft.com/office/powerpoint/2010/main" Requires="p14">
            <p:contentPart p14:bwMode="auto" r:id="rId428">
              <p14:nvContentPartPr>
                <p14:cNvPr id="165" name="Ink 164">
                  <a:extLst>
                    <a:ext uri="{FF2B5EF4-FFF2-40B4-BE49-F238E27FC236}">
                      <a16:creationId xmlns:a16="http://schemas.microsoft.com/office/drawing/2014/main" id="{289A99F8-BF74-9CAB-E6EE-B5BA7870F7BE}"/>
                    </a:ext>
                  </a:extLst>
                </p14:cNvPr>
                <p14:cNvContentPartPr/>
                <p14:nvPr/>
              </p14:nvContentPartPr>
              <p14:xfrm>
                <a:off x="2504543" y="2377281"/>
                <a:ext cx="225720" cy="275760"/>
              </p14:xfrm>
            </p:contentPart>
          </mc:Choice>
          <mc:Fallback>
            <p:pic>
              <p:nvPicPr>
                <p:cNvPr id="165" name="Ink 164">
                  <a:extLst>
                    <a:ext uri="{FF2B5EF4-FFF2-40B4-BE49-F238E27FC236}">
                      <a16:creationId xmlns:a16="http://schemas.microsoft.com/office/drawing/2014/main" id="{289A99F8-BF74-9CAB-E6EE-B5BA7870F7BE}"/>
                    </a:ext>
                  </a:extLst>
                </p:cNvPr>
                <p:cNvPicPr/>
                <p:nvPr/>
              </p:nvPicPr>
              <p:blipFill>
                <a:blip r:embed="rId429"/>
                <a:stretch>
                  <a:fillRect/>
                </a:stretch>
              </p:blipFill>
              <p:spPr>
                <a:xfrm>
                  <a:off x="2495903" y="2368281"/>
                  <a:ext cx="243360" cy="293400"/>
                </a:xfrm>
                <a:prstGeom prst="rect">
                  <a:avLst/>
                </a:prstGeom>
              </p:spPr>
            </p:pic>
          </mc:Fallback>
        </mc:AlternateContent>
        <mc:AlternateContent xmlns:mc="http://schemas.openxmlformats.org/markup-compatibility/2006">
          <mc:Choice xmlns:p14="http://schemas.microsoft.com/office/powerpoint/2010/main" Requires="p14">
            <p:contentPart p14:bwMode="auto" r:id="rId430">
              <p14:nvContentPartPr>
                <p14:cNvPr id="166" name="Ink 165">
                  <a:extLst>
                    <a:ext uri="{FF2B5EF4-FFF2-40B4-BE49-F238E27FC236}">
                      <a16:creationId xmlns:a16="http://schemas.microsoft.com/office/drawing/2014/main" id="{B9B69C3A-1748-55A4-7A6A-0E497C34E6CB}"/>
                    </a:ext>
                  </a:extLst>
                </p14:cNvPr>
                <p14:cNvContentPartPr/>
                <p14:nvPr/>
              </p14:nvContentPartPr>
              <p14:xfrm>
                <a:off x="2763743" y="2412561"/>
                <a:ext cx="77040" cy="131040"/>
              </p14:xfrm>
            </p:contentPart>
          </mc:Choice>
          <mc:Fallback>
            <p:pic>
              <p:nvPicPr>
                <p:cNvPr id="166" name="Ink 165">
                  <a:extLst>
                    <a:ext uri="{FF2B5EF4-FFF2-40B4-BE49-F238E27FC236}">
                      <a16:creationId xmlns:a16="http://schemas.microsoft.com/office/drawing/2014/main" id="{B9B69C3A-1748-55A4-7A6A-0E497C34E6CB}"/>
                    </a:ext>
                  </a:extLst>
                </p:cNvPr>
                <p:cNvPicPr/>
                <p:nvPr/>
              </p:nvPicPr>
              <p:blipFill>
                <a:blip r:embed="rId431"/>
                <a:stretch>
                  <a:fillRect/>
                </a:stretch>
              </p:blipFill>
              <p:spPr>
                <a:xfrm>
                  <a:off x="2754743" y="2403561"/>
                  <a:ext cx="94680" cy="148680"/>
                </a:xfrm>
                <a:prstGeom prst="rect">
                  <a:avLst/>
                </a:prstGeom>
              </p:spPr>
            </p:pic>
          </mc:Fallback>
        </mc:AlternateContent>
        <mc:AlternateContent xmlns:mc="http://schemas.openxmlformats.org/markup-compatibility/2006">
          <mc:Choice xmlns:p14="http://schemas.microsoft.com/office/powerpoint/2010/main" Requires="p14">
            <p:contentPart p14:bwMode="auto" r:id="rId432">
              <p14:nvContentPartPr>
                <p14:cNvPr id="167" name="Ink 166">
                  <a:extLst>
                    <a:ext uri="{FF2B5EF4-FFF2-40B4-BE49-F238E27FC236}">
                      <a16:creationId xmlns:a16="http://schemas.microsoft.com/office/drawing/2014/main" id="{59E708E9-F400-219F-90C9-C3F8E7B90A24}"/>
                    </a:ext>
                  </a:extLst>
                </p14:cNvPr>
                <p14:cNvContentPartPr/>
                <p14:nvPr/>
              </p14:nvContentPartPr>
              <p14:xfrm>
                <a:off x="2846183" y="2303481"/>
                <a:ext cx="180720" cy="261720"/>
              </p14:xfrm>
            </p:contentPart>
          </mc:Choice>
          <mc:Fallback>
            <p:pic>
              <p:nvPicPr>
                <p:cNvPr id="167" name="Ink 166">
                  <a:extLst>
                    <a:ext uri="{FF2B5EF4-FFF2-40B4-BE49-F238E27FC236}">
                      <a16:creationId xmlns:a16="http://schemas.microsoft.com/office/drawing/2014/main" id="{59E708E9-F400-219F-90C9-C3F8E7B90A24}"/>
                    </a:ext>
                  </a:extLst>
                </p:cNvPr>
                <p:cNvPicPr/>
                <p:nvPr/>
              </p:nvPicPr>
              <p:blipFill>
                <a:blip r:embed="rId433"/>
                <a:stretch>
                  <a:fillRect/>
                </a:stretch>
              </p:blipFill>
              <p:spPr>
                <a:xfrm>
                  <a:off x="2837183" y="2294841"/>
                  <a:ext cx="198360" cy="279360"/>
                </a:xfrm>
                <a:prstGeom prst="rect">
                  <a:avLst/>
                </a:prstGeom>
              </p:spPr>
            </p:pic>
          </mc:Fallback>
        </mc:AlternateContent>
        <mc:AlternateContent xmlns:mc="http://schemas.openxmlformats.org/markup-compatibility/2006">
          <mc:Choice xmlns:p14="http://schemas.microsoft.com/office/powerpoint/2010/main" Requires="p14">
            <p:contentPart p14:bwMode="auto" r:id="rId434">
              <p14:nvContentPartPr>
                <p14:cNvPr id="267" name="Ink 266">
                  <a:extLst>
                    <a:ext uri="{FF2B5EF4-FFF2-40B4-BE49-F238E27FC236}">
                      <a16:creationId xmlns:a16="http://schemas.microsoft.com/office/drawing/2014/main" id="{BFFC4D2C-B750-8769-4174-77EDA24701C9}"/>
                    </a:ext>
                  </a:extLst>
                </p14:cNvPr>
                <p14:cNvContentPartPr/>
                <p14:nvPr/>
              </p14:nvContentPartPr>
              <p14:xfrm>
                <a:off x="406823" y="1033401"/>
                <a:ext cx="308160" cy="687240"/>
              </p14:xfrm>
            </p:contentPart>
          </mc:Choice>
          <mc:Fallback>
            <p:pic>
              <p:nvPicPr>
                <p:cNvPr id="267" name="Ink 266">
                  <a:extLst>
                    <a:ext uri="{FF2B5EF4-FFF2-40B4-BE49-F238E27FC236}">
                      <a16:creationId xmlns:a16="http://schemas.microsoft.com/office/drawing/2014/main" id="{BFFC4D2C-B750-8769-4174-77EDA24701C9}"/>
                    </a:ext>
                  </a:extLst>
                </p:cNvPr>
                <p:cNvPicPr/>
                <p:nvPr/>
              </p:nvPicPr>
              <p:blipFill>
                <a:blip r:embed="rId435"/>
                <a:stretch>
                  <a:fillRect/>
                </a:stretch>
              </p:blipFill>
              <p:spPr>
                <a:xfrm>
                  <a:off x="398183" y="1024401"/>
                  <a:ext cx="325800" cy="704880"/>
                </a:xfrm>
                <a:prstGeom prst="rect">
                  <a:avLst/>
                </a:prstGeom>
              </p:spPr>
            </p:pic>
          </mc:Fallback>
        </mc:AlternateContent>
        <mc:AlternateContent xmlns:mc="http://schemas.openxmlformats.org/markup-compatibility/2006">
          <mc:Choice xmlns:p14="http://schemas.microsoft.com/office/powerpoint/2010/main" Requires="p14">
            <p:contentPart p14:bwMode="auto" r:id="rId436">
              <p14:nvContentPartPr>
                <p14:cNvPr id="268" name="Ink 267">
                  <a:extLst>
                    <a:ext uri="{FF2B5EF4-FFF2-40B4-BE49-F238E27FC236}">
                      <a16:creationId xmlns:a16="http://schemas.microsoft.com/office/drawing/2014/main" id="{A165C7B2-7F36-4FDF-F0CF-0FF57254F9B0}"/>
                    </a:ext>
                  </a:extLst>
                </p14:cNvPr>
                <p14:cNvContentPartPr/>
                <p14:nvPr/>
              </p14:nvContentPartPr>
              <p14:xfrm>
                <a:off x="620663" y="1212681"/>
                <a:ext cx="20160" cy="78840"/>
              </p14:xfrm>
            </p:contentPart>
          </mc:Choice>
          <mc:Fallback>
            <p:pic>
              <p:nvPicPr>
                <p:cNvPr id="268" name="Ink 267">
                  <a:extLst>
                    <a:ext uri="{FF2B5EF4-FFF2-40B4-BE49-F238E27FC236}">
                      <a16:creationId xmlns:a16="http://schemas.microsoft.com/office/drawing/2014/main" id="{A165C7B2-7F36-4FDF-F0CF-0FF57254F9B0}"/>
                    </a:ext>
                  </a:extLst>
                </p:cNvPr>
                <p:cNvPicPr/>
                <p:nvPr/>
              </p:nvPicPr>
              <p:blipFill>
                <a:blip r:embed="rId437"/>
                <a:stretch>
                  <a:fillRect/>
                </a:stretch>
              </p:blipFill>
              <p:spPr>
                <a:xfrm>
                  <a:off x="612023" y="1203681"/>
                  <a:ext cx="37800" cy="96480"/>
                </a:xfrm>
                <a:prstGeom prst="rect">
                  <a:avLst/>
                </a:prstGeom>
              </p:spPr>
            </p:pic>
          </mc:Fallback>
        </mc:AlternateContent>
        <mc:AlternateContent xmlns:mc="http://schemas.openxmlformats.org/markup-compatibility/2006">
          <mc:Choice xmlns:p14="http://schemas.microsoft.com/office/powerpoint/2010/main" Requires="p14">
            <p:contentPart p14:bwMode="auto" r:id="rId438">
              <p14:nvContentPartPr>
                <p14:cNvPr id="269" name="Ink 268">
                  <a:extLst>
                    <a:ext uri="{FF2B5EF4-FFF2-40B4-BE49-F238E27FC236}">
                      <a16:creationId xmlns:a16="http://schemas.microsoft.com/office/drawing/2014/main" id="{984B4E55-CA6B-251F-AD55-27D48EB85322}"/>
                    </a:ext>
                  </a:extLst>
                </p14:cNvPr>
                <p14:cNvContentPartPr/>
                <p14:nvPr/>
              </p14:nvContentPartPr>
              <p14:xfrm>
                <a:off x="758543" y="1216281"/>
                <a:ext cx="331200" cy="244080"/>
              </p14:xfrm>
            </p:contentPart>
          </mc:Choice>
          <mc:Fallback>
            <p:pic>
              <p:nvPicPr>
                <p:cNvPr id="269" name="Ink 268">
                  <a:extLst>
                    <a:ext uri="{FF2B5EF4-FFF2-40B4-BE49-F238E27FC236}">
                      <a16:creationId xmlns:a16="http://schemas.microsoft.com/office/drawing/2014/main" id="{984B4E55-CA6B-251F-AD55-27D48EB85322}"/>
                    </a:ext>
                  </a:extLst>
                </p:cNvPr>
                <p:cNvPicPr/>
                <p:nvPr/>
              </p:nvPicPr>
              <p:blipFill>
                <a:blip r:embed="rId439"/>
                <a:stretch>
                  <a:fillRect/>
                </a:stretch>
              </p:blipFill>
              <p:spPr>
                <a:xfrm>
                  <a:off x="749543" y="1207641"/>
                  <a:ext cx="348840" cy="261720"/>
                </a:xfrm>
                <a:prstGeom prst="rect">
                  <a:avLst/>
                </a:prstGeom>
              </p:spPr>
            </p:pic>
          </mc:Fallback>
        </mc:AlternateContent>
        <mc:AlternateContent xmlns:mc="http://schemas.openxmlformats.org/markup-compatibility/2006">
          <mc:Choice xmlns:p14="http://schemas.microsoft.com/office/powerpoint/2010/main" Requires="p14">
            <p:contentPart p14:bwMode="auto" r:id="rId440">
              <p14:nvContentPartPr>
                <p14:cNvPr id="270" name="Ink 269">
                  <a:extLst>
                    <a:ext uri="{FF2B5EF4-FFF2-40B4-BE49-F238E27FC236}">
                      <a16:creationId xmlns:a16="http://schemas.microsoft.com/office/drawing/2014/main" id="{E792BEC2-4AA7-F019-0B64-73118FC6ED27}"/>
                    </a:ext>
                  </a:extLst>
                </p14:cNvPr>
                <p14:cNvContentPartPr/>
                <p14:nvPr/>
              </p14:nvContentPartPr>
              <p14:xfrm>
                <a:off x="977423" y="1073001"/>
                <a:ext cx="15120" cy="47880"/>
              </p14:xfrm>
            </p:contentPart>
          </mc:Choice>
          <mc:Fallback>
            <p:pic>
              <p:nvPicPr>
                <p:cNvPr id="270" name="Ink 269">
                  <a:extLst>
                    <a:ext uri="{FF2B5EF4-FFF2-40B4-BE49-F238E27FC236}">
                      <a16:creationId xmlns:a16="http://schemas.microsoft.com/office/drawing/2014/main" id="{E792BEC2-4AA7-F019-0B64-73118FC6ED27}"/>
                    </a:ext>
                  </a:extLst>
                </p:cNvPr>
                <p:cNvPicPr/>
                <p:nvPr/>
              </p:nvPicPr>
              <p:blipFill>
                <a:blip r:embed="rId441"/>
                <a:stretch>
                  <a:fillRect/>
                </a:stretch>
              </p:blipFill>
              <p:spPr>
                <a:xfrm>
                  <a:off x="968423" y="1064361"/>
                  <a:ext cx="32760" cy="65520"/>
                </a:xfrm>
                <a:prstGeom prst="rect">
                  <a:avLst/>
                </a:prstGeom>
              </p:spPr>
            </p:pic>
          </mc:Fallback>
        </mc:AlternateContent>
        <mc:AlternateContent xmlns:mc="http://schemas.openxmlformats.org/markup-compatibility/2006">
          <mc:Choice xmlns:p14="http://schemas.microsoft.com/office/powerpoint/2010/main" Requires="p14">
            <p:contentPart p14:bwMode="auto" r:id="rId442">
              <p14:nvContentPartPr>
                <p14:cNvPr id="271" name="Ink 270">
                  <a:extLst>
                    <a:ext uri="{FF2B5EF4-FFF2-40B4-BE49-F238E27FC236}">
                      <a16:creationId xmlns:a16="http://schemas.microsoft.com/office/drawing/2014/main" id="{E3EACF47-3C8F-0FAF-6B2F-DEC7028FCE54}"/>
                    </a:ext>
                  </a:extLst>
                </p14:cNvPr>
                <p14:cNvContentPartPr/>
                <p14:nvPr/>
              </p14:nvContentPartPr>
              <p14:xfrm>
                <a:off x="1150223" y="1111881"/>
                <a:ext cx="48240" cy="23760"/>
              </p14:xfrm>
            </p:contentPart>
          </mc:Choice>
          <mc:Fallback>
            <p:pic>
              <p:nvPicPr>
                <p:cNvPr id="271" name="Ink 270">
                  <a:extLst>
                    <a:ext uri="{FF2B5EF4-FFF2-40B4-BE49-F238E27FC236}">
                      <a16:creationId xmlns:a16="http://schemas.microsoft.com/office/drawing/2014/main" id="{E3EACF47-3C8F-0FAF-6B2F-DEC7028FCE54}"/>
                    </a:ext>
                  </a:extLst>
                </p:cNvPr>
                <p:cNvPicPr/>
                <p:nvPr/>
              </p:nvPicPr>
              <p:blipFill>
                <a:blip r:embed="rId443"/>
                <a:stretch>
                  <a:fillRect/>
                </a:stretch>
              </p:blipFill>
              <p:spPr>
                <a:xfrm>
                  <a:off x="1141223" y="1102881"/>
                  <a:ext cx="65880" cy="41400"/>
                </a:xfrm>
                <a:prstGeom prst="rect">
                  <a:avLst/>
                </a:prstGeom>
              </p:spPr>
            </p:pic>
          </mc:Fallback>
        </mc:AlternateContent>
        <mc:AlternateContent xmlns:mc="http://schemas.openxmlformats.org/markup-compatibility/2006">
          <mc:Choice xmlns:p14="http://schemas.microsoft.com/office/powerpoint/2010/main" Requires="p14">
            <p:contentPart p14:bwMode="auto" r:id="rId444">
              <p14:nvContentPartPr>
                <p14:cNvPr id="272" name="Ink 271">
                  <a:extLst>
                    <a:ext uri="{FF2B5EF4-FFF2-40B4-BE49-F238E27FC236}">
                      <a16:creationId xmlns:a16="http://schemas.microsoft.com/office/drawing/2014/main" id="{95EF1D1B-35C4-BA07-BEF4-8770D2D227B9}"/>
                    </a:ext>
                  </a:extLst>
                </p14:cNvPr>
                <p14:cNvContentPartPr/>
                <p14:nvPr/>
              </p14:nvContentPartPr>
              <p14:xfrm>
                <a:off x="1194863" y="1234641"/>
                <a:ext cx="72000" cy="46080"/>
              </p14:xfrm>
            </p:contentPart>
          </mc:Choice>
          <mc:Fallback>
            <p:pic>
              <p:nvPicPr>
                <p:cNvPr id="272" name="Ink 271">
                  <a:extLst>
                    <a:ext uri="{FF2B5EF4-FFF2-40B4-BE49-F238E27FC236}">
                      <a16:creationId xmlns:a16="http://schemas.microsoft.com/office/drawing/2014/main" id="{95EF1D1B-35C4-BA07-BEF4-8770D2D227B9}"/>
                    </a:ext>
                  </a:extLst>
                </p:cNvPr>
                <p:cNvPicPr/>
                <p:nvPr/>
              </p:nvPicPr>
              <p:blipFill>
                <a:blip r:embed="rId445"/>
                <a:stretch>
                  <a:fillRect/>
                </a:stretch>
              </p:blipFill>
              <p:spPr>
                <a:xfrm>
                  <a:off x="1185863" y="1226001"/>
                  <a:ext cx="89640" cy="63720"/>
                </a:xfrm>
                <a:prstGeom prst="rect">
                  <a:avLst/>
                </a:prstGeom>
              </p:spPr>
            </p:pic>
          </mc:Fallback>
        </mc:AlternateContent>
        <mc:AlternateContent xmlns:mc="http://schemas.openxmlformats.org/markup-compatibility/2006">
          <mc:Choice xmlns:p14="http://schemas.microsoft.com/office/powerpoint/2010/main" Requires="p14">
            <p:contentPart p14:bwMode="auto" r:id="rId446">
              <p14:nvContentPartPr>
                <p14:cNvPr id="274" name="Ink 273">
                  <a:extLst>
                    <a:ext uri="{FF2B5EF4-FFF2-40B4-BE49-F238E27FC236}">
                      <a16:creationId xmlns:a16="http://schemas.microsoft.com/office/drawing/2014/main" id="{C8B55F27-8CED-479B-2FAF-649A772B3A87}"/>
                    </a:ext>
                  </a:extLst>
                </p14:cNvPr>
                <p14:cNvContentPartPr/>
                <p14:nvPr/>
              </p14:nvContentPartPr>
              <p14:xfrm>
                <a:off x="873383" y="1950321"/>
                <a:ext cx="301680" cy="228600"/>
              </p14:xfrm>
            </p:contentPart>
          </mc:Choice>
          <mc:Fallback>
            <p:pic>
              <p:nvPicPr>
                <p:cNvPr id="274" name="Ink 273">
                  <a:extLst>
                    <a:ext uri="{FF2B5EF4-FFF2-40B4-BE49-F238E27FC236}">
                      <a16:creationId xmlns:a16="http://schemas.microsoft.com/office/drawing/2014/main" id="{C8B55F27-8CED-479B-2FAF-649A772B3A87}"/>
                    </a:ext>
                  </a:extLst>
                </p:cNvPr>
                <p:cNvPicPr/>
                <p:nvPr/>
              </p:nvPicPr>
              <p:blipFill>
                <a:blip r:embed="rId447"/>
                <a:stretch>
                  <a:fillRect/>
                </a:stretch>
              </p:blipFill>
              <p:spPr>
                <a:xfrm>
                  <a:off x="864743" y="1941321"/>
                  <a:ext cx="319320" cy="246240"/>
                </a:xfrm>
                <a:prstGeom prst="rect">
                  <a:avLst/>
                </a:prstGeom>
              </p:spPr>
            </p:pic>
          </mc:Fallback>
        </mc:AlternateContent>
        <mc:AlternateContent xmlns:mc="http://schemas.openxmlformats.org/markup-compatibility/2006">
          <mc:Choice xmlns:p14="http://schemas.microsoft.com/office/powerpoint/2010/main" Requires="p14">
            <p:contentPart p14:bwMode="auto" r:id="rId448">
              <p14:nvContentPartPr>
                <p14:cNvPr id="275" name="Ink 274">
                  <a:extLst>
                    <a:ext uri="{FF2B5EF4-FFF2-40B4-BE49-F238E27FC236}">
                      <a16:creationId xmlns:a16="http://schemas.microsoft.com/office/drawing/2014/main" id="{FF3EAA4A-3FC3-3356-ECDE-A136CEBF2B1F}"/>
                    </a:ext>
                  </a:extLst>
                </p14:cNvPr>
                <p14:cNvContentPartPr/>
                <p14:nvPr/>
              </p14:nvContentPartPr>
              <p14:xfrm>
                <a:off x="1266143" y="1848801"/>
                <a:ext cx="152280" cy="121320"/>
              </p14:xfrm>
            </p:contentPart>
          </mc:Choice>
          <mc:Fallback>
            <p:pic>
              <p:nvPicPr>
                <p:cNvPr id="275" name="Ink 274">
                  <a:extLst>
                    <a:ext uri="{FF2B5EF4-FFF2-40B4-BE49-F238E27FC236}">
                      <a16:creationId xmlns:a16="http://schemas.microsoft.com/office/drawing/2014/main" id="{FF3EAA4A-3FC3-3356-ECDE-A136CEBF2B1F}"/>
                    </a:ext>
                  </a:extLst>
                </p:cNvPr>
                <p:cNvPicPr/>
                <p:nvPr/>
              </p:nvPicPr>
              <p:blipFill>
                <a:blip r:embed="rId449"/>
                <a:stretch>
                  <a:fillRect/>
                </a:stretch>
              </p:blipFill>
              <p:spPr>
                <a:xfrm>
                  <a:off x="1257143" y="1839801"/>
                  <a:ext cx="169920" cy="138960"/>
                </a:xfrm>
                <a:prstGeom prst="rect">
                  <a:avLst/>
                </a:prstGeom>
              </p:spPr>
            </p:pic>
          </mc:Fallback>
        </mc:AlternateContent>
        <mc:AlternateContent xmlns:mc="http://schemas.openxmlformats.org/markup-compatibility/2006">
          <mc:Choice xmlns:p14="http://schemas.microsoft.com/office/powerpoint/2010/main" Requires="p14">
            <p:contentPart p14:bwMode="auto" r:id="rId450">
              <p14:nvContentPartPr>
                <p14:cNvPr id="276" name="Ink 275">
                  <a:extLst>
                    <a:ext uri="{FF2B5EF4-FFF2-40B4-BE49-F238E27FC236}">
                      <a16:creationId xmlns:a16="http://schemas.microsoft.com/office/drawing/2014/main" id="{23A85E31-6B9A-DA8B-547E-FF18951C1495}"/>
                    </a:ext>
                  </a:extLst>
                </p14:cNvPr>
                <p14:cNvContentPartPr/>
                <p14:nvPr/>
              </p14:nvContentPartPr>
              <p14:xfrm>
                <a:off x="1126823" y="1739721"/>
                <a:ext cx="183600" cy="146880"/>
              </p14:xfrm>
            </p:contentPart>
          </mc:Choice>
          <mc:Fallback>
            <p:pic>
              <p:nvPicPr>
                <p:cNvPr id="276" name="Ink 275">
                  <a:extLst>
                    <a:ext uri="{FF2B5EF4-FFF2-40B4-BE49-F238E27FC236}">
                      <a16:creationId xmlns:a16="http://schemas.microsoft.com/office/drawing/2014/main" id="{23A85E31-6B9A-DA8B-547E-FF18951C1495}"/>
                    </a:ext>
                  </a:extLst>
                </p:cNvPr>
                <p:cNvPicPr/>
                <p:nvPr/>
              </p:nvPicPr>
              <p:blipFill>
                <a:blip r:embed="rId451"/>
                <a:stretch>
                  <a:fillRect/>
                </a:stretch>
              </p:blipFill>
              <p:spPr>
                <a:xfrm>
                  <a:off x="1117823" y="1731081"/>
                  <a:ext cx="201240" cy="164520"/>
                </a:xfrm>
                <a:prstGeom prst="rect">
                  <a:avLst/>
                </a:prstGeom>
              </p:spPr>
            </p:pic>
          </mc:Fallback>
        </mc:AlternateContent>
        <mc:AlternateContent xmlns:mc="http://schemas.openxmlformats.org/markup-compatibility/2006">
          <mc:Choice xmlns:p14="http://schemas.microsoft.com/office/powerpoint/2010/main" Requires="p14">
            <p:contentPart p14:bwMode="auto" r:id="rId452">
              <p14:nvContentPartPr>
                <p14:cNvPr id="277" name="Ink 276">
                  <a:extLst>
                    <a:ext uri="{FF2B5EF4-FFF2-40B4-BE49-F238E27FC236}">
                      <a16:creationId xmlns:a16="http://schemas.microsoft.com/office/drawing/2014/main" id="{6CE0CBF1-0274-E13D-4299-E950C5A7F13D}"/>
                    </a:ext>
                  </a:extLst>
                </p14:cNvPr>
                <p14:cNvContentPartPr/>
                <p14:nvPr/>
              </p14:nvContentPartPr>
              <p14:xfrm>
                <a:off x="1365143" y="1849521"/>
                <a:ext cx="41760" cy="178200"/>
              </p14:xfrm>
            </p:contentPart>
          </mc:Choice>
          <mc:Fallback>
            <p:pic>
              <p:nvPicPr>
                <p:cNvPr id="277" name="Ink 276">
                  <a:extLst>
                    <a:ext uri="{FF2B5EF4-FFF2-40B4-BE49-F238E27FC236}">
                      <a16:creationId xmlns:a16="http://schemas.microsoft.com/office/drawing/2014/main" id="{6CE0CBF1-0274-E13D-4299-E950C5A7F13D}"/>
                    </a:ext>
                  </a:extLst>
                </p:cNvPr>
                <p:cNvPicPr/>
                <p:nvPr/>
              </p:nvPicPr>
              <p:blipFill>
                <a:blip r:embed="rId453"/>
                <a:stretch>
                  <a:fillRect/>
                </a:stretch>
              </p:blipFill>
              <p:spPr>
                <a:xfrm>
                  <a:off x="1356503" y="1840881"/>
                  <a:ext cx="59400" cy="195840"/>
                </a:xfrm>
                <a:prstGeom prst="rect">
                  <a:avLst/>
                </a:prstGeom>
              </p:spPr>
            </p:pic>
          </mc:Fallback>
        </mc:AlternateContent>
        <mc:AlternateContent xmlns:mc="http://schemas.openxmlformats.org/markup-compatibility/2006">
          <mc:Choice xmlns:p14="http://schemas.microsoft.com/office/powerpoint/2010/main" Requires="p14">
            <p:contentPart p14:bwMode="auto" r:id="rId454">
              <p14:nvContentPartPr>
                <p14:cNvPr id="278" name="Ink 277">
                  <a:extLst>
                    <a:ext uri="{FF2B5EF4-FFF2-40B4-BE49-F238E27FC236}">
                      <a16:creationId xmlns:a16="http://schemas.microsoft.com/office/drawing/2014/main" id="{8CE8EF64-1F15-BE5F-BAF9-46B544A6E020}"/>
                    </a:ext>
                  </a:extLst>
                </p14:cNvPr>
                <p14:cNvContentPartPr/>
                <p14:nvPr/>
              </p14:nvContentPartPr>
              <p14:xfrm>
                <a:off x="1509503" y="1739001"/>
                <a:ext cx="242640" cy="370800"/>
              </p14:xfrm>
            </p:contentPart>
          </mc:Choice>
          <mc:Fallback>
            <p:pic>
              <p:nvPicPr>
                <p:cNvPr id="278" name="Ink 277">
                  <a:extLst>
                    <a:ext uri="{FF2B5EF4-FFF2-40B4-BE49-F238E27FC236}">
                      <a16:creationId xmlns:a16="http://schemas.microsoft.com/office/drawing/2014/main" id="{8CE8EF64-1F15-BE5F-BAF9-46B544A6E020}"/>
                    </a:ext>
                  </a:extLst>
                </p:cNvPr>
                <p:cNvPicPr/>
                <p:nvPr/>
              </p:nvPicPr>
              <p:blipFill>
                <a:blip r:embed="rId455"/>
                <a:stretch>
                  <a:fillRect/>
                </a:stretch>
              </p:blipFill>
              <p:spPr>
                <a:xfrm>
                  <a:off x="1500503" y="1730001"/>
                  <a:ext cx="260280" cy="388440"/>
                </a:xfrm>
                <a:prstGeom prst="rect">
                  <a:avLst/>
                </a:prstGeom>
              </p:spPr>
            </p:pic>
          </mc:Fallback>
        </mc:AlternateContent>
        <mc:AlternateContent xmlns:mc="http://schemas.openxmlformats.org/markup-compatibility/2006">
          <mc:Choice xmlns:p14="http://schemas.microsoft.com/office/powerpoint/2010/main" Requires="p14">
            <p:contentPart p14:bwMode="auto" r:id="rId456">
              <p14:nvContentPartPr>
                <p14:cNvPr id="279" name="Ink 278">
                  <a:extLst>
                    <a:ext uri="{FF2B5EF4-FFF2-40B4-BE49-F238E27FC236}">
                      <a16:creationId xmlns:a16="http://schemas.microsoft.com/office/drawing/2014/main" id="{50816824-A6C5-357C-43ED-6C3104EB28EE}"/>
                    </a:ext>
                  </a:extLst>
                </p14:cNvPr>
                <p14:cNvContentPartPr/>
                <p14:nvPr/>
              </p14:nvContentPartPr>
              <p14:xfrm>
                <a:off x="1697423" y="1609401"/>
                <a:ext cx="163800" cy="123840"/>
              </p14:xfrm>
            </p:contentPart>
          </mc:Choice>
          <mc:Fallback>
            <p:pic>
              <p:nvPicPr>
                <p:cNvPr id="279" name="Ink 278">
                  <a:extLst>
                    <a:ext uri="{FF2B5EF4-FFF2-40B4-BE49-F238E27FC236}">
                      <a16:creationId xmlns:a16="http://schemas.microsoft.com/office/drawing/2014/main" id="{50816824-A6C5-357C-43ED-6C3104EB28EE}"/>
                    </a:ext>
                  </a:extLst>
                </p:cNvPr>
                <p:cNvPicPr/>
                <p:nvPr/>
              </p:nvPicPr>
              <p:blipFill>
                <a:blip r:embed="rId457"/>
                <a:stretch>
                  <a:fillRect/>
                </a:stretch>
              </p:blipFill>
              <p:spPr>
                <a:xfrm>
                  <a:off x="1688423" y="1600401"/>
                  <a:ext cx="181440" cy="141480"/>
                </a:xfrm>
                <a:prstGeom prst="rect">
                  <a:avLst/>
                </a:prstGeom>
              </p:spPr>
            </p:pic>
          </mc:Fallback>
        </mc:AlternateContent>
        <mc:AlternateContent xmlns:mc="http://schemas.openxmlformats.org/markup-compatibility/2006">
          <mc:Choice xmlns:p14="http://schemas.microsoft.com/office/powerpoint/2010/main" Requires="p14">
            <p:contentPart p14:bwMode="auto" r:id="rId458">
              <p14:nvContentPartPr>
                <p14:cNvPr id="280" name="Ink 279">
                  <a:extLst>
                    <a:ext uri="{FF2B5EF4-FFF2-40B4-BE49-F238E27FC236}">
                      <a16:creationId xmlns:a16="http://schemas.microsoft.com/office/drawing/2014/main" id="{B8BF84D5-4916-23B0-B76C-FDBB982A3001}"/>
                    </a:ext>
                  </a:extLst>
                </p14:cNvPr>
                <p14:cNvContentPartPr/>
                <p14:nvPr/>
              </p14:nvContentPartPr>
              <p14:xfrm>
                <a:off x="1990823" y="1641081"/>
                <a:ext cx="69480" cy="31320"/>
              </p14:xfrm>
            </p:contentPart>
          </mc:Choice>
          <mc:Fallback>
            <p:pic>
              <p:nvPicPr>
                <p:cNvPr id="280" name="Ink 279">
                  <a:extLst>
                    <a:ext uri="{FF2B5EF4-FFF2-40B4-BE49-F238E27FC236}">
                      <a16:creationId xmlns:a16="http://schemas.microsoft.com/office/drawing/2014/main" id="{B8BF84D5-4916-23B0-B76C-FDBB982A3001}"/>
                    </a:ext>
                  </a:extLst>
                </p:cNvPr>
                <p:cNvPicPr/>
                <p:nvPr/>
              </p:nvPicPr>
              <p:blipFill>
                <a:blip r:embed="rId459"/>
                <a:stretch>
                  <a:fillRect/>
                </a:stretch>
              </p:blipFill>
              <p:spPr>
                <a:xfrm>
                  <a:off x="1982183" y="1632081"/>
                  <a:ext cx="87120" cy="48960"/>
                </a:xfrm>
                <a:prstGeom prst="rect">
                  <a:avLst/>
                </a:prstGeom>
              </p:spPr>
            </p:pic>
          </mc:Fallback>
        </mc:AlternateContent>
        <mc:AlternateContent xmlns:mc="http://schemas.openxmlformats.org/markup-compatibility/2006">
          <mc:Choice xmlns:p14="http://schemas.microsoft.com/office/powerpoint/2010/main" Requires="p14">
            <p:contentPart p14:bwMode="auto" r:id="rId460">
              <p14:nvContentPartPr>
                <p14:cNvPr id="281" name="Ink 280">
                  <a:extLst>
                    <a:ext uri="{FF2B5EF4-FFF2-40B4-BE49-F238E27FC236}">
                      <a16:creationId xmlns:a16="http://schemas.microsoft.com/office/drawing/2014/main" id="{FE37E7C5-9455-06D3-6829-DF39965153A2}"/>
                    </a:ext>
                  </a:extLst>
                </p14:cNvPr>
                <p14:cNvContentPartPr/>
                <p14:nvPr/>
              </p14:nvContentPartPr>
              <p14:xfrm>
                <a:off x="2022863" y="1709481"/>
                <a:ext cx="70920" cy="56880"/>
              </p14:xfrm>
            </p:contentPart>
          </mc:Choice>
          <mc:Fallback>
            <p:pic>
              <p:nvPicPr>
                <p:cNvPr id="281" name="Ink 280">
                  <a:extLst>
                    <a:ext uri="{FF2B5EF4-FFF2-40B4-BE49-F238E27FC236}">
                      <a16:creationId xmlns:a16="http://schemas.microsoft.com/office/drawing/2014/main" id="{FE37E7C5-9455-06D3-6829-DF39965153A2}"/>
                    </a:ext>
                  </a:extLst>
                </p:cNvPr>
                <p:cNvPicPr/>
                <p:nvPr/>
              </p:nvPicPr>
              <p:blipFill>
                <a:blip r:embed="rId461"/>
                <a:stretch>
                  <a:fillRect/>
                </a:stretch>
              </p:blipFill>
              <p:spPr>
                <a:xfrm>
                  <a:off x="2013863" y="1700841"/>
                  <a:ext cx="88560" cy="74520"/>
                </a:xfrm>
                <a:prstGeom prst="rect">
                  <a:avLst/>
                </a:prstGeom>
              </p:spPr>
            </p:pic>
          </mc:Fallback>
        </mc:AlternateContent>
        <mc:AlternateContent xmlns:mc="http://schemas.openxmlformats.org/markup-compatibility/2006">
          <mc:Choice xmlns:p14="http://schemas.microsoft.com/office/powerpoint/2010/main" Requires="p14">
            <p:contentPart p14:bwMode="auto" r:id="rId462">
              <p14:nvContentPartPr>
                <p14:cNvPr id="282" name="Ink 281">
                  <a:extLst>
                    <a:ext uri="{FF2B5EF4-FFF2-40B4-BE49-F238E27FC236}">
                      <a16:creationId xmlns:a16="http://schemas.microsoft.com/office/drawing/2014/main" id="{7EFCA308-2996-51CB-9263-038E53227B85}"/>
                    </a:ext>
                  </a:extLst>
                </p14:cNvPr>
                <p14:cNvContentPartPr/>
                <p14:nvPr/>
              </p14:nvContentPartPr>
              <p14:xfrm>
                <a:off x="692303" y="1396641"/>
                <a:ext cx="1716840" cy="1141560"/>
              </p14:xfrm>
            </p:contentPart>
          </mc:Choice>
          <mc:Fallback>
            <p:pic>
              <p:nvPicPr>
                <p:cNvPr id="282" name="Ink 281">
                  <a:extLst>
                    <a:ext uri="{FF2B5EF4-FFF2-40B4-BE49-F238E27FC236}">
                      <a16:creationId xmlns:a16="http://schemas.microsoft.com/office/drawing/2014/main" id="{7EFCA308-2996-51CB-9263-038E53227B85}"/>
                    </a:ext>
                  </a:extLst>
                </p:cNvPr>
                <p:cNvPicPr/>
                <p:nvPr/>
              </p:nvPicPr>
              <p:blipFill>
                <a:blip r:embed="rId463"/>
                <a:stretch>
                  <a:fillRect/>
                </a:stretch>
              </p:blipFill>
              <p:spPr>
                <a:xfrm>
                  <a:off x="683663" y="1387641"/>
                  <a:ext cx="1734480" cy="1159200"/>
                </a:xfrm>
                <a:prstGeom prst="rect">
                  <a:avLst/>
                </a:prstGeom>
              </p:spPr>
            </p:pic>
          </mc:Fallback>
        </mc:AlternateContent>
        <mc:AlternateContent xmlns:mc="http://schemas.openxmlformats.org/markup-compatibility/2006">
          <mc:Choice xmlns:p14="http://schemas.microsoft.com/office/powerpoint/2010/main" Requires="p14">
            <p:contentPart p14:bwMode="auto" r:id="rId464">
              <p14:nvContentPartPr>
                <p14:cNvPr id="284" name="Ink 283">
                  <a:extLst>
                    <a:ext uri="{FF2B5EF4-FFF2-40B4-BE49-F238E27FC236}">
                      <a16:creationId xmlns:a16="http://schemas.microsoft.com/office/drawing/2014/main" id="{59F9F183-9AF5-322E-5423-42BF8B63D789}"/>
                    </a:ext>
                  </a:extLst>
                </p14:cNvPr>
                <p14:cNvContentPartPr/>
                <p14:nvPr/>
              </p14:nvContentPartPr>
              <p14:xfrm>
                <a:off x="1190183" y="1153281"/>
                <a:ext cx="15840" cy="20520"/>
              </p14:xfrm>
            </p:contentPart>
          </mc:Choice>
          <mc:Fallback>
            <p:pic>
              <p:nvPicPr>
                <p:cNvPr id="284" name="Ink 283">
                  <a:extLst>
                    <a:ext uri="{FF2B5EF4-FFF2-40B4-BE49-F238E27FC236}">
                      <a16:creationId xmlns:a16="http://schemas.microsoft.com/office/drawing/2014/main" id="{59F9F183-9AF5-322E-5423-42BF8B63D789}"/>
                    </a:ext>
                  </a:extLst>
                </p:cNvPr>
                <p:cNvPicPr/>
                <p:nvPr/>
              </p:nvPicPr>
              <p:blipFill>
                <a:blip r:embed="rId465"/>
                <a:stretch>
                  <a:fillRect/>
                </a:stretch>
              </p:blipFill>
              <p:spPr>
                <a:xfrm>
                  <a:off x="1181183" y="1144281"/>
                  <a:ext cx="33480" cy="38160"/>
                </a:xfrm>
                <a:prstGeom prst="rect">
                  <a:avLst/>
                </a:prstGeom>
              </p:spPr>
            </p:pic>
          </mc:Fallback>
        </mc:AlternateContent>
        <mc:AlternateContent xmlns:mc="http://schemas.openxmlformats.org/markup-compatibility/2006">
          <mc:Choice xmlns:p14="http://schemas.microsoft.com/office/powerpoint/2010/main" Requires="p14">
            <p:contentPart p14:bwMode="auto" r:id="rId466">
              <p14:nvContentPartPr>
                <p14:cNvPr id="292" name="Ink 291">
                  <a:extLst>
                    <a:ext uri="{FF2B5EF4-FFF2-40B4-BE49-F238E27FC236}">
                      <a16:creationId xmlns:a16="http://schemas.microsoft.com/office/drawing/2014/main" id="{059285CA-9A0F-D079-ADEA-6B01662999E6}"/>
                    </a:ext>
                  </a:extLst>
                </p14:cNvPr>
                <p14:cNvContentPartPr/>
                <p14:nvPr/>
              </p14:nvContentPartPr>
              <p14:xfrm>
                <a:off x="2152463" y="439041"/>
                <a:ext cx="302760" cy="288720"/>
              </p14:xfrm>
            </p:contentPart>
          </mc:Choice>
          <mc:Fallback>
            <p:pic>
              <p:nvPicPr>
                <p:cNvPr id="292" name="Ink 291">
                  <a:extLst>
                    <a:ext uri="{FF2B5EF4-FFF2-40B4-BE49-F238E27FC236}">
                      <a16:creationId xmlns:a16="http://schemas.microsoft.com/office/drawing/2014/main" id="{059285CA-9A0F-D079-ADEA-6B01662999E6}"/>
                    </a:ext>
                  </a:extLst>
                </p:cNvPr>
                <p:cNvPicPr/>
                <p:nvPr/>
              </p:nvPicPr>
              <p:blipFill>
                <a:blip r:embed="rId467"/>
                <a:stretch>
                  <a:fillRect/>
                </a:stretch>
              </p:blipFill>
              <p:spPr>
                <a:xfrm>
                  <a:off x="2143823" y="430041"/>
                  <a:ext cx="320400" cy="306360"/>
                </a:xfrm>
                <a:prstGeom prst="rect">
                  <a:avLst/>
                </a:prstGeom>
              </p:spPr>
            </p:pic>
          </mc:Fallback>
        </mc:AlternateContent>
        <mc:AlternateContent xmlns:mc="http://schemas.openxmlformats.org/markup-compatibility/2006">
          <mc:Choice xmlns:p14="http://schemas.microsoft.com/office/powerpoint/2010/main" Requires="p14">
            <p:contentPart p14:bwMode="auto" r:id="rId468">
              <p14:nvContentPartPr>
                <p14:cNvPr id="293" name="Ink 292">
                  <a:extLst>
                    <a:ext uri="{FF2B5EF4-FFF2-40B4-BE49-F238E27FC236}">
                      <a16:creationId xmlns:a16="http://schemas.microsoft.com/office/drawing/2014/main" id="{781108E5-CCC5-2FC7-160B-CA744D9181BE}"/>
                    </a:ext>
                  </a:extLst>
                </p14:cNvPr>
                <p14:cNvContentPartPr/>
                <p14:nvPr/>
              </p14:nvContentPartPr>
              <p14:xfrm>
                <a:off x="2454863" y="493041"/>
                <a:ext cx="100080" cy="122760"/>
              </p14:xfrm>
            </p:contentPart>
          </mc:Choice>
          <mc:Fallback>
            <p:pic>
              <p:nvPicPr>
                <p:cNvPr id="293" name="Ink 292">
                  <a:extLst>
                    <a:ext uri="{FF2B5EF4-FFF2-40B4-BE49-F238E27FC236}">
                      <a16:creationId xmlns:a16="http://schemas.microsoft.com/office/drawing/2014/main" id="{781108E5-CCC5-2FC7-160B-CA744D9181BE}"/>
                    </a:ext>
                  </a:extLst>
                </p:cNvPr>
                <p:cNvPicPr/>
                <p:nvPr/>
              </p:nvPicPr>
              <p:blipFill>
                <a:blip r:embed="rId469"/>
                <a:stretch>
                  <a:fillRect/>
                </a:stretch>
              </p:blipFill>
              <p:spPr>
                <a:xfrm>
                  <a:off x="2445863" y="484041"/>
                  <a:ext cx="117720" cy="140400"/>
                </a:xfrm>
                <a:prstGeom prst="rect">
                  <a:avLst/>
                </a:prstGeom>
              </p:spPr>
            </p:pic>
          </mc:Fallback>
        </mc:AlternateContent>
        <mc:AlternateContent xmlns:mc="http://schemas.openxmlformats.org/markup-compatibility/2006">
          <mc:Choice xmlns:p14="http://schemas.microsoft.com/office/powerpoint/2010/main" Requires="p14">
            <p:contentPart p14:bwMode="auto" r:id="rId470">
              <p14:nvContentPartPr>
                <p14:cNvPr id="294" name="Ink 293">
                  <a:extLst>
                    <a:ext uri="{FF2B5EF4-FFF2-40B4-BE49-F238E27FC236}">
                      <a16:creationId xmlns:a16="http://schemas.microsoft.com/office/drawing/2014/main" id="{B7A14AC9-E376-44A9-85A6-A39ADB4B2D9E}"/>
                    </a:ext>
                  </a:extLst>
                </p14:cNvPr>
                <p14:cNvContentPartPr/>
                <p14:nvPr/>
              </p14:nvContentPartPr>
              <p14:xfrm>
                <a:off x="2564663" y="224481"/>
                <a:ext cx="486720" cy="344160"/>
              </p14:xfrm>
            </p:contentPart>
          </mc:Choice>
          <mc:Fallback>
            <p:pic>
              <p:nvPicPr>
                <p:cNvPr id="294" name="Ink 293">
                  <a:extLst>
                    <a:ext uri="{FF2B5EF4-FFF2-40B4-BE49-F238E27FC236}">
                      <a16:creationId xmlns:a16="http://schemas.microsoft.com/office/drawing/2014/main" id="{B7A14AC9-E376-44A9-85A6-A39ADB4B2D9E}"/>
                    </a:ext>
                  </a:extLst>
                </p:cNvPr>
                <p:cNvPicPr/>
                <p:nvPr/>
              </p:nvPicPr>
              <p:blipFill>
                <a:blip r:embed="rId471"/>
                <a:stretch>
                  <a:fillRect/>
                </a:stretch>
              </p:blipFill>
              <p:spPr>
                <a:xfrm>
                  <a:off x="2556023" y="215841"/>
                  <a:ext cx="504360" cy="361800"/>
                </a:xfrm>
                <a:prstGeom prst="rect">
                  <a:avLst/>
                </a:prstGeom>
              </p:spPr>
            </p:pic>
          </mc:Fallback>
        </mc:AlternateContent>
        <mc:AlternateContent xmlns:mc="http://schemas.openxmlformats.org/markup-compatibility/2006">
          <mc:Choice xmlns:p14="http://schemas.microsoft.com/office/powerpoint/2010/main" Requires="p14">
            <p:contentPart p14:bwMode="auto" r:id="rId472">
              <p14:nvContentPartPr>
                <p14:cNvPr id="295" name="Ink 294">
                  <a:extLst>
                    <a:ext uri="{FF2B5EF4-FFF2-40B4-BE49-F238E27FC236}">
                      <a16:creationId xmlns:a16="http://schemas.microsoft.com/office/drawing/2014/main" id="{1FF42267-EF1F-FCEA-5ADF-442037B13601}"/>
                    </a:ext>
                  </a:extLst>
                </p14:cNvPr>
                <p14:cNvContentPartPr/>
                <p14:nvPr/>
              </p14:nvContentPartPr>
              <p14:xfrm>
                <a:off x="3055703" y="246441"/>
                <a:ext cx="214920" cy="141480"/>
              </p14:xfrm>
            </p:contentPart>
          </mc:Choice>
          <mc:Fallback>
            <p:pic>
              <p:nvPicPr>
                <p:cNvPr id="295" name="Ink 294">
                  <a:extLst>
                    <a:ext uri="{FF2B5EF4-FFF2-40B4-BE49-F238E27FC236}">
                      <a16:creationId xmlns:a16="http://schemas.microsoft.com/office/drawing/2014/main" id="{1FF42267-EF1F-FCEA-5ADF-442037B13601}"/>
                    </a:ext>
                  </a:extLst>
                </p:cNvPr>
                <p:cNvPicPr/>
                <p:nvPr/>
              </p:nvPicPr>
              <p:blipFill>
                <a:blip r:embed="rId473"/>
                <a:stretch>
                  <a:fillRect/>
                </a:stretch>
              </p:blipFill>
              <p:spPr>
                <a:xfrm>
                  <a:off x="3047063" y="237801"/>
                  <a:ext cx="232560" cy="159120"/>
                </a:xfrm>
                <a:prstGeom prst="rect">
                  <a:avLst/>
                </a:prstGeom>
              </p:spPr>
            </p:pic>
          </mc:Fallback>
        </mc:AlternateContent>
        <mc:AlternateContent xmlns:mc="http://schemas.openxmlformats.org/markup-compatibility/2006">
          <mc:Choice xmlns:p14="http://schemas.microsoft.com/office/powerpoint/2010/main" Requires="p14">
            <p:contentPart p14:bwMode="auto" r:id="rId474">
              <p14:nvContentPartPr>
                <p14:cNvPr id="297" name="Ink 296">
                  <a:extLst>
                    <a:ext uri="{FF2B5EF4-FFF2-40B4-BE49-F238E27FC236}">
                      <a16:creationId xmlns:a16="http://schemas.microsoft.com/office/drawing/2014/main" id="{8F91C511-1279-6DA2-808F-2DB3BE06F2E7}"/>
                    </a:ext>
                  </a:extLst>
                </p14:cNvPr>
                <p14:cNvContentPartPr/>
                <p14:nvPr/>
              </p14:nvContentPartPr>
              <p14:xfrm>
                <a:off x="815063" y="1335801"/>
                <a:ext cx="555120" cy="320040"/>
              </p14:xfrm>
            </p:contentPart>
          </mc:Choice>
          <mc:Fallback>
            <p:pic>
              <p:nvPicPr>
                <p:cNvPr id="297" name="Ink 296">
                  <a:extLst>
                    <a:ext uri="{FF2B5EF4-FFF2-40B4-BE49-F238E27FC236}">
                      <a16:creationId xmlns:a16="http://schemas.microsoft.com/office/drawing/2014/main" id="{8F91C511-1279-6DA2-808F-2DB3BE06F2E7}"/>
                    </a:ext>
                  </a:extLst>
                </p:cNvPr>
                <p:cNvPicPr/>
                <p:nvPr/>
              </p:nvPicPr>
              <p:blipFill>
                <a:blip r:embed="rId475"/>
                <a:stretch>
                  <a:fillRect/>
                </a:stretch>
              </p:blipFill>
              <p:spPr>
                <a:xfrm>
                  <a:off x="806063" y="1327161"/>
                  <a:ext cx="572760" cy="337680"/>
                </a:xfrm>
                <a:prstGeom prst="rect">
                  <a:avLst/>
                </a:prstGeom>
              </p:spPr>
            </p:pic>
          </mc:Fallback>
        </mc:AlternateContent>
        <mc:AlternateContent xmlns:mc="http://schemas.openxmlformats.org/markup-compatibility/2006">
          <mc:Choice xmlns:p14="http://schemas.microsoft.com/office/powerpoint/2010/main" Requires="p14">
            <p:contentPart p14:bwMode="auto" r:id="rId476">
              <p14:nvContentPartPr>
                <p14:cNvPr id="286" name="Ink 285">
                  <a:extLst>
                    <a:ext uri="{FF2B5EF4-FFF2-40B4-BE49-F238E27FC236}">
                      <a16:creationId xmlns:a16="http://schemas.microsoft.com/office/drawing/2014/main" id="{F4FA6041-EA88-1655-B75A-69229D275C5E}"/>
                    </a:ext>
                  </a:extLst>
                </p14:cNvPr>
                <p14:cNvContentPartPr/>
                <p14:nvPr/>
              </p14:nvContentPartPr>
              <p14:xfrm>
                <a:off x="1427783" y="835761"/>
                <a:ext cx="201240" cy="218520"/>
              </p14:xfrm>
            </p:contentPart>
          </mc:Choice>
          <mc:Fallback>
            <p:pic>
              <p:nvPicPr>
                <p:cNvPr id="286" name="Ink 285">
                  <a:extLst>
                    <a:ext uri="{FF2B5EF4-FFF2-40B4-BE49-F238E27FC236}">
                      <a16:creationId xmlns:a16="http://schemas.microsoft.com/office/drawing/2014/main" id="{F4FA6041-EA88-1655-B75A-69229D275C5E}"/>
                    </a:ext>
                  </a:extLst>
                </p:cNvPr>
                <p:cNvPicPr/>
                <p:nvPr/>
              </p:nvPicPr>
              <p:blipFill>
                <a:blip r:embed="rId477"/>
                <a:stretch>
                  <a:fillRect/>
                </a:stretch>
              </p:blipFill>
              <p:spPr>
                <a:xfrm>
                  <a:off x="1419143" y="826761"/>
                  <a:ext cx="218880" cy="236160"/>
                </a:xfrm>
                <a:prstGeom prst="rect">
                  <a:avLst/>
                </a:prstGeom>
              </p:spPr>
            </p:pic>
          </mc:Fallback>
        </mc:AlternateContent>
        <mc:AlternateContent xmlns:mc="http://schemas.openxmlformats.org/markup-compatibility/2006">
          <mc:Choice xmlns:p14="http://schemas.microsoft.com/office/powerpoint/2010/main" Requires="p14">
            <p:contentPart p14:bwMode="auto" r:id="rId478">
              <p14:nvContentPartPr>
                <p14:cNvPr id="287" name="Ink 286">
                  <a:extLst>
                    <a:ext uri="{FF2B5EF4-FFF2-40B4-BE49-F238E27FC236}">
                      <a16:creationId xmlns:a16="http://schemas.microsoft.com/office/drawing/2014/main" id="{DC231C8D-C607-BFB2-3BB4-C8176E79901C}"/>
                    </a:ext>
                  </a:extLst>
                </p14:cNvPr>
                <p14:cNvContentPartPr/>
                <p14:nvPr/>
              </p14:nvContentPartPr>
              <p14:xfrm>
                <a:off x="1639463" y="817401"/>
                <a:ext cx="78120" cy="151560"/>
              </p14:xfrm>
            </p:contentPart>
          </mc:Choice>
          <mc:Fallback>
            <p:pic>
              <p:nvPicPr>
                <p:cNvPr id="287" name="Ink 286">
                  <a:extLst>
                    <a:ext uri="{FF2B5EF4-FFF2-40B4-BE49-F238E27FC236}">
                      <a16:creationId xmlns:a16="http://schemas.microsoft.com/office/drawing/2014/main" id="{DC231C8D-C607-BFB2-3BB4-C8176E79901C}"/>
                    </a:ext>
                  </a:extLst>
                </p:cNvPr>
                <p:cNvPicPr/>
                <p:nvPr/>
              </p:nvPicPr>
              <p:blipFill>
                <a:blip r:embed="rId479"/>
                <a:stretch>
                  <a:fillRect/>
                </a:stretch>
              </p:blipFill>
              <p:spPr>
                <a:xfrm>
                  <a:off x="1630823" y="808401"/>
                  <a:ext cx="95760" cy="169200"/>
                </a:xfrm>
                <a:prstGeom prst="rect">
                  <a:avLst/>
                </a:prstGeom>
              </p:spPr>
            </p:pic>
          </mc:Fallback>
        </mc:AlternateContent>
        <mc:AlternateContent xmlns:mc="http://schemas.openxmlformats.org/markup-compatibility/2006">
          <mc:Choice xmlns:p14="http://schemas.microsoft.com/office/powerpoint/2010/main" Requires="p14">
            <p:contentPart p14:bwMode="auto" r:id="rId480">
              <p14:nvContentPartPr>
                <p14:cNvPr id="288" name="Ink 287">
                  <a:extLst>
                    <a:ext uri="{FF2B5EF4-FFF2-40B4-BE49-F238E27FC236}">
                      <a16:creationId xmlns:a16="http://schemas.microsoft.com/office/drawing/2014/main" id="{90080C96-DD2A-A9A7-CF84-CCBFD369D48E}"/>
                    </a:ext>
                  </a:extLst>
                </p14:cNvPr>
                <p14:cNvContentPartPr/>
                <p14:nvPr/>
              </p14:nvContentPartPr>
              <p14:xfrm>
                <a:off x="1741343" y="681321"/>
                <a:ext cx="147600" cy="266760"/>
              </p14:xfrm>
            </p:contentPart>
          </mc:Choice>
          <mc:Fallback>
            <p:pic>
              <p:nvPicPr>
                <p:cNvPr id="288" name="Ink 287">
                  <a:extLst>
                    <a:ext uri="{FF2B5EF4-FFF2-40B4-BE49-F238E27FC236}">
                      <a16:creationId xmlns:a16="http://schemas.microsoft.com/office/drawing/2014/main" id="{90080C96-DD2A-A9A7-CF84-CCBFD369D48E}"/>
                    </a:ext>
                  </a:extLst>
                </p:cNvPr>
                <p:cNvPicPr/>
                <p:nvPr/>
              </p:nvPicPr>
              <p:blipFill>
                <a:blip r:embed="rId481"/>
                <a:stretch>
                  <a:fillRect/>
                </a:stretch>
              </p:blipFill>
              <p:spPr>
                <a:xfrm>
                  <a:off x="1732343" y="672681"/>
                  <a:ext cx="165240" cy="284400"/>
                </a:xfrm>
                <a:prstGeom prst="rect">
                  <a:avLst/>
                </a:prstGeom>
              </p:spPr>
            </p:pic>
          </mc:Fallback>
        </mc:AlternateContent>
        <mc:AlternateContent xmlns:mc="http://schemas.openxmlformats.org/markup-compatibility/2006">
          <mc:Choice xmlns:p14="http://schemas.microsoft.com/office/powerpoint/2010/main" Requires="p14">
            <p:contentPart p14:bwMode="auto" r:id="rId482">
              <p14:nvContentPartPr>
                <p14:cNvPr id="289" name="Ink 288">
                  <a:extLst>
                    <a:ext uri="{FF2B5EF4-FFF2-40B4-BE49-F238E27FC236}">
                      <a16:creationId xmlns:a16="http://schemas.microsoft.com/office/drawing/2014/main" id="{A826B2BC-0CED-5A22-E8E7-3C9C95A9A6B8}"/>
                    </a:ext>
                  </a:extLst>
                </p14:cNvPr>
                <p14:cNvContentPartPr/>
                <p14:nvPr/>
              </p14:nvContentPartPr>
              <p14:xfrm>
                <a:off x="1944023" y="741801"/>
                <a:ext cx="114120" cy="70560"/>
              </p14:xfrm>
            </p:contentPart>
          </mc:Choice>
          <mc:Fallback>
            <p:pic>
              <p:nvPicPr>
                <p:cNvPr id="289" name="Ink 288">
                  <a:extLst>
                    <a:ext uri="{FF2B5EF4-FFF2-40B4-BE49-F238E27FC236}">
                      <a16:creationId xmlns:a16="http://schemas.microsoft.com/office/drawing/2014/main" id="{A826B2BC-0CED-5A22-E8E7-3C9C95A9A6B8}"/>
                    </a:ext>
                  </a:extLst>
                </p:cNvPr>
                <p:cNvPicPr/>
                <p:nvPr/>
              </p:nvPicPr>
              <p:blipFill>
                <a:blip r:embed="rId483"/>
                <a:stretch>
                  <a:fillRect/>
                </a:stretch>
              </p:blipFill>
              <p:spPr>
                <a:xfrm>
                  <a:off x="1935383" y="733161"/>
                  <a:ext cx="131760" cy="88200"/>
                </a:xfrm>
                <a:prstGeom prst="rect">
                  <a:avLst/>
                </a:prstGeom>
              </p:spPr>
            </p:pic>
          </mc:Fallback>
        </mc:AlternateContent>
        <mc:AlternateContent xmlns:mc="http://schemas.openxmlformats.org/markup-compatibility/2006">
          <mc:Choice xmlns:p14="http://schemas.microsoft.com/office/powerpoint/2010/main" Requires="p14">
            <p:contentPart p14:bwMode="auto" r:id="rId484">
              <p14:nvContentPartPr>
                <p14:cNvPr id="290" name="Ink 289">
                  <a:extLst>
                    <a:ext uri="{FF2B5EF4-FFF2-40B4-BE49-F238E27FC236}">
                      <a16:creationId xmlns:a16="http://schemas.microsoft.com/office/drawing/2014/main" id="{1B5AE12D-C1F9-E656-B1F3-A9ACA5595A3C}"/>
                    </a:ext>
                  </a:extLst>
                </p14:cNvPr>
                <p14:cNvContentPartPr/>
                <p14:nvPr/>
              </p14:nvContentPartPr>
              <p14:xfrm>
                <a:off x="1946903" y="699321"/>
                <a:ext cx="79200" cy="140400"/>
              </p14:xfrm>
            </p:contentPart>
          </mc:Choice>
          <mc:Fallback>
            <p:pic>
              <p:nvPicPr>
                <p:cNvPr id="290" name="Ink 289">
                  <a:extLst>
                    <a:ext uri="{FF2B5EF4-FFF2-40B4-BE49-F238E27FC236}">
                      <a16:creationId xmlns:a16="http://schemas.microsoft.com/office/drawing/2014/main" id="{1B5AE12D-C1F9-E656-B1F3-A9ACA5595A3C}"/>
                    </a:ext>
                  </a:extLst>
                </p:cNvPr>
                <p:cNvPicPr/>
                <p:nvPr/>
              </p:nvPicPr>
              <p:blipFill>
                <a:blip r:embed="rId485"/>
                <a:stretch>
                  <a:fillRect/>
                </a:stretch>
              </p:blipFill>
              <p:spPr>
                <a:xfrm>
                  <a:off x="1938263" y="690321"/>
                  <a:ext cx="96840" cy="158040"/>
                </a:xfrm>
                <a:prstGeom prst="rect">
                  <a:avLst/>
                </a:prstGeom>
              </p:spPr>
            </p:pic>
          </mc:Fallback>
        </mc:AlternateContent>
        <mc:AlternateContent xmlns:mc="http://schemas.openxmlformats.org/markup-compatibility/2006">
          <mc:Choice xmlns:p14="http://schemas.microsoft.com/office/powerpoint/2010/main" Requires="p14">
            <p:contentPart p14:bwMode="auto" r:id="rId486">
              <p14:nvContentPartPr>
                <p14:cNvPr id="298" name="Ink 297">
                  <a:extLst>
                    <a:ext uri="{FF2B5EF4-FFF2-40B4-BE49-F238E27FC236}">
                      <a16:creationId xmlns:a16="http://schemas.microsoft.com/office/drawing/2014/main" id="{F2085580-ADE9-42A1-4788-35EFF03DB69A}"/>
                    </a:ext>
                  </a:extLst>
                </p14:cNvPr>
                <p14:cNvContentPartPr/>
                <p14:nvPr/>
              </p14:nvContentPartPr>
              <p14:xfrm>
                <a:off x="1527143" y="1063641"/>
                <a:ext cx="365040" cy="146520"/>
              </p14:xfrm>
            </p:contentPart>
          </mc:Choice>
          <mc:Fallback>
            <p:pic>
              <p:nvPicPr>
                <p:cNvPr id="298" name="Ink 297">
                  <a:extLst>
                    <a:ext uri="{FF2B5EF4-FFF2-40B4-BE49-F238E27FC236}">
                      <a16:creationId xmlns:a16="http://schemas.microsoft.com/office/drawing/2014/main" id="{F2085580-ADE9-42A1-4788-35EFF03DB69A}"/>
                    </a:ext>
                  </a:extLst>
                </p:cNvPr>
                <p:cNvPicPr/>
                <p:nvPr/>
              </p:nvPicPr>
              <p:blipFill>
                <a:blip r:embed="rId487"/>
                <a:stretch>
                  <a:fillRect/>
                </a:stretch>
              </p:blipFill>
              <p:spPr>
                <a:xfrm>
                  <a:off x="1518143" y="1054641"/>
                  <a:ext cx="382680" cy="164160"/>
                </a:xfrm>
                <a:prstGeom prst="rect">
                  <a:avLst/>
                </a:prstGeom>
              </p:spPr>
            </p:pic>
          </mc:Fallback>
        </mc:AlternateContent>
        <mc:AlternateContent xmlns:mc="http://schemas.openxmlformats.org/markup-compatibility/2006">
          <mc:Choice xmlns:p14="http://schemas.microsoft.com/office/powerpoint/2010/main" Requires="p14">
            <p:contentPart p14:bwMode="auto" r:id="rId488">
              <p14:nvContentPartPr>
                <p14:cNvPr id="301" name="Ink 300">
                  <a:extLst>
                    <a:ext uri="{FF2B5EF4-FFF2-40B4-BE49-F238E27FC236}">
                      <a16:creationId xmlns:a16="http://schemas.microsoft.com/office/drawing/2014/main" id="{294A7B1C-385C-80EA-5D49-685E66FFBFD6}"/>
                    </a:ext>
                  </a:extLst>
                </p14:cNvPr>
                <p14:cNvContentPartPr/>
                <p14:nvPr/>
              </p14:nvContentPartPr>
              <p14:xfrm>
                <a:off x="7729223" y="3382761"/>
                <a:ext cx="165600" cy="266040"/>
              </p14:xfrm>
            </p:contentPart>
          </mc:Choice>
          <mc:Fallback>
            <p:pic>
              <p:nvPicPr>
                <p:cNvPr id="301" name="Ink 300">
                  <a:extLst>
                    <a:ext uri="{FF2B5EF4-FFF2-40B4-BE49-F238E27FC236}">
                      <a16:creationId xmlns:a16="http://schemas.microsoft.com/office/drawing/2014/main" id="{294A7B1C-385C-80EA-5D49-685E66FFBFD6}"/>
                    </a:ext>
                  </a:extLst>
                </p:cNvPr>
                <p:cNvPicPr/>
                <p:nvPr/>
              </p:nvPicPr>
              <p:blipFill>
                <a:blip r:embed="rId489"/>
                <a:stretch>
                  <a:fillRect/>
                </a:stretch>
              </p:blipFill>
              <p:spPr>
                <a:xfrm>
                  <a:off x="7720223" y="3373761"/>
                  <a:ext cx="183240" cy="283680"/>
                </a:xfrm>
                <a:prstGeom prst="rect">
                  <a:avLst/>
                </a:prstGeom>
              </p:spPr>
            </p:pic>
          </mc:Fallback>
        </mc:AlternateContent>
        <mc:AlternateContent xmlns:mc="http://schemas.openxmlformats.org/markup-compatibility/2006">
          <mc:Choice xmlns:p14="http://schemas.microsoft.com/office/powerpoint/2010/main" Requires="p14">
            <p:contentPart p14:bwMode="auto" r:id="rId490">
              <p14:nvContentPartPr>
                <p14:cNvPr id="302" name="Ink 301">
                  <a:extLst>
                    <a:ext uri="{FF2B5EF4-FFF2-40B4-BE49-F238E27FC236}">
                      <a16:creationId xmlns:a16="http://schemas.microsoft.com/office/drawing/2014/main" id="{97E8A90A-6596-53B3-7316-02D06212D91D}"/>
                    </a:ext>
                  </a:extLst>
                </p14:cNvPr>
                <p14:cNvContentPartPr/>
                <p14:nvPr/>
              </p14:nvContentPartPr>
              <p14:xfrm>
                <a:off x="7768103" y="3611001"/>
                <a:ext cx="246600" cy="105840"/>
              </p14:xfrm>
            </p:contentPart>
          </mc:Choice>
          <mc:Fallback>
            <p:pic>
              <p:nvPicPr>
                <p:cNvPr id="302" name="Ink 301">
                  <a:extLst>
                    <a:ext uri="{FF2B5EF4-FFF2-40B4-BE49-F238E27FC236}">
                      <a16:creationId xmlns:a16="http://schemas.microsoft.com/office/drawing/2014/main" id="{97E8A90A-6596-53B3-7316-02D06212D91D}"/>
                    </a:ext>
                  </a:extLst>
                </p:cNvPr>
                <p:cNvPicPr/>
                <p:nvPr/>
              </p:nvPicPr>
              <p:blipFill>
                <a:blip r:embed="rId491"/>
                <a:stretch>
                  <a:fillRect/>
                </a:stretch>
              </p:blipFill>
              <p:spPr>
                <a:xfrm>
                  <a:off x="7759463" y="3602361"/>
                  <a:ext cx="264240" cy="123480"/>
                </a:xfrm>
                <a:prstGeom prst="rect">
                  <a:avLst/>
                </a:prstGeom>
              </p:spPr>
            </p:pic>
          </mc:Fallback>
        </mc:AlternateContent>
        <mc:AlternateContent xmlns:mc="http://schemas.openxmlformats.org/markup-compatibility/2006">
          <mc:Choice xmlns:p14="http://schemas.microsoft.com/office/powerpoint/2010/main" Requires="p14">
            <p:contentPart p14:bwMode="auto" r:id="rId492">
              <p14:nvContentPartPr>
                <p14:cNvPr id="304" name="Ink 303">
                  <a:extLst>
                    <a:ext uri="{FF2B5EF4-FFF2-40B4-BE49-F238E27FC236}">
                      <a16:creationId xmlns:a16="http://schemas.microsoft.com/office/drawing/2014/main" id="{B1E9543F-C7E4-0AEB-A0CF-AF319BD53EB3}"/>
                    </a:ext>
                  </a:extLst>
                </p14:cNvPr>
                <p14:cNvContentPartPr/>
                <p14:nvPr/>
              </p14:nvContentPartPr>
              <p14:xfrm>
                <a:off x="7822463" y="4467441"/>
                <a:ext cx="538560" cy="103320"/>
              </p14:xfrm>
            </p:contentPart>
          </mc:Choice>
          <mc:Fallback>
            <p:pic>
              <p:nvPicPr>
                <p:cNvPr id="304" name="Ink 303">
                  <a:extLst>
                    <a:ext uri="{FF2B5EF4-FFF2-40B4-BE49-F238E27FC236}">
                      <a16:creationId xmlns:a16="http://schemas.microsoft.com/office/drawing/2014/main" id="{B1E9543F-C7E4-0AEB-A0CF-AF319BD53EB3}"/>
                    </a:ext>
                  </a:extLst>
                </p:cNvPr>
                <p:cNvPicPr/>
                <p:nvPr/>
              </p:nvPicPr>
              <p:blipFill>
                <a:blip r:embed="rId493"/>
                <a:stretch>
                  <a:fillRect/>
                </a:stretch>
              </p:blipFill>
              <p:spPr>
                <a:xfrm>
                  <a:off x="7813463" y="4458441"/>
                  <a:ext cx="556200" cy="120960"/>
                </a:xfrm>
                <a:prstGeom prst="rect">
                  <a:avLst/>
                </a:prstGeom>
              </p:spPr>
            </p:pic>
          </mc:Fallback>
        </mc:AlternateContent>
        <mc:AlternateContent xmlns:mc="http://schemas.openxmlformats.org/markup-compatibility/2006">
          <mc:Choice xmlns:p14="http://schemas.microsoft.com/office/powerpoint/2010/main" Requires="p14">
            <p:contentPart p14:bwMode="auto" r:id="rId494">
              <p14:nvContentPartPr>
                <p14:cNvPr id="306" name="Ink 305">
                  <a:extLst>
                    <a:ext uri="{FF2B5EF4-FFF2-40B4-BE49-F238E27FC236}">
                      <a16:creationId xmlns:a16="http://schemas.microsoft.com/office/drawing/2014/main" id="{2632D0C9-3227-FB57-F065-F0EFBC19FED4}"/>
                    </a:ext>
                  </a:extLst>
                </p14:cNvPr>
                <p14:cNvContentPartPr/>
                <p14:nvPr/>
              </p14:nvContentPartPr>
              <p14:xfrm>
                <a:off x="5238023" y="4005201"/>
                <a:ext cx="379440" cy="592200"/>
              </p14:xfrm>
            </p:contentPart>
          </mc:Choice>
          <mc:Fallback>
            <p:pic>
              <p:nvPicPr>
                <p:cNvPr id="306" name="Ink 305">
                  <a:extLst>
                    <a:ext uri="{FF2B5EF4-FFF2-40B4-BE49-F238E27FC236}">
                      <a16:creationId xmlns:a16="http://schemas.microsoft.com/office/drawing/2014/main" id="{2632D0C9-3227-FB57-F065-F0EFBC19FED4}"/>
                    </a:ext>
                  </a:extLst>
                </p:cNvPr>
                <p:cNvPicPr/>
                <p:nvPr/>
              </p:nvPicPr>
              <p:blipFill>
                <a:blip r:embed="rId495"/>
                <a:stretch>
                  <a:fillRect/>
                </a:stretch>
              </p:blipFill>
              <p:spPr>
                <a:xfrm>
                  <a:off x="5229023" y="3996561"/>
                  <a:ext cx="397080" cy="609840"/>
                </a:xfrm>
                <a:prstGeom prst="rect">
                  <a:avLst/>
                </a:prstGeom>
              </p:spPr>
            </p:pic>
          </mc:Fallback>
        </mc:AlternateContent>
        <mc:AlternateContent xmlns:mc="http://schemas.openxmlformats.org/markup-compatibility/2006">
          <mc:Choice xmlns:p14="http://schemas.microsoft.com/office/powerpoint/2010/main" Requires="p14">
            <p:contentPart p14:bwMode="auto" r:id="rId496">
              <p14:nvContentPartPr>
                <p14:cNvPr id="307" name="Ink 306">
                  <a:extLst>
                    <a:ext uri="{FF2B5EF4-FFF2-40B4-BE49-F238E27FC236}">
                      <a16:creationId xmlns:a16="http://schemas.microsoft.com/office/drawing/2014/main" id="{625954F3-9AA7-B6BF-97A3-F93A2570DC14}"/>
                    </a:ext>
                  </a:extLst>
                </p14:cNvPr>
                <p14:cNvContentPartPr/>
                <p14:nvPr/>
              </p14:nvContentPartPr>
              <p14:xfrm>
                <a:off x="4441703" y="4728441"/>
                <a:ext cx="1224720" cy="265320"/>
              </p14:xfrm>
            </p:contentPart>
          </mc:Choice>
          <mc:Fallback>
            <p:pic>
              <p:nvPicPr>
                <p:cNvPr id="307" name="Ink 306">
                  <a:extLst>
                    <a:ext uri="{FF2B5EF4-FFF2-40B4-BE49-F238E27FC236}">
                      <a16:creationId xmlns:a16="http://schemas.microsoft.com/office/drawing/2014/main" id="{625954F3-9AA7-B6BF-97A3-F93A2570DC14}"/>
                    </a:ext>
                  </a:extLst>
                </p:cNvPr>
                <p:cNvPicPr/>
                <p:nvPr/>
              </p:nvPicPr>
              <p:blipFill>
                <a:blip r:embed="rId497"/>
                <a:stretch>
                  <a:fillRect/>
                </a:stretch>
              </p:blipFill>
              <p:spPr>
                <a:xfrm>
                  <a:off x="4433063" y="4719801"/>
                  <a:ext cx="1242360" cy="282960"/>
                </a:xfrm>
                <a:prstGeom prst="rect">
                  <a:avLst/>
                </a:prstGeom>
              </p:spPr>
            </p:pic>
          </mc:Fallback>
        </mc:AlternateContent>
        <mc:AlternateContent xmlns:mc="http://schemas.openxmlformats.org/markup-compatibility/2006">
          <mc:Choice xmlns:p14="http://schemas.microsoft.com/office/powerpoint/2010/main" Requires="p14">
            <p:contentPart p14:bwMode="auto" r:id="rId498">
              <p14:nvContentPartPr>
                <p14:cNvPr id="308" name="Ink 307">
                  <a:extLst>
                    <a:ext uri="{FF2B5EF4-FFF2-40B4-BE49-F238E27FC236}">
                      <a16:creationId xmlns:a16="http://schemas.microsoft.com/office/drawing/2014/main" id="{06D71CCF-A090-15D7-A9AF-DE097DD414FE}"/>
                    </a:ext>
                  </a:extLst>
                </p14:cNvPr>
                <p14:cNvContentPartPr/>
                <p14:nvPr/>
              </p14:nvContentPartPr>
              <p14:xfrm>
                <a:off x="5589383" y="4747161"/>
                <a:ext cx="574920" cy="504000"/>
              </p14:xfrm>
            </p:contentPart>
          </mc:Choice>
          <mc:Fallback>
            <p:pic>
              <p:nvPicPr>
                <p:cNvPr id="308" name="Ink 307">
                  <a:extLst>
                    <a:ext uri="{FF2B5EF4-FFF2-40B4-BE49-F238E27FC236}">
                      <a16:creationId xmlns:a16="http://schemas.microsoft.com/office/drawing/2014/main" id="{06D71CCF-A090-15D7-A9AF-DE097DD414FE}"/>
                    </a:ext>
                  </a:extLst>
                </p:cNvPr>
                <p:cNvPicPr/>
                <p:nvPr/>
              </p:nvPicPr>
              <p:blipFill>
                <a:blip r:embed="rId499"/>
                <a:stretch>
                  <a:fillRect/>
                </a:stretch>
              </p:blipFill>
              <p:spPr>
                <a:xfrm>
                  <a:off x="5580743" y="4738521"/>
                  <a:ext cx="592560" cy="521640"/>
                </a:xfrm>
                <a:prstGeom prst="rect">
                  <a:avLst/>
                </a:prstGeom>
              </p:spPr>
            </p:pic>
          </mc:Fallback>
        </mc:AlternateContent>
      </p:grpSp>
    </p:spTree>
    <p:extLst>
      <p:ext uri="{BB962C8B-B14F-4D97-AF65-F5344CB8AC3E}">
        <p14:creationId xmlns:p14="http://schemas.microsoft.com/office/powerpoint/2010/main" val="3192990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p14="http://schemas.microsoft.com/office/powerpoint/2010/main" Requires="p14">
          <p:contentPart p14:bwMode="auto" r:id="rId2">
            <p14:nvContentPartPr>
              <p14:cNvPr id="303" name="Ink 302">
                <a:extLst>
                  <a:ext uri="{FF2B5EF4-FFF2-40B4-BE49-F238E27FC236}">
                    <a16:creationId xmlns:a16="http://schemas.microsoft.com/office/drawing/2014/main" id="{022853E9-256B-0442-2439-D295186D987F}"/>
                  </a:ext>
                </a:extLst>
              </p14:cNvPr>
              <p14:cNvContentPartPr/>
              <p14:nvPr/>
            </p14:nvContentPartPr>
            <p14:xfrm>
              <a:off x="331943" y="3610641"/>
              <a:ext cx="8088120" cy="1900440"/>
            </p14:xfrm>
          </p:contentPart>
        </mc:Choice>
        <mc:Fallback>
          <p:pic>
            <p:nvPicPr>
              <p:cNvPr id="303" name="Ink 302">
                <a:extLst>
                  <a:ext uri="{FF2B5EF4-FFF2-40B4-BE49-F238E27FC236}">
                    <a16:creationId xmlns:a16="http://schemas.microsoft.com/office/drawing/2014/main" id="{022853E9-256B-0442-2439-D295186D987F}"/>
                  </a:ext>
                </a:extLst>
              </p:cNvPr>
              <p:cNvPicPr/>
              <p:nvPr/>
            </p:nvPicPr>
            <p:blipFill>
              <a:blip r:embed="rId3"/>
              <a:stretch>
                <a:fillRect/>
              </a:stretch>
            </p:blipFill>
            <p:spPr>
              <a:xfrm>
                <a:off x="322943" y="3601641"/>
                <a:ext cx="8105760" cy="1918080"/>
              </a:xfrm>
              <a:prstGeom prst="rect">
                <a:avLst/>
              </a:prstGeom>
            </p:spPr>
          </p:pic>
        </mc:Fallback>
      </mc:AlternateContent>
      <p:grpSp>
        <p:nvGrpSpPr>
          <p:cNvPr id="404" name="Group 403">
            <a:extLst>
              <a:ext uri="{FF2B5EF4-FFF2-40B4-BE49-F238E27FC236}">
                <a16:creationId xmlns:a16="http://schemas.microsoft.com/office/drawing/2014/main" id="{6C39B0A3-209E-2C67-674B-4304C11A9253}"/>
              </a:ext>
            </a:extLst>
          </p:cNvPr>
          <p:cNvGrpSpPr/>
          <p:nvPr/>
        </p:nvGrpSpPr>
        <p:grpSpPr>
          <a:xfrm>
            <a:off x="513743" y="254001"/>
            <a:ext cx="11209680" cy="5508360"/>
            <a:chOff x="513743" y="254001"/>
            <a:chExt cx="11209680" cy="5508360"/>
          </a:xfrm>
        </p:grpSpPr>
        <mc:AlternateContent xmlns:mc="http://schemas.openxmlformats.org/markup-compatibility/2006">
          <mc:Choice xmlns:p14="http://schemas.microsoft.com/office/powerpoint/2010/main" Requires="p14">
            <p:contentPart p14:bwMode="auto" r:id="rId4">
              <p14:nvContentPartPr>
                <p14:cNvPr id="104" name="Ink 103">
                  <a:extLst>
                    <a:ext uri="{FF2B5EF4-FFF2-40B4-BE49-F238E27FC236}">
                      <a16:creationId xmlns:a16="http://schemas.microsoft.com/office/drawing/2014/main" id="{2BEAFA51-CF0F-C0E4-8968-F35F888ED02F}"/>
                    </a:ext>
                  </a:extLst>
                </p14:cNvPr>
                <p14:cNvContentPartPr/>
                <p14:nvPr/>
              </p14:nvContentPartPr>
              <p14:xfrm>
                <a:off x="8566943" y="5185641"/>
                <a:ext cx="153360" cy="141120"/>
              </p14:xfrm>
            </p:contentPart>
          </mc:Choice>
          <mc:Fallback>
            <p:pic>
              <p:nvPicPr>
                <p:cNvPr id="104" name="Ink 103">
                  <a:extLst>
                    <a:ext uri="{FF2B5EF4-FFF2-40B4-BE49-F238E27FC236}">
                      <a16:creationId xmlns:a16="http://schemas.microsoft.com/office/drawing/2014/main" id="{2BEAFA51-CF0F-C0E4-8968-F35F888ED02F}"/>
                    </a:ext>
                  </a:extLst>
                </p:cNvPr>
                <p:cNvPicPr/>
                <p:nvPr/>
              </p:nvPicPr>
              <p:blipFill>
                <a:blip r:embed="rId5"/>
                <a:stretch>
                  <a:fillRect/>
                </a:stretch>
              </p:blipFill>
              <p:spPr>
                <a:xfrm>
                  <a:off x="8558303" y="5176641"/>
                  <a:ext cx="171000" cy="15876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105" name="Ink 104">
                  <a:extLst>
                    <a:ext uri="{FF2B5EF4-FFF2-40B4-BE49-F238E27FC236}">
                      <a16:creationId xmlns:a16="http://schemas.microsoft.com/office/drawing/2014/main" id="{BB6CC8C4-7778-ED0D-0505-25BBFD16CA8C}"/>
                    </a:ext>
                  </a:extLst>
                </p14:cNvPr>
                <p14:cNvContentPartPr/>
                <p14:nvPr/>
              </p14:nvContentPartPr>
              <p14:xfrm>
                <a:off x="8798423" y="5207241"/>
                <a:ext cx="104400" cy="108360"/>
              </p14:xfrm>
            </p:contentPart>
          </mc:Choice>
          <mc:Fallback>
            <p:pic>
              <p:nvPicPr>
                <p:cNvPr id="105" name="Ink 104">
                  <a:extLst>
                    <a:ext uri="{FF2B5EF4-FFF2-40B4-BE49-F238E27FC236}">
                      <a16:creationId xmlns:a16="http://schemas.microsoft.com/office/drawing/2014/main" id="{BB6CC8C4-7778-ED0D-0505-25BBFD16CA8C}"/>
                    </a:ext>
                  </a:extLst>
                </p:cNvPr>
                <p:cNvPicPr/>
                <p:nvPr/>
              </p:nvPicPr>
              <p:blipFill>
                <a:blip r:embed="rId7"/>
                <a:stretch>
                  <a:fillRect/>
                </a:stretch>
              </p:blipFill>
              <p:spPr>
                <a:xfrm>
                  <a:off x="8789783" y="5198601"/>
                  <a:ext cx="122040" cy="12600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106" name="Ink 105">
                  <a:extLst>
                    <a:ext uri="{FF2B5EF4-FFF2-40B4-BE49-F238E27FC236}">
                      <a16:creationId xmlns:a16="http://schemas.microsoft.com/office/drawing/2014/main" id="{1298EB43-550C-73D9-BF54-A96DA1A93B05}"/>
                    </a:ext>
                  </a:extLst>
                </p14:cNvPr>
                <p14:cNvContentPartPr/>
                <p14:nvPr/>
              </p14:nvContentPartPr>
              <p14:xfrm>
                <a:off x="8989583" y="5156841"/>
                <a:ext cx="169920" cy="223200"/>
              </p14:xfrm>
            </p:contentPart>
          </mc:Choice>
          <mc:Fallback>
            <p:pic>
              <p:nvPicPr>
                <p:cNvPr id="106" name="Ink 105">
                  <a:extLst>
                    <a:ext uri="{FF2B5EF4-FFF2-40B4-BE49-F238E27FC236}">
                      <a16:creationId xmlns:a16="http://schemas.microsoft.com/office/drawing/2014/main" id="{1298EB43-550C-73D9-BF54-A96DA1A93B05}"/>
                    </a:ext>
                  </a:extLst>
                </p:cNvPr>
                <p:cNvPicPr/>
                <p:nvPr/>
              </p:nvPicPr>
              <p:blipFill>
                <a:blip r:embed="rId9"/>
                <a:stretch>
                  <a:fillRect/>
                </a:stretch>
              </p:blipFill>
              <p:spPr>
                <a:xfrm>
                  <a:off x="8980943" y="5147841"/>
                  <a:ext cx="187560" cy="24084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107" name="Ink 106">
                  <a:extLst>
                    <a:ext uri="{FF2B5EF4-FFF2-40B4-BE49-F238E27FC236}">
                      <a16:creationId xmlns:a16="http://schemas.microsoft.com/office/drawing/2014/main" id="{80A33596-1604-1AEA-F9D9-6AE8549424B3}"/>
                    </a:ext>
                  </a:extLst>
                </p14:cNvPr>
                <p14:cNvContentPartPr/>
                <p14:nvPr/>
              </p14:nvContentPartPr>
              <p14:xfrm>
                <a:off x="9226463" y="5232441"/>
                <a:ext cx="122400" cy="104400"/>
              </p14:xfrm>
            </p:contentPart>
          </mc:Choice>
          <mc:Fallback>
            <p:pic>
              <p:nvPicPr>
                <p:cNvPr id="107" name="Ink 106">
                  <a:extLst>
                    <a:ext uri="{FF2B5EF4-FFF2-40B4-BE49-F238E27FC236}">
                      <a16:creationId xmlns:a16="http://schemas.microsoft.com/office/drawing/2014/main" id="{80A33596-1604-1AEA-F9D9-6AE8549424B3}"/>
                    </a:ext>
                  </a:extLst>
                </p:cNvPr>
                <p:cNvPicPr/>
                <p:nvPr/>
              </p:nvPicPr>
              <p:blipFill>
                <a:blip r:embed="rId11"/>
                <a:stretch>
                  <a:fillRect/>
                </a:stretch>
              </p:blipFill>
              <p:spPr>
                <a:xfrm>
                  <a:off x="9217463" y="5223441"/>
                  <a:ext cx="140040" cy="12204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108" name="Ink 107">
                  <a:extLst>
                    <a:ext uri="{FF2B5EF4-FFF2-40B4-BE49-F238E27FC236}">
                      <a16:creationId xmlns:a16="http://schemas.microsoft.com/office/drawing/2014/main" id="{91938AB3-EE30-0E9E-EC58-F29F358E8EFE}"/>
                    </a:ext>
                  </a:extLst>
                </p14:cNvPr>
                <p14:cNvContentPartPr/>
                <p14:nvPr/>
              </p14:nvContentPartPr>
              <p14:xfrm>
                <a:off x="9402143" y="5232801"/>
                <a:ext cx="115200" cy="109080"/>
              </p14:xfrm>
            </p:contentPart>
          </mc:Choice>
          <mc:Fallback>
            <p:pic>
              <p:nvPicPr>
                <p:cNvPr id="108" name="Ink 107">
                  <a:extLst>
                    <a:ext uri="{FF2B5EF4-FFF2-40B4-BE49-F238E27FC236}">
                      <a16:creationId xmlns:a16="http://schemas.microsoft.com/office/drawing/2014/main" id="{91938AB3-EE30-0E9E-EC58-F29F358E8EFE}"/>
                    </a:ext>
                  </a:extLst>
                </p:cNvPr>
                <p:cNvPicPr/>
                <p:nvPr/>
              </p:nvPicPr>
              <p:blipFill>
                <a:blip r:embed="rId13"/>
                <a:stretch>
                  <a:fillRect/>
                </a:stretch>
              </p:blipFill>
              <p:spPr>
                <a:xfrm>
                  <a:off x="9393143" y="5224161"/>
                  <a:ext cx="132840" cy="12672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109" name="Ink 108">
                  <a:extLst>
                    <a:ext uri="{FF2B5EF4-FFF2-40B4-BE49-F238E27FC236}">
                      <a16:creationId xmlns:a16="http://schemas.microsoft.com/office/drawing/2014/main" id="{5CD16D37-D23A-1BEC-F2EF-1485F0934353}"/>
                    </a:ext>
                  </a:extLst>
                </p14:cNvPr>
                <p14:cNvContentPartPr/>
                <p14:nvPr/>
              </p14:nvContentPartPr>
              <p14:xfrm>
                <a:off x="9586103" y="5233881"/>
                <a:ext cx="104040" cy="120600"/>
              </p14:xfrm>
            </p:contentPart>
          </mc:Choice>
          <mc:Fallback>
            <p:pic>
              <p:nvPicPr>
                <p:cNvPr id="109" name="Ink 108">
                  <a:extLst>
                    <a:ext uri="{FF2B5EF4-FFF2-40B4-BE49-F238E27FC236}">
                      <a16:creationId xmlns:a16="http://schemas.microsoft.com/office/drawing/2014/main" id="{5CD16D37-D23A-1BEC-F2EF-1485F0934353}"/>
                    </a:ext>
                  </a:extLst>
                </p:cNvPr>
                <p:cNvPicPr/>
                <p:nvPr/>
              </p:nvPicPr>
              <p:blipFill>
                <a:blip r:embed="rId15"/>
                <a:stretch>
                  <a:fillRect/>
                </a:stretch>
              </p:blipFill>
              <p:spPr>
                <a:xfrm>
                  <a:off x="9577463" y="5225241"/>
                  <a:ext cx="121680" cy="13824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110" name="Ink 109">
                  <a:extLst>
                    <a:ext uri="{FF2B5EF4-FFF2-40B4-BE49-F238E27FC236}">
                      <a16:creationId xmlns:a16="http://schemas.microsoft.com/office/drawing/2014/main" id="{5AE6EADB-D98F-406C-72AC-FA054CB01940}"/>
                    </a:ext>
                  </a:extLst>
                </p14:cNvPr>
                <p14:cNvContentPartPr/>
                <p14:nvPr/>
              </p14:nvContentPartPr>
              <p14:xfrm>
                <a:off x="9747023" y="5146041"/>
                <a:ext cx="123840" cy="207720"/>
              </p14:xfrm>
            </p:contentPart>
          </mc:Choice>
          <mc:Fallback>
            <p:pic>
              <p:nvPicPr>
                <p:cNvPr id="110" name="Ink 109">
                  <a:extLst>
                    <a:ext uri="{FF2B5EF4-FFF2-40B4-BE49-F238E27FC236}">
                      <a16:creationId xmlns:a16="http://schemas.microsoft.com/office/drawing/2014/main" id="{5AE6EADB-D98F-406C-72AC-FA054CB01940}"/>
                    </a:ext>
                  </a:extLst>
                </p:cNvPr>
                <p:cNvPicPr/>
                <p:nvPr/>
              </p:nvPicPr>
              <p:blipFill>
                <a:blip r:embed="rId17"/>
                <a:stretch>
                  <a:fillRect/>
                </a:stretch>
              </p:blipFill>
              <p:spPr>
                <a:xfrm>
                  <a:off x="9738383" y="5137041"/>
                  <a:ext cx="141480" cy="22536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11" name="Ink 110">
                  <a:extLst>
                    <a:ext uri="{FF2B5EF4-FFF2-40B4-BE49-F238E27FC236}">
                      <a16:creationId xmlns:a16="http://schemas.microsoft.com/office/drawing/2014/main" id="{8576727E-866C-310E-7A21-E3809642DAD3}"/>
                    </a:ext>
                  </a:extLst>
                </p14:cNvPr>
                <p14:cNvContentPartPr/>
                <p14:nvPr/>
              </p14:nvContentPartPr>
              <p14:xfrm>
                <a:off x="9969143" y="5183481"/>
                <a:ext cx="96840" cy="192960"/>
              </p14:xfrm>
            </p:contentPart>
          </mc:Choice>
          <mc:Fallback>
            <p:pic>
              <p:nvPicPr>
                <p:cNvPr id="111" name="Ink 110">
                  <a:extLst>
                    <a:ext uri="{FF2B5EF4-FFF2-40B4-BE49-F238E27FC236}">
                      <a16:creationId xmlns:a16="http://schemas.microsoft.com/office/drawing/2014/main" id="{8576727E-866C-310E-7A21-E3809642DAD3}"/>
                    </a:ext>
                  </a:extLst>
                </p:cNvPr>
                <p:cNvPicPr/>
                <p:nvPr/>
              </p:nvPicPr>
              <p:blipFill>
                <a:blip r:embed="rId19"/>
                <a:stretch>
                  <a:fillRect/>
                </a:stretch>
              </p:blipFill>
              <p:spPr>
                <a:xfrm>
                  <a:off x="9960143" y="5174841"/>
                  <a:ext cx="114480" cy="21060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12" name="Ink 111">
                  <a:extLst>
                    <a:ext uri="{FF2B5EF4-FFF2-40B4-BE49-F238E27FC236}">
                      <a16:creationId xmlns:a16="http://schemas.microsoft.com/office/drawing/2014/main" id="{4D7A33B6-B0DF-65A6-B110-1F91DA5747C7}"/>
                    </a:ext>
                  </a:extLst>
                </p14:cNvPr>
                <p14:cNvContentPartPr/>
                <p14:nvPr/>
              </p14:nvContentPartPr>
              <p14:xfrm>
                <a:off x="10006223" y="5182761"/>
                <a:ext cx="180720" cy="75960"/>
              </p14:xfrm>
            </p:contentPart>
          </mc:Choice>
          <mc:Fallback>
            <p:pic>
              <p:nvPicPr>
                <p:cNvPr id="112" name="Ink 111">
                  <a:extLst>
                    <a:ext uri="{FF2B5EF4-FFF2-40B4-BE49-F238E27FC236}">
                      <a16:creationId xmlns:a16="http://schemas.microsoft.com/office/drawing/2014/main" id="{4D7A33B6-B0DF-65A6-B110-1F91DA5747C7}"/>
                    </a:ext>
                  </a:extLst>
                </p:cNvPr>
                <p:cNvPicPr/>
                <p:nvPr/>
              </p:nvPicPr>
              <p:blipFill>
                <a:blip r:embed="rId21"/>
                <a:stretch>
                  <a:fillRect/>
                </a:stretch>
              </p:blipFill>
              <p:spPr>
                <a:xfrm>
                  <a:off x="9997223" y="5173761"/>
                  <a:ext cx="198360" cy="9360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113" name="Ink 112">
                  <a:extLst>
                    <a:ext uri="{FF2B5EF4-FFF2-40B4-BE49-F238E27FC236}">
                      <a16:creationId xmlns:a16="http://schemas.microsoft.com/office/drawing/2014/main" id="{EE7A90D0-6F22-8DB8-9A76-10ACBD168F13}"/>
                    </a:ext>
                  </a:extLst>
                </p14:cNvPr>
                <p14:cNvContentPartPr/>
                <p14:nvPr/>
              </p14:nvContentPartPr>
              <p14:xfrm>
                <a:off x="8869343" y="5496321"/>
                <a:ext cx="1346400" cy="14040"/>
              </p14:xfrm>
            </p:contentPart>
          </mc:Choice>
          <mc:Fallback>
            <p:pic>
              <p:nvPicPr>
                <p:cNvPr id="113" name="Ink 112">
                  <a:extLst>
                    <a:ext uri="{FF2B5EF4-FFF2-40B4-BE49-F238E27FC236}">
                      <a16:creationId xmlns:a16="http://schemas.microsoft.com/office/drawing/2014/main" id="{EE7A90D0-6F22-8DB8-9A76-10ACBD168F13}"/>
                    </a:ext>
                  </a:extLst>
                </p:cNvPr>
                <p:cNvPicPr/>
                <p:nvPr/>
              </p:nvPicPr>
              <p:blipFill>
                <a:blip r:embed="rId23"/>
                <a:stretch>
                  <a:fillRect/>
                </a:stretch>
              </p:blipFill>
              <p:spPr>
                <a:xfrm>
                  <a:off x="8860703" y="5487321"/>
                  <a:ext cx="1364040" cy="3168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118" name="Ink 117">
                  <a:extLst>
                    <a:ext uri="{FF2B5EF4-FFF2-40B4-BE49-F238E27FC236}">
                      <a16:creationId xmlns:a16="http://schemas.microsoft.com/office/drawing/2014/main" id="{5656E061-14D9-DB2E-5DC1-402AD3A9AABF}"/>
                    </a:ext>
                  </a:extLst>
                </p14:cNvPr>
                <p14:cNvContentPartPr/>
                <p14:nvPr/>
              </p14:nvContentPartPr>
              <p14:xfrm>
                <a:off x="2773823" y="5519001"/>
                <a:ext cx="1443960" cy="134280"/>
              </p14:xfrm>
            </p:contentPart>
          </mc:Choice>
          <mc:Fallback>
            <p:pic>
              <p:nvPicPr>
                <p:cNvPr id="118" name="Ink 117">
                  <a:extLst>
                    <a:ext uri="{FF2B5EF4-FFF2-40B4-BE49-F238E27FC236}">
                      <a16:creationId xmlns:a16="http://schemas.microsoft.com/office/drawing/2014/main" id="{5656E061-14D9-DB2E-5DC1-402AD3A9AABF}"/>
                    </a:ext>
                  </a:extLst>
                </p:cNvPr>
                <p:cNvPicPr/>
                <p:nvPr/>
              </p:nvPicPr>
              <p:blipFill>
                <a:blip r:embed="rId25"/>
                <a:stretch>
                  <a:fillRect/>
                </a:stretch>
              </p:blipFill>
              <p:spPr>
                <a:xfrm>
                  <a:off x="2764823" y="5510361"/>
                  <a:ext cx="1461600" cy="15192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120" name="Ink 119">
                  <a:extLst>
                    <a:ext uri="{FF2B5EF4-FFF2-40B4-BE49-F238E27FC236}">
                      <a16:creationId xmlns:a16="http://schemas.microsoft.com/office/drawing/2014/main" id="{AC66772C-F577-7F6A-8FE3-D791609E5FC4}"/>
                    </a:ext>
                  </a:extLst>
                </p14:cNvPr>
                <p14:cNvContentPartPr/>
                <p14:nvPr/>
              </p14:nvContentPartPr>
              <p14:xfrm>
                <a:off x="2517863" y="1001001"/>
                <a:ext cx="264960" cy="30960"/>
              </p14:xfrm>
            </p:contentPart>
          </mc:Choice>
          <mc:Fallback>
            <p:pic>
              <p:nvPicPr>
                <p:cNvPr id="120" name="Ink 119">
                  <a:extLst>
                    <a:ext uri="{FF2B5EF4-FFF2-40B4-BE49-F238E27FC236}">
                      <a16:creationId xmlns:a16="http://schemas.microsoft.com/office/drawing/2014/main" id="{AC66772C-F577-7F6A-8FE3-D791609E5FC4}"/>
                    </a:ext>
                  </a:extLst>
                </p:cNvPr>
                <p:cNvPicPr/>
                <p:nvPr/>
              </p:nvPicPr>
              <p:blipFill>
                <a:blip r:embed="rId27"/>
                <a:stretch>
                  <a:fillRect/>
                </a:stretch>
              </p:blipFill>
              <p:spPr>
                <a:xfrm>
                  <a:off x="2508863" y="992361"/>
                  <a:ext cx="282600" cy="4860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21" name="Ink 20">
                  <a:extLst>
                    <a:ext uri="{FF2B5EF4-FFF2-40B4-BE49-F238E27FC236}">
                      <a16:creationId xmlns:a16="http://schemas.microsoft.com/office/drawing/2014/main" id="{DC44AEB6-1D36-40EA-6D66-52ADB37637CC}"/>
                    </a:ext>
                  </a:extLst>
                </p14:cNvPr>
                <p14:cNvContentPartPr/>
                <p14:nvPr/>
              </p14:nvContentPartPr>
              <p14:xfrm>
                <a:off x="4521983" y="641721"/>
                <a:ext cx="218880" cy="232560"/>
              </p14:xfrm>
            </p:contentPart>
          </mc:Choice>
          <mc:Fallback>
            <p:pic>
              <p:nvPicPr>
                <p:cNvPr id="21" name="Ink 20">
                  <a:extLst>
                    <a:ext uri="{FF2B5EF4-FFF2-40B4-BE49-F238E27FC236}">
                      <a16:creationId xmlns:a16="http://schemas.microsoft.com/office/drawing/2014/main" id="{DC44AEB6-1D36-40EA-6D66-52ADB37637CC}"/>
                    </a:ext>
                  </a:extLst>
                </p:cNvPr>
                <p:cNvPicPr/>
                <p:nvPr/>
              </p:nvPicPr>
              <p:blipFill>
                <a:blip r:embed="rId29"/>
                <a:stretch>
                  <a:fillRect/>
                </a:stretch>
              </p:blipFill>
              <p:spPr>
                <a:xfrm>
                  <a:off x="4513343" y="632721"/>
                  <a:ext cx="236520" cy="25020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22" name="Ink 21">
                  <a:extLst>
                    <a:ext uri="{FF2B5EF4-FFF2-40B4-BE49-F238E27FC236}">
                      <a16:creationId xmlns:a16="http://schemas.microsoft.com/office/drawing/2014/main" id="{963CD2C7-2A64-9170-F011-5606C214CDEC}"/>
                    </a:ext>
                  </a:extLst>
                </p14:cNvPr>
                <p14:cNvContentPartPr/>
                <p14:nvPr/>
              </p14:nvContentPartPr>
              <p14:xfrm>
                <a:off x="4708103" y="664041"/>
                <a:ext cx="159840" cy="172800"/>
              </p14:xfrm>
            </p:contentPart>
          </mc:Choice>
          <mc:Fallback>
            <p:pic>
              <p:nvPicPr>
                <p:cNvPr id="22" name="Ink 21">
                  <a:extLst>
                    <a:ext uri="{FF2B5EF4-FFF2-40B4-BE49-F238E27FC236}">
                      <a16:creationId xmlns:a16="http://schemas.microsoft.com/office/drawing/2014/main" id="{963CD2C7-2A64-9170-F011-5606C214CDEC}"/>
                    </a:ext>
                  </a:extLst>
                </p:cNvPr>
                <p:cNvPicPr/>
                <p:nvPr/>
              </p:nvPicPr>
              <p:blipFill>
                <a:blip r:embed="rId31"/>
                <a:stretch>
                  <a:fillRect/>
                </a:stretch>
              </p:blipFill>
              <p:spPr>
                <a:xfrm>
                  <a:off x="4699103" y="655041"/>
                  <a:ext cx="177480" cy="19044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23" name="Ink 22">
                  <a:extLst>
                    <a:ext uri="{FF2B5EF4-FFF2-40B4-BE49-F238E27FC236}">
                      <a16:creationId xmlns:a16="http://schemas.microsoft.com/office/drawing/2014/main" id="{88DDA03B-37AE-917E-0D4D-40536D68FA74}"/>
                    </a:ext>
                  </a:extLst>
                </p14:cNvPr>
                <p14:cNvContentPartPr/>
                <p14:nvPr/>
              </p14:nvContentPartPr>
              <p14:xfrm>
                <a:off x="4867223" y="563961"/>
                <a:ext cx="782280" cy="320400"/>
              </p14:xfrm>
            </p:contentPart>
          </mc:Choice>
          <mc:Fallback>
            <p:pic>
              <p:nvPicPr>
                <p:cNvPr id="23" name="Ink 22">
                  <a:extLst>
                    <a:ext uri="{FF2B5EF4-FFF2-40B4-BE49-F238E27FC236}">
                      <a16:creationId xmlns:a16="http://schemas.microsoft.com/office/drawing/2014/main" id="{88DDA03B-37AE-917E-0D4D-40536D68FA74}"/>
                    </a:ext>
                  </a:extLst>
                </p:cNvPr>
                <p:cNvPicPr/>
                <p:nvPr/>
              </p:nvPicPr>
              <p:blipFill>
                <a:blip r:embed="rId33"/>
                <a:stretch>
                  <a:fillRect/>
                </a:stretch>
              </p:blipFill>
              <p:spPr>
                <a:xfrm>
                  <a:off x="4858223" y="555321"/>
                  <a:ext cx="799920" cy="33804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26" name="Ink 25">
                  <a:extLst>
                    <a:ext uri="{FF2B5EF4-FFF2-40B4-BE49-F238E27FC236}">
                      <a16:creationId xmlns:a16="http://schemas.microsoft.com/office/drawing/2014/main" id="{7DE0FB00-7F43-3594-09F8-5307DA3BC4FB}"/>
                    </a:ext>
                  </a:extLst>
                </p14:cNvPr>
                <p14:cNvContentPartPr/>
                <p14:nvPr/>
              </p14:nvContentPartPr>
              <p14:xfrm>
                <a:off x="5882063" y="624441"/>
                <a:ext cx="291960" cy="201600"/>
              </p14:xfrm>
            </p:contentPart>
          </mc:Choice>
          <mc:Fallback>
            <p:pic>
              <p:nvPicPr>
                <p:cNvPr id="26" name="Ink 25">
                  <a:extLst>
                    <a:ext uri="{FF2B5EF4-FFF2-40B4-BE49-F238E27FC236}">
                      <a16:creationId xmlns:a16="http://schemas.microsoft.com/office/drawing/2014/main" id="{7DE0FB00-7F43-3594-09F8-5307DA3BC4FB}"/>
                    </a:ext>
                  </a:extLst>
                </p:cNvPr>
                <p:cNvPicPr/>
                <p:nvPr/>
              </p:nvPicPr>
              <p:blipFill>
                <a:blip r:embed="rId35"/>
                <a:stretch>
                  <a:fillRect/>
                </a:stretch>
              </p:blipFill>
              <p:spPr>
                <a:xfrm>
                  <a:off x="5873063" y="615801"/>
                  <a:ext cx="309600" cy="21924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27" name="Ink 26">
                  <a:extLst>
                    <a:ext uri="{FF2B5EF4-FFF2-40B4-BE49-F238E27FC236}">
                      <a16:creationId xmlns:a16="http://schemas.microsoft.com/office/drawing/2014/main" id="{2E8C33A7-3580-2C79-735D-015914210C57}"/>
                    </a:ext>
                  </a:extLst>
                </p14:cNvPr>
                <p14:cNvContentPartPr/>
                <p14:nvPr/>
              </p14:nvContentPartPr>
              <p14:xfrm>
                <a:off x="6249983" y="648561"/>
                <a:ext cx="36720" cy="150120"/>
              </p14:xfrm>
            </p:contentPart>
          </mc:Choice>
          <mc:Fallback>
            <p:pic>
              <p:nvPicPr>
                <p:cNvPr id="27" name="Ink 26">
                  <a:extLst>
                    <a:ext uri="{FF2B5EF4-FFF2-40B4-BE49-F238E27FC236}">
                      <a16:creationId xmlns:a16="http://schemas.microsoft.com/office/drawing/2014/main" id="{2E8C33A7-3580-2C79-735D-015914210C57}"/>
                    </a:ext>
                  </a:extLst>
                </p:cNvPr>
                <p:cNvPicPr/>
                <p:nvPr/>
              </p:nvPicPr>
              <p:blipFill>
                <a:blip r:embed="rId37"/>
                <a:stretch>
                  <a:fillRect/>
                </a:stretch>
              </p:blipFill>
              <p:spPr>
                <a:xfrm>
                  <a:off x="6240983" y="639921"/>
                  <a:ext cx="54360" cy="16776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28" name="Ink 27">
                  <a:extLst>
                    <a:ext uri="{FF2B5EF4-FFF2-40B4-BE49-F238E27FC236}">
                      <a16:creationId xmlns:a16="http://schemas.microsoft.com/office/drawing/2014/main" id="{43F079FE-82FA-7227-23F2-6A0F43E20944}"/>
                    </a:ext>
                  </a:extLst>
                </p14:cNvPr>
                <p14:cNvContentPartPr/>
                <p14:nvPr/>
              </p14:nvContentPartPr>
              <p14:xfrm>
                <a:off x="6221543" y="543441"/>
                <a:ext cx="358920" cy="256680"/>
              </p14:xfrm>
            </p:contentPart>
          </mc:Choice>
          <mc:Fallback>
            <p:pic>
              <p:nvPicPr>
                <p:cNvPr id="28" name="Ink 27">
                  <a:extLst>
                    <a:ext uri="{FF2B5EF4-FFF2-40B4-BE49-F238E27FC236}">
                      <a16:creationId xmlns:a16="http://schemas.microsoft.com/office/drawing/2014/main" id="{43F079FE-82FA-7227-23F2-6A0F43E20944}"/>
                    </a:ext>
                  </a:extLst>
                </p:cNvPr>
                <p:cNvPicPr/>
                <p:nvPr/>
              </p:nvPicPr>
              <p:blipFill>
                <a:blip r:embed="rId39"/>
                <a:stretch>
                  <a:fillRect/>
                </a:stretch>
              </p:blipFill>
              <p:spPr>
                <a:xfrm>
                  <a:off x="6212903" y="534441"/>
                  <a:ext cx="376560" cy="27432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29" name="Ink 28">
                  <a:extLst>
                    <a:ext uri="{FF2B5EF4-FFF2-40B4-BE49-F238E27FC236}">
                      <a16:creationId xmlns:a16="http://schemas.microsoft.com/office/drawing/2014/main" id="{2B88F2A9-C677-C508-8AE8-5F5E2C0C020C}"/>
                    </a:ext>
                  </a:extLst>
                </p14:cNvPr>
                <p14:cNvContentPartPr/>
                <p14:nvPr/>
              </p14:nvContentPartPr>
              <p14:xfrm>
                <a:off x="6739943" y="655401"/>
                <a:ext cx="203040" cy="165960"/>
              </p14:xfrm>
            </p:contentPart>
          </mc:Choice>
          <mc:Fallback>
            <p:pic>
              <p:nvPicPr>
                <p:cNvPr id="29" name="Ink 28">
                  <a:extLst>
                    <a:ext uri="{FF2B5EF4-FFF2-40B4-BE49-F238E27FC236}">
                      <a16:creationId xmlns:a16="http://schemas.microsoft.com/office/drawing/2014/main" id="{2B88F2A9-C677-C508-8AE8-5F5E2C0C020C}"/>
                    </a:ext>
                  </a:extLst>
                </p:cNvPr>
                <p:cNvPicPr/>
                <p:nvPr/>
              </p:nvPicPr>
              <p:blipFill>
                <a:blip r:embed="rId41"/>
                <a:stretch>
                  <a:fillRect/>
                </a:stretch>
              </p:blipFill>
              <p:spPr>
                <a:xfrm>
                  <a:off x="6730943" y="646761"/>
                  <a:ext cx="220680" cy="18360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30" name="Ink 29">
                  <a:extLst>
                    <a:ext uri="{FF2B5EF4-FFF2-40B4-BE49-F238E27FC236}">
                      <a16:creationId xmlns:a16="http://schemas.microsoft.com/office/drawing/2014/main" id="{50A15690-B09C-4E55-451E-63E0C0AFC89D}"/>
                    </a:ext>
                  </a:extLst>
                </p14:cNvPr>
                <p14:cNvContentPartPr/>
                <p14:nvPr/>
              </p14:nvContentPartPr>
              <p14:xfrm>
                <a:off x="6992303" y="665121"/>
                <a:ext cx="111240" cy="146880"/>
              </p14:xfrm>
            </p:contentPart>
          </mc:Choice>
          <mc:Fallback>
            <p:pic>
              <p:nvPicPr>
                <p:cNvPr id="30" name="Ink 29">
                  <a:extLst>
                    <a:ext uri="{FF2B5EF4-FFF2-40B4-BE49-F238E27FC236}">
                      <a16:creationId xmlns:a16="http://schemas.microsoft.com/office/drawing/2014/main" id="{50A15690-B09C-4E55-451E-63E0C0AFC89D}"/>
                    </a:ext>
                  </a:extLst>
                </p:cNvPr>
                <p:cNvPicPr/>
                <p:nvPr/>
              </p:nvPicPr>
              <p:blipFill>
                <a:blip r:embed="rId43"/>
                <a:stretch>
                  <a:fillRect/>
                </a:stretch>
              </p:blipFill>
              <p:spPr>
                <a:xfrm>
                  <a:off x="6983303" y="656481"/>
                  <a:ext cx="128880" cy="16452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31" name="Ink 30">
                  <a:extLst>
                    <a:ext uri="{FF2B5EF4-FFF2-40B4-BE49-F238E27FC236}">
                      <a16:creationId xmlns:a16="http://schemas.microsoft.com/office/drawing/2014/main" id="{91BF2E88-E4E3-CA8A-1E4A-08A1B13283CE}"/>
                    </a:ext>
                  </a:extLst>
                </p14:cNvPr>
                <p14:cNvContentPartPr/>
                <p14:nvPr/>
              </p14:nvContentPartPr>
              <p14:xfrm>
                <a:off x="7324583" y="470001"/>
                <a:ext cx="194400" cy="503280"/>
              </p14:xfrm>
            </p:contentPart>
          </mc:Choice>
          <mc:Fallback>
            <p:pic>
              <p:nvPicPr>
                <p:cNvPr id="31" name="Ink 30">
                  <a:extLst>
                    <a:ext uri="{FF2B5EF4-FFF2-40B4-BE49-F238E27FC236}">
                      <a16:creationId xmlns:a16="http://schemas.microsoft.com/office/drawing/2014/main" id="{91BF2E88-E4E3-CA8A-1E4A-08A1B13283CE}"/>
                    </a:ext>
                  </a:extLst>
                </p:cNvPr>
                <p:cNvPicPr/>
                <p:nvPr/>
              </p:nvPicPr>
              <p:blipFill>
                <a:blip r:embed="rId45"/>
                <a:stretch>
                  <a:fillRect/>
                </a:stretch>
              </p:blipFill>
              <p:spPr>
                <a:xfrm>
                  <a:off x="7315943" y="461361"/>
                  <a:ext cx="212040" cy="52092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66" name="Ink 65">
                  <a:extLst>
                    <a:ext uri="{FF2B5EF4-FFF2-40B4-BE49-F238E27FC236}">
                      <a16:creationId xmlns:a16="http://schemas.microsoft.com/office/drawing/2014/main" id="{DB3C65F7-38A3-6BB3-42E5-573D5771AAB8}"/>
                    </a:ext>
                  </a:extLst>
                </p14:cNvPr>
                <p14:cNvContentPartPr/>
                <p14:nvPr/>
              </p14:nvContentPartPr>
              <p14:xfrm>
                <a:off x="5073863" y="1107921"/>
                <a:ext cx="330480" cy="200880"/>
              </p14:xfrm>
            </p:contentPart>
          </mc:Choice>
          <mc:Fallback>
            <p:pic>
              <p:nvPicPr>
                <p:cNvPr id="66" name="Ink 65">
                  <a:extLst>
                    <a:ext uri="{FF2B5EF4-FFF2-40B4-BE49-F238E27FC236}">
                      <a16:creationId xmlns:a16="http://schemas.microsoft.com/office/drawing/2014/main" id="{DB3C65F7-38A3-6BB3-42E5-573D5771AAB8}"/>
                    </a:ext>
                  </a:extLst>
                </p:cNvPr>
                <p:cNvPicPr/>
                <p:nvPr/>
              </p:nvPicPr>
              <p:blipFill>
                <a:blip r:embed="rId47"/>
                <a:stretch>
                  <a:fillRect/>
                </a:stretch>
              </p:blipFill>
              <p:spPr>
                <a:xfrm>
                  <a:off x="5065223" y="1099281"/>
                  <a:ext cx="348120" cy="21852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67" name="Ink 66">
                  <a:extLst>
                    <a:ext uri="{FF2B5EF4-FFF2-40B4-BE49-F238E27FC236}">
                      <a16:creationId xmlns:a16="http://schemas.microsoft.com/office/drawing/2014/main" id="{101A5B33-2549-C0DA-89DF-7FDFC424EF73}"/>
                    </a:ext>
                  </a:extLst>
                </p14:cNvPr>
                <p14:cNvContentPartPr/>
                <p14:nvPr/>
              </p14:nvContentPartPr>
              <p14:xfrm>
                <a:off x="5443583" y="1112601"/>
                <a:ext cx="110160" cy="158760"/>
              </p14:xfrm>
            </p:contentPart>
          </mc:Choice>
          <mc:Fallback>
            <p:pic>
              <p:nvPicPr>
                <p:cNvPr id="67" name="Ink 66">
                  <a:extLst>
                    <a:ext uri="{FF2B5EF4-FFF2-40B4-BE49-F238E27FC236}">
                      <a16:creationId xmlns:a16="http://schemas.microsoft.com/office/drawing/2014/main" id="{101A5B33-2549-C0DA-89DF-7FDFC424EF73}"/>
                    </a:ext>
                  </a:extLst>
                </p:cNvPr>
                <p:cNvPicPr/>
                <p:nvPr/>
              </p:nvPicPr>
              <p:blipFill>
                <a:blip r:embed="rId49"/>
                <a:stretch>
                  <a:fillRect/>
                </a:stretch>
              </p:blipFill>
              <p:spPr>
                <a:xfrm>
                  <a:off x="5434583" y="1103601"/>
                  <a:ext cx="127800" cy="17640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68" name="Ink 67">
                  <a:extLst>
                    <a:ext uri="{FF2B5EF4-FFF2-40B4-BE49-F238E27FC236}">
                      <a16:creationId xmlns:a16="http://schemas.microsoft.com/office/drawing/2014/main" id="{B57EA14F-D606-3901-7794-FCDFC5726F95}"/>
                    </a:ext>
                  </a:extLst>
                </p14:cNvPr>
                <p14:cNvContentPartPr/>
                <p14:nvPr/>
              </p14:nvContentPartPr>
              <p14:xfrm>
                <a:off x="5585423" y="1115121"/>
                <a:ext cx="161280" cy="347760"/>
              </p14:xfrm>
            </p:contentPart>
          </mc:Choice>
          <mc:Fallback>
            <p:pic>
              <p:nvPicPr>
                <p:cNvPr id="68" name="Ink 67">
                  <a:extLst>
                    <a:ext uri="{FF2B5EF4-FFF2-40B4-BE49-F238E27FC236}">
                      <a16:creationId xmlns:a16="http://schemas.microsoft.com/office/drawing/2014/main" id="{B57EA14F-D606-3901-7794-FCDFC5726F95}"/>
                    </a:ext>
                  </a:extLst>
                </p:cNvPr>
                <p:cNvPicPr/>
                <p:nvPr/>
              </p:nvPicPr>
              <p:blipFill>
                <a:blip r:embed="rId51"/>
                <a:stretch>
                  <a:fillRect/>
                </a:stretch>
              </p:blipFill>
              <p:spPr>
                <a:xfrm>
                  <a:off x="5576423" y="1106121"/>
                  <a:ext cx="178920" cy="36540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69" name="Ink 68">
                  <a:extLst>
                    <a:ext uri="{FF2B5EF4-FFF2-40B4-BE49-F238E27FC236}">
                      <a16:creationId xmlns:a16="http://schemas.microsoft.com/office/drawing/2014/main" id="{7CAA0733-759B-4C14-56F5-B8AA9F06EF45}"/>
                    </a:ext>
                  </a:extLst>
                </p14:cNvPr>
                <p14:cNvContentPartPr/>
                <p14:nvPr/>
              </p14:nvContentPartPr>
              <p14:xfrm>
                <a:off x="5780543" y="1106481"/>
                <a:ext cx="97920" cy="148680"/>
              </p14:xfrm>
            </p:contentPart>
          </mc:Choice>
          <mc:Fallback>
            <p:pic>
              <p:nvPicPr>
                <p:cNvPr id="69" name="Ink 68">
                  <a:extLst>
                    <a:ext uri="{FF2B5EF4-FFF2-40B4-BE49-F238E27FC236}">
                      <a16:creationId xmlns:a16="http://schemas.microsoft.com/office/drawing/2014/main" id="{7CAA0733-759B-4C14-56F5-B8AA9F06EF45}"/>
                    </a:ext>
                  </a:extLst>
                </p:cNvPr>
                <p:cNvPicPr/>
                <p:nvPr/>
              </p:nvPicPr>
              <p:blipFill>
                <a:blip r:embed="rId53"/>
                <a:stretch>
                  <a:fillRect/>
                </a:stretch>
              </p:blipFill>
              <p:spPr>
                <a:xfrm>
                  <a:off x="5771543" y="1097481"/>
                  <a:ext cx="115560" cy="16632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70" name="Ink 69">
                  <a:extLst>
                    <a:ext uri="{FF2B5EF4-FFF2-40B4-BE49-F238E27FC236}">
                      <a16:creationId xmlns:a16="http://schemas.microsoft.com/office/drawing/2014/main" id="{BC2F6D5A-695B-C62F-BEDC-9ACF8AD6A577}"/>
                    </a:ext>
                  </a:extLst>
                </p14:cNvPr>
                <p14:cNvContentPartPr/>
                <p14:nvPr/>
              </p14:nvContentPartPr>
              <p14:xfrm>
                <a:off x="5938583" y="1110801"/>
                <a:ext cx="192960" cy="114840"/>
              </p14:xfrm>
            </p:contentPart>
          </mc:Choice>
          <mc:Fallback>
            <p:pic>
              <p:nvPicPr>
                <p:cNvPr id="70" name="Ink 69">
                  <a:extLst>
                    <a:ext uri="{FF2B5EF4-FFF2-40B4-BE49-F238E27FC236}">
                      <a16:creationId xmlns:a16="http://schemas.microsoft.com/office/drawing/2014/main" id="{BC2F6D5A-695B-C62F-BEDC-9ACF8AD6A577}"/>
                    </a:ext>
                  </a:extLst>
                </p:cNvPr>
                <p:cNvPicPr/>
                <p:nvPr/>
              </p:nvPicPr>
              <p:blipFill>
                <a:blip r:embed="rId55"/>
                <a:stretch>
                  <a:fillRect/>
                </a:stretch>
              </p:blipFill>
              <p:spPr>
                <a:xfrm>
                  <a:off x="5929943" y="1102161"/>
                  <a:ext cx="210600" cy="13248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71" name="Ink 70">
                  <a:extLst>
                    <a:ext uri="{FF2B5EF4-FFF2-40B4-BE49-F238E27FC236}">
                      <a16:creationId xmlns:a16="http://schemas.microsoft.com/office/drawing/2014/main" id="{491BBD09-FB98-6EE2-0F53-F101583625C2}"/>
                    </a:ext>
                  </a:extLst>
                </p14:cNvPr>
                <p14:cNvContentPartPr/>
                <p14:nvPr/>
              </p14:nvContentPartPr>
              <p14:xfrm>
                <a:off x="6255383" y="1163001"/>
                <a:ext cx="95400" cy="15120"/>
              </p14:xfrm>
            </p:contentPart>
          </mc:Choice>
          <mc:Fallback>
            <p:pic>
              <p:nvPicPr>
                <p:cNvPr id="71" name="Ink 70">
                  <a:extLst>
                    <a:ext uri="{FF2B5EF4-FFF2-40B4-BE49-F238E27FC236}">
                      <a16:creationId xmlns:a16="http://schemas.microsoft.com/office/drawing/2014/main" id="{491BBD09-FB98-6EE2-0F53-F101583625C2}"/>
                    </a:ext>
                  </a:extLst>
                </p:cNvPr>
                <p:cNvPicPr/>
                <p:nvPr/>
              </p:nvPicPr>
              <p:blipFill>
                <a:blip r:embed="rId57"/>
                <a:stretch>
                  <a:fillRect/>
                </a:stretch>
              </p:blipFill>
              <p:spPr>
                <a:xfrm>
                  <a:off x="6246743" y="1154001"/>
                  <a:ext cx="113040" cy="3276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72" name="Ink 71">
                  <a:extLst>
                    <a:ext uri="{FF2B5EF4-FFF2-40B4-BE49-F238E27FC236}">
                      <a16:creationId xmlns:a16="http://schemas.microsoft.com/office/drawing/2014/main" id="{1C90FAC5-9C0C-C099-E379-8AAD064BF05C}"/>
                    </a:ext>
                  </a:extLst>
                </p14:cNvPr>
                <p14:cNvContentPartPr/>
                <p14:nvPr/>
              </p14:nvContentPartPr>
              <p14:xfrm>
                <a:off x="6278783" y="1206921"/>
                <a:ext cx="88920" cy="16920"/>
              </p14:xfrm>
            </p:contentPart>
          </mc:Choice>
          <mc:Fallback>
            <p:pic>
              <p:nvPicPr>
                <p:cNvPr id="72" name="Ink 71">
                  <a:extLst>
                    <a:ext uri="{FF2B5EF4-FFF2-40B4-BE49-F238E27FC236}">
                      <a16:creationId xmlns:a16="http://schemas.microsoft.com/office/drawing/2014/main" id="{1C90FAC5-9C0C-C099-E379-8AAD064BF05C}"/>
                    </a:ext>
                  </a:extLst>
                </p:cNvPr>
                <p:cNvPicPr/>
                <p:nvPr/>
              </p:nvPicPr>
              <p:blipFill>
                <a:blip r:embed="rId59"/>
                <a:stretch>
                  <a:fillRect/>
                </a:stretch>
              </p:blipFill>
              <p:spPr>
                <a:xfrm>
                  <a:off x="6270143" y="1198281"/>
                  <a:ext cx="106560" cy="3456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73" name="Ink 72">
                  <a:extLst>
                    <a:ext uri="{FF2B5EF4-FFF2-40B4-BE49-F238E27FC236}">
                      <a16:creationId xmlns:a16="http://schemas.microsoft.com/office/drawing/2014/main" id="{0D3108D6-4FBC-8EF6-6826-CD399B6A6782}"/>
                    </a:ext>
                  </a:extLst>
                </p14:cNvPr>
                <p14:cNvContentPartPr/>
                <p14:nvPr/>
              </p14:nvContentPartPr>
              <p14:xfrm>
                <a:off x="6605303" y="1040601"/>
                <a:ext cx="141120" cy="224640"/>
              </p14:xfrm>
            </p:contentPart>
          </mc:Choice>
          <mc:Fallback>
            <p:pic>
              <p:nvPicPr>
                <p:cNvPr id="73" name="Ink 72">
                  <a:extLst>
                    <a:ext uri="{FF2B5EF4-FFF2-40B4-BE49-F238E27FC236}">
                      <a16:creationId xmlns:a16="http://schemas.microsoft.com/office/drawing/2014/main" id="{0D3108D6-4FBC-8EF6-6826-CD399B6A6782}"/>
                    </a:ext>
                  </a:extLst>
                </p:cNvPr>
                <p:cNvPicPr/>
                <p:nvPr/>
              </p:nvPicPr>
              <p:blipFill>
                <a:blip r:embed="rId61"/>
                <a:stretch>
                  <a:fillRect/>
                </a:stretch>
              </p:blipFill>
              <p:spPr>
                <a:xfrm>
                  <a:off x="6596663" y="1031961"/>
                  <a:ext cx="158760" cy="24228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74" name="Ink 73">
                  <a:extLst>
                    <a:ext uri="{FF2B5EF4-FFF2-40B4-BE49-F238E27FC236}">
                      <a16:creationId xmlns:a16="http://schemas.microsoft.com/office/drawing/2014/main" id="{A3470A84-1DAD-7C2E-6AC0-592CB995D501}"/>
                    </a:ext>
                  </a:extLst>
                </p14:cNvPr>
                <p14:cNvContentPartPr/>
                <p14:nvPr/>
              </p14:nvContentPartPr>
              <p14:xfrm>
                <a:off x="6787463" y="1105761"/>
                <a:ext cx="115560" cy="125280"/>
              </p14:xfrm>
            </p:contentPart>
          </mc:Choice>
          <mc:Fallback>
            <p:pic>
              <p:nvPicPr>
                <p:cNvPr id="74" name="Ink 73">
                  <a:extLst>
                    <a:ext uri="{FF2B5EF4-FFF2-40B4-BE49-F238E27FC236}">
                      <a16:creationId xmlns:a16="http://schemas.microsoft.com/office/drawing/2014/main" id="{A3470A84-1DAD-7C2E-6AC0-592CB995D501}"/>
                    </a:ext>
                  </a:extLst>
                </p:cNvPr>
                <p:cNvPicPr/>
                <p:nvPr/>
              </p:nvPicPr>
              <p:blipFill>
                <a:blip r:embed="rId63"/>
                <a:stretch>
                  <a:fillRect/>
                </a:stretch>
              </p:blipFill>
              <p:spPr>
                <a:xfrm>
                  <a:off x="6778463" y="1097121"/>
                  <a:ext cx="133200" cy="14292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75" name="Ink 74">
                  <a:extLst>
                    <a:ext uri="{FF2B5EF4-FFF2-40B4-BE49-F238E27FC236}">
                      <a16:creationId xmlns:a16="http://schemas.microsoft.com/office/drawing/2014/main" id="{51B17DAA-6F2C-62C1-2599-6D383AA919AD}"/>
                    </a:ext>
                  </a:extLst>
                </p14:cNvPr>
                <p14:cNvContentPartPr/>
                <p14:nvPr/>
              </p14:nvContentPartPr>
              <p14:xfrm>
                <a:off x="6940823" y="1106481"/>
                <a:ext cx="142560" cy="141120"/>
              </p14:xfrm>
            </p:contentPart>
          </mc:Choice>
          <mc:Fallback>
            <p:pic>
              <p:nvPicPr>
                <p:cNvPr id="75" name="Ink 74">
                  <a:extLst>
                    <a:ext uri="{FF2B5EF4-FFF2-40B4-BE49-F238E27FC236}">
                      <a16:creationId xmlns:a16="http://schemas.microsoft.com/office/drawing/2014/main" id="{51B17DAA-6F2C-62C1-2599-6D383AA919AD}"/>
                    </a:ext>
                  </a:extLst>
                </p:cNvPr>
                <p:cNvPicPr/>
                <p:nvPr/>
              </p:nvPicPr>
              <p:blipFill>
                <a:blip r:embed="rId65"/>
                <a:stretch>
                  <a:fillRect/>
                </a:stretch>
              </p:blipFill>
              <p:spPr>
                <a:xfrm>
                  <a:off x="6931823" y="1097841"/>
                  <a:ext cx="160200" cy="158760"/>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76" name="Ink 75">
                  <a:extLst>
                    <a:ext uri="{FF2B5EF4-FFF2-40B4-BE49-F238E27FC236}">
                      <a16:creationId xmlns:a16="http://schemas.microsoft.com/office/drawing/2014/main" id="{9489F172-42BD-1D85-5789-720992495197}"/>
                    </a:ext>
                  </a:extLst>
                </p14:cNvPr>
                <p14:cNvContentPartPr/>
                <p14:nvPr/>
              </p14:nvContentPartPr>
              <p14:xfrm>
                <a:off x="7147463" y="1126281"/>
                <a:ext cx="146520" cy="113040"/>
              </p14:xfrm>
            </p:contentPart>
          </mc:Choice>
          <mc:Fallback>
            <p:pic>
              <p:nvPicPr>
                <p:cNvPr id="76" name="Ink 75">
                  <a:extLst>
                    <a:ext uri="{FF2B5EF4-FFF2-40B4-BE49-F238E27FC236}">
                      <a16:creationId xmlns:a16="http://schemas.microsoft.com/office/drawing/2014/main" id="{9489F172-42BD-1D85-5789-720992495197}"/>
                    </a:ext>
                  </a:extLst>
                </p:cNvPr>
                <p:cNvPicPr/>
                <p:nvPr/>
              </p:nvPicPr>
              <p:blipFill>
                <a:blip r:embed="rId67"/>
                <a:stretch>
                  <a:fillRect/>
                </a:stretch>
              </p:blipFill>
              <p:spPr>
                <a:xfrm>
                  <a:off x="7138823" y="1117641"/>
                  <a:ext cx="164160" cy="130680"/>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77" name="Ink 76">
                  <a:extLst>
                    <a:ext uri="{FF2B5EF4-FFF2-40B4-BE49-F238E27FC236}">
                      <a16:creationId xmlns:a16="http://schemas.microsoft.com/office/drawing/2014/main" id="{D7F1630C-5BA7-ECC3-0F26-577779DB2B0D}"/>
                    </a:ext>
                  </a:extLst>
                </p14:cNvPr>
                <p14:cNvContentPartPr/>
                <p14:nvPr/>
              </p14:nvContentPartPr>
              <p14:xfrm>
                <a:off x="7355183" y="1124481"/>
                <a:ext cx="141480" cy="106200"/>
              </p14:xfrm>
            </p:contentPart>
          </mc:Choice>
          <mc:Fallback>
            <p:pic>
              <p:nvPicPr>
                <p:cNvPr id="77" name="Ink 76">
                  <a:extLst>
                    <a:ext uri="{FF2B5EF4-FFF2-40B4-BE49-F238E27FC236}">
                      <a16:creationId xmlns:a16="http://schemas.microsoft.com/office/drawing/2014/main" id="{D7F1630C-5BA7-ECC3-0F26-577779DB2B0D}"/>
                    </a:ext>
                  </a:extLst>
                </p:cNvPr>
                <p:cNvPicPr/>
                <p:nvPr/>
              </p:nvPicPr>
              <p:blipFill>
                <a:blip r:embed="rId69"/>
                <a:stretch>
                  <a:fillRect/>
                </a:stretch>
              </p:blipFill>
              <p:spPr>
                <a:xfrm>
                  <a:off x="7346543" y="1115841"/>
                  <a:ext cx="159120" cy="123840"/>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78" name="Ink 77">
                  <a:extLst>
                    <a:ext uri="{FF2B5EF4-FFF2-40B4-BE49-F238E27FC236}">
                      <a16:creationId xmlns:a16="http://schemas.microsoft.com/office/drawing/2014/main" id="{A0D1170D-8743-90F6-D1D4-1FDA5ED24E8B}"/>
                    </a:ext>
                  </a:extLst>
                </p14:cNvPr>
                <p14:cNvContentPartPr/>
                <p14:nvPr/>
              </p14:nvContentPartPr>
              <p14:xfrm>
                <a:off x="7578743" y="1066881"/>
                <a:ext cx="105480" cy="196560"/>
              </p14:xfrm>
            </p:contentPart>
          </mc:Choice>
          <mc:Fallback>
            <p:pic>
              <p:nvPicPr>
                <p:cNvPr id="78" name="Ink 77">
                  <a:extLst>
                    <a:ext uri="{FF2B5EF4-FFF2-40B4-BE49-F238E27FC236}">
                      <a16:creationId xmlns:a16="http://schemas.microsoft.com/office/drawing/2014/main" id="{A0D1170D-8743-90F6-D1D4-1FDA5ED24E8B}"/>
                    </a:ext>
                  </a:extLst>
                </p:cNvPr>
                <p:cNvPicPr/>
                <p:nvPr/>
              </p:nvPicPr>
              <p:blipFill>
                <a:blip r:embed="rId71"/>
                <a:stretch>
                  <a:fillRect/>
                </a:stretch>
              </p:blipFill>
              <p:spPr>
                <a:xfrm>
                  <a:off x="7570103" y="1057881"/>
                  <a:ext cx="123120" cy="214200"/>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79" name="Ink 78">
                  <a:extLst>
                    <a:ext uri="{FF2B5EF4-FFF2-40B4-BE49-F238E27FC236}">
                      <a16:creationId xmlns:a16="http://schemas.microsoft.com/office/drawing/2014/main" id="{DA28B90E-941C-2CAF-AE46-B82CE38DC285}"/>
                    </a:ext>
                  </a:extLst>
                </p14:cNvPr>
                <p14:cNvContentPartPr/>
                <p14:nvPr/>
              </p14:nvContentPartPr>
              <p14:xfrm>
                <a:off x="7734983" y="1107921"/>
                <a:ext cx="117720" cy="147960"/>
              </p14:xfrm>
            </p:contentPart>
          </mc:Choice>
          <mc:Fallback>
            <p:pic>
              <p:nvPicPr>
                <p:cNvPr id="79" name="Ink 78">
                  <a:extLst>
                    <a:ext uri="{FF2B5EF4-FFF2-40B4-BE49-F238E27FC236}">
                      <a16:creationId xmlns:a16="http://schemas.microsoft.com/office/drawing/2014/main" id="{DA28B90E-941C-2CAF-AE46-B82CE38DC285}"/>
                    </a:ext>
                  </a:extLst>
                </p:cNvPr>
                <p:cNvPicPr/>
                <p:nvPr/>
              </p:nvPicPr>
              <p:blipFill>
                <a:blip r:embed="rId73"/>
                <a:stretch>
                  <a:fillRect/>
                </a:stretch>
              </p:blipFill>
              <p:spPr>
                <a:xfrm>
                  <a:off x="7726343" y="1099281"/>
                  <a:ext cx="135360" cy="165600"/>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80" name="Ink 79">
                  <a:extLst>
                    <a:ext uri="{FF2B5EF4-FFF2-40B4-BE49-F238E27FC236}">
                      <a16:creationId xmlns:a16="http://schemas.microsoft.com/office/drawing/2014/main" id="{4572DF60-9180-0764-005D-1C79782B67F5}"/>
                    </a:ext>
                  </a:extLst>
                </p14:cNvPr>
                <p14:cNvContentPartPr/>
                <p14:nvPr/>
              </p14:nvContentPartPr>
              <p14:xfrm>
                <a:off x="7768463" y="1085961"/>
                <a:ext cx="133200" cy="60840"/>
              </p14:xfrm>
            </p:contentPart>
          </mc:Choice>
          <mc:Fallback>
            <p:pic>
              <p:nvPicPr>
                <p:cNvPr id="80" name="Ink 79">
                  <a:extLst>
                    <a:ext uri="{FF2B5EF4-FFF2-40B4-BE49-F238E27FC236}">
                      <a16:creationId xmlns:a16="http://schemas.microsoft.com/office/drawing/2014/main" id="{4572DF60-9180-0764-005D-1C79782B67F5}"/>
                    </a:ext>
                  </a:extLst>
                </p:cNvPr>
                <p:cNvPicPr/>
                <p:nvPr/>
              </p:nvPicPr>
              <p:blipFill>
                <a:blip r:embed="rId75"/>
                <a:stretch>
                  <a:fillRect/>
                </a:stretch>
              </p:blipFill>
              <p:spPr>
                <a:xfrm>
                  <a:off x="7759823" y="1077321"/>
                  <a:ext cx="150840" cy="78480"/>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121" name="Ink 120">
                  <a:extLst>
                    <a:ext uri="{FF2B5EF4-FFF2-40B4-BE49-F238E27FC236}">
                      <a16:creationId xmlns:a16="http://schemas.microsoft.com/office/drawing/2014/main" id="{3FE60DA0-F0E6-C706-0428-0A80B661F73C}"/>
                    </a:ext>
                  </a:extLst>
                </p14:cNvPr>
                <p14:cNvContentPartPr/>
                <p14:nvPr/>
              </p14:nvContentPartPr>
              <p14:xfrm>
                <a:off x="7284623" y="824241"/>
                <a:ext cx="264960" cy="22320"/>
              </p14:xfrm>
            </p:contentPart>
          </mc:Choice>
          <mc:Fallback>
            <p:pic>
              <p:nvPicPr>
                <p:cNvPr id="121" name="Ink 120">
                  <a:extLst>
                    <a:ext uri="{FF2B5EF4-FFF2-40B4-BE49-F238E27FC236}">
                      <a16:creationId xmlns:a16="http://schemas.microsoft.com/office/drawing/2014/main" id="{3FE60DA0-F0E6-C706-0428-0A80B661F73C}"/>
                    </a:ext>
                  </a:extLst>
                </p:cNvPr>
                <p:cNvPicPr/>
                <p:nvPr/>
              </p:nvPicPr>
              <p:blipFill>
                <a:blip r:embed="rId77"/>
                <a:stretch>
                  <a:fillRect/>
                </a:stretch>
              </p:blipFill>
              <p:spPr>
                <a:xfrm>
                  <a:off x="7275623" y="815601"/>
                  <a:ext cx="282600" cy="39960"/>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124" name="Ink 123">
                  <a:extLst>
                    <a:ext uri="{FF2B5EF4-FFF2-40B4-BE49-F238E27FC236}">
                      <a16:creationId xmlns:a16="http://schemas.microsoft.com/office/drawing/2014/main" id="{69AC6617-8265-4C60-35DA-B2EB1C2ED3F2}"/>
                    </a:ext>
                  </a:extLst>
                </p14:cNvPr>
                <p14:cNvContentPartPr/>
                <p14:nvPr/>
              </p14:nvContentPartPr>
              <p14:xfrm>
                <a:off x="7802663" y="560721"/>
                <a:ext cx="2666880" cy="4574160"/>
              </p14:xfrm>
            </p:contentPart>
          </mc:Choice>
          <mc:Fallback>
            <p:pic>
              <p:nvPicPr>
                <p:cNvPr id="124" name="Ink 123">
                  <a:extLst>
                    <a:ext uri="{FF2B5EF4-FFF2-40B4-BE49-F238E27FC236}">
                      <a16:creationId xmlns:a16="http://schemas.microsoft.com/office/drawing/2014/main" id="{69AC6617-8265-4C60-35DA-B2EB1C2ED3F2}"/>
                    </a:ext>
                  </a:extLst>
                </p:cNvPr>
                <p:cNvPicPr/>
                <p:nvPr/>
              </p:nvPicPr>
              <p:blipFill>
                <a:blip r:embed="rId79"/>
                <a:stretch>
                  <a:fillRect/>
                </a:stretch>
              </p:blipFill>
              <p:spPr>
                <a:xfrm>
                  <a:off x="7794023" y="552081"/>
                  <a:ext cx="2684520" cy="4591800"/>
                </a:xfrm>
                <a:prstGeom prst="rect">
                  <a:avLst/>
                </a:prstGeom>
              </p:spPr>
            </p:pic>
          </mc:Fallback>
        </mc:AlternateContent>
        <mc:AlternateContent xmlns:mc="http://schemas.openxmlformats.org/markup-compatibility/2006">
          <mc:Choice xmlns:p14="http://schemas.microsoft.com/office/powerpoint/2010/main" Requires="p14">
            <p:contentPart p14:bwMode="auto" r:id="rId80">
              <p14:nvContentPartPr>
                <p14:cNvPr id="125" name="Ink 124">
                  <a:extLst>
                    <a:ext uri="{FF2B5EF4-FFF2-40B4-BE49-F238E27FC236}">
                      <a16:creationId xmlns:a16="http://schemas.microsoft.com/office/drawing/2014/main" id="{3A9758AD-8635-B55B-E1C1-E93140E955AA}"/>
                    </a:ext>
                  </a:extLst>
                </p14:cNvPr>
                <p14:cNvContentPartPr/>
                <p14:nvPr/>
              </p14:nvContentPartPr>
              <p14:xfrm>
                <a:off x="9591143" y="4976121"/>
                <a:ext cx="143640" cy="101520"/>
              </p14:xfrm>
            </p:contentPart>
          </mc:Choice>
          <mc:Fallback>
            <p:pic>
              <p:nvPicPr>
                <p:cNvPr id="125" name="Ink 124">
                  <a:extLst>
                    <a:ext uri="{FF2B5EF4-FFF2-40B4-BE49-F238E27FC236}">
                      <a16:creationId xmlns:a16="http://schemas.microsoft.com/office/drawing/2014/main" id="{3A9758AD-8635-B55B-E1C1-E93140E955AA}"/>
                    </a:ext>
                  </a:extLst>
                </p:cNvPr>
                <p:cNvPicPr/>
                <p:nvPr/>
              </p:nvPicPr>
              <p:blipFill>
                <a:blip r:embed="rId81"/>
                <a:stretch>
                  <a:fillRect/>
                </a:stretch>
              </p:blipFill>
              <p:spPr>
                <a:xfrm>
                  <a:off x="9582143" y="4967121"/>
                  <a:ext cx="161280" cy="119160"/>
                </a:xfrm>
                <a:prstGeom prst="rect">
                  <a:avLst/>
                </a:prstGeom>
              </p:spPr>
            </p:pic>
          </mc:Fallback>
        </mc:AlternateContent>
        <mc:AlternateContent xmlns:mc="http://schemas.openxmlformats.org/markup-compatibility/2006">
          <mc:Choice xmlns:p14="http://schemas.microsoft.com/office/powerpoint/2010/main" Requires="p14">
            <p:contentPart p14:bwMode="auto" r:id="rId82">
              <p14:nvContentPartPr>
                <p14:cNvPr id="101" name="Ink 100">
                  <a:extLst>
                    <a:ext uri="{FF2B5EF4-FFF2-40B4-BE49-F238E27FC236}">
                      <a16:creationId xmlns:a16="http://schemas.microsoft.com/office/drawing/2014/main" id="{A479889B-9299-7CAA-D56E-61C458739628}"/>
                    </a:ext>
                  </a:extLst>
                </p14:cNvPr>
                <p14:cNvContentPartPr/>
                <p14:nvPr/>
              </p14:nvContentPartPr>
              <p14:xfrm>
                <a:off x="7728503" y="5172681"/>
                <a:ext cx="335880" cy="149040"/>
              </p14:xfrm>
            </p:contentPart>
          </mc:Choice>
          <mc:Fallback>
            <p:pic>
              <p:nvPicPr>
                <p:cNvPr id="101" name="Ink 100">
                  <a:extLst>
                    <a:ext uri="{FF2B5EF4-FFF2-40B4-BE49-F238E27FC236}">
                      <a16:creationId xmlns:a16="http://schemas.microsoft.com/office/drawing/2014/main" id="{A479889B-9299-7CAA-D56E-61C458739628}"/>
                    </a:ext>
                  </a:extLst>
                </p:cNvPr>
                <p:cNvPicPr/>
                <p:nvPr/>
              </p:nvPicPr>
              <p:blipFill>
                <a:blip r:embed="rId83"/>
                <a:stretch>
                  <a:fillRect/>
                </a:stretch>
              </p:blipFill>
              <p:spPr>
                <a:xfrm>
                  <a:off x="7719503" y="5163681"/>
                  <a:ext cx="353520" cy="166680"/>
                </a:xfrm>
                <a:prstGeom prst="rect">
                  <a:avLst/>
                </a:prstGeom>
              </p:spPr>
            </p:pic>
          </mc:Fallback>
        </mc:AlternateContent>
        <mc:AlternateContent xmlns:mc="http://schemas.openxmlformats.org/markup-compatibility/2006">
          <mc:Choice xmlns:p14="http://schemas.microsoft.com/office/powerpoint/2010/main" Requires="p14">
            <p:contentPart p14:bwMode="auto" r:id="rId84">
              <p14:nvContentPartPr>
                <p14:cNvPr id="102" name="Ink 101">
                  <a:extLst>
                    <a:ext uri="{FF2B5EF4-FFF2-40B4-BE49-F238E27FC236}">
                      <a16:creationId xmlns:a16="http://schemas.microsoft.com/office/drawing/2014/main" id="{8BCCD1F0-F609-D29E-C9E1-8E07BFA0F15E}"/>
                    </a:ext>
                  </a:extLst>
                </p14:cNvPr>
                <p14:cNvContentPartPr/>
                <p14:nvPr/>
              </p14:nvContentPartPr>
              <p14:xfrm>
                <a:off x="8121623" y="5043081"/>
                <a:ext cx="13320" cy="27360"/>
              </p14:xfrm>
            </p:contentPart>
          </mc:Choice>
          <mc:Fallback>
            <p:pic>
              <p:nvPicPr>
                <p:cNvPr id="102" name="Ink 101">
                  <a:extLst>
                    <a:ext uri="{FF2B5EF4-FFF2-40B4-BE49-F238E27FC236}">
                      <a16:creationId xmlns:a16="http://schemas.microsoft.com/office/drawing/2014/main" id="{8BCCD1F0-F609-D29E-C9E1-8E07BFA0F15E}"/>
                    </a:ext>
                  </a:extLst>
                </p:cNvPr>
                <p:cNvPicPr/>
                <p:nvPr/>
              </p:nvPicPr>
              <p:blipFill>
                <a:blip r:embed="rId85"/>
                <a:stretch>
                  <a:fillRect/>
                </a:stretch>
              </p:blipFill>
              <p:spPr>
                <a:xfrm>
                  <a:off x="8112623" y="5034081"/>
                  <a:ext cx="30960" cy="45000"/>
                </a:xfrm>
                <a:prstGeom prst="rect">
                  <a:avLst/>
                </a:prstGeom>
              </p:spPr>
            </p:pic>
          </mc:Fallback>
        </mc:AlternateContent>
        <mc:AlternateContent xmlns:mc="http://schemas.openxmlformats.org/markup-compatibility/2006">
          <mc:Choice xmlns:p14="http://schemas.microsoft.com/office/powerpoint/2010/main" Requires="p14">
            <p:contentPart p14:bwMode="auto" r:id="rId86">
              <p14:nvContentPartPr>
                <p14:cNvPr id="103" name="Ink 102">
                  <a:extLst>
                    <a:ext uri="{FF2B5EF4-FFF2-40B4-BE49-F238E27FC236}">
                      <a16:creationId xmlns:a16="http://schemas.microsoft.com/office/drawing/2014/main" id="{761BFB51-655B-C2BD-81A0-AD0D9224A5B6}"/>
                    </a:ext>
                  </a:extLst>
                </p14:cNvPr>
                <p14:cNvContentPartPr/>
                <p14:nvPr/>
              </p14:nvContentPartPr>
              <p14:xfrm>
                <a:off x="8148263" y="5109321"/>
                <a:ext cx="208440" cy="210960"/>
              </p14:xfrm>
            </p:contentPart>
          </mc:Choice>
          <mc:Fallback>
            <p:pic>
              <p:nvPicPr>
                <p:cNvPr id="103" name="Ink 102">
                  <a:extLst>
                    <a:ext uri="{FF2B5EF4-FFF2-40B4-BE49-F238E27FC236}">
                      <a16:creationId xmlns:a16="http://schemas.microsoft.com/office/drawing/2014/main" id="{761BFB51-655B-C2BD-81A0-AD0D9224A5B6}"/>
                    </a:ext>
                  </a:extLst>
                </p:cNvPr>
                <p:cNvPicPr/>
                <p:nvPr/>
              </p:nvPicPr>
              <p:blipFill>
                <a:blip r:embed="rId87"/>
                <a:stretch>
                  <a:fillRect/>
                </a:stretch>
              </p:blipFill>
              <p:spPr>
                <a:xfrm>
                  <a:off x="8139263" y="5100681"/>
                  <a:ext cx="226080" cy="228600"/>
                </a:xfrm>
                <a:prstGeom prst="rect">
                  <a:avLst/>
                </a:prstGeom>
              </p:spPr>
            </p:pic>
          </mc:Fallback>
        </mc:AlternateContent>
        <mc:AlternateContent xmlns:mc="http://schemas.openxmlformats.org/markup-compatibility/2006">
          <mc:Choice xmlns:p14="http://schemas.microsoft.com/office/powerpoint/2010/main" Requires="p14">
            <p:contentPart p14:bwMode="auto" r:id="rId88">
              <p14:nvContentPartPr>
                <p14:cNvPr id="94" name="Ink 93">
                  <a:extLst>
                    <a:ext uri="{FF2B5EF4-FFF2-40B4-BE49-F238E27FC236}">
                      <a16:creationId xmlns:a16="http://schemas.microsoft.com/office/drawing/2014/main" id="{5B155002-0E43-197A-0024-8D952A8F7929}"/>
                    </a:ext>
                  </a:extLst>
                </p14:cNvPr>
                <p14:cNvContentPartPr/>
                <p14:nvPr/>
              </p14:nvContentPartPr>
              <p14:xfrm>
                <a:off x="4807103" y="5258001"/>
                <a:ext cx="567360" cy="158040"/>
              </p14:xfrm>
            </p:contentPart>
          </mc:Choice>
          <mc:Fallback>
            <p:pic>
              <p:nvPicPr>
                <p:cNvPr id="94" name="Ink 93">
                  <a:extLst>
                    <a:ext uri="{FF2B5EF4-FFF2-40B4-BE49-F238E27FC236}">
                      <a16:creationId xmlns:a16="http://schemas.microsoft.com/office/drawing/2014/main" id="{5B155002-0E43-197A-0024-8D952A8F7929}"/>
                    </a:ext>
                  </a:extLst>
                </p:cNvPr>
                <p:cNvPicPr/>
                <p:nvPr/>
              </p:nvPicPr>
              <p:blipFill>
                <a:blip r:embed="rId89"/>
                <a:stretch>
                  <a:fillRect/>
                </a:stretch>
              </p:blipFill>
              <p:spPr>
                <a:xfrm>
                  <a:off x="4798463" y="5249361"/>
                  <a:ext cx="585000" cy="175680"/>
                </a:xfrm>
                <a:prstGeom prst="rect">
                  <a:avLst/>
                </a:prstGeom>
              </p:spPr>
            </p:pic>
          </mc:Fallback>
        </mc:AlternateContent>
        <mc:AlternateContent xmlns:mc="http://schemas.openxmlformats.org/markup-compatibility/2006">
          <mc:Choice xmlns:p14="http://schemas.microsoft.com/office/powerpoint/2010/main" Requires="p14">
            <p:contentPart p14:bwMode="auto" r:id="rId90">
              <p14:nvContentPartPr>
                <p14:cNvPr id="95" name="Ink 94">
                  <a:extLst>
                    <a:ext uri="{FF2B5EF4-FFF2-40B4-BE49-F238E27FC236}">
                      <a16:creationId xmlns:a16="http://schemas.microsoft.com/office/drawing/2014/main" id="{41169C22-D2F6-8B75-8782-746ECEAA9D1C}"/>
                    </a:ext>
                  </a:extLst>
                </p14:cNvPr>
                <p14:cNvContentPartPr/>
                <p14:nvPr/>
              </p14:nvContentPartPr>
              <p14:xfrm>
                <a:off x="5608463" y="5261961"/>
                <a:ext cx="149760" cy="139680"/>
              </p14:xfrm>
            </p:contentPart>
          </mc:Choice>
          <mc:Fallback>
            <p:pic>
              <p:nvPicPr>
                <p:cNvPr id="95" name="Ink 94">
                  <a:extLst>
                    <a:ext uri="{FF2B5EF4-FFF2-40B4-BE49-F238E27FC236}">
                      <a16:creationId xmlns:a16="http://schemas.microsoft.com/office/drawing/2014/main" id="{41169C22-D2F6-8B75-8782-746ECEAA9D1C}"/>
                    </a:ext>
                  </a:extLst>
                </p:cNvPr>
                <p:cNvPicPr/>
                <p:nvPr/>
              </p:nvPicPr>
              <p:blipFill>
                <a:blip r:embed="rId91"/>
                <a:stretch>
                  <a:fillRect/>
                </a:stretch>
              </p:blipFill>
              <p:spPr>
                <a:xfrm>
                  <a:off x="5599463" y="5253321"/>
                  <a:ext cx="167400" cy="157320"/>
                </a:xfrm>
                <a:prstGeom prst="rect">
                  <a:avLst/>
                </a:prstGeom>
              </p:spPr>
            </p:pic>
          </mc:Fallback>
        </mc:AlternateContent>
        <mc:AlternateContent xmlns:mc="http://schemas.openxmlformats.org/markup-compatibility/2006">
          <mc:Choice xmlns:p14="http://schemas.microsoft.com/office/powerpoint/2010/main" Requires="p14">
            <p:contentPart p14:bwMode="auto" r:id="rId92">
              <p14:nvContentPartPr>
                <p14:cNvPr id="96" name="Ink 95">
                  <a:extLst>
                    <a:ext uri="{FF2B5EF4-FFF2-40B4-BE49-F238E27FC236}">
                      <a16:creationId xmlns:a16="http://schemas.microsoft.com/office/drawing/2014/main" id="{BC7D2F9C-6B41-EDC8-F9FF-26B58427AEF6}"/>
                    </a:ext>
                  </a:extLst>
                </p14:cNvPr>
                <p14:cNvContentPartPr/>
                <p14:nvPr/>
              </p14:nvContentPartPr>
              <p14:xfrm>
                <a:off x="5834903" y="5263761"/>
                <a:ext cx="89280" cy="133920"/>
              </p14:xfrm>
            </p:contentPart>
          </mc:Choice>
          <mc:Fallback>
            <p:pic>
              <p:nvPicPr>
                <p:cNvPr id="96" name="Ink 95">
                  <a:extLst>
                    <a:ext uri="{FF2B5EF4-FFF2-40B4-BE49-F238E27FC236}">
                      <a16:creationId xmlns:a16="http://schemas.microsoft.com/office/drawing/2014/main" id="{BC7D2F9C-6B41-EDC8-F9FF-26B58427AEF6}"/>
                    </a:ext>
                  </a:extLst>
                </p:cNvPr>
                <p:cNvPicPr/>
                <p:nvPr/>
              </p:nvPicPr>
              <p:blipFill>
                <a:blip r:embed="rId93"/>
                <a:stretch>
                  <a:fillRect/>
                </a:stretch>
              </p:blipFill>
              <p:spPr>
                <a:xfrm>
                  <a:off x="5825903" y="5255121"/>
                  <a:ext cx="106920" cy="151560"/>
                </a:xfrm>
                <a:prstGeom prst="rect">
                  <a:avLst/>
                </a:prstGeom>
              </p:spPr>
            </p:pic>
          </mc:Fallback>
        </mc:AlternateContent>
        <mc:AlternateContent xmlns:mc="http://schemas.openxmlformats.org/markup-compatibility/2006">
          <mc:Choice xmlns:p14="http://schemas.microsoft.com/office/powerpoint/2010/main" Requires="p14">
            <p:contentPart p14:bwMode="auto" r:id="rId94">
              <p14:nvContentPartPr>
                <p14:cNvPr id="97" name="Ink 96">
                  <a:extLst>
                    <a:ext uri="{FF2B5EF4-FFF2-40B4-BE49-F238E27FC236}">
                      <a16:creationId xmlns:a16="http://schemas.microsoft.com/office/drawing/2014/main" id="{490D4754-10B5-2812-13A3-D326D296CD73}"/>
                    </a:ext>
                  </a:extLst>
                </p14:cNvPr>
                <p14:cNvContentPartPr/>
                <p14:nvPr/>
              </p14:nvContentPartPr>
              <p14:xfrm>
                <a:off x="5962703" y="5165481"/>
                <a:ext cx="22680" cy="191160"/>
              </p14:xfrm>
            </p:contentPart>
          </mc:Choice>
          <mc:Fallback>
            <p:pic>
              <p:nvPicPr>
                <p:cNvPr id="97" name="Ink 96">
                  <a:extLst>
                    <a:ext uri="{FF2B5EF4-FFF2-40B4-BE49-F238E27FC236}">
                      <a16:creationId xmlns:a16="http://schemas.microsoft.com/office/drawing/2014/main" id="{490D4754-10B5-2812-13A3-D326D296CD73}"/>
                    </a:ext>
                  </a:extLst>
                </p:cNvPr>
                <p:cNvPicPr/>
                <p:nvPr/>
              </p:nvPicPr>
              <p:blipFill>
                <a:blip r:embed="rId95"/>
                <a:stretch>
                  <a:fillRect/>
                </a:stretch>
              </p:blipFill>
              <p:spPr>
                <a:xfrm>
                  <a:off x="5954063" y="5156841"/>
                  <a:ext cx="40320" cy="208800"/>
                </a:xfrm>
                <a:prstGeom prst="rect">
                  <a:avLst/>
                </a:prstGeom>
              </p:spPr>
            </p:pic>
          </mc:Fallback>
        </mc:AlternateContent>
        <mc:AlternateContent xmlns:mc="http://schemas.openxmlformats.org/markup-compatibility/2006">
          <mc:Choice xmlns:p14="http://schemas.microsoft.com/office/powerpoint/2010/main" Requires="p14">
            <p:contentPart p14:bwMode="auto" r:id="rId96">
              <p14:nvContentPartPr>
                <p14:cNvPr id="98" name="Ink 97">
                  <a:extLst>
                    <a:ext uri="{FF2B5EF4-FFF2-40B4-BE49-F238E27FC236}">
                      <a16:creationId xmlns:a16="http://schemas.microsoft.com/office/drawing/2014/main" id="{412C9C8B-5A4C-4DC3-6F13-FFC8BA03DEC6}"/>
                    </a:ext>
                  </a:extLst>
                </p14:cNvPr>
                <p14:cNvContentPartPr/>
                <p14:nvPr/>
              </p14:nvContentPartPr>
              <p14:xfrm>
                <a:off x="5964863" y="5230641"/>
                <a:ext cx="140400" cy="69120"/>
              </p14:xfrm>
            </p:contentPart>
          </mc:Choice>
          <mc:Fallback>
            <p:pic>
              <p:nvPicPr>
                <p:cNvPr id="98" name="Ink 97">
                  <a:extLst>
                    <a:ext uri="{FF2B5EF4-FFF2-40B4-BE49-F238E27FC236}">
                      <a16:creationId xmlns:a16="http://schemas.microsoft.com/office/drawing/2014/main" id="{412C9C8B-5A4C-4DC3-6F13-FFC8BA03DEC6}"/>
                    </a:ext>
                  </a:extLst>
                </p:cNvPr>
                <p:cNvPicPr/>
                <p:nvPr/>
              </p:nvPicPr>
              <p:blipFill>
                <a:blip r:embed="rId97"/>
                <a:stretch>
                  <a:fillRect/>
                </a:stretch>
              </p:blipFill>
              <p:spPr>
                <a:xfrm>
                  <a:off x="5956223" y="5222001"/>
                  <a:ext cx="158040" cy="86760"/>
                </a:xfrm>
                <a:prstGeom prst="rect">
                  <a:avLst/>
                </a:prstGeom>
              </p:spPr>
            </p:pic>
          </mc:Fallback>
        </mc:AlternateContent>
        <mc:AlternateContent xmlns:mc="http://schemas.openxmlformats.org/markup-compatibility/2006">
          <mc:Choice xmlns:p14="http://schemas.microsoft.com/office/powerpoint/2010/main" Requires="p14">
            <p:contentPart p14:bwMode="auto" r:id="rId98">
              <p14:nvContentPartPr>
                <p14:cNvPr id="99" name="Ink 98">
                  <a:extLst>
                    <a:ext uri="{FF2B5EF4-FFF2-40B4-BE49-F238E27FC236}">
                      <a16:creationId xmlns:a16="http://schemas.microsoft.com/office/drawing/2014/main" id="{9233923D-E339-357A-7DC3-C56B8A5CA8AB}"/>
                    </a:ext>
                  </a:extLst>
                </p14:cNvPr>
                <p14:cNvContentPartPr/>
                <p14:nvPr/>
              </p14:nvContentPartPr>
              <p14:xfrm>
                <a:off x="6319103" y="5097801"/>
                <a:ext cx="731160" cy="245520"/>
              </p14:xfrm>
            </p:contentPart>
          </mc:Choice>
          <mc:Fallback>
            <p:pic>
              <p:nvPicPr>
                <p:cNvPr id="99" name="Ink 98">
                  <a:extLst>
                    <a:ext uri="{FF2B5EF4-FFF2-40B4-BE49-F238E27FC236}">
                      <a16:creationId xmlns:a16="http://schemas.microsoft.com/office/drawing/2014/main" id="{9233923D-E339-357A-7DC3-C56B8A5CA8AB}"/>
                    </a:ext>
                  </a:extLst>
                </p:cNvPr>
                <p:cNvPicPr/>
                <p:nvPr/>
              </p:nvPicPr>
              <p:blipFill>
                <a:blip r:embed="rId99"/>
                <a:stretch>
                  <a:fillRect/>
                </a:stretch>
              </p:blipFill>
              <p:spPr>
                <a:xfrm>
                  <a:off x="6310103" y="5089161"/>
                  <a:ext cx="748800" cy="263160"/>
                </a:xfrm>
                <a:prstGeom prst="rect">
                  <a:avLst/>
                </a:prstGeom>
              </p:spPr>
            </p:pic>
          </mc:Fallback>
        </mc:AlternateContent>
        <mc:AlternateContent xmlns:mc="http://schemas.openxmlformats.org/markup-compatibility/2006">
          <mc:Choice xmlns:p14="http://schemas.microsoft.com/office/powerpoint/2010/main" Requires="p14">
            <p:contentPart p14:bwMode="auto" r:id="rId100">
              <p14:nvContentPartPr>
                <p14:cNvPr id="100" name="Ink 99">
                  <a:extLst>
                    <a:ext uri="{FF2B5EF4-FFF2-40B4-BE49-F238E27FC236}">
                      <a16:creationId xmlns:a16="http://schemas.microsoft.com/office/drawing/2014/main" id="{AFA2447B-22E4-4B97-224D-E221ABC6A315}"/>
                    </a:ext>
                  </a:extLst>
                </p14:cNvPr>
                <p14:cNvContentPartPr/>
                <p14:nvPr/>
              </p14:nvContentPartPr>
              <p14:xfrm>
                <a:off x="6981143" y="5114361"/>
                <a:ext cx="461880" cy="217800"/>
              </p14:xfrm>
            </p:contentPart>
          </mc:Choice>
          <mc:Fallback>
            <p:pic>
              <p:nvPicPr>
                <p:cNvPr id="100" name="Ink 99">
                  <a:extLst>
                    <a:ext uri="{FF2B5EF4-FFF2-40B4-BE49-F238E27FC236}">
                      <a16:creationId xmlns:a16="http://schemas.microsoft.com/office/drawing/2014/main" id="{AFA2447B-22E4-4B97-224D-E221ABC6A315}"/>
                    </a:ext>
                  </a:extLst>
                </p:cNvPr>
                <p:cNvPicPr/>
                <p:nvPr/>
              </p:nvPicPr>
              <p:blipFill>
                <a:blip r:embed="rId101"/>
                <a:stretch>
                  <a:fillRect/>
                </a:stretch>
              </p:blipFill>
              <p:spPr>
                <a:xfrm>
                  <a:off x="6972143" y="5105361"/>
                  <a:ext cx="479520" cy="235440"/>
                </a:xfrm>
                <a:prstGeom prst="rect">
                  <a:avLst/>
                </a:prstGeom>
              </p:spPr>
            </p:pic>
          </mc:Fallback>
        </mc:AlternateContent>
        <mc:AlternateContent xmlns:mc="http://schemas.openxmlformats.org/markup-compatibility/2006">
          <mc:Choice xmlns:p14="http://schemas.microsoft.com/office/powerpoint/2010/main" Requires="p14">
            <p:contentPart p14:bwMode="auto" r:id="rId102">
              <p14:nvContentPartPr>
                <p14:cNvPr id="91" name="Ink 90">
                  <a:extLst>
                    <a:ext uri="{FF2B5EF4-FFF2-40B4-BE49-F238E27FC236}">
                      <a16:creationId xmlns:a16="http://schemas.microsoft.com/office/drawing/2014/main" id="{661B3ECB-23B6-1D99-A07C-D3D4C0C8DCB6}"/>
                    </a:ext>
                  </a:extLst>
                </p14:cNvPr>
                <p14:cNvContentPartPr/>
                <p14:nvPr/>
              </p14:nvContentPartPr>
              <p14:xfrm>
                <a:off x="4227863" y="5283561"/>
                <a:ext cx="49680" cy="147240"/>
              </p14:xfrm>
            </p:contentPart>
          </mc:Choice>
          <mc:Fallback>
            <p:pic>
              <p:nvPicPr>
                <p:cNvPr id="91" name="Ink 90">
                  <a:extLst>
                    <a:ext uri="{FF2B5EF4-FFF2-40B4-BE49-F238E27FC236}">
                      <a16:creationId xmlns:a16="http://schemas.microsoft.com/office/drawing/2014/main" id="{661B3ECB-23B6-1D99-A07C-D3D4C0C8DCB6}"/>
                    </a:ext>
                  </a:extLst>
                </p:cNvPr>
                <p:cNvPicPr/>
                <p:nvPr/>
              </p:nvPicPr>
              <p:blipFill>
                <a:blip r:embed="rId103"/>
                <a:stretch>
                  <a:fillRect/>
                </a:stretch>
              </p:blipFill>
              <p:spPr>
                <a:xfrm>
                  <a:off x="4218863" y="5274921"/>
                  <a:ext cx="67320" cy="164880"/>
                </a:xfrm>
                <a:prstGeom prst="rect">
                  <a:avLst/>
                </a:prstGeom>
              </p:spPr>
            </p:pic>
          </mc:Fallback>
        </mc:AlternateContent>
        <mc:AlternateContent xmlns:mc="http://schemas.openxmlformats.org/markup-compatibility/2006">
          <mc:Choice xmlns:p14="http://schemas.microsoft.com/office/powerpoint/2010/main" Requires="p14">
            <p:contentPart p14:bwMode="auto" r:id="rId104">
              <p14:nvContentPartPr>
                <p14:cNvPr id="92" name="Ink 91">
                  <a:extLst>
                    <a:ext uri="{FF2B5EF4-FFF2-40B4-BE49-F238E27FC236}">
                      <a16:creationId xmlns:a16="http://schemas.microsoft.com/office/drawing/2014/main" id="{691F7592-4035-5914-32C9-AEBFD5B5EC2F}"/>
                    </a:ext>
                  </a:extLst>
                </p14:cNvPr>
                <p14:cNvContentPartPr/>
                <p14:nvPr/>
              </p14:nvContentPartPr>
              <p14:xfrm>
                <a:off x="4214543" y="5173401"/>
                <a:ext cx="140760" cy="169560"/>
              </p14:xfrm>
            </p:contentPart>
          </mc:Choice>
          <mc:Fallback>
            <p:pic>
              <p:nvPicPr>
                <p:cNvPr id="92" name="Ink 91">
                  <a:extLst>
                    <a:ext uri="{FF2B5EF4-FFF2-40B4-BE49-F238E27FC236}">
                      <a16:creationId xmlns:a16="http://schemas.microsoft.com/office/drawing/2014/main" id="{691F7592-4035-5914-32C9-AEBFD5B5EC2F}"/>
                    </a:ext>
                  </a:extLst>
                </p:cNvPr>
                <p:cNvPicPr/>
                <p:nvPr/>
              </p:nvPicPr>
              <p:blipFill>
                <a:blip r:embed="rId105"/>
                <a:stretch>
                  <a:fillRect/>
                </a:stretch>
              </p:blipFill>
              <p:spPr>
                <a:xfrm>
                  <a:off x="4205543" y="5164761"/>
                  <a:ext cx="158400" cy="187200"/>
                </a:xfrm>
                <a:prstGeom prst="rect">
                  <a:avLst/>
                </a:prstGeom>
              </p:spPr>
            </p:pic>
          </mc:Fallback>
        </mc:AlternateContent>
        <mc:AlternateContent xmlns:mc="http://schemas.openxmlformats.org/markup-compatibility/2006">
          <mc:Choice xmlns:p14="http://schemas.microsoft.com/office/powerpoint/2010/main" Requires="p14">
            <p:contentPart p14:bwMode="auto" r:id="rId106">
              <p14:nvContentPartPr>
                <p14:cNvPr id="93" name="Ink 92">
                  <a:extLst>
                    <a:ext uri="{FF2B5EF4-FFF2-40B4-BE49-F238E27FC236}">
                      <a16:creationId xmlns:a16="http://schemas.microsoft.com/office/drawing/2014/main" id="{21ADEA44-3C71-925E-C920-CB0A321CF04B}"/>
                    </a:ext>
                  </a:extLst>
                </p14:cNvPr>
                <p14:cNvContentPartPr/>
                <p14:nvPr/>
              </p14:nvContentPartPr>
              <p14:xfrm>
                <a:off x="4360343" y="5317401"/>
                <a:ext cx="111600" cy="81000"/>
              </p14:xfrm>
            </p:contentPart>
          </mc:Choice>
          <mc:Fallback>
            <p:pic>
              <p:nvPicPr>
                <p:cNvPr id="93" name="Ink 92">
                  <a:extLst>
                    <a:ext uri="{FF2B5EF4-FFF2-40B4-BE49-F238E27FC236}">
                      <a16:creationId xmlns:a16="http://schemas.microsoft.com/office/drawing/2014/main" id="{21ADEA44-3C71-925E-C920-CB0A321CF04B}"/>
                    </a:ext>
                  </a:extLst>
                </p:cNvPr>
                <p:cNvPicPr/>
                <p:nvPr/>
              </p:nvPicPr>
              <p:blipFill>
                <a:blip r:embed="rId107"/>
                <a:stretch>
                  <a:fillRect/>
                </a:stretch>
              </p:blipFill>
              <p:spPr>
                <a:xfrm>
                  <a:off x="4351343" y="5308761"/>
                  <a:ext cx="129240" cy="98640"/>
                </a:xfrm>
                <a:prstGeom prst="rect">
                  <a:avLst/>
                </a:prstGeom>
              </p:spPr>
            </p:pic>
          </mc:Fallback>
        </mc:AlternateContent>
        <mc:AlternateContent xmlns:mc="http://schemas.openxmlformats.org/markup-compatibility/2006">
          <mc:Choice xmlns:p14="http://schemas.microsoft.com/office/powerpoint/2010/main" Requires="p14">
            <p:contentPart p14:bwMode="auto" r:id="rId108">
              <p14:nvContentPartPr>
                <p14:cNvPr id="127" name="Ink 126">
                  <a:extLst>
                    <a:ext uri="{FF2B5EF4-FFF2-40B4-BE49-F238E27FC236}">
                      <a16:creationId xmlns:a16="http://schemas.microsoft.com/office/drawing/2014/main" id="{8CE68F9F-4662-CD70-9620-C99250010B70}"/>
                    </a:ext>
                  </a:extLst>
                </p14:cNvPr>
                <p14:cNvContentPartPr/>
                <p14:nvPr/>
              </p14:nvContentPartPr>
              <p14:xfrm>
                <a:off x="582143" y="2181801"/>
                <a:ext cx="241560" cy="160200"/>
              </p14:xfrm>
            </p:contentPart>
          </mc:Choice>
          <mc:Fallback>
            <p:pic>
              <p:nvPicPr>
                <p:cNvPr id="127" name="Ink 126">
                  <a:extLst>
                    <a:ext uri="{FF2B5EF4-FFF2-40B4-BE49-F238E27FC236}">
                      <a16:creationId xmlns:a16="http://schemas.microsoft.com/office/drawing/2014/main" id="{8CE68F9F-4662-CD70-9620-C99250010B70}"/>
                    </a:ext>
                  </a:extLst>
                </p:cNvPr>
                <p:cNvPicPr/>
                <p:nvPr/>
              </p:nvPicPr>
              <p:blipFill>
                <a:blip r:embed="rId109"/>
                <a:stretch>
                  <a:fillRect/>
                </a:stretch>
              </p:blipFill>
              <p:spPr>
                <a:xfrm>
                  <a:off x="573143" y="2172801"/>
                  <a:ext cx="259200" cy="177840"/>
                </a:xfrm>
                <a:prstGeom prst="rect">
                  <a:avLst/>
                </a:prstGeom>
              </p:spPr>
            </p:pic>
          </mc:Fallback>
        </mc:AlternateContent>
        <mc:AlternateContent xmlns:mc="http://schemas.openxmlformats.org/markup-compatibility/2006">
          <mc:Choice xmlns:p14="http://schemas.microsoft.com/office/powerpoint/2010/main" Requires="p14">
            <p:contentPart p14:bwMode="auto" r:id="rId110">
              <p14:nvContentPartPr>
                <p14:cNvPr id="128" name="Ink 127">
                  <a:extLst>
                    <a:ext uri="{FF2B5EF4-FFF2-40B4-BE49-F238E27FC236}">
                      <a16:creationId xmlns:a16="http://schemas.microsoft.com/office/drawing/2014/main" id="{CB5EB3B2-781A-219B-5F56-0CB3F1D8FBF9}"/>
                    </a:ext>
                  </a:extLst>
                </p14:cNvPr>
                <p14:cNvContentPartPr/>
                <p14:nvPr/>
              </p14:nvContentPartPr>
              <p14:xfrm>
                <a:off x="882383" y="2201601"/>
                <a:ext cx="60120" cy="18720"/>
              </p14:xfrm>
            </p:contentPart>
          </mc:Choice>
          <mc:Fallback>
            <p:pic>
              <p:nvPicPr>
                <p:cNvPr id="128" name="Ink 127">
                  <a:extLst>
                    <a:ext uri="{FF2B5EF4-FFF2-40B4-BE49-F238E27FC236}">
                      <a16:creationId xmlns:a16="http://schemas.microsoft.com/office/drawing/2014/main" id="{CB5EB3B2-781A-219B-5F56-0CB3F1D8FBF9}"/>
                    </a:ext>
                  </a:extLst>
                </p:cNvPr>
                <p:cNvPicPr/>
                <p:nvPr/>
              </p:nvPicPr>
              <p:blipFill>
                <a:blip r:embed="rId111"/>
                <a:stretch>
                  <a:fillRect/>
                </a:stretch>
              </p:blipFill>
              <p:spPr>
                <a:xfrm>
                  <a:off x="873383" y="2192961"/>
                  <a:ext cx="77760" cy="36360"/>
                </a:xfrm>
                <a:prstGeom prst="rect">
                  <a:avLst/>
                </a:prstGeom>
              </p:spPr>
            </p:pic>
          </mc:Fallback>
        </mc:AlternateContent>
        <mc:AlternateContent xmlns:mc="http://schemas.openxmlformats.org/markup-compatibility/2006">
          <mc:Choice xmlns:p14="http://schemas.microsoft.com/office/powerpoint/2010/main" Requires="p14">
            <p:contentPart p14:bwMode="auto" r:id="rId112">
              <p14:nvContentPartPr>
                <p14:cNvPr id="129" name="Ink 128">
                  <a:extLst>
                    <a:ext uri="{FF2B5EF4-FFF2-40B4-BE49-F238E27FC236}">
                      <a16:creationId xmlns:a16="http://schemas.microsoft.com/office/drawing/2014/main" id="{810259D3-A0C0-304C-CE5E-6F4456F17A7F}"/>
                    </a:ext>
                  </a:extLst>
                </p14:cNvPr>
                <p14:cNvContentPartPr/>
                <p14:nvPr/>
              </p14:nvContentPartPr>
              <p14:xfrm>
                <a:off x="860783" y="2277921"/>
                <a:ext cx="79560" cy="18720"/>
              </p14:xfrm>
            </p:contentPart>
          </mc:Choice>
          <mc:Fallback>
            <p:pic>
              <p:nvPicPr>
                <p:cNvPr id="129" name="Ink 128">
                  <a:extLst>
                    <a:ext uri="{FF2B5EF4-FFF2-40B4-BE49-F238E27FC236}">
                      <a16:creationId xmlns:a16="http://schemas.microsoft.com/office/drawing/2014/main" id="{810259D3-A0C0-304C-CE5E-6F4456F17A7F}"/>
                    </a:ext>
                  </a:extLst>
                </p:cNvPr>
                <p:cNvPicPr/>
                <p:nvPr/>
              </p:nvPicPr>
              <p:blipFill>
                <a:blip r:embed="rId113"/>
                <a:stretch>
                  <a:fillRect/>
                </a:stretch>
              </p:blipFill>
              <p:spPr>
                <a:xfrm>
                  <a:off x="852143" y="2268921"/>
                  <a:ext cx="97200" cy="36360"/>
                </a:xfrm>
                <a:prstGeom prst="rect">
                  <a:avLst/>
                </a:prstGeom>
              </p:spPr>
            </p:pic>
          </mc:Fallback>
        </mc:AlternateContent>
        <mc:AlternateContent xmlns:mc="http://schemas.openxmlformats.org/markup-compatibility/2006">
          <mc:Choice xmlns:p14="http://schemas.microsoft.com/office/powerpoint/2010/main" Requires="p14">
            <p:contentPart p14:bwMode="auto" r:id="rId114">
              <p14:nvContentPartPr>
                <p14:cNvPr id="131" name="Ink 130">
                  <a:extLst>
                    <a:ext uri="{FF2B5EF4-FFF2-40B4-BE49-F238E27FC236}">
                      <a16:creationId xmlns:a16="http://schemas.microsoft.com/office/drawing/2014/main" id="{20BC145B-BC3E-2A03-B24A-81C5DE7FE656}"/>
                    </a:ext>
                  </a:extLst>
                </p14:cNvPr>
                <p14:cNvContentPartPr/>
                <p14:nvPr/>
              </p14:nvContentPartPr>
              <p14:xfrm>
                <a:off x="1101263" y="2174961"/>
                <a:ext cx="127080" cy="135000"/>
              </p14:xfrm>
            </p:contentPart>
          </mc:Choice>
          <mc:Fallback>
            <p:pic>
              <p:nvPicPr>
                <p:cNvPr id="131" name="Ink 130">
                  <a:extLst>
                    <a:ext uri="{FF2B5EF4-FFF2-40B4-BE49-F238E27FC236}">
                      <a16:creationId xmlns:a16="http://schemas.microsoft.com/office/drawing/2014/main" id="{20BC145B-BC3E-2A03-B24A-81C5DE7FE656}"/>
                    </a:ext>
                  </a:extLst>
                </p:cNvPr>
                <p:cNvPicPr/>
                <p:nvPr/>
              </p:nvPicPr>
              <p:blipFill>
                <a:blip r:embed="rId115"/>
                <a:stretch>
                  <a:fillRect/>
                </a:stretch>
              </p:blipFill>
              <p:spPr>
                <a:xfrm>
                  <a:off x="1092623" y="2165961"/>
                  <a:ext cx="144720" cy="152640"/>
                </a:xfrm>
                <a:prstGeom prst="rect">
                  <a:avLst/>
                </a:prstGeom>
              </p:spPr>
            </p:pic>
          </mc:Fallback>
        </mc:AlternateContent>
        <mc:AlternateContent xmlns:mc="http://schemas.openxmlformats.org/markup-compatibility/2006">
          <mc:Choice xmlns:p14="http://schemas.microsoft.com/office/powerpoint/2010/main" Requires="p14">
            <p:contentPart p14:bwMode="auto" r:id="rId116">
              <p14:nvContentPartPr>
                <p14:cNvPr id="132" name="Ink 131">
                  <a:extLst>
                    <a:ext uri="{FF2B5EF4-FFF2-40B4-BE49-F238E27FC236}">
                      <a16:creationId xmlns:a16="http://schemas.microsoft.com/office/drawing/2014/main" id="{89B89110-C6D9-C363-E314-87D0F54FA8E1}"/>
                    </a:ext>
                  </a:extLst>
                </p14:cNvPr>
                <p14:cNvContentPartPr/>
                <p14:nvPr/>
              </p14:nvContentPartPr>
              <p14:xfrm>
                <a:off x="1254983" y="2082441"/>
                <a:ext cx="30240" cy="235800"/>
              </p14:xfrm>
            </p:contentPart>
          </mc:Choice>
          <mc:Fallback>
            <p:pic>
              <p:nvPicPr>
                <p:cNvPr id="132" name="Ink 131">
                  <a:extLst>
                    <a:ext uri="{FF2B5EF4-FFF2-40B4-BE49-F238E27FC236}">
                      <a16:creationId xmlns:a16="http://schemas.microsoft.com/office/drawing/2014/main" id="{89B89110-C6D9-C363-E314-87D0F54FA8E1}"/>
                    </a:ext>
                  </a:extLst>
                </p:cNvPr>
                <p:cNvPicPr/>
                <p:nvPr/>
              </p:nvPicPr>
              <p:blipFill>
                <a:blip r:embed="rId117"/>
                <a:stretch>
                  <a:fillRect/>
                </a:stretch>
              </p:blipFill>
              <p:spPr>
                <a:xfrm>
                  <a:off x="1245983" y="2073801"/>
                  <a:ext cx="47880" cy="253440"/>
                </a:xfrm>
                <a:prstGeom prst="rect">
                  <a:avLst/>
                </a:prstGeom>
              </p:spPr>
            </p:pic>
          </mc:Fallback>
        </mc:AlternateContent>
        <mc:AlternateContent xmlns:mc="http://schemas.openxmlformats.org/markup-compatibility/2006">
          <mc:Choice xmlns:p14="http://schemas.microsoft.com/office/powerpoint/2010/main" Requires="p14">
            <p:contentPart p14:bwMode="auto" r:id="rId118">
              <p14:nvContentPartPr>
                <p14:cNvPr id="133" name="Ink 132">
                  <a:extLst>
                    <a:ext uri="{FF2B5EF4-FFF2-40B4-BE49-F238E27FC236}">
                      <a16:creationId xmlns:a16="http://schemas.microsoft.com/office/drawing/2014/main" id="{5F8206AF-2A2A-96CD-CCEA-C862A74EB873}"/>
                    </a:ext>
                  </a:extLst>
                </p14:cNvPr>
                <p14:cNvContentPartPr/>
                <p14:nvPr/>
              </p14:nvContentPartPr>
              <p14:xfrm>
                <a:off x="1261823" y="2110521"/>
                <a:ext cx="263520" cy="179640"/>
              </p14:xfrm>
            </p:contentPart>
          </mc:Choice>
          <mc:Fallback>
            <p:pic>
              <p:nvPicPr>
                <p:cNvPr id="133" name="Ink 132">
                  <a:extLst>
                    <a:ext uri="{FF2B5EF4-FFF2-40B4-BE49-F238E27FC236}">
                      <a16:creationId xmlns:a16="http://schemas.microsoft.com/office/drawing/2014/main" id="{5F8206AF-2A2A-96CD-CCEA-C862A74EB873}"/>
                    </a:ext>
                  </a:extLst>
                </p:cNvPr>
                <p:cNvPicPr/>
                <p:nvPr/>
              </p:nvPicPr>
              <p:blipFill>
                <a:blip r:embed="rId119"/>
                <a:stretch>
                  <a:fillRect/>
                </a:stretch>
              </p:blipFill>
              <p:spPr>
                <a:xfrm>
                  <a:off x="1253183" y="2101521"/>
                  <a:ext cx="281160" cy="197280"/>
                </a:xfrm>
                <a:prstGeom prst="rect">
                  <a:avLst/>
                </a:prstGeom>
              </p:spPr>
            </p:pic>
          </mc:Fallback>
        </mc:AlternateContent>
        <mc:AlternateContent xmlns:mc="http://schemas.openxmlformats.org/markup-compatibility/2006">
          <mc:Choice xmlns:p14="http://schemas.microsoft.com/office/powerpoint/2010/main" Requires="p14">
            <p:contentPart p14:bwMode="auto" r:id="rId120">
              <p14:nvContentPartPr>
                <p14:cNvPr id="134" name="Ink 133">
                  <a:extLst>
                    <a:ext uri="{FF2B5EF4-FFF2-40B4-BE49-F238E27FC236}">
                      <a16:creationId xmlns:a16="http://schemas.microsoft.com/office/drawing/2014/main" id="{53F97BCE-3119-F4EA-0360-F552FE778106}"/>
                    </a:ext>
                  </a:extLst>
                </p14:cNvPr>
                <p14:cNvContentPartPr/>
                <p14:nvPr/>
              </p14:nvContentPartPr>
              <p14:xfrm>
                <a:off x="1576823" y="2271441"/>
                <a:ext cx="107280" cy="12240"/>
              </p14:xfrm>
            </p:contentPart>
          </mc:Choice>
          <mc:Fallback>
            <p:pic>
              <p:nvPicPr>
                <p:cNvPr id="134" name="Ink 133">
                  <a:extLst>
                    <a:ext uri="{FF2B5EF4-FFF2-40B4-BE49-F238E27FC236}">
                      <a16:creationId xmlns:a16="http://schemas.microsoft.com/office/drawing/2014/main" id="{53F97BCE-3119-F4EA-0360-F552FE778106}"/>
                    </a:ext>
                  </a:extLst>
                </p:cNvPr>
                <p:cNvPicPr/>
                <p:nvPr/>
              </p:nvPicPr>
              <p:blipFill>
                <a:blip r:embed="rId121"/>
                <a:stretch>
                  <a:fillRect/>
                </a:stretch>
              </p:blipFill>
              <p:spPr>
                <a:xfrm>
                  <a:off x="1567823" y="2262801"/>
                  <a:ext cx="124920" cy="29880"/>
                </a:xfrm>
                <a:prstGeom prst="rect">
                  <a:avLst/>
                </a:prstGeom>
              </p:spPr>
            </p:pic>
          </mc:Fallback>
        </mc:AlternateContent>
        <mc:AlternateContent xmlns:mc="http://schemas.openxmlformats.org/markup-compatibility/2006">
          <mc:Choice xmlns:p14="http://schemas.microsoft.com/office/powerpoint/2010/main" Requires="p14">
            <p:contentPart p14:bwMode="auto" r:id="rId122">
              <p14:nvContentPartPr>
                <p14:cNvPr id="135" name="Ink 134">
                  <a:extLst>
                    <a:ext uri="{FF2B5EF4-FFF2-40B4-BE49-F238E27FC236}">
                      <a16:creationId xmlns:a16="http://schemas.microsoft.com/office/drawing/2014/main" id="{DAFBD57D-FC8F-6D5C-E974-B3756FB63CD2}"/>
                    </a:ext>
                  </a:extLst>
                </p14:cNvPr>
                <p14:cNvContentPartPr/>
                <p14:nvPr/>
              </p14:nvContentPartPr>
              <p14:xfrm>
                <a:off x="1751783" y="2058321"/>
                <a:ext cx="181800" cy="226080"/>
              </p14:xfrm>
            </p:contentPart>
          </mc:Choice>
          <mc:Fallback>
            <p:pic>
              <p:nvPicPr>
                <p:cNvPr id="135" name="Ink 134">
                  <a:extLst>
                    <a:ext uri="{FF2B5EF4-FFF2-40B4-BE49-F238E27FC236}">
                      <a16:creationId xmlns:a16="http://schemas.microsoft.com/office/drawing/2014/main" id="{DAFBD57D-FC8F-6D5C-E974-B3756FB63CD2}"/>
                    </a:ext>
                  </a:extLst>
                </p:cNvPr>
                <p:cNvPicPr/>
                <p:nvPr/>
              </p:nvPicPr>
              <p:blipFill>
                <a:blip r:embed="rId123"/>
                <a:stretch>
                  <a:fillRect/>
                </a:stretch>
              </p:blipFill>
              <p:spPr>
                <a:xfrm>
                  <a:off x="1743143" y="2049681"/>
                  <a:ext cx="199440" cy="243720"/>
                </a:xfrm>
                <a:prstGeom prst="rect">
                  <a:avLst/>
                </a:prstGeom>
              </p:spPr>
            </p:pic>
          </mc:Fallback>
        </mc:AlternateContent>
        <mc:AlternateContent xmlns:mc="http://schemas.openxmlformats.org/markup-compatibility/2006">
          <mc:Choice xmlns:p14="http://schemas.microsoft.com/office/powerpoint/2010/main" Requires="p14">
            <p:contentPart p14:bwMode="auto" r:id="rId124">
              <p14:nvContentPartPr>
                <p14:cNvPr id="136" name="Ink 135">
                  <a:extLst>
                    <a:ext uri="{FF2B5EF4-FFF2-40B4-BE49-F238E27FC236}">
                      <a16:creationId xmlns:a16="http://schemas.microsoft.com/office/drawing/2014/main" id="{18FDCEA2-8FEB-5801-F0A8-A002EE69B2A7}"/>
                    </a:ext>
                  </a:extLst>
                </p14:cNvPr>
                <p14:cNvContentPartPr/>
                <p14:nvPr/>
              </p14:nvContentPartPr>
              <p14:xfrm>
                <a:off x="1996583" y="2112321"/>
                <a:ext cx="110160" cy="155520"/>
              </p14:xfrm>
            </p:contentPart>
          </mc:Choice>
          <mc:Fallback>
            <p:pic>
              <p:nvPicPr>
                <p:cNvPr id="136" name="Ink 135">
                  <a:extLst>
                    <a:ext uri="{FF2B5EF4-FFF2-40B4-BE49-F238E27FC236}">
                      <a16:creationId xmlns:a16="http://schemas.microsoft.com/office/drawing/2014/main" id="{18FDCEA2-8FEB-5801-F0A8-A002EE69B2A7}"/>
                    </a:ext>
                  </a:extLst>
                </p:cNvPr>
                <p:cNvPicPr/>
                <p:nvPr/>
              </p:nvPicPr>
              <p:blipFill>
                <a:blip r:embed="rId125"/>
                <a:stretch>
                  <a:fillRect/>
                </a:stretch>
              </p:blipFill>
              <p:spPr>
                <a:xfrm>
                  <a:off x="1987943" y="2103321"/>
                  <a:ext cx="127800" cy="173160"/>
                </a:xfrm>
                <a:prstGeom prst="rect">
                  <a:avLst/>
                </a:prstGeom>
              </p:spPr>
            </p:pic>
          </mc:Fallback>
        </mc:AlternateContent>
        <mc:AlternateContent xmlns:mc="http://schemas.openxmlformats.org/markup-compatibility/2006">
          <mc:Choice xmlns:p14="http://schemas.microsoft.com/office/powerpoint/2010/main" Requires="p14">
            <p:contentPart p14:bwMode="auto" r:id="rId126">
              <p14:nvContentPartPr>
                <p14:cNvPr id="137" name="Ink 136">
                  <a:extLst>
                    <a:ext uri="{FF2B5EF4-FFF2-40B4-BE49-F238E27FC236}">
                      <a16:creationId xmlns:a16="http://schemas.microsoft.com/office/drawing/2014/main" id="{F6C4FFA5-8C00-B2EE-DF6F-AA4D87C1C0F5}"/>
                    </a:ext>
                  </a:extLst>
                </p14:cNvPr>
                <p14:cNvContentPartPr/>
                <p14:nvPr/>
              </p14:nvContentPartPr>
              <p14:xfrm>
                <a:off x="2131223" y="1948521"/>
                <a:ext cx="143640" cy="502920"/>
              </p14:xfrm>
            </p:contentPart>
          </mc:Choice>
          <mc:Fallback>
            <p:pic>
              <p:nvPicPr>
                <p:cNvPr id="137" name="Ink 136">
                  <a:extLst>
                    <a:ext uri="{FF2B5EF4-FFF2-40B4-BE49-F238E27FC236}">
                      <a16:creationId xmlns:a16="http://schemas.microsoft.com/office/drawing/2014/main" id="{F6C4FFA5-8C00-B2EE-DF6F-AA4D87C1C0F5}"/>
                    </a:ext>
                  </a:extLst>
                </p:cNvPr>
                <p:cNvPicPr/>
                <p:nvPr/>
              </p:nvPicPr>
              <p:blipFill>
                <a:blip r:embed="rId127"/>
                <a:stretch>
                  <a:fillRect/>
                </a:stretch>
              </p:blipFill>
              <p:spPr>
                <a:xfrm>
                  <a:off x="2122583" y="1939881"/>
                  <a:ext cx="161280" cy="520560"/>
                </a:xfrm>
                <a:prstGeom prst="rect">
                  <a:avLst/>
                </a:prstGeom>
              </p:spPr>
            </p:pic>
          </mc:Fallback>
        </mc:AlternateContent>
        <mc:AlternateContent xmlns:mc="http://schemas.openxmlformats.org/markup-compatibility/2006">
          <mc:Choice xmlns:p14="http://schemas.microsoft.com/office/powerpoint/2010/main" Requires="p14">
            <p:contentPart p14:bwMode="auto" r:id="rId128">
              <p14:nvContentPartPr>
                <p14:cNvPr id="139" name="Ink 138">
                  <a:extLst>
                    <a:ext uri="{FF2B5EF4-FFF2-40B4-BE49-F238E27FC236}">
                      <a16:creationId xmlns:a16="http://schemas.microsoft.com/office/drawing/2014/main" id="{F0F055BE-CDD8-85BE-8E66-D68AD6D96664}"/>
                    </a:ext>
                  </a:extLst>
                </p14:cNvPr>
                <p14:cNvContentPartPr/>
                <p14:nvPr/>
              </p14:nvContentPartPr>
              <p14:xfrm>
                <a:off x="2111063" y="2085321"/>
                <a:ext cx="545760" cy="200880"/>
              </p14:xfrm>
            </p:contentPart>
          </mc:Choice>
          <mc:Fallback>
            <p:pic>
              <p:nvPicPr>
                <p:cNvPr id="139" name="Ink 138">
                  <a:extLst>
                    <a:ext uri="{FF2B5EF4-FFF2-40B4-BE49-F238E27FC236}">
                      <a16:creationId xmlns:a16="http://schemas.microsoft.com/office/drawing/2014/main" id="{F0F055BE-CDD8-85BE-8E66-D68AD6D96664}"/>
                    </a:ext>
                  </a:extLst>
                </p:cNvPr>
                <p:cNvPicPr/>
                <p:nvPr/>
              </p:nvPicPr>
              <p:blipFill>
                <a:blip r:embed="rId129"/>
                <a:stretch>
                  <a:fillRect/>
                </a:stretch>
              </p:blipFill>
              <p:spPr>
                <a:xfrm>
                  <a:off x="2102063" y="2076321"/>
                  <a:ext cx="563400" cy="218520"/>
                </a:xfrm>
                <a:prstGeom prst="rect">
                  <a:avLst/>
                </a:prstGeom>
              </p:spPr>
            </p:pic>
          </mc:Fallback>
        </mc:AlternateContent>
        <mc:AlternateContent xmlns:mc="http://schemas.openxmlformats.org/markup-compatibility/2006">
          <mc:Choice xmlns:p14="http://schemas.microsoft.com/office/powerpoint/2010/main" Requires="p14">
            <p:contentPart p14:bwMode="auto" r:id="rId130">
              <p14:nvContentPartPr>
                <p14:cNvPr id="140" name="Ink 139">
                  <a:extLst>
                    <a:ext uri="{FF2B5EF4-FFF2-40B4-BE49-F238E27FC236}">
                      <a16:creationId xmlns:a16="http://schemas.microsoft.com/office/drawing/2014/main" id="{997FC265-1FCD-BAB0-CEB7-A851A6228C72}"/>
                    </a:ext>
                  </a:extLst>
                </p14:cNvPr>
                <p14:cNvContentPartPr/>
                <p14:nvPr/>
              </p14:nvContentPartPr>
              <p14:xfrm>
                <a:off x="2782463" y="1964001"/>
                <a:ext cx="55800" cy="257040"/>
              </p14:xfrm>
            </p:contentPart>
          </mc:Choice>
          <mc:Fallback>
            <p:pic>
              <p:nvPicPr>
                <p:cNvPr id="140" name="Ink 139">
                  <a:extLst>
                    <a:ext uri="{FF2B5EF4-FFF2-40B4-BE49-F238E27FC236}">
                      <a16:creationId xmlns:a16="http://schemas.microsoft.com/office/drawing/2014/main" id="{997FC265-1FCD-BAB0-CEB7-A851A6228C72}"/>
                    </a:ext>
                  </a:extLst>
                </p:cNvPr>
                <p:cNvPicPr/>
                <p:nvPr/>
              </p:nvPicPr>
              <p:blipFill>
                <a:blip r:embed="rId131"/>
                <a:stretch>
                  <a:fillRect/>
                </a:stretch>
              </p:blipFill>
              <p:spPr>
                <a:xfrm>
                  <a:off x="2773823" y="1955361"/>
                  <a:ext cx="73440" cy="274680"/>
                </a:xfrm>
                <a:prstGeom prst="rect">
                  <a:avLst/>
                </a:prstGeom>
              </p:spPr>
            </p:pic>
          </mc:Fallback>
        </mc:AlternateContent>
        <mc:AlternateContent xmlns:mc="http://schemas.openxmlformats.org/markup-compatibility/2006">
          <mc:Choice xmlns:p14="http://schemas.microsoft.com/office/powerpoint/2010/main" Requires="p14">
            <p:contentPart p14:bwMode="auto" r:id="rId132">
              <p14:nvContentPartPr>
                <p14:cNvPr id="142" name="Ink 141">
                  <a:extLst>
                    <a:ext uri="{FF2B5EF4-FFF2-40B4-BE49-F238E27FC236}">
                      <a16:creationId xmlns:a16="http://schemas.microsoft.com/office/drawing/2014/main" id="{70269C31-4251-384C-7BF2-77229791364C}"/>
                    </a:ext>
                  </a:extLst>
                </p14:cNvPr>
                <p14:cNvContentPartPr/>
                <p14:nvPr/>
              </p14:nvContentPartPr>
              <p14:xfrm>
                <a:off x="2961383" y="2049681"/>
                <a:ext cx="50760" cy="107280"/>
              </p14:xfrm>
            </p:contentPart>
          </mc:Choice>
          <mc:Fallback>
            <p:pic>
              <p:nvPicPr>
                <p:cNvPr id="142" name="Ink 141">
                  <a:extLst>
                    <a:ext uri="{FF2B5EF4-FFF2-40B4-BE49-F238E27FC236}">
                      <a16:creationId xmlns:a16="http://schemas.microsoft.com/office/drawing/2014/main" id="{70269C31-4251-384C-7BF2-77229791364C}"/>
                    </a:ext>
                  </a:extLst>
                </p:cNvPr>
                <p:cNvPicPr/>
                <p:nvPr/>
              </p:nvPicPr>
              <p:blipFill>
                <a:blip r:embed="rId133"/>
                <a:stretch>
                  <a:fillRect/>
                </a:stretch>
              </p:blipFill>
              <p:spPr>
                <a:xfrm>
                  <a:off x="2952743" y="2040681"/>
                  <a:ext cx="68400" cy="124920"/>
                </a:xfrm>
                <a:prstGeom prst="rect">
                  <a:avLst/>
                </a:prstGeom>
              </p:spPr>
            </p:pic>
          </mc:Fallback>
        </mc:AlternateContent>
        <mc:AlternateContent xmlns:mc="http://schemas.openxmlformats.org/markup-compatibility/2006">
          <mc:Choice xmlns:p14="http://schemas.microsoft.com/office/powerpoint/2010/main" Requires="p14">
            <p:contentPart p14:bwMode="auto" r:id="rId134">
              <p14:nvContentPartPr>
                <p14:cNvPr id="143" name="Ink 142">
                  <a:extLst>
                    <a:ext uri="{FF2B5EF4-FFF2-40B4-BE49-F238E27FC236}">
                      <a16:creationId xmlns:a16="http://schemas.microsoft.com/office/drawing/2014/main" id="{B40A84AE-E65F-384F-DD49-3E944A7672D9}"/>
                    </a:ext>
                  </a:extLst>
                </p14:cNvPr>
                <p14:cNvContentPartPr/>
                <p14:nvPr/>
              </p14:nvContentPartPr>
              <p14:xfrm>
                <a:off x="2983343" y="1900641"/>
                <a:ext cx="16200" cy="62640"/>
              </p14:xfrm>
            </p:contentPart>
          </mc:Choice>
          <mc:Fallback>
            <p:pic>
              <p:nvPicPr>
                <p:cNvPr id="143" name="Ink 142">
                  <a:extLst>
                    <a:ext uri="{FF2B5EF4-FFF2-40B4-BE49-F238E27FC236}">
                      <a16:creationId xmlns:a16="http://schemas.microsoft.com/office/drawing/2014/main" id="{B40A84AE-E65F-384F-DD49-3E944A7672D9}"/>
                    </a:ext>
                  </a:extLst>
                </p:cNvPr>
                <p:cNvPicPr/>
                <p:nvPr/>
              </p:nvPicPr>
              <p:blipFill>
                <a:blip r:embed="rId135"/>
                <a:stretch>
                  <a:fillRect/>
                </a:stretch>
              </p:blipFill>
              <p:spPr>
                <a:xfrm>
                  <a:off x="2974343" y="1892001"/>
                  <a:ext cx="33840" cy="80280"/>
                </a:xfrm>
                <a:prstGeom prst="rect">
                  <a:avLst/>
                </a:prstGeom>
              </p:spPr>
            </p:pic>
          </mc:Fallback>
        </mc:AlternateContent>
        <mc:AlternateContent xmlns:mc="http://schemas.openxmlformats.org/markup-compatibility/2006">
          <mc:Choice xmlns:p14="http://schemas.microsoft.com/office/powerpoint/2010/main" Requires="p14">
            <p:contentPart p14:bwMode="auto" r:id="rId136">
              <p14:nvContentPartPr>
                <p14:cNvPr id="144" name="Ink 143">
                  <a:extLst>
                    <a:ext uri="{FF2B5EF4-FFF2-40B4-BE49-F238E27FC236}">
                      <a16:creationId xmlns:a16="http://schemas.microsoft.com/office/drawing/2014/main" id="{9B47ED26-0B01-0D38-9FF3-328D1DCE3F5A}"/>
                    </a:ext>
                  </a:extLst>
                </p14:cNvPr>
                <p14:cNvContentPartPr/>
                <p14:nvPr/>
              </p14:nvContentPartPr>
              <p14:xfrm>
                <a:off x="3058943" y="2017281"/>
                <a:ext cx="145440" cy="133560"/>
              </p14:xfrm>
            </p:contentPart>
          </mc:Choice>
          <mc:Fallback>
            <p:pic>
              <p:nvPicPr>
                <p:cNvPr id="144" name="Ink 143">
                  <a:extLst>
                    <a:ext uri="{FF2B5EF4-FFF2-40B4-BE49-F238E27FC236}">
                      <a16:creationId xmlns:a16="http://schemas.microsoft.com/office/drawing/2014/main" id="{9B47ED26-0B01-0D38-9FF3-328D1DCE3F5A}"/>
                    </a:ext>
                  </a:extLst>
                </p:cNvPr>
                <p:cNvPicPr/>
                <p:nvPr/>
              </p:nvPicPr>
              <p:blipFill>
                <a:blip r:embed="rId137"/>
                <a:stretch>
                  <a:fillRect/>
                </a:stretch>
              </p:blipFill>
              <p:spPr>
                <a:xfrm>
                  <a:off x="3049943" y="2008281"/>
                  <a:ext cx="163080" cy="151200"/>
                </a:xfrm>
                <a:prstGeom prst="rect">
                  <a:avLst/>
                </a:prstGeom>
              </p:spPr>
            </p:pic>
          </mc:Fallback>
        </mc:AlternateContent>
        <mc:AlternateContent xmlns:mc="http://schemas.openxmlformats.org/markup-compatibility/2006">
          <mc:Choice xmlns:p14="http://schemas.microsoft.com/office/powerpoint/2010/main" Requires="p14">
            <p:contentPart p14:bwMode="auto" r:id="rId138">
              <p14:nvContentPartPr>
                <p14:cNvPr id="145" name="Ink 144">
                  <a:extLst>
                    <a:ext uri="{FF2B5EF4-FFF2-40B4-BE49-F238E27FC236}">
                      <a16:creationId xmlns:a16="http://schemas.microsoft.com/office/drawing/2014/main" id="{FA7A5C4B-B300-F481-7704-9B0D8A4F6566}"/>
                    </a:ext>
                  </a:extLst>
                </p14:cNvPr>
                <p14:cNvContentPartPr/>
                <p14:nvPr/>
              </p14:nvContentPartPr>
              <p14:xfrm>
                <a:off x="3270263" y="2005761"/>
                <a:ext cx="95400" cy="232920"/>
              </p14:xfrm>
            </p:contentPart>
          </mc:Choice>
          <mc:Fallback>
            <p:pic>
              <p:nvPicPr>
                <p:cNvPr id="145" name="Ink 144">
                  <a:extLst>
                    <a:ext uri="{FF2B5EF4-FFF2-40B4-BE49-F238E27FC236}">
                      <a16:creationId xmlns:a16="http://schemas.microsoft.com/office/drawing/2014/main" id="{FA7A5C4B-B300-F481-7704-9B0D8A4F6566}"/>
                    </a:ext>
                  </a:extLst>
                </p:cNvPr>
                <p:cNvPicPr/>
                <p:nvPr/>
              </p:nvPicPr>
              <p:blipFill>
                <a:blip r:embed="rId139"/>
                <a:stretch>
                  <a:fillRect/>
                </a:stretch>
              </p:blipFill>
              <p:spPr>
                <a:xfrm>
                  <a:off x="3261263" y="1996761"/>
                  <a:ext cx="113040" cy="250560"/>
                </a:xfrm>
                <a:prstGeom prst="rect">
                  <a:avLst/>
                </a:prstGeom>
              </p:spPr>
            </p:pic>
          </mc:Fallback>
        </mc:AlternateContent>
        <mc:AlternateContent xmlns:mc="http://schemas.openxmlformats.org/markup-compatibility/2006">
          <mc:Choice xmlns:p14="http://schemas.microsoft.com/office/powerpoint/2010/main" Requires="p14">
            <p:contentPart p14:bwMode="auto" r:id="rId140">
              <p14:nvContentPartPr>
                <p14:cNvPr id="146" name="Ink 145">
                  <a:extLst>
                    <a:ext uri="{FF2B5EF4-FFF2-40B4-BE49-F238E27FC236}">
                      <a16:creationId xmlns:a16="http://schemas.microsoft.com/office/drawing/2014/main" id="{BE9328DF-3849-031E-F611-501FB87A492D}"/>
                    </a:ext>
                  </a:extLst>
                </p14:cNvPr>
                <p14:cNvContentPartPr/>
                <p14:nvPr/>
              </p14:nvContentPartPr>
              <p14:xfrm>
                <a:off x="3439463" y="2117361"/>
                <a:ext cx="45720" cy="80640"/>
              </p14:xfrm>
            </p:contentPart>
          </mc:Choice>
          <mc:Fallback>
            <p:pic>
              <p:nvPicPr>
                <p:cNvPr id="146" name="Ink 145">
                  <a:extLst>
                    <a:ext uri="{FF2B5EF4-FFF2-40B4-BE49-F238E27FC236}">
                      <a16:creationId xmlns:a16="http://schemas.microsoft.com/office/drawing/2014/main" id="{BE9328DF-3849-031E-F611-501FB87A492D}"/>
                    </a:ext>
                  </a:extLst>
                </p:cNvPr>
                <p:cNvPicPr/>
                <p:nvPr/>
              </p:nvPicPr>
              <p:blipFill>
                <a:blip r:embed="rId141"/>
                <a:stretch>
                  <a:fillRect/>
                </a:stretch>
              </p:blipFill>
              <p:spPr>
                <a:xfrm>
                  <a:off x="3430463" y="2108721"/>
                  <a:ext cx="63360" cy="98280"/>
                </a:xfrm>
                <a:prstGeom prst="rect">
                  <a:avLst/>
                </a:prstGeom>
              </p:spPr>
            </p:pic>
          </mc:Fallback>
        </mc:AlternateContent>
        <mc:AlternateContent xmlns:mc="http://schemas.openxmlformats.org/markup-compatibility/2006">
          <mc:Choice xmlns:p14="http://schemas.microsoft.com/office/powerpoint/2010/main" Requires="p14">
            <p:contentPart p14:bwMode="auto" r:id="rId142">
              <p14:nvContentPartPr>
                <p14:cNvPr id="147" name="Ink 146">
                  <a:extLst>
                    <a:ext uri="{FF2B5EF4-FFF2-40B4-BE49-F238E27FC236}">
                      <a16:creationId xmlns:a16="http://schemas.microsoft.com/office/drawing/2014/main" id="{4FA9C1CF-41C9-C83D-F427-613A3CEE9B15}"/>
                    </a:ext>
                  </a:extLst>
                </p14:cNvPr>
                <p14:cNvContentPartPr/>
                <p14:nvPr/>
              </p14:nvContentPartPr>
              <p14:xfrm>
                <a:off x="3646463" y="1835481"/>
                <a:ext cx="187560" cy="381240"/>
              </p14:xfrm>
            </p:contentPart>
          </mc:Choice>
          <mc:Fallback>
            <p:pic>
              <p:nvPicPr>
                <p:cNvPr id="147" name="Ink 146">
                  <a:extLst>
                    <a:ext uri="{FF2B5EF4-FFF2-40B4-BE49-F238E27FC236}">
                      <a16:creationId xmlns:a16="http://schemas.microsoft.com/office/drawing/2014/main" id="{4FA9C1CF-41C9-C83D-F427-613A3CEE9B15}"/>
                    </a:ext>
                  </a:extLst>
                </p:cNvPr>
                <p:cNvPicPr/>
                <p:nvPr/>
              </p:nvPicPr>
              <p:blipFill>
                <a:blip r:embed="rId143"/>
                <a:stretch>
                  <a:fillRect/>
                </a:stretch>
              </p:blipFill>
              <p:spPr>
                <a:xfrm>
                  <a:off x="3637463" y="1826841"/>
                  <a:ext cx="205200" cy="398880"/>
                </a:xfrm>
                <a:prstGeom prst="rect">
                  <a:avLst/>
                </a:prstGeom>
              </p:spPr>
            </p:pic>
          </mc:Fallback>
        </mc:AlternateContent>
        <mc:AlternateContent xmlns:mc="http://schemas.openxmlformats.org/markup-compatibility/2006">
          <mc:Choice xmlns:p14="http://schemas.microsoft.com/office/powerpoint/2010/main" Requires="p14">
            <p:contentPart p14:bwMode="auto" r:id="rId144">
              <p14:nvContentPartPr>
                <p14:cNvPr id="148" name="Ink 147">
                  <a:extLst>
                    <a:ext uri="{FF2B5EF4-FFF2-40B4-BE49-F238E27FC236}">
                      <a16:creationId xmlns:a16="http://schemas.microsoft.com/office/drawing/2014/main" id="{8BF66A6A-59D8-7575-710C-3823B3F56EED}"/>
                    </a:ext>
                  </a:extLst>
                </p14:cNvPr>
                <p14:cNvContentPartPr/>
                <p14:nvPr/>
              </p14:nvContentPartPr>
              <p14:xfrm>
                <a:off x="3864983" y="1819281"/>
                <a:ext cx="92520" cy="286560"/>
              </p14:xfrm>
            </p:contentPart>
          </mc:Choice>
          <mc:Fallback>
            <p:pic>
              <p:nvPicPr>
                <p:cNvPr id="148" name="Ink 147">
                  <a:extLst>
                    <a:ext uri="{FF2B5EF4-FFF2-40B4-BE49-F238E27FC236}">
                      <a16:creationId xmlns:a16="http://schemas.microsoft.com/office/drawing/2014/main" id="{8BF66A6A-59D8-7575-710C-3823B3F56EED}"/>
                    </a:ext>
                  </a:extLst>
                </p:cNvPr>
                <p:cNvPicPr/>
                <p:nvPr/>
              </p:nvPicPr>
              <p:blipFill>
                <a:blip r:embed="rId145"/>
                <a:stretch>
                  <a:fillRect/>
                </a:stretch>
              </p:blipFill>
              <p:spPr>
                <a:xfrm>
                  <a:off x="3856343" y="1810641"/>
                  <a:ext cx="110160" cy="304200"/>
                </a:xfrm>
                <a:prstGeom prst="rect">
                  <a:avLst/>
                </a:prstGeom>
              </p:spPr>
            </p:pic>
          </mc:Fallback>
        </mc:AlternateContent>
        <mc:AlternateContent xmlns:mc="http://schemas.openxmlformats.org/markup-compatibility/2006">
          <mc:Choice xmlns:p14="http://schemas.microsoft.com/office/powerpoint/2010/main" Requires="p14">
            <p:contentPart p14:bwMode="auto" r:id="rId146">
              <p14:nvContentPartPr>
                <p14:cNvPr id="150" name="Ink 149">
                  <a:extLst>
                    <a:ext uri="{FF2B5EF4-FFF2-40B4-BE49-F238E27FC236}">
                      <a16:creationId xmlns:a16="http://schemas.microsoft.com/office/drawing/2014/main" id="{177E39D5-63D3-3880-E2E1-0367C3899A35}"/>
                    </a:ext>
                  </a:extLst>
                </p14:cNvPr>
                <p14:cNvContentPartPr/>
                <p14:nvPr/>
              </p14:nvContentPartPr>
              <p14:xfrm>
                <a:off x="615623" y="2616321"/>
                <a:ext cx="211320" cy="366120"/>
              </p14:xfrm>
            </p:contentPart>
          </mc:Choice>
          <mc:Fallback>
            <p:pic>
              <p:nvPicPr>
                <p:cNvPr id="150" name="Ink 149">
                  <a:extLst>
                    <a:ext uri="{FF2B5EF4-FFF2-40B4-BE49-F238E27FC236}">
                      <a16:creationId xmlns:a16="http://schemas.microsoft.com/office/drawing/2014/main" id="{177E39D5-63D3-3880-E2E1-0367C3899A35}"/>
                    </a:ext>
                  </a:extLst>
                </p:cNvPr>
                <p:cNvPicPr/>
                <p:nvPr/>
              </p:nvPicPr>
              <p:blipFill>
                <a:blip r:embed="rId147"/>
                <a:stretch>
                  <a:fillRect/>
                </a:stretch>
              </p:blipFill>
              <p:spPr>
                <a:xfrm>
                  <a:off x="606983" y="2607681"/>
                  <a:ext cx="228960" cy="383760"/>
                </a:xfrm>
                <a:prstGeom prst="rect">
                  <a:avLst/>
                </a:prstGeom>
              </p:spPr>
            </p:pic>
          </mc:Fallback>
        </mc:AlternateContent>
        <mc:AlternateContent xmlns:mc="http://schemas.openxmlformats.org/markup-compatibility/2006">
          <mc:Choice xmlns:p14="http://schemas.microsoft.com/office/powerpoint/2010/main" Requires="p14">
            <p:contentPart p14:bwMode="auto" r:id="rId148">
              <p14:nvContentPartPr>
                <p14:cNvPr id="151" name="Ink 150">
                  <a:extLst>
                    <a:ext uri="{FF2B5EF4-FFF2-40B4-BE49-F238E27FC236}">
                      <a16:creationId xmlns:a16="http://schemas.microsoft.com/office/drawing/2014/main" id="{2B4567D9-5E43-BF8F-0A35-EFE6418B9326}"/>
                    </a:ext>
                  </a:extLst>
                </p14:cNvPr>
                <p14:cNvContentPartPr/>
                <p14:nvPr/>
              </p14:nvContentPartPr>
              <p14:xfrm>
                <a:off x="977423" y="2708841"/>
                <a:ext cx="64440" cy="15480"/>
              </p14:xfrm>
            </p:contentPart>
          </mc:Choice>
          <mc:Fallback>
            <p:pic>
              <p:nvPicPr>
                <p:cNvPr id="151" name="Ink 150">
                  <a:extLst>
                    <a:ext uri="{FF2B5EF4-FFF2-40B4-BE49-F238E27FC236}">
                      <a16:creationId xmlns:a16="http://schemas.microsoft.com/office/drawing/2014/main" id="{2B4567D9-5E43-BF8F-0A35-EFE6418B9326}"/>
                    </a:ext>
                  </a:extLst>
                </p:cNvPr>
                <p:cNvPicPr/>
                <p:nvPr/>
              </p:nvPicPr>
              <p:blipFill>
                <a:blip r:embed="rId149"/>
                <a:stretch>
                  <a:fillRect/>
                </a:stretch>
              </p:blipFill>
              <p:spPr>
                <a:xfrm>
                  <a:off x="968423" y="2699841"/>
                  <a:ext cx="82080" cy="33120"/>
                </a:xfrm>
                <a:prstGeom prst="rect">
                  <a:avLst/>
                </a:prstGeom>
              </p:spPr>
            </p:pic>
          </mc:Fallback>
        </mc:AlternateContent>
        <mc:AlternateContent xmlns:mc="http://schemas.openxmlformats.org/markup-compatibility/2006">
          <mc:Choice xmlns:p14="http://schemas.microsoft.com/office/powerpoint/2010/main" Requires="p14">
            <p:contentPart p14:bwMode="auto" r:id="rId150">
              <p14:nvContentPartPr>
                <p14:cNvPr id="152" name="Ink 151">
                  <a:extLst>
                    <a:ext uri="{FF2B5EF4-FFF2-40B4-BE49-F238E27FC236}">
                      <a16:creationId xmlns:a16="http://schemas.microsoft.com/office/drawing/2014/main" id="{D949CB5D-9B83-CFE7-4957-D898D4C93D88}"/>
                    </a:ext>
                  </a:extLst>
                </p14:cNvPr>
                <p14:cNvContentPartPr/>
                <p14:nvPr/>
              </p14:nvContentPartPr>
              <p14:xfrm>
                <a:off x="986063" y="2754921"/>
                <a:ext cx="92160" cy="33480"/>
              </p14:xfrm>
            </p:contentPart>
          </mc:Choice>
          <mc:Fallback>
            <p:pic>
              <p:nvPicPr>
                <p:cNvPr id="152" name="Ink 151">
                  <a:extLst>
                    <a:ext uri="{FF2B5EF4-FFF2-40B4-BE49-F238E27FC236}">
                      <a16:creationId xmlns:a16="http://schemas.microsoft.com/office/drawing/2014/main" id="{D949CB5D-9B83-CFE7-4957-D898D4C93D88}"/>
                    </a:ext>
                  </a:extLst>
                </p:cNvPr>
                <p:cNvPicPr/>
                <p:nvPr/>
              </p:nvPicPr>
              <p:blipFill>
                <a:blip r:embed="rId151"/>
                <a:stretch>
                  <a:fillRect/>
                </a:stretch>
              </p:blipFill>
              <p:spPr>
                <a:xfrm>
                  <a:off x="977423" y="2746281"/>
                  <a:ext cx="109800" cy="51120"/>
                </a:xfrm>
                <a:prstGeom prst="rect">
                  <a:avLst/>
                </a:prstGeom>
              </p:spPr>
            </p:pic>
          </mc:Fallback>
        </mc:AlternateContent>
        <mc:AlternateContent xmlns:mc="http://schemas.openxmlformats.org/markup-compatibility/2006">
          <mc:Choice xmlns:p14="http://schemas.microsoft.com/office/powerpoint/2010/main" Requires="p14">
            <p:contentPart p14:bwMode="auto" r:id="rId152">
              <p14:nvContentPartPr>
                <p14:cNvPr id="153" name="Ink 152">
                  <a:extLst>
                    <a:ext uri="{FF2B5EF4-FFF2-40B4-BE49-F238E27FC236}">
                      <a16:creationId xmlns:a16="http://schemas.microsoft.com/office/drawing/2014/main" id="{8D8A9B1B-9E47-2BDC-A724-65E2489BAC80}"/>
                    </a:ext>
                  </a:extLst>
                </p14:cNvPr>
                <p14:cNvContentPartPr/>
                <p14:nvPr/>
              </p14:nvContentPartPr>
              <p14:xfrm>
                <a:off x="1245983" y="2658081"/>
                <a:ext cx="133560" cy="173880"/>
              </p14:xfrm>
            </p:contentPart>
          </mc:Choice>
          <mc:Fallback>
            <p:pic>
              <p:nvPicPr>
                <p:cNvPr id="153" name="Ink 152">
                  <a:extLst>
                    <a:ext uri="{FF2B5EF4-FFF2-40B4-BE49-F238E27FC236}">
                      <a16:creationId xmlns:a16="http://schemas.microsoft.com/office/drawing/2014/main" id="{8D8A9B1B-9E47-2BDC-A724-65E2489BAC80}"/>
                    </a:ext>
                  </a:extLst>
                </p:cNvPr>
                <p:cNvPicPr/>
                <p:nvPr/>
              </p:nvPicPr>
              <p:blipFill>
                <a:blip r:embed="rId153"/>
                <a:stretch>
                  <a:fillRect/>
                </a:stretch>
              </p:blipFill>
              <p:spPr>
                <a:xfrm>
                  <a:off x="1236983" y="2649081"/>
                  <a:ext cx="151200" cy="191520"/>
                </a:xfrm>
                <a:prstGeom prst="rect">
                  <a:avLst/>
                </a:prstGeom>
              </p:spPr>
            </p:pic>
          </mc:Fallback>
        </mc:AlternateContent>
        <mc:AlternateContent xmlns:mc="http://schemas.openxmlformats.org/markup-compatibility/2006">
          <mc:Choice xmlns:p14="http://schemas.microsoft.com/office/powerpoint/2010/main" Requires="p14">
            <p:contentPart p14:bwMode="auto" r:id="rId154">
              <p14:nvContentPartPr>
                <p14:cNvPr id="154" name="Ink 153">
                  <a:extLst>
                    <a:ext uri="{FF2B5EF4-FFF2-40B4-BE49-F238E27FC236}">
                      <a16:creationId xmlns:a16="http://schemas.microsoft.com/office/drawing/2014/main" id="{1223FAED-88F4-45FD-F3B1-26194C2561B2}"/>
                    </a:ext>
                  </a:extLst>
                </p14:cNvPr>
                <p14:cNvContentPartPr/>
                <p14:nvPr/>
              </p14:nvContentPartPr>
              <p14:xfrm>
                <a:off x="1385663" y="2574561"/>
                <a:ext cx="46440" cy="255240"/>
              </p14:xfrm>
            </p:contentPart>
          </mc:Choice>
          <mc:Fallback>
            <p:pic>
              <p:nvPicPr>
                <p:cNvPr id="154" name="Ink 153">
                  <a:extLst>
                    <a:ext uri="{FF2B5EF4-FFF2-40B4-BE49-F238E27FC236}">
                      <a16:creationId xmlns:a16="http://schemas.microsoft.com/office/drawing/2014/main" id="{1223FAED-88F4-45FD-F3B1-26194C2561B2}"/>
                    </a:ext>
                  </a:extLst>
                </p:cNvPr>
                <p:cNvPicPr/>
                <p:nvPr/>
              </p:nvPicPr>
              <p:blipFill>
                <a:blip r:embed="rId155"/>
                <a:stretch>
                  <a:fillRect/>
                </a:stretch>
              </p:blipFill>
              <p:spPr>
                <a:xfrm>
                  <a:off x="1376663" y="2565561"/>
                  <a:ext cx="64080" cy="272880"/>
                </a:xfrm>
                <a:prstGeom prst="rect">
                  <a:avLst/>
                </a:prstGeom>
              </p:spPr>
            </p:pic>
          </mc:Fallback>
        </mc:AlternateContent>
        <mc:AlternateContent xmlns:mc="http://schemas.openxmlformats.org/markup-compatibility/2006">
          <mc:Choice xmlns:p14="http://schemas.microsoft.com/office/powerpoint/2010/main" Requires="p14">
            <p:contentPart p14:bwMode="auto" r:id="rId156">
              <p14:nvContentPartPr>
                <p14:cNvPr id="155" name="Ink 154">
                  <a:extLst>
                    <a:ext uri="{FF2B5EF4-FFF2-40B4-BE49-F238E27FC236}">
                      <a16:creationId xmlns:a16="http://schemas.microsoft.com/office/drawing/2014/main" id="{9B32DAE5-80E6-47C8-2A3B-84A5F48000B3}"/>
                    </a:ext>
                  </a:extLst>
                </p14:cNvPr>
                <p14:cNvContentPartPr/>
                <p14:nvPr/>
              </p14:nvContentPartPr>
              <p14:xfrm>
                <a:off x="1424183" y="2610561"/>
                <a:ext cx="245160" cy="186840"/>
              </p14:xfrm>
            </p:contentPart>
          </mc:Choice>
          <mc:Fallback>
            <p:pic>
              <p:nvPicPr>
                <p:cNvPr id="155" name="Ink 154">
                  <a:extLst>
                    <a:ext uri="{FF2B5EF4-FFF2-40B4-BE49-F238E27FC236}">
                      <a16:creationId xmlns:a16="http://schemas.microsoft.com/office/drawing/2014/main" id="{9B32DAE5-80E6-47C8-2A3B-84A5F48000B3}"/>
                    </a:ext>
                  </a:extLst>
                </p:cNvPr>
                <p:cNvPicPr/>
                <p:nvPr/>
              </p:nvPicPr>
              <p:blipFill>
                <a:blip r:embed="rId157"/>
                <a:stretch>
                  <a:fillRect/>
                </a:stretch>
              </p:blipFill>
              <p:spPr>
                <a:xfrm>
                  <a:off x="1415543" y="2601921"/>
                  <a:ext cx="262800" cy="204480"/>
                </a:xfrm>
                <a:prstGeom prst="rect">
                  <a:avLst/>
                </a:prstGeom>
              </p:spPr>
            </p:pic>
          </mc:Fallback>
        </mc:AlternateContent>
        <mc:AlternateContent xmlns:mc="http://schemas.openxmlformats.org/markup-compatibility/2006">
          <mc:Choice xmlns:p14="http://schemas.microsoft.com/office/powerpoint/2010/main" Requires="p14">
            <p:contentPart p14:bwMode="auto" r:id="rId158">
              <p14:nvContentPartPr>
                <p14:cNvPr id="156" name="Ink 155">
                  <a:extLst>
                    <a:ext uri="{FF2B5EF4-FFF2-40B4-BE49-F238E27FC236}">
                      <a16:creationId xmlns:a16="http://schemas.microsoft.com/office/drawing/2014/main" id="{A9A26004-C3DC-6505-6206-5A5330DA6C4B}"/>
                    </a:ext>
                  </a:extLst>
                </p14:cNvPr>
                <p14:cNvContentPartPr/>
                <p14:nvPr/>
              </p14:nvContentPartPr>
              <p14:xfrm>
                <a:off x="1675463" y="2821521"/>
                <a:ext cx="113400" cy="25560"/>
              </p14:xfrm>
            </p:contentPart>
          </mc:Choice>
          <mc:Fallback>
            <p:pic>
              <p:nvPicPr>
                <p:cNvPr id="156" name="Ink 155">
                  <a:extLst>
                    <a:ext uri="{FF2B5EF4-FFF2-40B4-BE49-F238E27FC236}">
                      <a16:creationId xmlns:a16="http://schemas.microsoft.com/office/drawing/2014/main" id="{A9A26004-C3DC-6505-6206-5A5330DA6C4B}"/>
                    </a:ext>
                  </a:extLst>
                </p:cNvPr>
                <p:cNvPicPr/>
                <p:nvPr/>
              </p:nvPicPr>
              <p:blipFill>
                <a:blip r:embed="rId159"/>
                <a:stretch>
                  <a:fillRect/>
                </a:stretch>
              </p:blipFill>
              <p:spPr>
                <a:xfrm>
                  <a:off x="1666823" y="2812521"/>
                  <a:ext cx="131040" cy="43200"/>
                </a:xfrm>
                <a:prstGeom prst="rect">
                  <a:avLst/>
                </a:prstGeom>
              </p:spPr>
            </p:pic>
          </mc:Fallback>
        </mc:AlternateContent>
        <mc:AlternateContent xmlns:mc="http://schemas.openxmlformats.org/markup-compatibility/2006">
          <mc:Choice xmlns:p14="http://schemas.microsoft.com/office/powerpoint/2010/main" Requires="p14">
            <p:contentPart p14:bwMode="auto" r:id="rId160">
              <p14:nvContentPartPr>
                <p14:cNvPr id="157" name="Ink 156">
                  <a:extLst>
                    <a:ext uri="{FF2B5EF4-FFF2-40B4-BE49-F238E27FC236}">
                      <a16:creationId xmlns:a16="http://schemas.microsoft.com/office/drawing/2014/main" id="{F4653A7D-9785-A44F-A26F-E7A522F94683}"/>
                    </a:ext>
                  </a:extLst>
                </p14:cNvPr>
                <p14:cNvContentPartPr/>
                <p14:nvPr/>
              </p14:nvContentPartPr>
              <p14:xfrm>
                <a:off x="1961663" y="2650881"/>
                <a:ext cx="159840" cy="142200"/>
              </p14:xfrm>
            </p:contentPart>
          </mc:Choice>
          <mc:Fallback>
            <p:pic>
              <p:nvPicPr>
                <p:cNvPr id="157" name="Ink 156">
                  <a:extLst>
                    <a:ext uri="{FF2B5EF4-FFF2-40B4-BE49-F238E27FC236}">
                      <a16:creationId xmlns:a16="http://schemas.microsoft.com/office/drawing/2014/main" id="{F4653A7D-9785-A44F-A26F-E7A522F94683}"/>
                    </a:ext>
                  </a:extLst>
                </p:cNvPr>
                <p:cNvPicPr/>
                <p:nvPr/>
              </p:nvPicPr>
              <p:blipFill>
                <a:blip r:embed="rId161"/>
                <a:stretch>
                  <a:fillRect/>
                </a:stretch>
              </p:blipFill>
              <p:spPr>
                <a:xfrm>
                  <a:off x="1952663" y="2641881"/>
                  <a:ext cx="177480" cy="159840"/>
                </a:xfrm>
                <a:prstGeom prst="rect">
                  <a:avLst/>
                </a:prstGeom>
              </p:spPr>
            </p:pic>
          </mc:Fallback>
        </mc:AlternateContent>
        <mc:AlternateContent xmlns:mc="http://schemas.openxmlformats.org/markup-compatibility/2006">
          <mc:Choice xmlns:p14="http://schemas.microsoft.com/office/powerpoint/2010/main" Requires="p14">
            <p:contentPart p14:bwMode="auto" r:id="rId162">
              <p14:nvContentPartPr>
                <p14:cNvPr id="158" name="Ink 157">
                  <a:extLst>
                    <a:ext uri="{FF2B5EF4-FFF2-40B4-BE49-F238E27FC236}">
                      <a16:creationId xmlns:a16="http://schemas.microsoft.com/office/drawing/2014/main" id="{C80902ED-11B0-CCA7-944A-2436AFA26139}"/>
                    </a:ext>
                  </a:extLst>
                </p14:cNvPr>
                <p14:cNvContentPartPr/>
                <p14:nvPr/>
              </p14:nvContentPartPr>
              <p14:xfrm>
                <a:off x="2180903" y="2513001"/>
                <a:ext cx="120240" cy="380160"/>
              </p14:xfrm>
            </p:contentPart>
          </mc:Choice>
          <mc:Fallback>
            <p:pic>
              <p:nvPicPr>
                <p:cNvPr id="158" name="Ink 157">
                  <a:extLst>
                    <a:ext uri="{FF2B5EF4-FFF2-40B4-BE49-F238E27FC236}">
                      <a16:creationId xmlns:a16="http://schemas.microsoft.com/office/drawing/2014/main" id="{C80902ED-11B0-CCA7-944A-2436AFA26139}"/>
                    </a:ext>
                  </a:extLst>
                </p:cNvPr>
                <p:cNvPicPr/>
                <p:nvPr/>
              </p:nvPicPr>
              <p:blipFill>
                <a:blip r:embed="rId163"/>
                <a:stretch>
                  <a:fillRect/>
                </a:stretch>
              </p:blipFill>
              <p:spPr>
                <a:xfrm>
                  <a:off x="2172263" y="2504361"/>
                  <a:ext cx="137880" cy="397800"/>
                </a:xfrm>
                <a:prstGeom prst="rect">
                  <a:avLst/>
                </a:prstGeom>
              </p:spPr>
            </p:pic>
          </mc:Fallback>
        </mc:AlternateContent>
        <mc:AlternateContent xmlns:mc="http://schemas.openxmlformats.org/markup-compatibility/2006">
          <mc:Choice xmlns:p14="http://schemas.microsoft.com/office/powerpoint/2010/main" Requires="p14">
            <p:contentPart p14:bwMode="auto" r:id="rId164">
              <p14:nvContentPartPr>
                <p14:cNvPr id="159" name="Ink 158">
                  <a:extLst>
                    <a:ext uri="{FF2B5EF4-FFF2-40B4-BE49-F238E27FC236}">
                      <a16:creationId xmlns:a16="http://schemas.microsoft.com/office/drawing/2014/main" id="{57AF2A94-189A-8D7A-0B45-3AD1F696095B}"/>
                    </a:ext>
                  </a:extLst>
                </p14:cNvPr>
                <p14:cNvContentPartPr/>
                <p14:nvPr/>
              </p14:nvContentPartPr>
              <p14:xfrm>
                <a:off x="2175143" y="2578881"/>
                <a:ext cx="227160" cy="219960"/>
              </p14:xfrm>
            </p:contentPart>
          </mc:Choice>
          <mc:Fallback>
            <p:pic>
              <p:nvPicPr>
                <p:cNvPr id="159" name="Ink 158">
                  <a:extLst>
                    <a:ext uri="{FF2B5EF4-FFF2-40B4-BE49-F238E27FC236}">
                      <a16:creationId xmlns:a16="http://schemas.microsoft.com/office/drawing/2014/main" id="{57AF2A94-189A-8D7A-0B45-3AD1F696095B}"/>
                    </a:ext>
                  </a:extLst>
                </p:cNvPr>
                <p:cNvPicPr/>
                <p:nvPr/>
              </p:nvPicPr>
              <p:blipFill>
                <a:blip r:embed="rId165"/>
                <a:stretch>
                  <a:fillRect/>
                </a:stretch>
              </p:blipFill>
              <p:spPr>
                <a:xfrm>
                  <a:off x="2166143" y="2570241"/>
                  <a:ext cx="244800" cy="237600"/>
                </a:xfrm>
                <a:prstGeom prst="rect">
                  <a:avLst/>
                </a:prstGeom>
              </p:spPr>
            </p:pic>
          </mc:Fallback>
        </mc:AlternateContent>
        <mc:AlternateContent xmlns:mc="http://schemas.openxmlformats.org/markup-compatibility/2006">
          <mc:Choice xmlns:p14="http://schemas.microsoft.com/office/powerpoint/2010/main" Requires="p14">
            <p:contentPart p14:bwMode="auto" r:id="rId166">
              <p14:nvContentPartPr>
                <p14:cNvPr id="160" name="Ink 159">
                  <a:extLst>
                    <a:ext uri="{FF2B5EF4-FFF2-40B4-BE49-F238E27FC236}">
                      <a16:creationId xmlns:a16="http://schemas.microsoft.com/office/drawing/2014/main" id="{B1D2D184-C856-3DBF-241E-463E3B917AF2}"/>
                    </a:ext>
                  </a:extLst>
                </p14:cNvPr>
                <p14:cNvContentPartPr/>
                <p14:nvPr/>
              </p14:nvContentPartPr>
              <p14:xfrm>
                <a:off x="2365943" y="2640441"/>
                <a:ext cx="190800" cy="136800"/>
              </p14:xfrm>
            </p:contentPart>
          </mc:Choice>
          <mc:Fallback>
            <p:pic>
              <p:nvPicPr>
                <p:cNvPr id="160" name="Ink 159">
                  <a:extLst>
                    <a:ext uri="{FF2B5EF4-FFF2-40B4-BE49-F238E27FC236}">
                      <a16:creationId xmlns:a16="http://schemas.microsoft.com/office/drawing/2014/main" id="{B1D2D184-C856-3DBF-241E-463E3B917AF2}"/>
                    </a:ext>
                  </a:extLst>
                </p:cNvPr>
                <p:cNvPicPr/>
                <p:nvPr/>
              </p:nvPicPr>
              <p:blipFill>
                <a:blip r:embed="rId167"/>
                <a:stretch>
                  <a:fillRect/>
                </a:stretch>
              </p:blipFill>
              <p:spPr>
                <a:xfrm>
                  <a:off x="2356943" y="2631441"/>
                  <a:ext cx="208440" cy="154440"/>
                </a:xfrm>
                <a:prstGeom prst="rect">
                  <a:avLst/>
                </a:prstGeom>
              </p:spPr>
            </p:pic>
          </mc:Fallback>
        </mc:AlternateContent>
        <mc:AlternateContent xmlns:mc="http://schemas.openxmlformats.org/markup-compatibility/2006">
          <mc:Choice xmlns:p14="http://schemas.microsoft.com/office/powerpoint/2010/main" Requires="p14">
            <p:contentPart p14:bwMode="auto" r:id="rId168">
              <p14:nvContentPartPr>
                <p14:cNvPr id="161" name="Ink 160">
                  <a:extLst>
                    <a:ext uri="{FF2B5EF4-FFF2-40B4-BE49-F238E27FC236}">
                      <a16:creationId xmlns:a16="http://schemas.microsoft.com/office/drawing/2014/main" id="{9F1D55BC-0E5B-0B18-1B41-CA1F7536F8F3}"/>
                    </a:ext>
                  </a:extLst>
                </p14:cNvPr>
                <p14:cNvContentPartPr/>
                <p14:nvPr/>
              </p14:nvContentPartPr>
              <p14:xfrm>
                <a:off x="2601383" y="2561601"/>
                <a:ext cx="129960" cy="180000"/>
              </p14:xfrm>
            </p:contentPart>
          </mc:Choice>
          <mc:Fallback>
            <p:pic>
              <p:nvPicPr>
                <p:cNvPr id="161" name="Ink 160">
                  <a:extLst>
                    <a:ext uri="{FF2B5EF4-FFF2-40B4-BE49-F238E27FC236}">
                      <a16:creationId xmlns:a16="http://schemas.microsoft.com/office/drawing/2014/main" id="{9F1D55BC-0E5B-0B18-1B41-CA1F7536F8F3}"/>
                    </a:ext>
                  </a:extLst>
                </p:cNvPr>
                <p:cNvPicPr/>
                <p:nvPr/>
              </p:nvPicPr>
              <p:blipFill>
                <a:blip r:embed="rId169"/>
                <a:stretch>
                  <a:fillRect/>
                </a:stretch>
              </p:blipFill>
              <p:spPr>
                <a:xfrm>
                  <a:off x="2592383" y="2552961"/>
                  <a:ext cx="147600" cy="197640"/>
                </a:xfrm>
                <a:prstGeom prst="rect">
                  <a:avLst/>
                </a:prstGeom>
              </p:spPr>
            </p:pic>
          </mc:Fallback>
        </mc:AlternateContent>
        <mc:AlternateContent xmlns:mc="http://schemas.openxmlformats.org/markup-compatibility/2006">
          <mc:Choice xmlns:p14="http://schemas.microsoft.com/office/powerpoint/2010/main" Requires="p14">
            <p:contentPart p14:bwMode="auto" r:id="rId170">
              <p14:nvContentPartPr>
                <p14:cNvPr id="162" name="Ink 161">
                  <a:extLst>
                    <a:ext uri="{FF2B5EF4-FFF2-40B4-BE49-F238E27FC236}">
                      <a16:creationId xmlns:a16="http://schemas.microsoft.com/office/drawing/2014/main" id="{D8D692F4-750B-4B05-44B9-B5C4B46D3A02}"/>
                    </a:ext>
                  </a:extLst>
                </p14:cNvPr>
                <p14:cNvContentPartPr/>
                <p14:nvPr/>
              </p14:nvContentPartPr>
              <p14:xfrm>
                <a:off x="2871383" y="2454681"/>
                <a:ext cx="90000" cy="278640"/>
              </p14:xfrm>
            </p:contentPart>
          </mc:Choice>
          <mc:Fallback>
            <p:pic>
              <p:nvPicPr>
                <p:cNvPr id="162" name="Ink 161">
                  <a:extLst>
                    <a:ext uri="{FF2B5EF4-FFF2-40B4-BE49-F238E27FC236}">
                      <a16:creationId xmlns:a16="http://schemas.microsoft.com/office/drawing/2014/main" id="{D8D692F4-750B-4B05-44B9-B5C4B46D3A02}"/>
                    </a:ext>
                  </a:extLst>
                </p:cNvPr>
                <p:cNvPicPr/>
                <p:nvPr/>
              </p:nvPicPr>
              <p:blipFill>
                <a:blip r:embed="rId171"/>
                <a:stretch>
                  <a:fillRect/>
                </a:stretch>
              </p:blipFill>
              <p:spPr>
                <a:xfrm>
                  <a:off x="2862383" y="2446041"/>
                  <a:ext cx="107640" cy="296280"/>
                </a:xfrm>
                <a:prstGeom prst="rect">
                  <a:avLst/>
                </a:prstGeom>
              </p:spPr>
            </p:pic>
          </mc:Fallback>
        </mc:AlternateContent>
        <mc:AlternateContent xmlns:mc="http://schemas.openxmlformats.org/markup-compatibility/2006">
          <mc:Choice xmlns:p14="http://schemas.microsoft.com/office/powerpoint/2010/main" Requires="p14">
            <p:contentPart p14:bwMode="auto" r:id="rId172">
              <p14:nvContentPartPr>
                <p14:cNvPr id="163" name="Ink 162">
                  <a:extLst>
                    <a:ext uri="{FF2B5EF4-FFF2-40B4-BE49-F238E27FC236}">
                      <a16:creationId xmlns:a16="http://schemas.microsoft.com/office/drawing/2014/main" id="{4F6D846E-AC21-860F-853E-208CC86C24BC}"/>
                    </a:ext>
                  </a:extLst>
                </p14:cNvPr>
                <p14:cNvContentPartPr/>
                <p14:nvPr/>
              </p14:nvContentPartPr>
              <p14:xfrm>
                <a:off x="3065423" y="2530641"/>
                <a:ext cx="16560" cy="150840"/>
              </p14:xfrm>
            </p:contentPart>
          </mc:Choice>
          <mc:Fallback>
            <p:pic>
              <p:nvPicPr>
                <p:cNvPr id="163" name="Ink 162">
                  <a:extLst>
                    <a:ext uri="{FF2B5EF4-FFF2-40B4-BE49-F238E27FC236}">
                      <a16:creationId xmlns:a16="http://schemas.microsoft.com/office/drawing/2014/main" id="{4F6D846E-AC21-860F-853E-208CC86C24BC}"/>
                    </a:ext>
                  </a:extLst>
                </p:cNvPr>
                <p:cNvPicPr/>
                <p:nvPr/>
              </p:nvPicPr>
              <p:blipFill>
                <a:blip r:embed="rId173"/>
                <a:stretch>
                  <a:fillRect/>
                </a:stretch>
              </p:blipFill>
              <p:spPr>
                <a:xfrm>
                  <a:off x="3056423" y="2522001"/>
                  <a:ext cx="34200" cy="168480"/>
                </a:xfrm>
                <a:prstGeom prst="rect">
                  <a:avLst/>
                </a:prstGeom>
              </p:spPr>
            </p:pic>
          </mc:Fallback>
        </mc:AlternateContent>
        <mc:AlternateContent xmlns:mc="http://schemas.openxmlformats.org/markup-compatibility/2006">
          <mc:Choice xmlns:p14="http://schemas.microsoft.com/office/powerpoint/2010/main" Requires="p14">
            <p:contentPart p14:bwMode="auto" r:id="rId174">
              <p14:nvContentPartPr>
                <p14:cNvPr id="164" name="Ink 163">
                  <a:extLst>
                    <a:ext uri="{FF2B5EF4-FFF2-40B4-BE49-F238E27FC236}">
                      <a16:creationId xmlns:a16="http://schemas.microsoft.com/office/drawing/2014/main" id="{C32A4424-1C55-E617-30D6-B28B7BA18465}"/>
                    </a:ext>
                  </a:extLst>
                </p14:cNvPr>
                <p14:cNvContentPartPr/>
                <p14:nvPr/>
              </p14:nvContentPartPr>
              <p14:xfrm>
                <a:off x="3081983" y="2412201"/>
                <a:ext cx="12600" cy="39240"/>
              </p14:xfrm>
            </p:contentPart>
          </mc:Choice>
          <mc:Fallback>
            <p:pic>
              <p:nvPicPr>
                <p:cNvPr id="164" name="Ink 163">
                  <a:extLst>
                    <a:ext uri="{FF2B5EF4-FFF2-40B4-BE49-F238E27FC236}">
                      <a16:creationId xmlns:a16="http://schemas.microsoft.com/office/drawing/2014/main" id="{C32A4424-1C55-E617-30D6-B28B7BA18465}"/>
                    </a:ext>
                  </a:extLst>
                </p:cNvPr>
                <p:cNvPicPr/>
                <p:nvPr/>
              </p:nvPicPr>
              <p:blipFill>
                <a:blip r:embed="rId175"/>
                <a:stretch>
                  <a:fillRect/>
                </a:stretch>
              </p:blipFill>
              <p:spPr>
                <a:xfrm>
                  <a:off x="3073343" y="2403561"/>
                  <a:ext cx="30240" cy="56880"/>
                </a:xfrm>
                <a:prstGeom prst="rect">
                  <a:avLst/>
                </a:prstGeom>
              </p:spPr>
            </p:pic>
          </mc:Fallback>
        </mc:AlternateContent>
        <mc:AlternateContent xmlns:mc="http://schemas.openxmlformats.org/markup-compatibility/2006">
          <mc:Choice xmlns:p14="http://schemas.microsoft.com/office/powerpoint/2010/main" Requires="p14">
            <p:contentPart p14:bwMode="auto" r:id="rId176">
              <p14:nvContentPartPr>
                <p14:cNvPr id="165" name="Ink 164">
                  <a:extLst>
                    <a:ext uri="{FF2B5EF4-FFF2-40B4-BE49-F238E27FC236}">
                      <a16:creationId xmlns:a16="http://schemas.microsoft.com/office/drawing/2014/main" id="{46CA9BE7-32A1-8DC5-C953-53201A6B0E22}"/>
                    </a:ext>
                  </a:extLst>
                </p14:cNvPr>
                <p14:cNvContentPartPr/>
                <p14:nvPr/>
              </p14:nvContentPartPr>
              <p14:xfrm>
                <a:off x="3157223" y="2512281"/>
                <a:ext cx="109080" cy="149400"/>
              </p14:xfrm>
            </p:contentPart>
          </mc:Choice>
          <mc:Fallback>
            <p:pic>
              <p:nvPicPr>
                <p:cNvPr id="165" name="Ink 164">
                  <a:extLst>
                    <a:ext uri="{FF2B5EF4-FFF2-40B4-BE49-F238E27FC236}">
                      <a16:creationId xmlns:a16="http://schemas.microsoft.com/office/drawing/2014/main" id="{46CA9BE7-32A1-8DC5-C953-53201A6B0E22}"/>
                    </a:ext>
                  </a:extLst>
                </p:cNvPr>
                <p:cNvPicPr/>
                <p:nvPr/>
              </p:nvPicPr>
              <p:blipFill>
                <a:blip r:embed="rId177"/>
                <a:stretch>
                  <a:fillRect/>
                </a:stretch>
              </p:blipFill>
              <p:spPr>
                <a:xfrm>
                  <a:off x="3148223" y="2503281"/>
                  <a:ext cx="126720" cy="167040"/>
                </a:xfrm>
                <a:prstGeom prst="rect">
                  <a:avLst/>
                </a:prstGeom>
              </p:spPr>
            </p:pic>
          </mc:Fallback>
        </mc:AlternateContent>
        <mc:AlternateContent xmlns:mc="http://schemas.openxmlformats.org/markup-compatibility/2006">
          <mc:Choice xmlns:p14="http://schemas.microsoft.com/office/powerpoint/2010/main" Requires="p14">
            <p:contentPart p14:bwMode="auto" r:id="rId178">
              <p14:nvContentPartPr>
                <p14:cNvPr id="166" name="Ink 165">
                  <a:extLst>
                    <a:ext uri="{FF2B5EF4-FFF2-40B4-BE49-F238E27FC236}">
                      <a16:creationId xmlns:a16="http://schemas.microsoft.com/office/drawing/2014/main" id="{115E2CDC-5BCF-09CD-E488-168D8A40788B}"/>
                    </a:ext>
                  </a:extLst>
                </p14:cNvPr>
                <p14:cNvContentPartPr/>
                <p14:nvPr/>
              </p14:nvContentPartPr>
              <p14:xfrm>
                <a:off x="3321023" y="2464761"/>
                <a:ext cx="106920" cy="276840"/>
              </p14:xfrm>
            </p:contentPart>
          </mc:Choice>
          <mc:Fallback>
            <p:pic>
              <p:nvPicPr>
                <p:cNvPr id="166" name="Ink 165">
                  <a:extLst>
                    <a:ext uri="{FF2B5EF4-FFF2-40B4-BE49-F238E27FC236}">
                      <a16:creationId xmlns:a16="http://schemas.microsoft.com/office/drawing/2014/main" id="{115E2CDC-5BCF-09CD-E488-168D8A40788B}"/>
                    </a:ext>
                  </a:extLst>
                </p:cNvPr>
                <p:cNvPicPr/>
                <p:nvPr/>
              </p:nvPicPr>
              <p:blipFill>
                <a:blip r:embed="rId179"/>
                <a:stretch>
                  <a:fillRect/>
                </a:stretch>
              </p:blipFill>
              <p:spPr>
                <a:xfrm>
                  <a:off x="3312383" y="2456121"/>
                  <a:ext cx="124560" cy="294480"/>
                </a:xfrm>
                <a:prstGeom prst="rect">
                  <a:avLst/>
                </a:prstGeom>
              </p:spPr>
            </p:pic>
          </mc:Fallback>
        </mc:AlternateContent>
        <mc:AlternateContent xmlns:mc="http://schemas.openxmlformats.org/markup-compatibility/2006">
          <mc:Choice xmlns:p14="http://schemas.microsoft.com/office/powerpoint/2010/main" Requires="p14">
            <p:contentPart p14:bwMode="auto" r:id="rId180">
              <p14:nvContentPartPr>
                <p14:cNvPr id="167" name="Ink 166">
                  <a:extLst>
                    <a:ext uri="{FF2B5EF4-FFF2-40B4-BE49-F238E27FC236}">
                      <a16:creationId xmlns:a16="http://schemas.microsoft.com/office/drawing/2014/main" id="{2B807C7A-7A81-FDC6-41DC-E28F586BDF0D}"/>
                    </a:ext>
                  </a:extLst>
                </p14:cNvPr>
                <p14:cNvContentPartPr/>
                <p14:nvPr/>
              </p14:nvContentPartPr>
              <p14:xfrm>
                <a:off x="3522623" y="2600121"/>
                <a:ext cx="40680" cy="84600"/>
              </p14:xfrm>
            </p:contentPart>
          </mc:Choice>
          <mc:Fallback>
            <p:pic>
              <p:nvPicPr>
                <p:cNvPr id="167" name="Ink 166">
                  <a:extLst>
                    <a:ext uri="{FF2B5EF4-FFF2-40B4-BE49-F238E27FC236}">
                      <a16:creationId xmlns:a16="http://schemas.microsoft.com/office/drawing/2014/main" id="{2B807C7A-7A81-FDC6-41DC-E28F586BDF0D}"/>
                    </a:ext>
                  </a:extLst>
                </p:cNvPr>
                <p:cNvPicPr/>
                <p:nvPr/>
              </p:nvPicPr>
              <p:blipFill>
                <a:blip r:embed="rId181"/>
                <a:stretch>
                  <a:fillRect/>
                </a:stretch>
              </p:blipFill>
              <p:spPr>
                <a:xfrm>
                  <a:off x="3513623" y="2591121"/>
                  <a:ext cx="58320" cy="102240"/>
                </a:xfrm>
                <a:prstGeom prst="rect">
                  <a:avLst/>
                </a:prstGeom>
              </p:spPr>
            </p:pic>
          </mc:Fallback>
        </mc:AlternateContent>
        <mc:AlternateContent xmlns:mc="http://schemas.openxmlformats.org/markup-compatibility/2006">
          <mc:Choice xmlns:p14="http://schemas.microsoft.com/office/powerpoint/2010/main" Requires="p14">
            <p:contentPart p14:bwMode="auto" r:id="rId182">
              <p14:nvContentPartPr>
                <p14:cNvPr id="168" name="Ink 167">
                  <a:extLst>
                    <a:ext uri="{FF2B5EF4-FFF2-40B4-BE49-F238E27FC236}">
                      <a16:creationId xmlns:a16="http://schemas.microsoft.com/office/drawing/2014/main" id="{444F1B14-9923-01D0-E6DC-B052F03DE6EE}"/>
                    </a:ext>
                  </a:extLst>
                </p14:cNvPr>
                <p14:cNvContentPartPr/>
                <p14:nvPr/>
              </p14:nvContentPartPr>
              <p14:xfrm>
                <a:off x="3745103" y="2384481"/>
                <a:ext cx="196200" cy="338400"/>
              </p14:xfrm>
            </p:contentPart>
          </mc:Choice>
          <mc:Fallback>
            <p:pic>
              <p:nvPicPr>
                <p:cNvPr id="168" name="Ink 167">
                  <a:extLst>
                    <a:ext uri="{FF2B5EF4-FFF2-40B4-BE49-F238E27FC236}">
                      <a16:creationId xmlns:a16="http://schemas.microsoft.com/office/drawing/2014/main" id="{444F1B14-9923-01D0-E6DC-B052F03DE6EE}"/>
                    </a:ext>
                  </a:extLst>
                </p:cNvPr>
                <p:cNvPicPr/>
                <p:nvPr/>
              </p:nvPicPr>
              <p:blipFill>
                <a:blip r:embed="rId183"/>
                <a:stretch>
                  <a:fillRect/>
                </a:stretch>
              </p:blipFill>
              <p:spPr>
                <a:xfrm>
                  <a:off x="3736463" y="2375481"/>
                  <a:ext cx="213840" cy="356040"/>
                </a:xfrm>
                <a:prstGeom prst="rect">
                  <a:avLst/>
                </a:prstGeom>
              </p:spPr>
            </p:pic>
          </mc:Fallback>
        </mc:AlternateContent>
        <mc:AlternateContent xmlns:mc="http://schemas.openxmlformats.org/markup-compatibility/2006">
          <mc:Choice xmlns:p14="http://schemas.microsoft.com/office/powerpoint/2010/main" Requires="p14">
            <p:contentPart p14:bwMode="auto" r:id="rId184">
              <p14:nvContentPartPr>
                <p14:cNvPr id="169" name="Ink 168">
                  <a:extLst>
                    <a:ext uri="{FF2B5EF4-FFF2-40B4-BE49-F238E27FC236}">
                      <a16:creationId xmlns:a16="http://schemas.microsoft.com/office/drawing/2014/main" id="{03E2FE14-3078-A33C-A6CC-3A7C05C7522E}"/>
                    </a:ext>
                  </a:extLst>
                </p14:cNvPr>
                <p14:cNvContentPartPr/>
                <p14:nvPr/>
              </p14:nvContentPartPr>
              <p14:xfrm>
                <a:off x="4005023" y="2344881"/>
                <a:ext cx="97560" cy="257400"/>
              </p14:xfrm>
            </p:contentPart>
          </mc:Choice>
          <mc:Fallback>
            <p:pic>
              <p:nvPicPr>
                <p:cNvPr id="169" name="Ink 168">
                  <a:extLst>
                    <a:ext uri="{FF2B5EF4-FFF2-40B4-BE49-F238E27FC236}">
                      <a16:creationId xmlns:a16="http://schemas.microsoft.com/office/drawing/2014/main" id="{03E2FE14-3078-A33C-A6CC-3A7C05C7522E}"/>
                    </a:ext>
                  </a:extLst>
                </p:cNvPr>
                <p:cNvPicPr/>
                <p:nvPr/>
              </p:nvPicPr>
              <p:blipFill>
                <a:blip r:embed="rId185"/>
                <a:stretch>
                  <a:fillRect/>
                </a:stretch>
              </p:blipFill>
              <p:spPr>
                <a:xfrm>
                  <a:off x="3996383" y="2335881"/>
                  <a:ext cx="115200" cy="275040"/>
                </a:xfrm>
                <a:prstGeom prst="rect">
                  <a:avLst/>
                </a:prstGeom>
              </p:spPr>
            </p:pic>
          </mc:Fallback>
        </mc:AlternateContent>
        <mc:AlternateContent xmlns:mc="http://schemas.openxmlformats.org/markup-compatibility/2006">
          <mc:Choice xmlns:p14="http://schemas.microsoft.com/office/powerpoint/2010/main" Requires="p14">
            <p:contentPart p14:bwMode="auto" r:id="rId186">
              <p14:nvContentPartPr>
                <p14:cNvPr id="187" name="Ink 186">
                  <a:extLst>
                    <a:ext uri="{FF2B5EF4-FFF2-40B4-BE49-F238E27FC236}">
                      <a16:creationId xmlns:a16="http://schemas.microsoft.com/office/drawing/2014/main" id="{BBF2500F-F5BE-F444-BE1C-F7F87C4D5C23}"/>
                    </a:ext>
                  </a:extLst>
                </p14:cNvPr>
                <p14:cNvContentPartPr/>
                <p14:nvPr/>
              </p14:nvContentPartPr>
              <p14:xfrm>
                <a:off x="1383503" y="3237681"/>
                <a:ext cx="157320" cy="213480"/>
              </p14:xfrm>
            </p:contentPart>
          </mc:Choice>
          <mc:Fallback>
            <p:pic>
              <p:nvPicPr>
                <p:cNvPr id="187" name="Ink 186">
                  <a:extLst>
                    <a:ext uri="{FF2B5EF4-FFF2-40B4-BE49-F238E27FC236}">
                      <a16:creationId xmlns:a16="http://schemas.microsoft.com/office/drawing/2014/main" id="{BBF2500F-F5BE-F444-BE1C-F7F87C4D5C23}"/>
                    </a:ext>
                  </a:extLst>
                </p:cNvPr>
                <p:cNvPicPr/>
                <p:nvPr/>
              </p:nvPicPr>
              <p:blipFill>
                <a:blip r:embed="rId187"/>
                <a:stretch>
                  <a:fillRect/>
                </a:stretch>
              </p:blipFill>
              <p:spPr>
                <a:xfrm>
                  <a:off x="1374503" y="3228681"/>
                  <a:ext cx="174960" cy="231120"/>
                </a:xfrm>
                <a:prstGeom prst="rect">
                  <a:avLst/>
                </a:prstGeom>
              </p:spPr>
            </p:pic>
          </mc:Fallback>
        </mc:AlternateContent>
        <mc:AlternateContent xmlns:mc="http://schemas.openxmlformats.org/markup-compatibility/2006">
          <mc:Choice xmlns:p14="http://schemas.microsoft.com/office/powerpoint/2010/main" Requires="p14">
            <p:contentPart p14:bwMode="auto" r:id="rId188">
              <p14:nvContentPartPr>
                <p14:cNvPr id="188" name="Ink 187">
                  <a:extLst>
                    <a:ext uri="{FF2B5EF4-FFF2-40B4-BE49-F238E27FC236}">
                      <a16:creationId xmlns:a16="http://schemas.microsoft.com/office/drawing/2014/main" id="{7BE5968A-C22B-1254-C185-CF12261C6055}"/>
                    </a:ext>
                  </a:extLst>
                </p14:cNvPr>
                <p14:cNvContentPartPr/>
                <p14:nvPr/>
              </p14:nvContentPartPr>
              <p14:xfrm>
                <a:off x="1579703" y="3297801"/>
                <a:ext cx="149760" cy="132480"/>
              </p14:xfrm>
            </p:contentPart>
          </mc:Choice>
          <mc:Fallback>
            <p:pic>
              <p:nvPicPr>
                <p:cNvPr id="188" name="Ink 187">
                  <a:extLst>
                    <a:ext uri="{FF2B5EF4-FFF2-40B4-BE49-F238E27FC236}">
                      <a16:creationId xmlns:a16="http://schemas.microsoft.com/office/drawing/2014/main" id="{7BE5968A-C22B-1254-C185-CF12261C6055}"/>
                    </a:ext>
                  </a:extLst>
                </p:cNvPr>
                <p:cNvPicPr/>
                <p:nvPr/>
              </p:nvPicPr>
              <p:blipFill>
                <a:blip r:embed="rId189"/>
                <a:stretch>
                  <a:fillRect/>
                </a:stretch>
              </p:blipFill>
              <p:spPr>
                <a:xfrm>
                  <a:off x="1570703" y="3289161"/>
                  <a:ext cx="167400" cy="150120"/>
                </a:xfrm>
                <a:prstGeom prst="rect">
                  <a:avLst/>
                </a:prstGeom>
              </p:spPr>
            </p:pic>
          </mc:Fallback>
        </mc:AlternateContent>
        <mc:AlternateContent xmlns:mc="http://schemas.openxmlformats.org/markup-compatibility/2006">
          <mc:Choice xmlns:p14="http://schemas.microsoft.com/office/powerpoint/2010/main" Requires="p14">
            <p:contentPart p14:bwMode="auto" r:id="rId190">
              <p14:nvContentPartPr>
                <p14:cNvPr id="189" name="Ink 188">
                  <a:extLst>
                    <a:ext uri="{FF2B5EF4-FFF2-40B4-BE49-F238E27FC236}">
                      <a16:creationId xmlns:a16="http://schemas.microsoft.com/office/drawing/2014/main" id="{488CDA86-6D9E-57A3-94CB-F6CD8AEC905A}"/>
                    </a:ext>
                  </a:extLst>
                </p14:cNvPr>
                <p14:cNvContentPartPr/>
                <p14:nvPr/>
              </p14:nvContentPartPr>
              <p14:xfrm>
                <a:off x="1776263" y="3214281"/>
                <a:ext cx="158400" cy="166680"/>
              </p14:xfrm>
            </p:contentPart>
          </mc:Choice>
          <mc:Fallback>
            <p:pic>
              <p:nvPicPr>
                <p:cNvPr id="189" name="Ink 188">
                  <a:extLst>
                    <a:ext uri="{FF2B5EF4-FFF2-40B4-BE49-F238E27FC236}">
                      <a16:creationId xmlns:a16="http://schemas.microsoft.com/office/drawing/2014/main" id="{488CDA86-6D9E-57A3-94CB-F6CD8AEC905A}"/>
                    </a:ext>
                  </a:extLst>
                </p:cNvPr>
                <p:cNvPicPr/>
                <p:nvPr/>
              </p:nvPicPr>
              <p:blipFill>
                <a:blip r:embed="rId191"/>
                <a:stretch>
                  <a:fillRect/>
                </a:stretch>
              </p:blipFill>
              <p:spPr>
                <a:xfrm>
                  <a:off x="1767623" y="3205281"/>
                  <a:ext cx="176040" cy="184320"/>
                </a:xfrm>
                <a:prstGeom prst="rect">
                  <a:avLst/>
                </a:prstGeom>
              </p:spPr>
            </p:pic>
          </mc:Fallback>
        </mc:AlternateContent>
        <mc:AlternateContent xmlns:mc="http://schemas.openxmlformats.org/markup-compatibility/2006">
          <mc:Choice xmlns:p14="http://schemas.microsoft.com/office/powerpoint/2010/main" Requires="p14">
            <p:contentPart p14:bwMode="auto" r:id="rId192">
              <p14:nvContentPartPr>
                <p14:cNvPr id="190" name="Ink 189">
                  <a:extLst>
                    <a:ext uri="{FF2B5EF4-FFF2-40B4-BE49-F238E27FC236}">
                      <a16:creationId xmlns:a16="http://schemas.microsoft.com/office/drawing/2014/main" id="{83A29AD3-1C24-A0B8-1FD5-93B080FC1AE4}"/>
                    </a:ext>
                  </a:extLst>
                </p14:cNvPr>
                <p14:cNvContentPartPr/>
                <p14:nvPr/>
              </p14:nvContentPartPr>
              <p14:xfrm>
                <a:off x="2047343" y="3194841"/>
                <a:ext cx="180720" cy="194040"/>
              </p14:xfrm>
            </p:contentPart>
          </mc:Choice>
          <mc:Fallback>
            <p:pic>
              <p:nvPicPr>
                <p:cNvPr id="190" name="Ink 189">
                  <a:extLst>
                    <a:ext uri="{FF2B5EF4-FFF2-40B4-BE49-F238E27FC236}">
                      <a16:creationId xmlns:a16="http://schemas.microsoft.com/office/drawing/2014/main" id="{83A29AD3-1C24-A0B8-1FD5-93B080FC1AE4}"/>
                    </a:ext>
                  </a:extLst>
                </p:cNvPr>
                <p:cNvPicPr/>
                <p:nvPr/>
              </p:nvPicPr>
              <p:blipFill>
                <a:blip r:embed="rId193"/>
                <a:stretch>
                  <a:fillRect/>
                </a:stretch>
              </p:blipFill>
              <p:spPr>
                <a:xfrm>
                  <a:off x="2038343" y="3186201"/>
                  <a:ext cx="198360" cy="211680"/>
                </a:xfrm>
                <a:prstGeom prst="rect">
                  <a:avLst/>
                </a:prstGeom>
              </p:spPr>
            </p:pic>
          </mc:Fallback>
        </mc:AlternateContent>
        <mc:AlternateContent xmlns:mc="http://schemas.openxmlformats.org/markup-compatibility/2006">
          <mc:Choice xmlns:p14="http://schemas.microsoft.com/office/powerpoint/2010/main" Requires="p14">
            <p:contentPart p14:bwMode="auto" r:id="rId194">
              <p14:nvContentPartPr>
                <p14:cNvPr id="191" name="Ink 190">
                  <a:extLst>
                    <a:ext uri="{FF2B5EF4-FFF2-40B4-BE49-F238E27FC236}">
                      <a16:creationId xmlns:a16="http://schemas.microsoft.com/office/drawing/2014/main" id="{D1F834C9-A4F9-808B-243D-6B40706134A7}"/>
                    </a:ext>
                  </a:extLst>
                </p14:cNvPr>
                <p14:cNvContentPartPr/>
                <p14:nvPr/>
              </p14:nvContentPartPr>
              <p14:xfrm>
                <a:off x="2225183" y="3025281"/>
                <a:ext cx="253440" cy="296640"/>
              </p14:xfrm>
            </p:contentPart>
          </mc:Choice>
          <mc:Fallback>
            <p:pic>
              <p:nvPicPr>
                <p:cNvPr id="191" name="Ink 190">
                  <a:extLst>
                    <a:ext uri="{FF2B5EF4-FFF2-40B4-BE49-F238E27FC236}">
                      <a16:creationId xmlns:a16="http://schemas.microsoft.com/office/drawing/2014/main" id="{D1F834C9-A4F9-808B-243D-6B40706134A7}"/>
                    </a:ext>
                  </a:extLst>
                </p:cNvPr>
                <p:cNvPicPr/>
                <p:nvPr/>
              </p:nvPicPr>
              <p:blipFill>
                <a:blip r:embed="rId195"/>
                <a:stretch>
                  <a:fillRect/>
                </a:stretch>
              </p:blipFill>
              <p:spPr>
                <a:xfrm>
                  <a:off x="2216543" y="3016281"/>
                  <a:ext cx="271080" cy="314280"/>
                </a:xfrm>
                <a:prstGeom prst="rect">
                  <a:avLst/>
                </a:prstGeom>
              </p:spPr>
            </p:pic>
          </mc:Fallback>
        </mc:AlternateContent>
        <mc:AlternateContent xmlns:mc="http://schemas.openxmlformats.org/markup-compatibility/2006">
          <mc:Choice xmlns:p14="http://schemas.microsoft.com/office/powerpoint/2010/main" Requires="p14">
            <p:contentPart p14:bwMode="auto" r:id="rId196">
              <p14:nvContentPartPr>
                <p14:cNvPr id="192" name="Ink 191">
                  <a:extLst>
                    <a:ext uri="{FF2B5EF4-FFF2-40B4-BE49-F238E27FC236}">
                      <a16:creationId xmlns:a16="http://schemas.microsoft.com/office/drawing/2014/main" id="{010FFE30-7633-C91C-417B-6CCE354BF63F}"/>
                    </a:ext>
                  </a:extLst>
                </p14:cNvPr>
                <p14:cNvContentPartPr/>
                <p14:nvPr/>
              </p14:nvContentPartPr>
              <p14:xfrm>
                <a:off x="2412743" y="3168921"/>
                <a:ext cx="144720" cy="42840"/>
              </p14:xfrm>
            </p:contentPart>
          </mc:Choice>
          <mc:Fallback>
            <p:pic>
              <p:nvPicPr>
                <p:cNvPr id="192" name="Ink 191">
                  <a:extLst>
                    <a:ext uri="{FF2B5EF4-FFF2-40B4-BE49-F238E27FC236}">
                      <a16:creationId xmlns:a16="http://schemas.microsoft.com/office/drawing/2014/main" id="{010FFE30-7633-C91C-417B-6CCE354BF63F}"/>
                    </a:ext>
                  </a:extLst>
                </p:cNvPr>
                <p:cNvPicPr/>
                <p:nvPr/>
              </p:nvPicPr>
              <p:blipFill>
                <a:blip r:embed="rId197"/>
                <a:stretch>
                  <a:fillRect/>
                </a:stretch>
              </p:blipFill>
              <p:spPr>
                <a:xfrm>
                  <a:off x="2404103" y="3160281"/>
                  <a:ext cx="162360" cy="60480"/>
                </a:xfrm>
                <a:prstGeom prst="rect">
                  <a:avLst/>
                </a:prstGeom>
              </p:spPr>
            </p:pic>
          </mc:Fallback>
        </mc:AlternateContent>
        <mc:AlternateContent xmlns:mc="http://schemas.openxmlformats.org/markup-compatibility/2006">
          <mc:Choice xmlns:p14="http://schemas.microsoft.com/office/powerpoint/2010/main" Requires="p14">
            <p:contentPart p14:bwMode="auto" r:id="rId198">
              <p14:nvContentPartPr>
                <p14:cNvPr id="193" name="Ink 192">
                  <a:extLst>
                    <a:ext uri="{FF2B5EF4-FFF2-40B4-BE49-F238E27FC236}">
                      <a16:creationId xmlns:a16="http://schemas.microsoft.com/office/drawing/2014/main" id="{3F2EF617-EA49-B78F-BEC1-35BDA0EE2770}"/>
                    </a:ext>
                  </a:extLst>
                </p14:cNvPr>
                <p14:cNvContentPartPr/>
                <p14:nvPr/>
              </p14:nvContentPartPr>
              <p14:xfrm>
                <a:off x="2698943" y="3015561"/>
                <a:ext cx="121680" cy="324000"/>
              </p14:xfrm>
            </p:contentPart>
          </mc:Choice>
          <mc:Fallback>
            <p:pic>
              <p:nvPicPr>
                <p:cNvPr id="193" name="Ink 192">
                  <a:extLst>
                    <a:ext uri="{FF2B5EF4-FFF2-40B4-BE49-F238E27FC236}">
                      <a16:creationId xmlns:a16="http://schemas.microsoft.com/office/drawing/2014/main" id="{3F2EF617-EA49-B78F-BEC1-35BDA0EE2770}"/>
                    </a:ext>
                  </a:extLst>
                </p:cNvPr>
                <p:cNvPicPr/>
                <p:nvPr/>
              </p:nvPicPr>
              <p:blipFill>
                <a:blip r:embed="rId199"/>
                <a:stretch>
                  <a:fillRect/>
                </a:stretch>
              </p:blipFill>
              <p:spPr>
                <a:xfrm>
                  <a:off x="2689943" y="3006921"/>
                  <a:ext cx="139320" cy="341640"/>
                </a:xfrm>
                <a:prstGeom prst="rect">
                  <a:avLst/>
                </a:prstGeom>
              </p:spPr>
            </p:pic>
          </mc:Fallback>
        </mc:AlternateContent>
        <mc:AlternateContent xmlns:mc="http://schemas.openxmlformats.org/markup-compatibility/2006">
          <mc:Choice xmlns:p14="http://schemas.microsoft.com/office/powerpoint/2010/main" Requires="p14">
            <p:contentPart p14:bwMode="auto" r:id="rId200">
              <p14:nvContentPartPr>
                <p14:cNvPr id="195" name="Ink 194">
                  <a:extLst>
                    <a:ext uri="{FF2B5EF4-FFF2-40B4-BE49-F238E27FC236}">
                      <a16:creationId xmlns:a16="http://schemas.microsoft.com/office/drawing/2014/main" id="{104FCEC4-F079-AA42-56F6-C97E6E2D091B}"/>
                    </a:ext>
                  </a:extLst>
                </p14:cNvPr>
                <p14:cNvContentPartPr/>
                <p14:nvPr/>
              </p14:nvContentPartPr>
              <p14:xfrm>
                <a:off x="2878583" y="3030321"/>
                <a:ext cx="265680" cy="216720"/>
              </p14:xfrm>
            </p:contentPart>
          </mc:Choice>
          <mc:Fallback>
            <p:pic>
              <p:nvPicPr>
                <p:cNvPr id="195" name="Ink 194">
                  <a:extLst>
                    <a:ext uri="{FF2B5EF4-FFF2-40B4-BE49-F238E27FC236}">
                      <a16:creationId xmlns:a16="http://schemas.microsoft.com/office/drawing/2014/main" id="{104FCEC4-F079-AA42-56F6-C97E6E2D091B}"/>
                    </a:ext>
                  </a:extLst>
                </p:cNvPr>
                <p:cNvPicPr/>
                <p:nvPr/>
              </p:nvPicPr>
              <p:blipFill>
                <a:blip r:embed="rId201"/>
                <a:stretch>
                  <a:fillRect/>
                </a:stretch>
              </p:blipFill>
              <p:spPr>
                <a:xfrm>
                  <a:off x="2869943" y="3021681"/>
                  <a:ext cx="283320" cy="234360"/>
                </a:xfrm>
                <a:prstGeom prst="rect">
                  <a:avLst/>
                </a:prstGeom>
              </p:spPr>
            </p:pic>
          </mc:Fallback>
        </mc:AlternateContent>
        <mc:AlternateContent xmlns:mc="http://schemas.openxmlformats.org/markup-compatibility/2006">
          <mc:Choice xmlns:p14="http://schemas.microsoft.com/office/powerpoint/2010/main" Requires="p14">
            <p:contentPart p14:bwMode="auto" r:id="rId202">
              <p14:nvContentPartPr>
                <p14:cNvPr id="196" name="Ink 195">
                  <a:extLst>
                    <a:ext uri="{FF2B5EF4-FFF2-40B4-BE49-F238E27FC236}">
                      <a16:creationId xmlns:a16="http://schemas.microsoft.com/office/drawing/2014/main" id="{62595947-C445-78CD-5EDE-81AA30A2BD54}"/>
                    </a:ext>
                  </a:extLst>
                </p14:cNvPr>
                <p14:cNvContentPartPr/>
                <p14:nvPr/>
              </p14:nvContentPartPr>
              <p14:xfrm>
                <a:off x="3249743" y="3150561"/>
                <a:ext cx="60840" cy="144720"/>
              </p14:xfrm>
            </p:contentPart>
          </mc:Choice>
          <mc:Fallback>
            <p:pic>
              <p:nvPicPr>
                <p:cNvPr id="196" name="Ink 195">
                  <a:extLst>
                    <a:ext uri="{FF2B5EF4-FFF2-40B4-BE49-F238E27FC236}">
                      <a16:creationId xmlns:a16="http://schemas.microsoft.com/office/drawing/2014/main" id="{62595947-C445-78CD-5EDE-81AA30A2BD54}"/>
                    </a:ext>
                  </a:extLst>
                </p:cNvPr>
                <p:cNvPicPr/>
                <p:nvPr/>
              </p:nvPicPr>
              <p:blipFill>
                <a:blip r:embed="rId203"/>
                <a:stretch>
                  <a:fillRect/>
                </a:stretch>
              </p:blipFill>
              <p:spPr>
                <a:xfrm>
                  <a:off x="3241103" y="3141921"/>
                  <a:ext cx="78480" cy="162360"/>
                </a:xfrm>
                <a:prstGeom prst="rect">
                  <a:avLst/>
                </a:prstGeom>
              </p:spPr>
            </p:pic>
          </mc:Fallback>
        </mc:AlternateContent>
        <mc:AlternateContent xmlns:mc="http://schemas.openxmlformats.org/markup-compatibility/2006">
          <mc:Choice xmlns:p14="http://schemas.microsoft.com/office/powerpoint/2010/main" Requires="p14">
            <p:contentPart p14:bwMode="auto" r:id="rId204">
              <p14:nvContentPartPr>
                <p14:cNvPr id="197" name="Ink 196">
                  <a:extLst>
                    <a:ext uri="{FF2B5EF4-FFF2-40B4-BE49-F238E27FC236}">
                      <a16:creationId xmlns:a16="http://schemas.microsoft.com/office/drawing/2014/main" id="{341FEB50-9AE0-1A1F-18F7-E8A1A8C9FDED}"/>
                    </a:ext>
                  </a:extLst>
                </p14:cNvPr>
                <p14:cNvContentPartPr/>
                <p14:nvPr/>
              </p14:nvContentPartPr>
              <p14:xfrm>
                <a:off x="3387983" y="2968401"/>
                <a:ext cx="367920" cy="218160"/>
              </p14:xfrm>
            </p:contentPart>
          </mc:Choice>
          <mc:Fallback>
            <p:pic>
              <p:nvPicPr>
                <p:cNvPr id="197" name="Ink 196">
                  <a:extLst>
                    <a:ext uri="{FF2B5EF4-FFF2-40B4-BE49-F238E27FC236}">
                      <a16:creationId xmlns:a16="http://schemas.microsoft.com/office/drawing/2014/main" id="{341FEB50-9AE0-1A1F-18F7-E8A1A8C9FDED}"/>
                    </a:ext>
                  </a:extLst>
                </p:cNvPr>
                <p:cNvPicPr/>
                <p:nvPr/>
              </p:nvPicPr>
              <p:blipFill>
                <a:blip r:embed="rId205"/>
                <a:stretch>
                  <a:fillRect/>
                </a:stretch>
              </p:blipFill>
              <p:spPr>
                <a:xfrm>
                  <a:off x="3379343" y="2959761"/>
                  <a:ext cx="385560" cy="235800"/>
                </a:xfrm>
                <a:prstGeom prst="rect">
                  <a:avLst/>
                </a:prstGeom>
              </p:spPr>
            </p:pic>
          </mc:Fallback>
        </mc:AlternateContent>
        <mc:AlternateContent xmlns:mc="http://schemas.openxmlformats.org/markup-compatibility/2006">
          <mc:Choice xmlns:p14="http://schemas.microsoft.com/office/powerpoint/2010/main" Requires="p14">
            <p:contentPart p14:bwMode="auto" r:id="rId206">
              <p14:nvContentPartPr>
                <p14:cNvPr id="198" name="Ink 197">
                  <a:extLst>
                    <a:ext uri="{FF2B5EF4-FFF2-40B4-BE49-F238E27FC236}">
                      <a16:creationId xmlns:a16="http://schemas.microsoft.com/office/drawing/2014/main" id="{E1812021-9201-8ED1-F147-2BFAEAC00F8F}"/>
                    </a:ext>
                  </a:extLst>
                </p14:cNvPr>
                <p14:cNvContentPartPr/>
                <p14:nvPr/>
              </p14:nvContentPartPr>
              <p14:xfrm>
                <a:off x="3817103" y="2933121"/>
                <a:ext cx="127440" cy="191880"/>
              </p14:xfrm>
            </p:contentPart>
          </mc:Choice>
          <mc:Fallback>
            <p:pic>
              <p:nvPicPr>
                <p:cNvPr id="198" name="Ink 197">
                  <a:extLst>
                    <a:ext uri="{FF2B5EF4-FFF2-40B4-BE49-F238E27FC236}">
                      <a16:creationId xmlns:a16="http://schemas.microsoft.com/office/drawing/2014/main" id="{E1812021-9201-8ED1-F147-2BFAEAC00F8F}"/>
                    </a:ext>
                  </a:extLst>
                </p:cNvPr>
                <p:cNvPicPr/>
                <p:nvPr/>
              </p:nvPicPr>
              <p:blipFill>
                <a:blip r:embed="rId207"/>
                <a:stretch>
                  <a:fillRect/>
                </a:stretch>
              </p:blipFill>
              <p:spPr>
                <a:xfrm>
                  <a:off x="3808103" y="2924121"/>
                  <a:ext cx="145080" cy="209520"/>
                </a:xfrm>
                <a:prstGeom prst="rect">
                  <a:avLst/>
                </a:prstGeom>
              </p:spPr>
            </p:pic>
          </mc:Fallback>
        </mc:AlternateContent>
        <mc:AlternateContent xmlns:mc="http://schemas.openxmlformats.org/markup-compatibility/2006">
          <mc:Choice xmlns:p14="http://schemas.microsoft.com/office/powerpoint/2010/main" Requires="p14">
            <p:contentPart p14:bwMode="auto" r:id="rId208">
              <p14:nvContentPartPr>
                <p14:cNvPr id="199" name="Ink 198">
                  <a:extLst>
                    <a:ext uri="{FF2B5EF4-FFF2-40B4-BE49-F238E27FC236}">
                      <a16:creationId xmlns:a16="http://schemas.microsoft.com/office/drawing/2014/main" id="{CF1E3BA5-BA6C-D15A-F837-606FB638E77B}"/>
                    </a:ext>
                  </a:extLst>
                </p14:cNvPr>
                <p14:cNvContentPartPr/>
                <p14:nvPr/>
              </p14:nvContentPartPr>
              <p14:xfrm>
                <a:off x="3949223" y="2936361"/>
                <a:ext cx="140040" cy="398520"/>
              </p14:xfrm>
            </p:contentPart>
          </mc:Choice>
          <mc:Fallback>
            <p:pic>
              <p:nvPicPr>
                <p:cNvPr id="199" name="Ink 198">
                  <a:extLst>
                    <a:ext uri="{FF2B5EF4-FFF2-40B4-BE49-F238E27FC236}">
                      <a16:creationId xmlns:a16="http://schemas.microsoft.com/office/drawing/2014/main" id="{CF1E3BA5-BA6C-D15A-F837-606FB638E77B}"/>
                    </a:ext>
                  </a:extLst>
                </p:cNvPr>
                <p:cNvPicPr/>
                <p:nvPr/>
              </p:nvPicPr>
              <p:blipFill>
                <a:blip r:embed="rId209"/>
                <a:stretch>
                  <a:fillRect/>
                </a:stretch>
              </p:blipFill>
              <p:spPr>
                <a:xfrm>
                  <a:off x="3940223" y="2927721"/>
                  <a:ext cx="157680" cy="416160"/>
                </a:xfrm>
                <a:prstGeom prst="rect">
                  <a:avLst/>
                </a:prstGeom>
              </p:spPr>
            </p:pic>
          </mc:Fallback>
        </mc:AlternateContent>
        <mc:AlternateContent xmlns:mc="http://schemas.openxmlformats.org/markup-compatibility/2006">
          <mc:Choice xmlns:p14="http://schemas.microsoft.com/office/powerpoint/2010/main" Requires="p14">
            <p:contentPart p14:bwMode="auto" r:id="rId210">
              <p14:nvContentPartPr>
                <p14:cNvPr id="200" name="Ink 199">
                  <a:extLst>
                    <a:ext uri="{FF2B5EF4-FFF2-40B4-BE49-F238E27FC236}">
                      <a16:creationId xmlns:a16="http://schemas.microsoft.com/office/drawing/2014/main" id="{BDDA3603-F011-0CDB-1CA5-79B46E8B3E21}"/>
                    </a:ext>
                  </a:extLst>
                </p14:cNvPr>
                <p14:cNvContentPartPr/>
                <p14:nvPr/>
              </p14:nvContentPartPr>
              <p14:xfrm>
                <a:off x="4151543" y="2896761"/>
                <a:ext cx="130320" cy="150840"/>
              </p14:xfrm>
            </p:contentPart>
          </mc:Choice>
          <mc:Fallback>
            <p:pic>
              <p:nvPicPr>
                <p:cNvPr id="200" name="Ink 199">
                  <a:extLst>
                    <a:ext uri="{FF2B5EF4-FFF2-40B4-BE49-F238E27FC236}">
                      <a16:creationId xmlns:a16="http://schemas.microsoft.com/office/drawing/2014/main" id="{BDDA3603-F011-0CDB-1CA5-79B46E8B3E21}"/>
                    </a:ext>
                  </a:extLst>
                </p:cNvPr>
                <p:cNvPicPr/>
                <p:nvPr/>
              </p:nvPicPr>
              <p:blipFill>
                <a:blip r:embed="rId211"/>
                <a:stretch>
                  <a:fillRect/>
                </a:stretch>
              </p:blipFill>
              <p:spPr>
                <a:xfrm>
                  <a:off x="4142543" y="2887761"/>
                  <a:ext cx="147960" cy="168480"/>
                </a:xfrm>
                <a:prstGeom prst="rect">
                  <a:avLst/>
                </a:prstGeom>
              </p:spPr>
            </p:pic>
          </mc:Fallback>
        </mc:AlternateContent>
        <mc:AlternateContent xmlns:mc="http://schemas.openxmlformats.org/markup-compatibility/2006">
          <mc:Choice xmlns:p14="http://schemas.microsoft.com/office/powerpoint/2010/main" Requires="p14">
            <p:contentPart p14:bwMode="auto" r:id="rId212">
              <p14:nvContentPartPr>
                <p14:cNvPr id="201" name="Ink 200">
                  <a:extLst>
                    <a:ext uri="{FF2B5EF4-FFF2-40B4-BE49-F238E27FC236}">
                      <a16:creationId xmlns:a16="http://schemas.microsoft.com/office/drawing/2014/main" id="{6B0DBF83-90DC-C963-9C50-149554800CB2}"/>
                    </a:ext>
                  </a:extLst>
                </p14:cNvPr>
                <p14:cNvContentPartPr/>
                <p14:nvPr/>
              </p14:nvContentPartPr>
              <p14:xfrm>
                <a:off x="4349543" y="2877681"/>
                <a:ext cx="19800" cy="178920"/>
              </p14:xfrm>
            </p:contentPart>
          </mc:Choice>
          <mc:Fallback>
            <p:pic>
              <p:nvPicPr>
                <p:cNvPr id="201" name="Ink 200">
                  <a:extLst>
                    <a:ext uri="{FF2B5EF4-FFF2-40B4-BE49-F238E27FC236}">
                      <a16:creationId xmlns:a16="http://schemas.microsoft.com/office/drawing/2014/main" id="{6B0DBF83-90DC-C963-9C50-149554800CB2}"/>
                    </a:ext>
                  </a:extLst>
                </p:cNvPr>
                <p:cNvPicPr/>
                <p:nvPr/>
              </p:nvPicPr>
              <p:blipFill>
                <a:blip r:embed="rId213"/>
                <a:stretch>
                  <a:fillRect/>
                </a:stretch>
              </p:blipFill>
              <p:spPr>
                <a:xfrm>
                  <a:off x="4340543" y="2869041"/>
                  <a:ext cx="37440" cy="196560"/>
                </a:xfrm>
                <a:prstGeom prst="rect">
                  <a:avLst/>
                </a:prstGeom>
              </p:spPr>
            </p:pic>
          </mc:Fallback>
        </mc:AlternateContent>
        <mc:AlternateContent xmlns:mc="http://schemas.openxmlformats.org/markup-compatibility/2006">
          <mc:Choice xmlns:p14="http://schemas.microsoft.com/office/powerpoint/2010/main" Requires="p14">
            <p:contentPart p14:bwMode="auto" r:id="rId214">
              <p14:nvContentPartPr>
                <p14:cNvPr id="202" name="Ink 201">
                  <a:extLst>
                    <a:ext uri="{FF2B5EF4-FFF2-40B4-BE49-F238E27FC236}">
                      <a16:creationId xmlns:a16="http://schemas.microsoft.com/office/drawing/2014/main" id="{10C564A0-9D35-AD6A-23C4-B8660DC3BB01}"/>
                    </a:ext>
                  </a:extLst>
                </p14:cNvPr>
                <p14:cNvContentPartPr/>
                <p14:nvPr/>
              </p14:nvContentPartPr>
              <p14:xfrm>
                <a:off x="4391663" y="2798481"/>
                <a:ext cx="162000" cy="300240"/>
              </p14:xfrm>
            </p:contentPart>
          </mc:Choice>
          <mc:Fallback>
            <p:pic>
              <p:nvPicPr>
                <p:cNvPr id="202" name="Ink 201">
                  <a:extLst>
                    <a:ext uri="{FF2B5EF4-FFF2-40B4-BE49-F238E27FC236}">
                      <a16:creationId xmlns:a16="http://schemas.microsoft.com/office/drawing/2014/main" id="{10C564A0-9D35-AD6A-23C4-B8660DC3BB01}"/>
                    </a:ext>
                  </a:extLst>
                </p:cNvPr>
                <p:cNvPicPr/>
                <p:nvPr/>
              </p:nvPicPr>
              <p:blipFill>
                <a:blip r:embed="rId215"/>
                <a:stretch>
                  <a:fillRect/>
                </a:stretch>
              </p:blipFill>
              <p:spPr>
                <a:xfrm>
                  <a:off x="4382663" y="2789841"/>
                  <a:ext cx="179640" cy="317880"/>
                </a:xfrm>
                <a:prstGeom prst="rect">
                  <a:avLst/>
                </a:prstGeom>
              </p:spPr>
            </p:pic>
          </mc:Fallback>
        </mc:AlternateContent>
        <mc:AlternateContent xmlns:mc="http://schemas.openxmlformats.org/markup-compatibility/2006">
          <mc:Choice xmlns:p14="http://schemas.microsoft.com/office/powerpoint/2010/main" Requires="p14">
            <p:contentPart p14:bwMode="auto" r:id="rId216">
              <p14:nvContentPartPr>
                <p14:cNvPr id="171" name="Ink 170">
                  <a:extLst>
                    <a:ext uri="{FF2B5EF4-FFF2-40B4-BE49-F238E27FC236}">
                      <a16:creationId xmlns:a16="http://schemas.microsoft.com/office/drawing/2014/main" id="{028CA7FC-FC18-890D-9EAE-141E2A11E64D}"/>
                    </a:ext>
                  </a:extLst>
                </p14:cNvPr>
                <p14:cNvContentPartPr/>
                <p14:nvPr/>
              </p14:nvContentPartPr>
              <p14:xfrm>
                <a:off x="684743" y="3201321"/>
                <a:ext cx="153360" cy="272880"/>
              </p14:xfrm>
            </p:contentPart>
          </mc:Choice>
          <mc:Fallback>
            <p:pic>
              <p:nvPicPr>
                <p:cNvPr id="171" name="Ink 170">
                  <a:extLst>
                    <a:ext uri="{FF2B5EF4-FFF2-40B4-BE49-F238E27FC236}">
                      <a16:creationId xmlns:a16="http://schemas.microsoft.com/office/drawing/2014/main" id="{028CA7FC-FC18-890D-9EAE-141E2A11E64D}"/>
                    </a:ext>
                  </a:extLst>
                </p:cNvPr>
                <p:cNvPicPr/>
                <p:nvPr/>
              </p:nvPicPr>
              <p:blipFill>
                <a:blip r:embed="rId217"/>
                <a:stretch>
                  <a:fillRect/>
                </a:stretch>
              </p:blipFill>
              <p:spPr>
                <a:xfrm>
                  <a:off x="676103" y="3192681"/>
                  <a:ext cx="171000" cy="290520"/>
                </a:xfrm>
                <a:prstGeom prst="rect">
                  <a:avLst/>
                </a:prstGeom>
              </p:spPr>
            </p:pic>
          </mc:Fallback>
        </mc:AlternateContent>
        <mc:AlternateContent xmlns:mc="http://schemas.openxmlformats.org/markup-compatibility/2006">
          <mc:Choice xmlns:p14="http://schemas.microsoft.com/office/powerpoint/2010/main" Requires="p14">
            <p:contentPart p14:bwMode="auto" r:id="rId218">
              <p14:nvContentPartPr>
                <p14:cNvPr id="172" name="Ink 171">
                  <a:extLst>
                    <a:ext uri="{FF2B5EF4-FFF2-40B4-BE49-F238E27FC236}">
                      <a16:creationId xmlns:a16="http://schemas.microsoft.com/office/drawing/2014/main" id="{6A31DD46-A71A-E774-AE21-2A59B27A87CD}"/>
                    </a:ext>
                  </a:extLst>
                </p14:cNvPr>
                <p14:cNvContentPartPr/>
                <p14:nvPr/>
              </p14:nvContentPartPr>
              <p14:xfrm>
                <a:off x="784823" y="3299961"/>
                <a:ext cx="195480" cy="74160"/>
              </p14:xfrm>
            </p:contentPart>
          </mc:Choice>
          <mc:Fallback>
            <p:pic>
              <p:nvPicPr>
                <p:cNvPr id="172" name="Ink 171">
                  <a:extLst>
                    <a:ext uri="{FF2B5EF4-FFF2-40B4-BE49-F238E27FC236}">
                      <a16:creationId xmlns:a16="http://schemas.microsoft.com/office/drawing/2014/main" id="{6A31DD46-A71A-E774-AE21-2A59B27A87CD}"/>
                    </a:ext>
                  </a:extLst>
                </p:cNvPr>
                <p:cNvPicPr/>
                <p:nvPr/>
              </p:nvPicPr>
              <p:blipFill>
                <a:blip r:embed="rId219"/>
                <a:stretch>
                  <a:fillRect/>
                </a:stretch>
              </p:blipFill>
              <p:spPr>
                <a:xfrm>
                  <a:off x="775823" y="3291321"/>
                  <a:ext cx="213120" cy="91800"/>
                </a:xfrm>
                <a:prstGeom prst="rect">
                  <a:avLst/>
                </a:prstGeom>
              </p:spPr>
            </p:pic>
          </mc:Fallback>
        </mc:AlternateContent>
        <mc:AlternateContent xmlns:mc="http://schemas.openxmlformats.org/markup-compatibility/2006">
          <mc:Choice xmlns:p14="http://schemas.microsoft.com/office/powerpoint/2010/main" Requires="p14">
            <p:contentPart p14:bwMode="auto" r:id="rId220">
              <p14:nvContentPartPr>
                <p14:cNvPr id="174" name="Ink 173">
                  <a:extLst>
                    <a:ext uri="{FF2B5EF4-FFF2-40B4-BE49-F238E27FC236}">
                      <a16:creationId xmlns:a16="http://schemas.microsoft.com/office/drawing/2014/main" id="{7BA16D07-DB1D-1F11-D495-7094D519717E}"/>
                    </a:ext>
                  </a:extLst>
                </p14:cNvPr>
                <p14:cNvContentPartPr/>
                <p14:nvPr/>
              </p14:nvContentPartPr>
              <p14:xfrm>
                <a:off x="1089023" y="3339201"/>
                <a:ext cx="64440" cy="36000"/>
              </p14:xfrm>
            </p:contentPart>
          </mc:Choice>
          <mc:Fallback>
            <p:pic>
              <p:nvPicPr>
                <p:cNvPr id="174" name="Ink 173">
                  <a:extLst>
                    <a:ext uri="{FF2B5EF4-FFF2-40B4-BE49-F238E27FC236}">
                      <a16:creationId xmlns:a16="http://schemas.microsoft.com/office/drawing/2014/main" id="{7BA16D07-DB1D-1F11-D495-7094D519717E}"/>
                    </a:ext>
                  </a:extLst>
                </p:cNvPr>
                <p:cNvPicPr/>
                <p:nvPr/>
              </p:nvPicPr>
              <p:blipFill>
                <a:blip r:embed="rId221"/>
                <a:stretch>
                  <a:fillRect/>
                </a:stretch>
              </p:blipFill>
              <p:spPr>
                <a:xfrm>
                  <a:off x="1080023" y="3330561"/>
                  <a:ext cx="82080" cy="53640"/>
                </a:xfrm>
                <a:prstGeom prst="rect">
                  <a:avLst/>
                </a:prstGeom>
              </p:spPr>
            </p:pic>
          </mc:Fallback>
        </mc:AlternateContent>
        <mc:AlternateContent xmlns:mc="http://schemas.openxmlformats.org/markup-compatibility/2006">
          <mc:Choice xmlns:p14="http://schemas.microsoft.com/office/powerpoint/2010/main" Requires="p14">
            <p:contentPart p14:bwMode="auto" r:id="rId222">
              <p14:nvContentPartPr>
                <p14:cNvPr id="175" name="Ink 174">
                  <a:extLst>
                    <a:ext uri="{FF2B5EF4-FFF2-40B4-BE49-F238E27FC236}">
                      <a16:creationId xmlns:a16="http://schemas.microsoft.com/office/drawing/2014/main" id="{58229F69-D8AB-B1AD-24AC-41C80F14F341}"/>
                    </a:ext>
                  </a:extLst>
                </p14:cNvPr>
                <p14:cNvContentPartPr/>
                <p14:nvPr/>
              </p14:nvContentPartPr>
              <p14:xfrm>
                <a:off x="1101623" y="3405801"/>
                <a:ext cx="45720" cy="31320"/>
              </p14:xfrm>
            </p:contentPart>
          </mc:Choice>
          <mc:Fallback>
            <p:pic>
              <p:nvPicPr>
                <p:cNvPr id="175" name="Ink 174">
                  <a:extLst>
                    <a:ext uri="{FF2B5EF4-FFF2-40B4-BE49-F238E27FC236}">
                      <a16:creationId xmlns:a16="http://schemas.microsoft.com/office/drawing/2014/main" id="{58229F69-D8AB-B1AD-24AC-41C80F14F341}"/>
                    </a:ext>
                  </a:extLst>
                </p:cNvPr>
                <p:cNvPicPr/>
                <p:nvPr/>
              </p:nvPicPr>
              <p:blipFill>
                <a:blip r:embed="rId223"/>
                <a:stretch>
                  <a:fillRect/>
                </a:stretch>
              </p:blipFill>
              <p:spPr>
                <a:xfrm>
                  <a:off x="1092623" y="3396801"/>
                  <a:ext cx="63360" cy="48960"/>
                </a:xfrm>
                <a:prstGeom prst="rect">
                  <a:avLst/>
                </a:prstGeom>
              </p:spPr>
            </p:pic>
          </mc:Fallback>
        </mc:AlternateContent>
        <mc:AlternateContent xmlns:mc="http://schemas.openxmlformats.org/markup-compatibility/2006">
          <mc:Choice xmlns:p14="http://schemas.microsoft.com/office/powerpoint/2010/main" Requires="p14">
            <p:contentPart p14:bwMode="auto" r:id="rId224">
              <p14:nvContentPartPr>
                <p14:cNvPr id="204" name="Ink 203">
                  <a:extLst>
                    <a:ext uri="{FF2B5EF4-FFF2-40B4-BE49-F238E27FC236}">
                      <a16:creationId xmlns:a16="http://schemas.microsoft.com/office/drawing/2014/main" id="{DBD2E330-48CF-94F1-29CE-D35F5FCC4674}"/>
                    </a:ext>
                  </a:extLst>
                </p14:cNvPr>
                <p14:cNvContentPartPr/>
                <p14:nvPr/>
              </p14:nvContentPartPr>
              <p14:xfrm>
                <a:off x="779063" y="3466641"/>
                <a:ext cx="137160" cy="34200"/>
              </p14:xfrm>
            </p:contentPart>
          </mc:Choice>
          <mc:Fallback>
            <p:pic>
              <p:nvPicPr>
                <p:cNvPr id="204" name="Ink 203">
                  <a:extLst>
                    <a:ext uri="{FF2B5EF4-FFF2-40B4-BE49-F238E27FC236}">
                      <a16:creationId xmlns:a16="http://schemas.microsoft.com/office/drawing/2014/main" id="{DBD2E330-48CF-94F1-29CE-D35F5FCC4674}"/>
                    </a:ext>
                  </a:extLst>
                </p:cNvPr>
                <p:cNvPicPr/>
                <p:nvPr/>
              </p:nvPicPr>
              <p:blipFill>
                <a:blip r:embed="rId225"/>
                <a:stretch>
                  <a:fillRect/>
                </a:stretch>
              </p:blipFill>
              <p:spPr>
                <a:xfrm>
                  <a:off x="770063" y="3458001"/>
                  <a:ext cx="154800" cy="51840"/>
                </a:xfrm>
                <a:prstGeom prst="rect">
                  <a:avLst/>
                </a:prstGeom>
              </p:spPr>
            </p:pic>
          </mc:Fallback>
        </mc:AlternateContent>
        <mc:AlternateContent xmlns:mc="http://schemas.openxmlformats.org/markup-compatibility/2006">
          <mc:Choice xmlns:p14="http://schemas.microsoft.com/office/powerpoint/2010/main" Requires="p14">
            <p:contentPart p14:bwMode="auto" r:id="rId226">
              <p14:nvContentPartPr>
                <p14:cNvPr id="206" name="Ink 205">
                  <a:extLst>
                    <a:ext uri="{FF2B5EF4-FFF2-40B4-BE49-F238E27FC236}">
                      <a16:creationId xmlns:a16="http://schemas.microsoft.com/office/drawing/2014/main" id="{C33D05BF-3822-1DDA-7E61-8D1ED07B2C12}"/>
                    </a:ext>
                  </a:extLst>
                </p14:cNvPr>
                <p14:cNvContentPartPr/>
                <p14:nvPr/>
              </p14:nvContentPartPr>
              <p14:xfrm>
                <a:off x="721103" y="3937881"/>
                <a:ext cx="10080" cy="9000"/>
              </p14:xfrm>
            </p:contentPart>
          </mc:Choice>
          <mc:Fallback>
            <p:pic>
              <p:nvPicPr>
                <p:cNvPr id="206" name="Ink 205">
                  <a:extLst>
                    <a:ext uri="{FF2B5EF4-FFF2-40B4-BE49-F238E27FC236}">
                      <a16:creationId xmlns:a16="http://schemas.microsoft.com/office/drawing/2014/main" id="{C33D05BF-3822-1DDA-7E61-8D1ED07B2C12}"/>
                    </a:ext>
                  </a:extLst>
                </p:cNvPr>
                <p:cNvPicPr/>
                <p:nvPr/>
              </p:nvPicPr>
              <p:blipFill>
                <a:blip r:embed="rId227"/>
                <a:stretch>
                  <a:fillRect/>
                </a:stretch>
              </p:blipFill>
              <p:spPr>
                <a:xfrm>
                  <a:off x="712463" y="3929241"/>
                  <a:ext cx="27720" cy="26640"/>
                </a:xfrm>
                <a:prstGeom prst="rect">
                  <a:avLst/>
                </a:prstGeom>
              </p:spPr>
            </p:pic>
          </mc:Fallback>
        </mc:AlternateContent>
        <mc:AlternateContent xmlns:mc="http://schemas.openxmlformats.org/markup-compatibility/2006">
          <mc:Choice xmlns:p14="http://schemas.microsoft.com/office/powerpoint/2010/main" Requires="p14">
            <p:contentPart p14:bwMode="auto" r:id="rId228">
              <p14:nvContentPartPr>
                <p14:cNvPr id="207" name="Ink 206">
                  <a:extLst>
                    <a:ext uri="{FF2B5EF4-FFF2-40B4-BE49-F238E27FC236}">
                      <a16:creationId xmlns:a16="http://schemas.microsoft.com/office/drawing/2014/main" id="{1260DCBB-D62E-DEA5-0193-DBB8A5D333D2}"/>
                    </a:ext>
                  </a:extLst>
                </p14:cNvPr>
                <p14:cNvContentPartPr/>
                <p14:nvPr/>
              </p14:nvContentPartPr>
              <p14:xfrm>
                <a:off x="627863" y="3883161"/>
                <a:ext cx="142560" cy="195120"/>
              </p14:xfrm>
            </p:contentPart>
          </mc:Choice>
          <mc:Fallback>
            <p:pic>
              <p:nvPicPr>
                <p:cNvPr id="207" name="Ink 206">
                  <a:extLst>
                    <a:ext uri="{FF2B5EF4-FFF2-40B4-BE49-F238E27FC236}">
                      <a16:creationId xmlns:a16="http://schemas.microsoft.com/office/drawing/2014/main" id="{1260DCBB-D62E-DEA5-0193-DBB8A5D333D2}"/>
                    </a:ext>
                  </a:extLst>
                </p:cNvPr>
                <p:cNvPicPr/>
                <p:nvPr/>
              </p:nvPicPr>
              <p:blipFill>
                <a:blip r:embed="rId229"/>
                <a:stretch>
                  <a:fillRect/>
                </a:stretch>
              </p:blipFill>
              <p:spPr>
                <a:xfrm>
                  <a:off x="619223" y="3874161"/>
                  <a:ext cx="160200" cy="212760"/>
                </a:xfrm>
                <a:prstGeom prst="rect">
                  <a:avLst/>
                </a:prstGeom>
              </p:spPr>
            </p:pic>
          </mc:Fallback>
        </mc:AlternateContent>
        <mc:AlternateContent xmlns:mc="http://schemas.openxmlformats.org/markup-compatibility/2006">
          <mc:Choice xmlns:p14="http://schemas.microsoft.com/office/powerpoint/2010/main" Requires="p14">
            <p:contentPart p14:bwMode="auto" r:id="rId230">
              <p14:nvContentPartPr>
                <p14:cNvPr id="208" name="Ink 207">
                  <a:extLst>
                    <a:ext uri="{FF2B5EF4-FFF2-40B4-BE49-F238E27FC236}">
                      <a16:creationId xmlns:a16="http://schemas.microsoft.com/office/drawing/2014/main" id="{3026A2C4-0276-9E2C-4829-DE4B92463B85}"/>
                    </a:ext>
                  </a:extLst>
                </p14:cNvPr>
                <p14:cNvContentPartPr/>
                <p14:nvPr/>
              </p14:nvContentPartPr>
              <p14:xfrm>
                <a:off x="817583" y="3812961"/>
                <a:ext cx="313920" cy="322200"/>
              </p14:xfrm>
            </p:contentPart>
          </mc:Choice>
          <mc:Fallback>
            <p:pic>
              <p:nvPicPr>
                <p:cNvPr id="208" name="Ink 207">
                  <a:extLst>
                    <a:ext uri="{FF2B5EF4-FFF2-40B4-BE49-F238E27FC236}">
                      <a16:creationId xmlns:a16="http://schemas.microsoft.com/office/drawing/2014/main" id="{3026A2C4-0276-9E2C-4829-DE4B92463B85}"/>
                    </a:ext>
                  </a:extLst>
                </p:cNvPr>
                <p:cNvPicPr/>
                <p:nvPr/>
              </p:nvPicPr>
              <p:blipFill>
                <a:blip r:embed="rId231"/>
                <a:stretch>
                  <a:fillRect/>
                </a:stretch>
              </p:blipFill>
              <p:spPr>
                <a:xfrm>
                  <a:off x="808943" y="3804321"/>
                  <a:ext cx="331560" cy="339840"/>
                </a:xfrm>
                <a:prstGeom prst="rect">
                  <a:avLst/>
                </a:prstGeom>
              </p:spPr>
            </p:pic>
          </mc:Fallback>
        </mc:AlternateContent>
        <mc:AlternateContent xmlns:mc="http://schemas.openxmlformats.org/markup-compatibility/2006">
          <mc:Choice xmlns:p14="http://schemas.microsoft.com/office/powerpoint/2010/main" Requires="p14">
            <p:contentPart p14:bwMode="auto" r:id="rId232">
              <p14:nvContentPartPr>
                <p14:cNvPr id="209" name="Ink 208">
                  <a:extLst>
                    <a:ext uri="{FF2B5EF4-FFF2-40B4-BE49-F238E27FC236}">
                      <a16:creationId xmlns:a16="http://schemas.microsoft.com/office/drawing/2014/main" id="{97CE42D5-E21F-8A2D-1FE7-1C8F77F55340}"/>
                    </a:ext>
                  </a:extLst>
                </p14:cNvPr>
                <p14:cNvContentPartPr/>
                <p14:nvPr/>
              </p14:nvContentPartPr>
              <p14:xfrm>
                <a:off x="1188743" y="3673641"/>
                <a:ext cx="197640" cy="270360"/>
              </p14:xfrm>
            </p:contentPart>
          </mc:Choice>
          <mc:Fallback>
            <p:pic>
              <p:nvPicPr>
                <p:cNvPr id="209" name="Ink 208">
                  <a:extLst>
                    <a:ext uri="{FF2B5EF4-FFF2-40B4-BE49-F238E27FC236}">
                      <a16:creationId xmlns:a16="http://schemas.microsoft.com/office/drawing/2014/main" id="{97CE42D5-E21F-8A2D-1FE7-1C8F77F55340}"/>
                    </a:ext>
                  </a:extLst>
                </p:cNvPr>
                <p:cNvPicPr/>
                <p:nvPr/>
              </p:nvPicPr>
              <p:blipFill>
                <a:blip r:embed="rId233"/>
                <a:stretch>
                  <a:fillRect/>
                </a:stretch>
              </p:blipFill>
              <p:spPr>
                <a:xfrm>
                  <a:off x="1179743" y="3665001"/>
                  <a:ext cx="215280" cy="288000"/>
                </a:xfrm>
                <a:prstGeom prst="rect">
                  <a:avLst/>
                </a:prstGeom>
              </p:spPr>
            </p:pic>
          </mc:Fallback>
        </mc:AlternateContent>
        <mc:AlternateContent xmlns:mc="http://schemas.openxmlformats.org/markup-compatibility/2006">
          <mc:Choice xmlns:p14="http://schemas.microsoft.com/office/powerpoint/2010/main" Requires="p14">
            <p:contentPart p14:bwMode="auto" r:id="rId234">
              <p14:nvContentPartPr>
                <p14:cNvPr id="210" name="Ink 209">
                  <a:extLst>
                    <a:ext uri="{FF2B5EF4-FFF2-40B4-BE49-F238E27FC236}">
                      <a16:creationId xmlns:a16="http://schemas.microsoft.com/office/drawing/2014/main" id="{81712A47-92A5-7F2C-8B23-E9F2E6B3B5F3}"/>
                    </a:ext>
                  </a:extLst>
                </p14:cNvPr>
                <p14:cNvContentPartPr/>
                <p14:nvPr/>
              </p14:nvContentPartPr>
              <p14:xfrm>
                <a:off x="1336343" y="3809361"/>
                <a:ext cx="77400" cy="50040"/>
              </p14:xfrm>
            </p:contentPart>
          </mc:Choice>
          <mc:Fallback>
            <p:pic>
              <p:nvPicPr>
                <p:cNvPr id="210" name="Ink 209">
                  <a:extLst>
                    <a:ext uri="{FF2B5EF4-FFF2-40B4-BE49-F238E27FC236}">
                      <a16:creationId xmlns:a16="http://schemas.microsoft.com/office/drawing/2014/main" id="{81712A47-92A5-7F2C-8B23-E9F2E6B3B5F3}"/>
                    </a:ext>
                  </a:extLst>
                </p:cNvPr>
                <p:cNvPicPr/>
                <p:nvPr/>
              </p:nvPicPr>
              <p:blipFill>
                <a:blip r:embed="rId235"/>
                <a:stretch>
                  <a:fillRect/>
                </a:stretch>
              </p:blipFill>
              <p:spPr>
                <a:xfrm>
                  <a:off x="1327343" y="3800721"/>
                  <a:ext cx="95040" cy="67680"/>
                </a:xfrm>
                <a:prstGeom prst="rect">
                  <a:avLst/>
                </a:prstGeom>
              </p:spPr>
            </p:pic>
          </mc:Fallback>
        </mc:AlternateContent>
        <mc:AlternateContent xmlns:mc="http://schemas.openxmlformats.org/markup-compatibility/2006">
          <mc:Choice xmlns:p14="http://schemas.microsoft.com/office/powerpoint/2010/main" Requires="p14">
            <p:contentPart p14:bwMode="auto" r:id="rId236">
              <p14:nvContentPartPr>
                <p14:cNvPr id="211" name="Ink 210">
                  <a:extLst>
                    <a:ext uri="{FF2B5EF4-FFF2-40B4-BE49-F238E27FC236}">
                      <a16:creationId xmlns:a16="http://schemas.microsoft.com/office/drawing/2014/main" id="{BFF15962-EA05-FE90-68C0-2651EA0A328F}"/>
                    </a:ext>
                  </a:extLst>
                </p14:cNvPr>
                <p14:cNvContentPartPr/>
                <p14:nvPr/>
              </p14:nvContentPartPr>
              <p14:xfrm>
                <a:off x="1620383" y="3775881"/>
                <a:ext cx="82440" cy="120240"/>
              </p14:xfrm>
            </p:contentPart>
          </mc:Choice>
          <mc:Fallback>
            <p:pic>
              <p:nvPicPr>
                <p:cNvPr id="211" name="Ink 210">
                  <a:extLst>
                    <a:ext uri="{FF2B5EF4-FFF2-40B4-BE49-F238E27FC236}">
                      <a16:creationId xmlns:a16="http://schemas.microsoft.com/office/drawing/2014/main" id="{BFF15962-EA05-FE90-68C0-2651EA0A328F}"/>
                    </a:ext>
                  </a:extLst>
                </p:cNvPr>
                <p:cNvPicPr/>
                <p:nvPr/>
              </p:nvPicPr>
              <p:blipFill>
                <a:blip r:embed="rId237"/>
                <a:stretch>
                  <a:fillRect/>
                </a:stretch>
              </p:blipFill>
              <p:spPr>
                <a:xfrm>
                  <a:off x="1611743" y="3767241"/>
                  <a:ext cx="100080" cy="137880"/>
                </a:xfrm>
                <a:prstGeom prst="rect">
                  <a:avLst/>
                </a:prstGeom>
              </p:spPr>
            </p:pic>
          </mc:Fallback>
        </mc:AlternateContent>
        <mc:AlternateContent xmlns:mc="http://schemas.openxmlformats.org/markup-compatibility/2006">
          <mc:Choice xmlns:p14="http://schemas.microsoft.com/office/powerpoint/2010/main" Requires="p14">
            <p:contentPart p14:bwMode="auto" r:id="rId238">
              <p14:nvContentPartPr>
                <p14:cNvPr id="213" name="Ink 212">
                  <a:extLst>
                    <a:ext uri="{FF2B5EF4-FFF2-40B4-BE49-F238E27FC236}">
                      <a16:creationId xmlns:a16="http://schemas.microsoft.com/office/drawing/2014/main" id="{DA3F8C22-1687-8B13-615A-5B388E504A79}"/>
                    </a:ext>
                  </a:extLst>
                </p14:cNvPr>
                <p14:cNvContentPartPr/>
                <p14:nvPr/>
              </p14:nvContentPartPr>
              <p14:xfrm>
                <a:off x="1926743" y="3641601"/>
                <a:ext cx="581400" cy="259920"/>
              </p14:xfrm>
            </p:contentPart>
          </mc:Choice>
          <mc:Fallback>
            <p:pic>
              <p:nvPicPr>
                <p:cNvPr id="213" name="Ink 212">
                  <a:extLst>
                    <a:ext uri="{FF2B5EF4-FFF2-40B4-BE49-F238E27FC236}">
                      <a16:creationId xmlns:a16="http://schemas.microsoft.com/office/drawing/2014/main" id="{DA3F8C22-1687-8B13-615A-5B388E504A79}"/>
                    </a:ext>
                  </a:extLst>
                </p:cNvPr>
                <p:cNvPicPr/>
                <p:nvPr/>
              </p:nvPicPr>
              <p:blipFill>
                <a:blip r:embed="rId239"/>
                <a:stretch>
                  <a:fillRect/>
                </a:stretch>
              </p:blipFill>
              <p:spPr>
                <a:xfrm>
                  <a:off x="1918103" y="3632961"/>
                  <a:ext cx="599040" cy="277560"/>
                </a:xfrm>
                <a:prstGeom prst="rect">
                  <a:avLst/>
                </a:prstGeom>
              </p:spPr>
            </p:pic>
          </mc:Fallback>
        </mc:AlternateContent>
        <mc:AlternateContent xmlns:mc="http://schemas.openxmlformats.org/markup-compatibility/2006">
          <mc:Choice xmlns:p14="http://schemas.microsoft.com/office/powerpoint/2010/main" Requires="p14">
            <p:contentPart p14:bwMode="auto" r:id="rId240">
              <p14:nvContentPartPr>
                <p14:cNvPr id="214" name="Ink 213">
                  <a:extLst>
                    <a:ext uri="{FF2B5EF4-FFF2-40B4-BE49-F238E27FC236}">
                      <a16:creationId xmlns:a16="http://schemas.microsoft.com/office/drawing/2014/main" id="{109486F6-CC03-484C-3D63-3D46707D79F9}"/>
                    </a:ext>
                  </a:extLst>
                </p14:cNvPr>
                <p14:cNvContentPartPr/>
                <p14:nvPr/>
              </p14:nvContentPartPr>
              <p14:xfrm>
                <a:off x="2625863" y="3473481"/>
                <a:ext cx="428040" cy="314280"/>
              </p14:xfrm>
            </p:contentPart>
          </mc:Choice>
          <mc:Fallback>
            <p:pic>
              <p:nvPicPr>
                <p:cNvPr id="214" name="Ink 213">
                  <a:extLst>
                    <a:ext uri="{FF2B5EF4-FFF2-40B4-BE49-F238E27FC236}">
                      <a16:creationId xmlns:a16="http://schemas.microsoft.com/office/drawing/2014/main" id="{109486F6-CC03-484C-3D63-3D46707D79F9}"/>
                    </a:ext>
                  </a:extLst>
                </p:cNvPr>
                <p:cNvPicPr/>
                <p:nvPr/>
              </p:nvPicPr>
              <p:blipFill>
                <a:blip r:embed="rId241"/>
                <a:stretch>
                  <a:fillRect/>
                </a:stretch>
              </p:blipFill>
              <p:spPr>
                <a:xfrm>
                  <a:off x="2617223" y="3464841"/>
                  <a:ext cx="445680" cy="331920"/>
                </a:xfrm>
                <a:prstGeom prst="rect">
                  <a:avLst/>
                </a:prstGeom>
              </p:spPr>
            </p:pic>
          </mc:Fallback>
        </mc:AlternateContent>
        <mc:AlternateContent xmlns:mc="http://schemas.openxmlformats.org/markup-compatibility/2006">
          <mc:Choice xmlns:p14="http://schemas.microsoft.com/office/powerpoint/2010/main" Requires="p14">
            <p:contentPart p14:bwMode="auto" r:id="rId242">
              <p14:nvContentPartPr>
                <p14:cNvPr id="215" name="Ink 214">
                  <a:extLst>
                    <a:ext uri="{FF2B5EF4-FFF2-40B4-BE49-F238E27FC236}">
                      <a16:creationId xmlns:a16="http://schemas.microsoft.com/office/drawing/2014/main" id="{8B43B0D1-A1FF-0841-B01A-8082401CB174}"/>
                    </a:ext>
                  </a:extLst>
                </p14:cNvPr>
                <p14:cNvContentPartPr/>
                <p14:nvPr/>
              </p14:nvContentPartPr>
              <p14:xfrm>
                <a:off x="2994863" y="3611001"/>
                <a:ext cx="143280" cy="11880"/>
              </p14:xfrm>
            </p:contentPart>
          </mc:Choice>
          <mc:Fallback>
            <p:pic>
              <p:nvPicPr>
                <p:cNvPr id="215" name="Ink 214">
                  <a:extLst>
                    <a:ext uri="{FF2B5EF4-FFF2-40B4-BE49-F238E27FC236}">
                      <a16:creationId xmlns:a16="http://schemas.microsoft.com/office/drawing/2014/main" id="{8B43B0D1-A1FF-0841-B01A-8082401CB174}"/>
                    </a:ext>
                  </a:extLst>
                </p:cNvPr>
                <p:cNvPicPr/>
                <p:nvPr/>
              </p:nvPicPr>
              <p:blipFill>
                <a:blip r:embed="rId243"/>
                <a:stretch>
                  <a:fillRect/>
                </a:stretch>
              </p:blipFill>
              <p:spPr>
                <a:xfrm>
                  <a:off x="2986223" y="3602001"/>
                  <a:ext cx="160920" cy="29520"/>
                </a:xfrm>
                <a:prstGeom prst="rect">
                  <a:avLst/>
                </a:prstGeom>
              </p:spPr>
            </p:pic>
          </mc:Fallback>
        </mc:AlternateContent>
        <mc:AlternateContent xmlns:mc="http://schemas.openxmlformats.org/markup-compatibility/2006">
          <mc:Choice xmlns:p14="http://schemas.microsoft.com/office/powerpoint/2010/main" Requires="p14">
            <p:contentPart p14:bwMode="auto" r:id="rId244">
              <p14:nvContentPartPr>
                <p14:cNvPr id="216" name="Ink 215">
                  <a:extLst>
                    <a:ext uri="{FF2B5EF4-FFF2-40B4-BE49-F238E27FC236}">
                      <a16:creationId xmlns:a16="http://schemas.microsoft.com/office/drawing/2014/main" id="{D0924E69-BFD3-C3B6-5F3B-616D5B2F6F00}"/>
                    </a:ext>
                  </a:extLst>
                </p14:cNvPr>
                <p14:cNvContentPartPr/>
                <p14:nvPr/>
              </p14:nvContentPartPr>
              <p14:xfrm>
                <a:off x="3290783" y="3472761"/>
                <a:ext cx="93600" cy="255960"/>
              </p14:xfrm>
            </p:contentPart>
          </mc:Choice>
          <mc:Fallback>
            <p:pic>
              <p:nvPicPr>
                <p:cNvPr id="216" name="Ink 215">
                  <a:extLst>
                    <a:ext uri="{FF2B5EF4-FFF2-40B4-BE49-F238E27FC236}">
                      <a16:creationId xmlns:a16="http://schemas.microsoft.com/office/drawing/2014/main" id="{D0924E69-BFD3-C3B6-5F3B-616D5B2F6F00}"/>
                    </a:ext>
                  </a:extLst>
                </p:cNvPr>
                <p:cNvPicPr/>
                <p:nvPr/>
              </p:nvPicPr>
              <p:blipFill>
                <a:blip r:embed="rId245"/>
                <a:stretch>
                  <a:fillRect/>
                </a:stretch>
              </p:blipFill>
              <p:spPr>
                <a:xfrm>
                  <a:off x="3281783" y="3464121"/>
                  <a:ext cx="111240" cy="273600"/>
                </a:xfrm>
                <a:prstGeom prst="rect">
                  <a:avLst/>
                </a:prstGeom>
              </p:spPr>
            </p:pic>
          </mc:Fallback>
        </mc:AlternateContent>
        <mc:AlternateContent xmlns:mc="http://schemas.openxmlformats.org/markup-compatibility/2006">
          <mc:Choice xmlns:p14="http://schemas.microsoft.com/office/powerpoint/2010/main" Requires="p14">
            <p:contentPart p14:bwMode="auto" r:id="rId246">
              <p14:nvContentPartPr>
                <p14:cNvPr id="218" name="Ink 217">
                  <a:extLst>
                    <a:ext uri="{FF2B5EF4-FFF2-40B4-BE49-F238E27FC236}">
                      <a16:creationId xmlns:a16="http://schemas.microsoft.com/office/drawing/2014/main" id="{EE540198-16F1-0145-D7E3-841823EEF8C5}"/>
                    </a:ext>
                  </a:extLst>
                </p14:cNvPr>
                <p14:cNvContentPartPr/>
                <p14:nvPr/>
              </p14:nvContentPartPr>
              <p14:xfrm>
                <a:off x="3462503" y="3407241"/>
                <a:ext cx="196560" cy="227520"/>
              </p14:xfrm>
            </p:contentPart>
          </mc:Choice>
          <mc:Fallback>
            <p:pic>
              <p:nvPicPr>
                <p:cNvPr id="218" name="Ink 217">
                  <a:extLst>
                    <a:ext uri="{FF2B5EF4-FFF2-40B4-BE49-F238E27FC236}">
                      <a16:creationId xmlns:a16="http://schemas.microsoft.com/office/drawing/2014/main" id="{EE540198-16F1-0145-D7E3-841823EEF8C5}"/>
                    </a:ext>
                  </a:extLst>
                </p:cNvPr>
                <p:cNvPicPr/>
                <p:nvPr/>
              </p:nvPicPr>
              <p:blipFill>
                <a:blip r:embed="rId247"/>
                <a:stretch>
                  <a:fillRect/>
                </a:stretch>
              </p:blipFill>
              <p:spPr>
                <a:xfrm>
                  <a:off x="3453863" y="3398601"/>
                  <a:ext cx="214200" cy="245160"/>
                </a:xfrm>
                <a:prstGeom prst="rect">
                  <a:avLst/>
                </a:prstGeom>
              </p:spPr>
            </p:pic>
          </mc:Fallback>
        </mc:AlternateContent>
        <mc:AlternateContent xmlns:mc="http://schemas.openxmlformats.org/markup-compatibility/2006">
          <mc:Choice xmlns:p14="http://schemas.microsoft.com/office/powerpoint/2010/main" Requires="p14">
            <p:contentPart p14:bwMode="auto" r:id="rId248">
              <p14:nvContentPartPr>
                <p14:cNvPr id="219" name="Ink 218">
                  <a:extLst>
                    <a:ext uri="{FF2B5EF4-FFF2-40B4-BE49-F238E27FC236}">
                      <a16:creationId xmlns:a16="http://schemas.microsoft.com/office/drawing/2014/main" id="{FB948A4E-E00E-A246-8DB2-1B8FE920B5FF}"/>
                    </a:ext>
                  </a:extLst>
                </p14:cNvPr>
                <p14:cNvContentPartPr/>
                <p14:nvPr/>
              </p14:nvContentPartPr>
              <p14:xfrm>
                <a:off x="3499943" y="3528561"/>
                <a:ext cx="110880" cy="16560"/>
              </p14:xfrm>
            </p:contentPart>
          </mc:Choice>
          <mc:Fallback>
            <p:pic>
              <p:nvPicPr>
                <p:cNvPr id="219" name="Ink 218">
                  <a:extLst>
                    <a:ext uri="{FF2B5EF4-FFF2-40B4-BE49-F238E27FC236}">
                      <a16:creationId xmlns:a16="http://schemas.microsoft.com/office/drawing/2014/main" id="{FB948A4E-E00E-A246-8DB2-1B8FE920B5FF}"/>
                    </a:ext>
                  </a:extLst>
                </p:cNvPr>
                <p:cNvPicPr/>
                <p:nvPr/>
              </p:nvPicPr>
              <p:blipFill>
                <a:blip r:embed="rId249"/>
                <a:stretch>
                  <a:fillRect/>
                </a:stretch>
              </p:blipFill>
              <p:spPr>
                <a:xfrm>
                  <a:off x="3490943" y="3519561"/>
                  <a:ext cx="128520" cy="34200"/>
                </a:xfrm>
                <a:prstGeom prst="rect">
                  <a:avLst/>
                </a:prstGeom>
              </p:spPr>
            </p:pic>
          </mc:Fallback>
        </mc:AlternateContent>
        <mc:AlternateContent xmlns:mc="http://schemas.openxmlformats.org/markup-compatibility/2006">
          <mc:Choice xmlns:p14="http://schemas.microsoft.com/office/powerpoint/2010/main" Requires="p14">
            <p:contentPart p14:bwMode="auto" r:id="rId250">
              <p14:nvContentPartPr>
                <p14:cNvPr id="220" name="Ink 219">
                  <a:extLst>
                    <a:ext uri="{FF2B5EF4-FFF2-40B4-BE49-F238E27FC236}">
                      <a16:creationId xmlns:a16="http://schemas.microsoft.com/office/drawing/2014/main" id="{5887419E-C582-E9FC-07EA-5A37B5E126BA}"/>
                    </a:ext>
                  </a:extLst>
                </p14:cNvPr>
                <p14:cNvContentPartPr/>
                <p14:nvPr/>
              </p14:nvContentPartPr>
              <p14:xfrm>
                <a:off x="3774623" y="3603801"/>
                <a:ext cx="25560" cy="140400"/>
              </p14:xfrm>
            </p:contentPart>
          </mc:Choice>
          <mc:Fallback>
            <p:pic>
              <p:nvPicPr>
                <p:cNvPr id="220" name="Ink 219">
                  <a:extLst>
                    <a:ext uri="{FF2B5EF4-FFF2-40B4-BE49-F238E27FC236}">
                      <a16:creationId xmlns:a16="http://schemas.microsoft.com/office/drawing/2014/main" id="{5887419E-C582-E9FC-07EA-5A37B5E126BA}"/>
                    </a:ext>
                  </a:extLst>
                </p:cNvPr>
                <p:cNvPicPr/>
                <p:nvPr/>
              </p:nvPicPr>
              <p:blipFill>
                <a:blip r:embed="rId251"/>
                <a:stretch>
                  <a:fillRect/>
                </a:stretch>
              </p:blipFill>
              <p:spPr>
                <a:xfrm>
                  <a:off x="3765983" y="3594801"/>
                  <a:ext cx="43200" cy="158040"/>
                </a:xfrm>
                <a:prstGeom prst="rect">
                  <a:avLst/>
                </a:prstGeom>
              </p:spPr>
            </p:pic>
          </mc:Fallback>
        </mc:AlternateContent>
        <mc:AlternateContent xmlns:mc="http://schemas.openxmlformats.org/markup-compatibility/2006">
          <mc:Choice xmlns:p14="http://schemas.microsoft.com/office/powerpoint/2010/main" Requires="p14">
            <p:contentPart p14:bwMode="auto" r:id="rId252">
              <p14:nvContentPartPr>
                <p14:cNvPr id="221" name="Ink 220">
                  <a:extLst>
                    <a:ext uri="{FF2B5EF4-FFF2-40B4-BE49-F238E27FC236}">
                      <a16:creationId xmlns:a16="http://schemas.microsoft.com/office/drawing/2014/main" id="{A12BB3C3-DF38-5830-35E6-B87C13E7425C}"/>
                    </a:ext>
                  </a:extLst>
                </p14:cNvPr>
                <p14:cNvContentPartPr/>
                <p14:nvPr/>
              </p14:nvContentPartPr>
              <p14:xfrm>
                <a:off x="3924743" y="3467721"/>
                <a:ext cx="176760" cy="343080"/>
              </p14:xfrm>
            </p:contentPart>
          </mc:Choice>
          <mc:Fallback>
            <p:pic>
              <p:nvPicPr>
                <p:cNvPr id="221" name="Ink 220">
                  <a:extLst>
                    <a:ext uri="{FF2B5EF4-FFF2-40B4-BE49-F238E27FC236}">
                      <a16:creationId xmlns:a16="http://schemas.microsoft.com/office/drawing/2014/main" id="{A12BB3C3-DF38-5830-35E6-B87C13E7425C}"/>
                    </a:ext>
                  </a:extLst>
                </p:cNvPr>
                <p:cNvPicPr/>
                <p:nvPr/>
              </p:nvPicPr>
              <p:blipFill>
                <a:blip r:embed="rId253"/>
                <a:stretch>
                  <a:fillRect/>
                </a:stretch>
              </p:blipFill>
              <p:spPr>
                <a:xfrm>
                  <a:off x="3916103" y="3459081"/>
                  <a:ext cx="194400" cy="360720"/>
                </a:xfrm>
                <a:prstGeom prst="rect">
                  <a:avLst/>
                </a:prstGeom>
              </p:spPr>
            </p:pic>
          </mc:Fallback>
        </mc:AlternateContent>
        <mc:AlternateContent xmlns:mc="http://schemas.openxmlformats.org/markup-compatibility/2006">
          <mc:Choice xmlns:p14="http://schemas.microsoft.com/office/powerpoint/2010/main" Requires="p14">
            <p:contentPart p14:bwMode="auto" r:id="rId254">
              <p14:nvContentPartPr>
                <p14:cNvPr id="222" name="Ink 221">
                  <a:extLst>
                    <a:ext uri="{FF2B5EF4-FFF2-40B4-BE49-F238E27FC236}">
                      <a16:creationId xmlns:a16="http://schemas.microsoft.com/office/drawing/2014/main" id="{26170C72-4150-4D08-5028-8700A49FF6DC}"/>
                    </a:ext>
                  </a:extLst>
                </p14:cNvPr>
                <p14:cNvContentPartPr/>
                <p14:nvPr/>
              </p14:nvContentPartPr>
              <p14:xfrm>
                <a:off x="4171343" y="3409761"/>
                <a:ext cx="125640" cy="230760"/>
              </p14:xfrm>
            </p:contentPart>
          </mc:Choice>
          <mc:Fallback>
            <p:pic>
              <p:nvPicPr>
                <p:cNvPr id="222" name="Ink 221">
                  <a:extLst>
                    <a:ext uri="{FF2B5EF4-FFF2-40B4-BE49-F238E27FC236}">
                      <a16:creationId xmlns:a16="http://schemas.microsoft.com/office/drawing/2014/main" id="{26170C72-4150-4D08-5028-8700A49FF6DC}"/>
                    </a:ext>
                  </a:extLst>
                </p:cNvPr>
                <p:cNvPicPr/>
                <p:nvPr/>
              </p:nvPicPr>
              <p:blipFill>
                <a:blip r:embed="rId255"/>
                <a:stretch>
                  <a:fillRect/>
                </a:stretch>
              </p:blipFill>
              <p:spPr>
                <a:xfrm>
                  <a:off x="4162343" y="3401121"/>
                  <a:ext cx="143280" cy="248400"/>
                </a:xfrm>
                <a:prstGeom prst="rect">
                  <a:avLst/>
                </a:prstGeom>
              </p:spPr>
            </p:pic>
          </mc:Fallback>
        </mc:AlternateContent>
        <mc:AlternateContent xmlns:mc="http://schemas.openxmlformats.org/markup-compatibility/2006">
          <mc:Choice xmlns:p14="http://schemas.microsoft.com/office/powerpoint/2010/main" Requires="p14">
            <p:contentPart p14:bwMode="auto" r:id="rId256">
              <p14:nvContentPartPr>
                <p14:cNvPr id="224" name="Ink 223">
                  <a:extLst>
                    <a:ext uri="{FF2B5EF4-FFF2-40B4-BE49-F238E27FC236}">
                      <a16:creationId xmlns:a16="http://schemas.microsoft.com/office/drawing/2014/main" id="{EC256AD9-EE0B-EF63-BAF0-F803B3D89FE8}"/>
                    </a:ext>
                  </a:extLst>
                </p14:cNvPr>
                <p14:cNvContentPartPr/>
                <p14:nvPr/>
              </p14:nvContentPartPr>
              <p14:xfrm>
                <a:off x="3501383" y="3693081"/>
                <a:ext cx="134280" cy="34560"/>
              </p14:xfrm>
            </p:contentPart>
          </mc:Choice>
          <mc:Fallback>
            <p:pic>
              <p:nvPicPr>
                <p:cNvPr id="224" name="Ink 223">
                  <a:extLst>
                    <a:ext uri="{FF2B5EF4-FFF2-40B4-BE49-F238E27FC236}">
                      <a16:creationId xmlns:a16="http://schemas.microsoft.com/office/drawing/2014/main" id="{EC256AD9-EE0B-EF63-BAF0-F803B3D89FE8}"/>
                    </a:ext>
                  </a:extLst>
                </p:cNvPr>
                <p:cNvPicPr/>
                <p:nvPr/>
              </p:nvPicPr>
              <p:blipFill>
                <a:blip r:embed="rId257"/>
                <a:stretch>
                  <a:fillRect/>
                </a:stretch>
              </p:blipFill>
              <p:spPr>
                <a:xfrm>
                  <a:off x="3492743" y="3684441"/>
                  <a:ext cx="151920" cy="52200"/>
                </a:xfrm>
                <a:prstGeom prst="rect">
                  <a:avLst/>
                </a:prstGeom>
              </p:spPr>
            </p:pic>
          </mc:Fallback>
        </mc:AlternateContent>
        <mc:AlternateContent xmlns:mc="http://schemas.openxmlformats.org/markup-compatibility/2006">
          <mc:Choice xmlns:p14="http://schemas.microsoft.com/office/powerpoint/2010/main" Requires="p14">
            <p:contentPart p14:bwMode="auto" r:id="rId258">
              <p14:nvContentPartPr>
                <p14:cNvPr id="226" name="Ink 225">
                  <a:extLst>
                    <a:ext uri="{FF2B5EF4-FFF2-40B4-BE49-F238E27FC236}">
                      <a16:creationId xmlns:a16="http://schemas.microsoft.com/office/drawing/2014/main" id="{8D414027-DF0B-6E69-9B17-003305726C96}"/>
                    </a:ext>
                  </a:extLst>
                </p14:cNvPr>
                <p14:cNvContentPartPr/>
                <p14:nvPr/>
              </p14:nvContentPartPr>
              <p14:xfrm>
                <a:off x="1692383" y="4281681"/>
                <a:ext cx="505440" cy="308160"/>
              </p14:xfrm>
            </p:contentPart>
          </mc:Choice>
          <mc:Fallback>
            <p:pic>
              <p:nvPicPr>
                <p:cNvPr id="226" name="Ink 225">
                  <a:extLst>
                    <a:ext uri="{FF2B5EF4-FFF2-40B4-BE49-F238E27FC236}">
                      <a16:creationId xmlns:a16="http://schemas.microsoft.com/office/drawing/2014/main" id="{8D414027-DF0B-6E69-9B17-003305726C96}"/>
                    </a:ext>
                  </a:extLst>
                </p:cNvPr>
                <p:cNvPicPr/>
                <p:nvPr/>
              </p:nvPicPr>
              <p:blipFill>
                <a:blip r:embed="rId259"/>
                <a:stretch>
                  <a:fillRect/>
                </a:stretch>
              </p:blipFill>
              <p:spPr>
                <a:xfrm>
                  <a:off x="1683743" y="4273041"/>
                  <a:ext cx="523080" cy="325800"/>
                </a:xfrm>
                <a:prstGeom prst="rect">
                  <a:avLst/>
                </a:prstGeom>
              </p:spPr>
            </p:pic>
          </mc:Fallback>
        </mc:AlternateContent>
        <mc:AlternateContent xmlns:mc="http://schemas.openxmlformats.org/markup-compatibility/2006">
          <mc:Choice xmlns:p14="http://schemas.microsoft.com/office/powerpoint/2010/main" Requires="p14">
            <p:contentPart p14:bwMode="auto" r:id="rId260">
              <p14:nvContentPartPr>
                <p14:cNvPr id="227" name="Ink 226">
                  <a:extLst>
                    <a:ext uri="{FF2B5EF4-FFF2-40B4-BE49-F238E27FC236}">
                      <a16:creationId xmlns:a16="http://schemas.microsoft.com/office/drawing/2014/main" id="{E3AE74B6-3793-5D67-10E9-C5A80F67C4E6}"/>
                    </a:ext>
                  </a:extLst>
                </p14:cNvPr>
                <p14:cNvContentPartPr/>
                <p14:nvPr/>
              </p14:nvContentPartPr>
              <p14:xfrm>
                <a:off x="2334623" y="4112121"/>
                <a:ext cx="407160" cy="328680"/>
              </p14:xfrm>
            </p:contentPart>
          </mc:Choice>
          <mc:Fallback>
            <p:pic>
              <p:nvPicPr>
                <p:cNvPr id="227" name="Ink 226">
                  <a:extLst>
                    <a:ext uri="{FF2B5EF4-FFF2-40B4-BE49-F238E27FC236}">
                      <a16:creationId xmlns:a16="http://schemas.microsoft.com/office/drawing/2014/main" id="{E3AE74B6-3793-5D67-10E9-C5A80F67C4E6}"/>
                    </a:ext>
                  </a:extLst>
                </p:cNvPr>
                <p:cNvPicPr/>
                <p:nvPr/>
              </p:nvPicPr>
              <p:blipFill>
                <a:blip r:embed="rId261"/>
                <a:stretch>
                  <a:fillRect/>
                </a:stretch>
              </p:blipFill>
              <p:spPr>
                <a:xfrm>
                  <a:off x="2325983" y="4103121"/>
                  <a:ext cx="424800" cy="346320"/>
                </a:xfrm>
                <a:prstGeom prst="rect">
                  <a:avLst/>
                </a:prstGeom>
              </p:spPr>
            </p:pic>
          </mc:Fallback>
        </mc:AlternateContent>
        <mc:AlternateContent xmlns:mc="http://schemas.openxmlformats.org/markup-compatibility/2006">
          <mc:Choice xmlns:p14="http://schemas.microsoft.com/office/powerpoint/2010/main" Requires="p14">
            <p:contentPart p14:bwMode="auto" r:id="rId262">
              <p14:nvContentPartPr>
                <p14:cNvPr id="228" name="Ink 227">
                  <a:extLst>
                    <a:ext uri="{FF2B5EF4-FFF2-40B4-BE49-F238E27FC236}">
                      <a16:creationId xmlns:a16="http://schemas.microsoft.com/office/drawing/2014/main" id="{767E4E5E-8DE5-E4B8-8BE0-12BF3892DF4A}"/>
                    </a:ext>
                  </a:extLst>
                </p14:cNvPr>
                <p14:cNvContentPartPr/>
                <p14:nvPr/>
              </p14:nvContentPartPr>
              <p14:xfrm>
                <a:off x="2697863" y="4189881"/>
                <a:ext cx="94320" cy="100080"/>
              </p14:xfrm>
            </p:contentPart>
          </mc:Choice>
          <mc:Fallback>
            <p:pic>
              <p:nvPicPr>
                <p:cNvPr id="228" name="Ink 227">
                  <a:extLst>
                    <a:ext uri="{FF2B5EF4-FFF2-40B4-BE49-F238E27FC236}">
                      <a16:creationId xmlns:a16="http://schemas.microsoft.com/office/drawing/2014/main" id="{767E4E5E-8DE5-E4B8-8BE0-12BF3892DF4A}"/>
                    </a:ext>
                  </a:extLst>
                </p:cNvPr>
                <p:cNvPicPr/>
                <p:nvPr/>
              </p:nvPicPr>
              <p:blipFill>
                <a:blip r:embed="rId263"/>
                <a:stretch>
                  <a:fillRect/>
                </a:stretch>
              </p:blipFill>
              <p:spPr>
                <a:xfrm>
                  <a:off x="2689223" y="4181241"/>
                  <a:ext cx="111960" cy="117720"/>
                </a:xfrm>
                <a:prstGeom prst="rect">
                  <a:avLst/>
                </a:prstGeom>
              </p:spPr>
            </p:pic>
          </mc:Fallback>
        </mc:AlternateContent>
        <mc:AlternateContent xmlns:mc="http://schemas.openxmlformats.org/markup-compatibility/2006">
          <mc:Choice xmlns:p14="http://schemas.microsoft.com/office/powerpoint/2010/main" Requires="p14">
            <p:contentPart p14:bwMode="auto" r:id="rId264">
              <p14:nvContentPartPr>
                <p14:cNvPr id="229" name="Ink 228">
                  <a:extLst>
                    <a:ext uri="{FF2B5EF4-FFF2-40B4-BE49-F238E27FC236}">
                      <a16:creationId xmlns:a16="http://schemas.microsoft.com/office/drawing/2014/main" id="{1A503DFF-6CF1-E029-DBAC-7216FD1DC3C2}"/>
                    </a:ext>
                  </a:extLst>
                </p14:cNvPr>
                <p14:cNvContentPartPr/>
                <p14:nvPr/>
              </p14:nvContentPartPr>
              <p14:xfrm>
                <a:off x="2944103" y="4064961"/>
                <a:ext cx="75600" cy="250560"/>
              </p14:xfrm>
            </p:contentPart>
          </mc:Choice>
          <mc:Fallback>
            <p:pic>
              <p:nvPicPr>
                <p:cNvPr id="229" name="Ink 228">
                  <a:extLst>
                    <a:ext uri="{FF2B5EF4-FFF2-40B4-BE49-F238E27FC236}">
                      <a16:creationId xmlns:a16="http://schemas.microsoft.com/office/drawing/2014/main" id="{1A503DFF-6CF1-E029-DBAC-7216FD1DC3C2}"/>
                    </a:ext>
                  </a:extLst>
                </p:cNvPr>
                <p:cNvPicPr/>
                <p:nvPr/>
              </p:nvPicPr>
              <p:blipFill>
                <a:blip r:embed="rId265"/>
                <a:stretch>
                  <a:fillRect/>
                </a:stretch>
              </p:blipFill>
              <p:spPr>
                <a:xfrm>
                  <a:off x="2935463" y="4056321"/>
                  <a:ext cx="93240" cy="268200"/>
                </a:xfrm>
                <a:prstGeom prst="rect">
                  <a:avLst/>
                </a:prstGeom>
              </p:spPr>
            </p:pic>
          </mc:Fallback>
        </mc:AlternateContent>
        <mc:AlternateContent xmlns:mc="http://schemas.openxmlformats.org/markup-compatibility/2006">
          <mc:Choice xmlns:p14="http://schemas.microsoft.com/office/powerpoint/2010/main" Requires="p14">
            <p:contentPart p14:bwMode="auto" r:id="rId266">
              <p14:nvContentPartPr>
                <p14:cNvPr id="231" name="Ink 230">
                  <a:extLst>
                    <a:ext uri="{FF2B5EF4-FFF2-40B4-BE49-F238E27FC236}">
                      <a16:creationId xmlns:a16="http://schemas.microsoft.com/office/drawing/2014/main" id="{873990DA-1EEC-AEF4-E254-A51265C55498}"/>
                    </a:ext>
                  </a:extLst>
                </p14:cNvPr>
                <p14:cNvContentPartPr/>
                <p14:nvPr/>
              </p14:nvContentPartPr>
              <p14:xfrm>
                <a:off x="3101783" y="4036521"/>
                <a:ext cx="122040" cy="156240"/>
              </p14:xfrm>
            </p:contentPart>
          </mc:Choice>
          <mc:Fallback>
            <p:pic>
              <p:nvPicPr>
                <p:cNvPr id="231" name="Ink 230">
                  <a:extLst>
                    <a:ext uri="{FF2B5EF4-FFF2-40B4-BE49-F238E27FC236}">
                      <a16:creationId xmlns:a16="http://schemas.microsoft.com/office/drawing/2014/main" id="{873990DA-1EEC-AEF4-E254-A51265C55498}"/>
                    </a:ext>
                  </a:extLst>
                </p:cNvPr>
                <p:cNvPicPr/>
                <p:nvPr/>
              </p:nvPicPr>
              <p:blipFill>
                <a:blip r:embed="rId267"/>
                <a:stretch>
                  <a:fillRect/>
                </a:stretch>
              </p:blipFill>
              <p:spPr>
                <a:xfrm>
                  <a:off x="3093143" y="4027521"/>
                  <a:ext cx="139680" cy="173880"/>
                </a:xfrm>
                <a:prstGeom prst="rect">
                  <a:avLst/>
                </a:prstGeom>
              </p:spPr>
            </p:pic>
          </mc:Fallback>
        </mc:AlternateContent>
        <mc:AlternateContent xmlns:mc="http://schemas.openxmlformats.org/markup-compatibility/2006">
          <mc:Choice xmlns:p14="http://schemas.microsoft.com/office/powerpoint/2010/main" Requires="p14">
            <p:contentPart p14:bwMode="auto" r:id="rId268">
              <p14:nvContentPartPr>
                <p14:cNvPr id="232" name="Ink 231">
                  <a:extLst>
                    <a:ext uri="{FF2B5EF4-FFF2-40B4-BE49-F238E27FC236}">
                      <a16:creationId xmlns:a16="http://schemas.microsoft.com/office/drawing/2014/main" id="{71905B89-B8FF-8928-F395-BBE9A39A4EB2}"/>
                    </a:ext>
                  </a:extLst>
                </p14:cNvPr>
                <p14:cNvContentPartPr/>
                <p14:nvPr/>
              </p14:nvContentPartPr>
              <p14:xfrm>
                <a:off x="3305183" y="4023201"/>
                <a:ext cx="334080" cy="138240"/>
              </p14:xfrm>
            </p:contentPart>
          </mc:Choice>
          <mc:Fallback>
            <p:pic>
              <p:nvPicPr>
                <p:cNvPr id="232" name="Ink 231">
                  <a:extLst>
                    <a:ext uri="{FF2B5EF4-FFF2-40B4-BE49-F238E27FC236}">
                      <a16:creationId xmlns:a16="http://schemas.microsoft.com/office/drawing/2014/main" id="{71905B89-B8FF-8928-F395-BBE9A39A4EB2}"/>
                    </a:ext>
                  </a:extLst>
                </p:cNvPr>
                <p:cNvPicPr/>
                <p:nvPr/>
              </p:nvPicPr>
              <p:blipFill>
                <a:blip r:embed="rId269"/>
                <a:stretch>
                  <a:fillRect/>
                </a:stretch>
              </p:blipFill>
              <p:spPr>
                <a:xfrm>
                  <a:off x="3296543" y="4014561"/>
                  <a:ext cx="351720" cy="155880"/>
                </a:xfrm>
                <a:prstGeom prst="rect">
                  <a:avLst/>
                </a:prstGeom>
              </p:spPr>
            </p:pic>
          </mc:Fallback>
        </mc:AlternateContent>
        <mc:AlternateContent xmlns:mc="http://schemas.openxmlformats.org/markup-compatibility/2006">
          <mc:Choice xmlns:p14="http://schemas.microsoft.com/office/powerpoint/2010/main" Requires="p14">
            <p:contentPart p14:bwMode="auto" r:id="rId270">
              <p14:nvContentPartPr>
                <p14:cNvPr id="233" name="Ink 232">
                  <a:extLst>
                    <a:ext uri="{FF2B5EF4-FFF2-40B4-BE49-F238E27FC236}">
                      <a16:creationId xmlns:a16="http://schemas.microsoft.com/office/drawing/2014/main" id="{9914DCCC-5368-EE44-47C6-FD2AA455B44F}"/>
                    </a:ext>
                  </a:extLst>
                </p14:cNvPr>
                <p14:cNvContentPartPr/>
                <p14:nvPr/>
              </p14:nvContentPartPr>
              <p14:xfrm>
                <a:off x="3763103" y="3842481"/>
                <a:ext cx="385200" cy="299880"/>
              </p14:xfrm>
            </p:contentPart>
          </mc:Choice>
          <mc:Fallback>
            <p:pic>
              <p:nvPicPr>
                <p:cNvPr id="233" name="Ink 232">
                  <a:extLst>
                    <a:ext uri="{FF2B5EF4-FFF2-40B4-BE49-F238E27FC236}">
                      <a16:creationId xmlns:a16="http://schemas.microsoft.com/office/drawing/2014/main" id="{9914DCCC-5368-EE44-47C6-FD2AA455B44F}"/>
                    </a:ext>
                  </a:extLst>
                </p:cNvPr>
                <p:cNvPicPr/>
                <p:nvPr/>
              </p:nvPicPr>
              <p:blipFill>
                <a:blip r:embed="rId271"/>
                <a:stretch>
                  <a:fillRect/>
                </a:stretch>
              </p:blipFill>
              <p:spPr>
                <a:xfrm>
                  <a:off x="3754103" y="3833481"/>
                  <a:ext cx="402840" cy="317520"/>
                </a:xfrm>
                <a:prstGeom prst="rect">
                  <a:avLst/>
                </a:prstGeom>
              </p:spPr>
            </p:pic>
          </mc:Fallback>
        </mc:AlternateContent>
        <mc:AlternateContent xmlns:mc="http://schemas.openxmlformats.org/markup-compatibility/2006">
          <mc:Choice xmlns:p14="http://schemas.microsoft.com/office/powerpoint/2010/main" Requires="p14">
            <p:contentPart p14:bwMode="auto" r:id="rId272">
              <p14:nvContentPartPr>
                <p14:cNvPr id="234" name="Ink 233">
                  <a:extLst>
                    <a:ext uri="{FF2B5EF4-FFF2-40B4-BE49-F238E27FC236}">
                      <a16:creationId xmlns:a16="http://schemas.microsoft.com/office/drawing/2014/main" id="{ABB41A07-2415-98B8-3BD2-3023AC147820}"/>
                    </a:ext>
                  </a:extLst>
                </p14:cNvPr>
                <p14:cNvContentPartPr/>
                <p14:nvPr/>
              </p14:nvContentPartPr>
              <p14:xfrm>
                <a:off x="4120223" y="3929601"/>
                <a:ext cx="110520" cy="65520"/>
              </p14:xfrm>
            </p:contentPart>
          </mc:Choice>
          <mc:Fallback>
            <p:pic>
              <p:nvPicPr>
                <p:cNvPr id="234" name="Ink 233">
                  <a:extLst>
                    <a:ext uri="{FF2B5EF4-FFF2-40B4-BE49-F238E27FC236}">
                      <a16:creationId xmlns:a16="http://schemas.microsoft.com/office/drawing/2014/main" id="{ABB41A07-2415-98B8-3BD2-3023AC147820}"/>
                    </a:ext>
                  </a:extLst>
                </p:cNvPr>
                <p:cNvPicPr/>
                <p:nvPr/>
              </p:nvPicPr>
              <p:blipFill>
                <a:blip r:embed="rId273"/>
                <a:stretch>
                  <a:fillRect/>
                </a:stretch>
              </p:blipFill>
              <p:spPr>
                <a:xfrm>
                  <a:off x="4111223" y="3920961"/>
                  <a:ext cx="128160" cy="83160"/>
                </a:xfrm>
                <a:prstGeom prst="rect">
                  <a:avLst/>
                </a:prstGeom>
              </p:spPr>
            </p:pic>
          </mc:Fallback>
        </mc:AlternateContent>
        <mc:AlternateContent xmlns:mc="http://schemas.openxmlformats.org/markup-compatibility/2006">
          <mc:Choice xmlns:p14="http://schemas.microsoft.com/office/powerpoint/2010/main" Requires="p14">
            <p:contentPart p14:bwMode="auto" r:id="rId274">
              <p14:nvContentPartPr>
                <p14:cNvPr id="235" name="Ink 234">
                  <a:extLst>
                    <a:ext uri="{FF2B5EF4-FFF2-40B4-BE49-F238E27FC236}">
                      <a16:creationId xmlns:a16="http://schemas.microsoft.com/office/drawing/2014/main" id="{44E7279B-FCF7-1948-6277-A1EABDA93679}"/>
                    </a:ext>
                  </a:extLst>
                </p14:cNvPr>
                <p14:cNvContentPartPr/>
                <p14:nvPr/>
              </p14:nvContentPartPr>
              <p14:xfrm>
                <a:off x="4375823" y="3813681"/>
                <a:ext cx="71640" cy="194760"/>
              </p14:xfrm>
            </p:contentPart>
          </mc:Choice>
          <mc:Fallback>
            <p:pic>
              <p:nvPicPr>
                <p:cNvPr id="235" name="Ink 234">
                  <a:extLst>
                    <a:ext uri="{FF2B5EF4-FFF2-40B4-BE49-F238E27FC236}">
                      <a16:creationId xmlns:a16="http://schemas.microsoft.com/office/drawing/2014/main" id="{44E7279B-FCF7-1948-6277-A1EABDA93679}"/>
                    </a:ext>
                  </a:extLst>
                </p:cNvPr>
                <p:cNvPicPr/>
                <p:nvPr/>
              </p:nvPicPr>
              <p:blipFill>
                <a:blip r:embed="rId275"/>
                <a:stretch>
                  <a:fillRect/>
                </a:stretch>
              </p:blipFill>
              <p:spPr>
                <a:xfrm>
                  <a:off x="4366823" y="3804681"/>
                  <a:ext cx="89280" cy="212400"/>
                </a:xfrm>
                <a:prstGeom prst="rect">
                  <a:avLst/>
                </a:prstGeom>
              </p:spPr>
            </p:pic>
          </mc:Fallback>
        </mc:AlternateContent>
        <mc:AlternateContent xmlns:mc="http://schemas.openxmlformats.org/markup-compatibility/2006">
          <mc:Choice xmlns:p14="http://schemas.microsoft.com/office/powerpoint/2010/main" Requires="p14">
            <p:contentPart p14:bwMode="auto" r:id="rId276">
              <p14:nvContentPartPr>
                <p14:cNvPr id="236" name="Ink 235">
                  <a:extLst>
                    <a:ext uri="{FF2B5EF4-FFF2-40B4-BE49-F238E27FC236}">
                      <a16:creationId xmlns:a16="http://schemas.microsoft.com/office/drawing/2014/main" id="{04F72FF6-13D7-38F4-0FE1-D5BC9EEE5A67}"/>
                    </a:ext>
                  </a:extLst>
                </p14:cNvPr>
                <p14:cNvContentPartPr/>
                <p14:nvPr/>
              </p14:nvContentPartPr>
              <p14:xfrm>
                <a:off x="4484183" y="3767601"/>
                <a:ext cx="225000" cy="165960"/>
              </p14:xfrm>
            </p:contentPart>
          </mc:Choice>
          <mc:Fallback>
            <p:pic>
              <p:nvPicPr>
                <p:cNvPr id="236" name="Ink 235">
                  <a:extLst>
                    <a:ext uri="{FF2B5EF4-FFF2-40B4-BE49-F238E27FC236}">
                      <a16:creationId xmlns:a16="http://schemas.microsoft.com/office/drawing/2014/main" id="{04F72FF6-13D7-38F4-0FE1-D5BC9EEE5A67}"/>
                    </a:ext>
                  </a:extLst>
                </p:cNvPr>
                <p:cNvPicPr/>
                <p:nvPr/>
              </p:nvPicPr>
              <p:blipFill>
                <a:blip r:embed="rId277"/>
                <a:stretch>
                  <a:fillRect/>
                </a:stretch>
              </p:blipFill>
              <p:spPr>
                <a:xfrm>
                  <a:off x="4475183" y="3758961"/>
                  <a:ext cx="242640" cy="183600"/>
                </a:xfrm>
                <a:prstGeom prst="rect">
                  <a:avLst/>
                </a:prstGeom>
              </p:spPr>
            </p:pic>
          </mc:Fallback>
        </mc:AlternateContent>
        <mc:AlternateContent xmlns:mc="http://schemas.openxmlformats.org/markup-compatibility/2006">
          <mc:Choice xmlns:p14="http://schemas.microsoft.com/office/powerpoint/2010/main" Requires="p14">
            <p:contentPart p14:bwMode="auto" r:id="rId278">
              <p14:nvContentPartPr>
                <p14:cNvPr id="237" name="Ink 236">
                  <a:extLst>
                    <a:ext uri="{FF2B5EF4-FFF2-40B4-BE49-F238E27FC236}">
                      <a16:creationId xmlns:a16="http://schemas.microsoft.com/office/drawing/2014/main" id="{2EFBDCB1-B78C-F731-D4F4-693243CAFE00}"/>
                    </a:ext>
                  </a:extLst>
                </p14:cNvPr>
                <p14:cNvContentPartPr/>
                <p14:nvPr/>
              </p14:nvContentPartPr>
              <p14:xfrm>
                <a:off x="4812143" y="3853641"/>
                <a:ext cx="27360" cy="97920"/>
              </p14:xfrm>
            </p:contentPart>
          </mc:Choice>
          <mc:Fallback>
            <p:pic>
              <p:nvPicPr>
                <p:cNvPr id="237" name="Ink 236">
                  <a:extLst>
                    <a:ext uri="{FF2B5EF4-FFF2-40B4-BE49-F238E27FC236}">
                      <a16:creationId xmlns:a16="http://schemas.microsoft.com/office/drawing/2014/main" id="{2EFBDCB1-B78C-F731-D4F4-693243CAFE00}"/>
                    </a:ext>
                  </a:extLst>
                </p:cNvPr>
                <p:cNvPicPr/>
                <p:nvPr/>
              </p:nvPicPr>
              <p:blipFill>
                <a:blip r:embed="rId279"/>
                <a:stretch>
                  <a:fillRect/>
                </a:stretch>
              </p:blipFill>
              <p:spPr>
                <a:xfrm>
                  <a:off x="4803503" y="3844641"/>
                  <a:ext cx="45000" cy="115560"/>
                </a:xfrm>
                <a:prstGeom prst="rect">
                  <a:avLst/>
                </a:prstGeom>
              </p:spPr>
            </p:pic>
          </mc:Fallback>
        </mc:AlternateContent>
        <mc:AlternateContent xmlns:mc="http://schemas.openxmlformats.org/markup-compatibility/2006">
          <mc:Choice xmlns:p14="http://schemas.microsoft.com/office/powerpoint/2010/main" Requires="p14">
            <p:contentPart p14:bwMode="auto" r:id="rId280">
              <p14:nvContentPartPr>
                <p14:cNvPr id="238" name="Ink 237">
                  <a:extLst>
                    <a:ext uri="{FF2B5EF4-FFF2-40B4-BE49-F238E27FC236}">
                      <a16:creationId xmlns:a16="http://schemas.microsoft.com/office/drawing/2014/main" id="{7AAF7DA2-3877-A407-8746-D48585CFA397}"/>
                    </a:ext>
                  </a:extLst>
                </p14:cNvPr>
                <p14:cNvContentPartPr/>
                <p14:nvPr/>
              </p14:nvContentPartPr>
              <p14:xfrm>
                <a:off x="4912223" y="3636561"/>
                <a:ext cx="463680" cy="265680"/>
              </p14:xfrm>
            </p:contentPart>
          </mc:Choice>
          <mc:Fallback>
            <p:pic>
              <p:nvPicPr>
                <p:cNvPr id="238" name="Ink 237">
                  <a:extLst>
                    <a:ext uri="{FF2B5EF4-FFF2-40B4-BE49-F238E27FC236}">
                      <a16:creationId xmlns:a16="http://schemas.microsoft.com/office/drawing/2014/main" id="{7AAF7DA2-3877-A407-8746-D48585CFA397}"/>
                    </a:ext>
                  </a:extLst>
                </p:cNvPr>
                <p:cNvPicPr/>
                <p:nvPr/>
              </p:nvPicPr>
              <p:blipFill>
                <a:blip r:embed="rId281"/>
                <a:stretch>
                  <a:fillRect/>
                </a:stretch>
              </p:blipFill>
              <p:spPr>
                <a:xfrm>
                  <a:off x="4903223" y="3627561"/>
                  <a:ext cx="481320" cy="283320"/>
                </a:xfrm>
                <a:prstGeom prst="rect">
                  <a:avLst/>
                </a:prstGeom>
              </p:spPr>
            </p:pic>
          </mc:Fallback>
        </mc:AlternateContent>
        <mc:AlternateContent xmlns:mc="http://schemas.openxmlformats.org/markup-compatibility/2006">
          <mc:Choice xmlns:p14="http://schemas.microsoft.com/office/powerpoint/2010/main" Requires="p14">
            <p:contentPart p14:bwMode="auto" r:id="rId282">
              <p14:nvContentPartPr>
                <p14:cNvPr id="239" name="Ink 238">
                  <a:extLst>
                    <a:ext uri="{FF2B5EF4-FFF2-40B4-BE49-F238E27FC236}">
                      <a16:creationId xmlns:a16="http://schemas.microsoft.com/office/drawing/2014/main" id="{6957138A-8FC9-243B-B319-8F85F0B45675}"/>
                    </a:ext>
                  </a:extLst>
                </p14:cNvPr>
                <p14:cNvContentPartPr/>
                <p14:nvPr/>
              </p14:nvContentPartPr>
              <p14:xfrm>
                <a:off x="5443223" y="3616041"/>
                <a:ext cx="148680" cy="318240"/>
              </p14:xfrm>
            </p:contentPart>
          </mc:Choice>
          <mc:Fallback>
            <p:pic>
              <p:nvPicPr>
                <p:cNvPr id="239" name="Ink 238">
                  <a:extLst>
                    <a:ext uri="{FF2B5EF4-FFF2-40B4-BE49-F238E27FC236}">
                      <a16:creationId xmlns:a16="http://schemas.microsoft.com/office/drawing/2014/main" id="{6957138A-8FC9-243B-B319-8F85F0B45675}"/>
                    </a:ext>
                  </a:extLst>
                </p:cNvPr>
                <p:cNvPicPr/>
                <p:nvPr/>
              </p:nvPicPr>
              <p:blipFill>
                <a:blip r:embed="rId283"/>
                <a:stretch>
                  <a:fillRect/>
                </a:stretch>
              </p:blipFill>
              <p:spPr>
                <a:xfrm>
                  <a:off x="5434223" y="3607401"/>
                  <a:ext cx="166320" cy="335880"/>
                </a:xfrm>
                <a:prstGeom prst="rect">
                  <a:avLst/>
                </a:prstGeom>
              </p:spPr>
            </p:pic>
          </mc:Fallback>
        </mc:AlternateContent>
        <mc:AlternateContent xmlns:mc="http://schemas.openxmlformats.org/markup-compatibility/2006">
          <mc:Choice xmlns:p14="http://schemas.microsoft.com/office/powerpoint/2010/main" Requires="p14">
            <p:contentPart p14:bwMode="auto" r:id="rId284">
              <p14:nvContentPartPr>
                <p14:cNvPr id="240" name="Ink 239">
                  <a:extLst>
                    <a:ext uri="{FF2B5EF4-FFF2-40B4-BE49-F238E27FC236}">
                      <a16:creationId xmlns:a16="http://schemas.microsoft.com/office/drawing/2014/main" id="{8FFA1762-80C1-622C-F990-6B758237D913}"/>
                    </a:ext>
                  </a:extLst>
                </p14:cNvPr>
                <p14:cNvContentPartPr/>
                <p14:nvPr/>
              </p14:nvContentPartPr>
              <p14:xfrm>
                <a:off x="5627903" y="3572121"/>
                <a:ext cx="117360" cy="139680"/>
              </p14:xfrm>
            </p:contentPart>
          </mc:Choice>
          <mc:Fallback>
            <p:pic>
              <p:nvPicPr>
                <p:cNvPr id="240" name="Ink 239">
                  <a:extLst>
                    <a:ext uri="{FF2B5EF4-FFF2-40B4-BE49-F238E27FC236}">
                      <a16:creationId xmlns:a16="http://schemas.microsoft.com/office/drawing/2014/main" id="{8FFA1762-80C1-622C-F990-6B758237D913}"/>
                    </a:ext>
                  </a:extLst>
                </p:cNvPr>
                <p:cNvPicPr/>
                <p:nvPr/>
              </p:nvPicPr>
              <p:blipFill>
                <a:blip r:embed="rId285"/>
                <a:stretch>
                  <a:fillRect/>
                </a:stretch>
              </p:blipFill>
              <p:spPr>
                <a:xfrm>
                  <a:off x="5618903" y="3563481"/>
                  <a:ext cx="135000" cy="157320"/>
                </a:xfrm>
                <a:prstGeom prst="rect">
                  <a:avLst/>
                </a:prstGeom>
              </p:spPr>
            </p:pic>
          </mc:Fallback>
        </mc:AlternateContent>
        <mc:AlternateContent xmlns:mc="http://schemas.openxmlformats.org/markup-compatibility/2006">
          <mc:Choice xmlns:p14="http://schemas.microsoft.com/office/powerpoint/2010/main" Requires="p14">
            <p:contentPart p14:bwMode="auto" r:id="rId286">
              <p14:nvContentPartPr>
                <p14:cNvPr id="241" name="Ink 240">
                  <a:extLst>
                    <a:ext uri="{FF2B5EF4-FFF2-40B4-BE49-F238E27FC236}">
                      <a16:creationId xmlns:a16="http://schemas.microsoft.com/office/drawing/2014/main" id="{26824AB2-9F37-15D4-91CA-F5AEA1E9A8DD}"/>
                    </a:ext>
                  </a:extLst>
                </p14:cNvPr>
                <p14:cNvContentPartPr/>
                <p14:nvPr/>
              </p14:nvContentPartPr>
              <p14:xfrm>
                <a:off x="5799623" y="3563841"/>
                <a:ext cx="40320" cy="156600"/>
              </p14:xfrm>
            </p:contentPart>
          </mc:Choice>
          <mc:Fallback>
            <p:pic>
              <p:nvPicPr>
                <p:cNvPr id="241" name="Ink 240">
                  <a:extLst>
                    <a:ext uri="{FF2B5EF4-FFF2-40B4-BE49-F238E27FC236}">
                      <a16:creationId xmlns:a16="http://schemas.microsoft.com/office/drawing/2014/main" id="{26824AB2-9F37-15D4-91CA-F5AEA1E9A8DD}"/>
                    </a:ext>
                  </a:extLst>
                </p:cNvPr>
                <p:cNvPicPr/>
                <p:nvPr/>
              </p:nvPicPr>
              <p:blipFill>
                <a:blip r:embed="rId287"/>
                <a:stretch>
                  <a:fillRect/>
                </a:stretch>
              </p:blipFill>
              <p:spPr>
                <a:xfrm>
                  <a:off x="5790983" y="3554841"/>
                  <a:ext cx="57960" cy="174240"/>
                </a:xfrm>
                <a:prstGeom prst="rect">
                  <a:avLst/>
                </a:prstGeom>
              </p:spPr>
            </p:pic>
          </mc:Fallback>
        </mc:AlternateContent>
        <mc:AlternateContent xmlns:mc="http://schemas.openxmlformats.org/markup-compatibility/2006">
          <mc:Choice xmlns:p14="http://schemas.microsoft.com/office/powerpoint/2010/main" Requires="p14">
            <p:contentPart p14:bwMode="auto" r:id="rId288">
              <p14:nvContentPartPr>
                <p14:cNvPr id="242" name="Ink 241">
                  <a:extLst>
                    <a:ext uri="{FF2B5EF4-FFF2-40B4-BE49-F238E27FC236}">
                      <a16:creationId xmlns:a16="http://schemas.microsoft.com/office/drawing/2014/main" id="{D0F534BD-5B17-3A70-78D3-4F0418413233}"/>
                    </a:ext>
                  </a:extLst>
                </p14:cNvPr>
                <p14:cNvContentPartPr/>
                <p14:nvPr/>
              </p14:nvContentPartPr>
              <p14:xfrm>
                <a:off x="5876663" y="3481401"/>
                <a:ext cx="78840" cy="266760"/>
              </p14:xfrm>
            </p:contentPart>
          </mc:Choice>
          <mc:Fallback>
            <p:pic>
              <p:nvPicPr>
                <p:cNvPr id="242" name="Ink 241">
                  <a:extLst>
                    <a:ext uri="{FF2B5EF4-FFF2-40B4-BE49-F238E27FC236}">
                      <a16:creationId xmlns:a16="http://schemas.microsoft.com/office/drawing/2014/main" id="{D0F534BD-5B17-3A70-78D3-4F0418413233}"/>
                    </a:ext>
                  </a:extLst>
                </p:cNvPr>
                <p:cNvPicPr/>
                <p:nvPr/>
              </p:nvPicPr>
              <p:blipFill>
                <a:blip r:embed="rId289"/>
                <a:stretch>
                  <a:fillRect/>
                </a:stretch>
              </p:blipFill>
              <p:spPr>
                <a:xfrm>
                  <a:off x="5867663" y="3472401"/>
                  <a:ext cx="96480" cy="284400"/>
                </a:xfrm>
                <a:prstGeom prst="rect">
                  <a:avLst/>
                </a:prstGeom>
              </p:spPr>
            </p:pic>
          </mc:Fallback>
        </mc:AlternateContent>
        <mc:AlternateContent xmlns:mc="http://schemas.openxmlformats.org/markup-compatibility/2006">
          <mc:Choice xmlns:p14="http://schemas.microsoft.com/office/powerpoint/2010/main" Requires="p14">
            <p:contentPart p14:bwMode="auto" r:id="rId290">
              <p14:nvContentPartPr>
                <p14:cNvPr id="243" name="Ink 242">
                  <a:extLst>
                    <a:ext uri="{FF2B5EF4-FFF2-40B4-BE49-F238E27FC236}">
                      <a16:creationId xmlns:a16="http://schemas.microsoft.com/office/drawing/2014/main" id="{406AB179-AC39-4268-0357-568B9598826F}"/>
                    </a:ext>
                  </a:extLst>
                </p14:cNvPr>
                <p14:cNvContentPartPr/>
                <p14:nvPr/>
              </p14:nvContentPartPr>
              <p14:xfrm>
                <a:off x="6042983" y="3613881"/>
                <a:ext cx="38160" cy="181440"/>
              </p14:xfrm>
            </p:contentPart>
          </mc:Choice>
          <mc:Fallback>
            <p:pic>
              <p:nvPicPr>
                <p:cNvPr id="243" name="Ink 242">
                  <a:extLst>
                    <a:ext uri="{FF2B5EF4-FFF2-40B4-BE49-F238E27FC236}">
                      <a16:creationId xmlns:a16="http://schemas.microsoft.com/office/drawing/2014/main" id="{406AB179-AC39-4268-0357-568B9598826F}"/>
                    </a:ext>
                  </a:extLst>
                </p:cNvPr>
                <p:cNvPicPr/>
                <p:nvPr/>
              </p:nvPicPr>
              <p:blipFill>
                <a:blip r:embed="rId291"/>
                <a:stretch>
                  <a:fillRect/>
                </a:stretch>
              </p:blipFill>
              <p:spPr>
                <a:xfrm>
                  <a:off x="6033983" y="3604881"/>
                  <a:ext cx="55800" cy="199080"/>
                </a:xfrm>
                <a:prstGeom prst="rect">
                  <a:avLst/>
                </a:prstGeom>
              </p:spPr>
            </p:pic>
          </mc:Fallback>
        </mc:AlternateContent>
        <mc:AlternateContent xmlns:mc="http://schemas.openxmlformats.org/markup-compatibility/2006">
          <mc:Choice xmlns:p14="http://schemas.microsoft.com/office/powerpoint/2010/main" Requires="p14">
            <p:contentPart p14:bwMode="auto" r:id="rId292">
              <p14:nvContentPartPr>
                <p14:cNvPr id="244" name="Ink 243">
                  <a:extLst>
                    <a:ext uri="{FF2B5EF4-FFF2-40B4-BE49-F238E27FC236}">
                      <a16:creationId xmlns:a16="http://schemas.microsoft.com/office/drawing/2014/main" id="{B5056E99-113A-6890-2D4F-EA8E8DC57415}"/>
                    </a:ext>
                  </a:extLst>
                </p14:cNvPr>
                <p14:cNvContentPartPr/>
                <p14:nvPr/>
              </p14:nvContentPartPr>
              <p14:xfrm>
                <a:off x="6205703" y="3498321"/>
                <a:ext cx="154080" cy="309600"/>
              </p14:xfrm>
            </p:contentPart>
          </mc:Choice>
          <mc:Fallback>
            <p:pic>
              <p:nvPicPr>
                <p:cNvPr id="244" name="Ink 243">
                  <a:extLst>
                    <a:ext uri="{FF2B5EF4-FFF2-40B4-BE49-F238E27FC236}">
                      <a16:creationId xmlns:a16="http://schemas.microsoft.com/office/drawing/2014/main" id="{B5056E99-113A-6890-2D4F-EA8E8DC57415}"/>
                    </a:ext>
                  </a:extLst>
                </p:cNvPr>
                <p:cNvPicPr/>
                <p:nvPr/>
              </p:nvPicPr>
              <p:blipFill>
                <a:blip r:embed="rId293"/>
                <a:stretch>
                  <a:fillRect/>
                </a:stretch>
              </p:blipFill>
              <p:spPr>
                <a:xfrm>
                  <a:off x="6197063" y="3489321"/>
                  <a:ext cx="171720" cy="327240"/>
                </a:xfrm>
                <a:prstGeom prst="rect">
                  <a:avLst/>
                </a:prstGeom>
              </p:spPr>
            </p:pic>
          </mc:Fallback>
        </mc:AlternateContent>
        <mc:AlternateContent xmlns:mc="http://schemas.openxmlformats.org/markup-compatibility/2006">
          <mc:Choice xmlns:p14="http://schemas.microsoft.com/office/powerpoint/2010/main" Requires="p14">
            <p:contentPart p14:bwMode="auto" r:id="rId294">
              <p14:nvContentPartPr>
                <p14:cNvPr id="245" name="Ink 244">
                  <a:extLst>
                    <a:ext uri="{FF2B5EF4-FFF2-40B4-BE49-F238E27FC236}">
                      <a16:creationId xmlns:a16="http://schemas.microsoft.com/office/drawing/2014/main" id="{4FBC51F0-D940-E895-3197-8E266EEE6F79}"/>
                    </a:ext>
                  </a:extLst>
                </p14:cNvPr>
                <p14:cNvContentPartPr/>
                <p14:nvPr/>
              </p14:nvContentPartPr>
              <p14:xfrm>
                <a:off x="6423863" y="3399321"/>
                <a:ext cx="86040" cy="304560"/>
              </p14:xfrm>
            </p:contentPart>
          </mc:Choice>
          <mc:Fallback>
            <p:pic>
              <p:nvPicPr>
                <p:cNvPr id="245" name="Ink 244">
                  <a:extLst>
                    <a:ext uri="{FF2B5EF4-FFF2-40B4-BE49-F238E27FC236}">
                      <a16:creationId xmlns:a16="http://schemas.microsoft.com/office/drawing/2014/main" id="{4FBC51F0-D940-E895-3197-8E266EEE6F79}"/>
                    </a:ext>
                  </a:extLst>
                </p:cNvPr>
                <p:cNvPicPr/>
                <p:nvPr/>
              </p:nvPicPr>
              <p:blipFill>
                <a:blip r:embed="rId295"/>
                <a:stretch>
                  <a:fillRect/>
                </a:stretch>
              </p:blipFill>
              <p:spPr>
                <a:xfrm>
                  <a:off x="6415223" y="3390321"/>
                  <a:ext cx="103680" cy="322200"/>
                </a:xfrm>
                <a:prstGeom prst="rect">
                  <a:avLst/>
                </a:prstGeom>
              </p:spPr>
            </p:pic>
          </mc:Fallback>
        </mc:AlternateContent>
        <mc:AlternateContent xmlns:mc="http://schemas.openxmlformats.org/markup-compatibility/2006">
          <mc:Choice xmlns:p14="http://schemas.microsoft.com/office/powerpoint/2010/main" Requires="p14">
            <p:contentPart p14:bwMode="auto" r:id="rId296">
              <p14:nvContentPartPr>
                <p14:cNvPr id="247" name="Ink 246">
                  <a:extLst>
                    <a:ext uri="{FF2B5EF4-FFF2-40B4-BE49-F238E27FC236}">
                      <a16:creationId xmlns:a16="http://schemas.microsoft.com/office/drawing/2014/main" id="{D7ADCFFE-A24B-EDF4-1502-8171CBE15EF7}"/>
                    </a:ext>
                  </a:extLst>
                </p14:cNvPr>
                <p14:cNvContentPartPr/>
                <p14:nvPr/>
              </p14:nvContentPartPr>
              <p14:xfrm>
                <a:off x="4532063" y="4033281"/>
                <a:ext cx="198000" cy="22320"/>
              </p14:xfrm>
            </p:contentPart>
          </mc:Choice>
          <mc:Fallback>
            <p:pic>
              <p:nvPicPr>
                <p:cNvPr id="247" name="Ink 246">
                  <a:extLst>
                    <a:ext uri="{FF2B5EF4-FFF2-40B4-BE49-F238E27FC236}">
                      <a16:creationId xmlns:a16="http://schemas.microsoft.com/office/drawing/2014/main" id="{D7ADCFFE-A24B-EDF4-1502-8171CBE15EF7}"/>
                    </a:ext>
                  </a:extLst>
                </p:cNvPr>
                <p:cNvPicPr/>
                <p:nvPr/>
              </p:nvPicPr>
              <p:blipFill>
                <a:blip r:embed="rId297"/>
                <a:stretch>
                  <a:fillRect/>
                </a:stretch>
              </p:blipFill>
              <p:spPr>
                <a:xfrm>
                  <a:off x="4523423" y="4024281"/>
                  <a:ext cx="215640" cy="39960"/>
                </a:xfrm>
                <a:prstGeom prst="rect">
                  <a:avLst/>
                </a:prstGeom>
              </p:spPr>
            </p:pic>
          </mc:Fallback>
        </mc:AlternateContent>
        <mc:AlternateContent xmlns:mc="http://schemas.openxmlformats.org/markup-compatibility/2006">
          <mc:Choice xmlns:p14="http://schemas.microsoft.com/office/powerpoint/2010/main" Requires="p14">
            <p:contentPart p14:bwMode="auto" r:id="rId298">
              <p14:nvContentPartPr>
                <p14:cNvPr id="248" name="Ink 247">
                  <a:extLst>
                    <a:ext uri="{FF2B5EF4-FFF2-40B4-BE49-F238E27FC236}">
                      <a16:creationId xmlns:a16="http://schemas.microsoft.com/office/drawing/2014/main" id="{66E8244E-908D-7055-DB6A-535ED28EF9D2}"/>
                    </a:ext>
                  </a:extLst>
                </p14:cNvPr>
                <p14:cNvContentPartPr/>
                <p14:nvPr/>
              </p14:nvContentPartPr>
              <p14:xfrm>
                <a:off x="6443303" y="3760761"/>
                <a:ext cx="63000" cy="15840"/>
              </p14:xfrm>
            </p:contentPart>
          </mc:Choice>
          <mc:Fallback>
            <p:pic>
              <p:nvPicPr>
                <p:cNvPr id="248" name="Ink 247">
                  <a:extLst>
                    <a:ext uri="{FF2B5EF4-FFF2-40B4-BE49-F238E27FC236}">
                      <a16:creationId xmlns:a16="http://schemas.microsoft.com/office/drawing/2014/main" id="{66E8244E-908D-7055-DB6A-535ED28EF9D2}"/>
                    </a:ext>
                  </a:extLst>
                </p:cNvPr>
                <p:cNvPicPr/>
                <p:nvPr/>
              </p:nvPicPr>
              <p:blipFill>
                <a:blip r:embed="rId299"/>
                <a:stretch>
                  <a:fillRect/>
                </a:stretch>
              </p:blipFill>
              <p:spPr>
                <a:xfrm>
                  <a:off x="6434303" y="3751761"/>
                  <a:ext cx="80640" cy="33480"/>
                </a:xfrm>
                <a:prstGeom prst="rect">
                  <a:avLst/>
                </a:prstGeom>
              </p:spPr>
            </p:pic>
          </mc:Fallback>
        </mc:AlternateContent>
        <mc:AlternateContent xmlns:mc="http://schemas.openxmlformats.org/markup-compatibility/2006">
          <mc:Choice xmlns:p14="http://schemas.microsoft.com/office/powerpoint/2010/main" Requires="p14">
            <p:contentPart p14:bwMode="auto" r:id="rId300">
              <p14:nvContentPartPr>
                <p14:cNvPr id="38" name="Ink 37">
                  <a:extLst>
                    <a:ext uri="{FF2B5EF4-FFF2-40B4-BE49-F238E27FC236}">
                      <a16:creationId xmlns:a16="http://schemas.microsoft.com/office/drawing/2014/main" id="{7A5D8D31-96FB-BC55-0463-58F24B7C3CCF}"/>
                    </a:ext>
                  </a:extLst>
                </p14:cNvPr>
                <p14:cNvContentPartPr/>
                <p14:nvPr/>
              </p14:nvContentPartPr>
              <p14:xfrm>
                <a:off x="1239863" y="5520081"/>
                <a:ext cx="117360" cy="192960"/>
              </p14:xfrm>
            </p:contentPart>
          </mc:Choice>
          <mc:Fallback>
            <p:pic>
              <p:nvPicPr>
                <p:cNvPr id="38" name="Ink 37">
                  <a:extLst>
                    <a:ext uri="{FF2B5EF4-FFF2-40B4-BE49-F238E27FC236}">
                      <a16:creationId xmlns:a16="http://schemas.microsoft.com/office/drawing/2014/main" id="{7A5D8D31-96FB-BC55-0463-58F24B7C3CCF}"/>
                    </a:ext>
                  </a:extLst>
                </p:cNvPr>
                <p:cNvPicPr/>
                <p:nvPr/>
              </p:nvPicPr>
              <p:blipFill>
                <a:blip r:embed="rId301"/>
                <a:stretch>
                  <a:fillRect/>
                </a:stretch>
              </p:blipFill>
              <p:spPr>
                <a:xfrm>
                  <a:off x="1230863" y="5511081"/>
                  <a:ext cx="135000" cy="210600"/>
                </a:xfrm>
                <a:prstGeom prst="rect">
                  <a:avLst/>
                </a:prstGeom>
              </p:spPr>
            </p:pic>
          </mc:Fallback>
        </mc:AlternateContent>
        <mc:AlternateContent xmlns:mc="http://schemas.openxmlformats.org/markup-compatibility/2006">
          <mc:Choice xmlns:p14="http://schemas.microsoft.com/office/powerpoint/2010/main" Requires="p14">
            <p:contentPart p14:bwMode="auto" r:id="rId302">
              <p14:nvContentPartPr>
                <p14:cNvPr id="39" name="Ink 38">
                  <a:extLst>
                    <a:ext uri="{FF2B5EF4-FFF2-40B4-BE49-F238E27FC236}">
                      <a16:creationId xmlns:a16="http://schemas.microsoft.com/office/drawing/2014/main" id="{02984AD3-BA5D-2C38-3DF0-351EB1932FF9}"/>
                    </a:ext>
                  </a:extLst>
                </p14:cNvPr>
                <p14:cNvContentPartPr/>
                <p14:nvPr/>
              </p14:nvContentPartPr>
              <p14:xfrm>
                <a:off x="1419863" y="5516121"/>
                <a:ext cx="95040" cy="158400"/>
              </p14:xfrm>
            </p:contentPart>
          </mc:Choice>
          <mc:Fallback>
            <p:pic>
              <p:nvPicPr>
                <p:cNvPr id="39" name="Ink 38">
                  <a:extLst>
                    <a:ext uri="{FF2B5EF4-FFF2-40B4-BE49-F238E27FC236}">
                      <a16:creationId xmlns:a16="http://schemas.microsoft.com/office/drawing/2014/main" id="{02984AD3-BA5D-2C38-3DF0-351EB1932FF9}"/>
                    </a:ext>
                  </a:extLst>
                </p:cNvPr>
                <p:cNvPicPr/>
                <p:nvPr/>
              </p:nvPicPr>
              <p:blipFill>
                <a:blip r:embed="rId303"/>
                <a:stretch>
                  <a:fillRect/>
                </a:stretch>
              </p:blipFill>
              <p:spPr>
                <a:xfrm>
                  <a:off x="1410863" y="5507121"/>
                  <a:ext cx="112680" cy="176040"/>
                </a:xfrm>
                <a:prstGeom prst="rect">
                  <a:avLst/>
                </a:prstGeom>
              </p:spPr>
            </p:pic>
          </mc:Fallback>
        </mc:AlternateContent>
        <mc:AlternateContent xmlns:mc="http://schemas.openxmlformats.org/markup-compatibility/2006">
          <mc:Choice xmlns:p14="http://schemas.microsoft.com/office/powerpoint/2010/main" Requires="p14">
            <p:contentPart p14:bwMode="auto" r:id="rId304">
              <p14:nvContentPartPr>
                <p14:cNvPr id="40" name="Ink 39">
                  <a:extLst>
                    <a:ext uri="{FF2B5EF4-FFF2-40B4-BE49-F238E27FC236}">
                      <a16:creationId xmlns:a16="http://schemas.microsoft.com/office/drawing/2014/main" id="{5B869F14-EA2B-BEE8-B219-05A4F1019F48}"/>
                    </a:ext>
                  </a:extLst>
                </p14:cNvPr>
                <p14:cNvContentPartPr/>
                <p14:nvPr/>
              </p14:nvContentPartPr>
              <p14:xfrm>
                <a:off x="1596983" y="5376801"/>
                <a:ext cx="22320" cy="239040"/>
              </p14:xfrm>
            </p:contentPart>
          </mc:Choice>
          <mc:Fallback>
            <p:pic>
              <p:nvPicPr>
                <p:cNvPr id="40" name="Ink 39">
                  <a:extLst>
                    <a:ext uri="{FF2B5EF4-FFF2-40B4-BE49-F238E27FC236}">
                      <a16:creationId xmlns:a16="http://schemas.microsoft.com/office/drawing/2014/main" id="{5B869F14-EA2B-BEE8-B219-05A4F1019F48}"/>
                    </a:ext>
                  </a:extLst>
                </p:cNvPr>
                <p:cNvPicPr/>
                <p:nvPr/>
              </p:nvPicPr>
              <p:blipFill>
                <a:blip r:embed="rId305"/>
                <a:stretch>
                  <a:fillRect/>
                </a:stretch>
              </p:blipFill>
              <p:spPr>
                <a:xfrm>
                  <a:off x="1588343" y="5368161"/>
                  <a:ext cx="39960" cy="256680"/>
                </a:xfrm>
                <a:prstGeom prst="rect">
                  <a:avLst/>
                </a:prstGeom>
              </p:spPr>
            </p:pic>
          </mc:Fallback>
        </mc:AlternateContent>
        <mc:AlternateContent xmlns:mc="http://schemas.openxmlformats.org/markup-compatibility/2006">
          <mc:Choice xmlns:p14="http://schemas.microsoft.com/office/powerpoint/2010/main" Requires="p14">
            <p:contentPart p14:bwMode="auto" r:id="rId306">
              <p14:nvContentPartPr>
                <p14:cNvPr id="41" name="Ink 40">
                  <a:extLst>
                    <a:ext uri="{FF2B5EF4-FFF2-40B4-BE49-F238E27FC236}">
                      <a16:creationId xmlns:a16="http://schemas.microsoft.com/office/drawing/2014/main" id="{9867B8BB-98D0-D1C5-F5CC-FD0DE76588E3}"/>
                    </a:ext>
                  </a:extLst>
                </p14:cNvPr>
                <p14:cNvContentPartPr/>
                <p14:nvPr/>
              </p14:nvContentPartPr>
              <p14:xfrm>
                <a:off x="1592303" y="5472921"/>
                <a:ext cx="135000" cy="53280"/>
              </p14:xfrm>
            </p:contentPart>
          </mc:Choice>
          <mc:Fallback>
            <p:pic>
              <p:nvPicPr>
                <p:cNvPr id="41" name="Ink 40">
                  <a:extLst>
                    <a:ext uri="{FF2B5EF4-FFF2-40B4-BE49-F238E27FC236}">
                      <a16:creationId xmlns:a16="http://schemas.microsoft.com/office/drawing/2014/main" id="{9867B8BB-98D0-D1C5-F5CC-FD0DE76588E3}"/>
                    </a:ext>
                  </a:extLst>
                </p:cNvPr>
                <p:cNvPicPr/>
                <p:nvPr/>
              </p:nvPicPr>
              <p:blipFill>
                <a:blip r:embed="rId307"/>
                <a:stretch>
                  <a:fillRect/>
                </a:stretch>
              </p:blipFill>
              <p:spPr>
                <a:xfrm>
                  <a:off x="1583303" y="5464281"/>
                  <a:ext cx="152640" cy="70920"/>
                </a:xfrm>
                <a:prstGeom prst="rect">
                  <a:avLst/>
                </a:prstGeom>
              </p:spPr>
            </p:pic>
          </mc:Fallback>
        </mc:AlternateContent>
        <mc:AlternateContent xmlns:mc="http://schemas.openxmlformats.org/markup-compatibility/2006">
          <mc:Choice xmlns:p14="http://schemas.microsoft.com/office/powerpoint/2010/main" Requires="p14">
            <p:contentPart p14:bwMode="auto" r:id="rId308">
              <p14:nvContentPartPr>
                <p14:cNvPr id="42" name="Ink 41">
                  <a:extLst>
                    <a:ext uri="{FF2B5EF4-FFF2-40B4-BE49-F238E27FC236}">
                      <a16:creationId xmlns:a16="http://schemas.microsoft.com/office/drawing/2014/main" id="{02F83FCB-3665-1E8B-E3EE-EF0566687FCC}"/>
                    </a:ext>
                  </a:extLst>
                </p14:cNvPr>
                <p14:cNvContentPartPr/>
                <p14:nvPr/>
              </p14:nvContentPartPr>
              <p14:xfrm>
                <a:off x="1720103" y="5438361"/>
                <a:ext cx="113040" cy="324000"/>
              </p14:xfrm>
            </p:contentPart>
          </mc:Choice>
          <mc:Fallback>
            <p:pic>
              <p:nvPicPr>
                <p:cNvPr id="42" name="Ink 41">
                  <a:extLst>
                    <a:ext uri="{FF2B5EF4-FFF2-40B4-BE49-F238E27FC236}">
                      <a16:creationId xmlns:a16="http://schemas.microsoft.com/office/drawing/2014/main" id="{02F83FCB-3665-1E8B-E3EE-EF0566687FCC}"/>
                    </a:ext>
                  </a:extLst>
                </p:cNvPr>
                <p:cNvPicPr/>
                <p:nvPr/>
              </p:nvPicPr>
              <p:blipFill>
                <a:blip r:embed="rId309"/>
                <a:stretch>
                  <a:fillRect/>
                </a:stretch>
              </p:blipFill>
              <p:spPr>
                <a:xfrm>
                  <a:off x="1711463" y="5429361"/>
                  <a:ext cx="130680" cy="341640"/>
                </a:xfrm>
                <a:prstGeom prst="rect">
                  <a:avLst/>
                </a:prstGeom>
              </p:spPr>
            </p:pic>
          </mc:Fallback>
        </mc:AlternateContent>
        <mc:AlternateContent xmlns:mc="http://schemas.openxmlformats.org/markup-compatibility/2006">
          <mc:Choice xmlns:p14="http://schemas.microsoft.com/office/powerpoint/2010/main" Requires="p14">
            <p:contentPart p14:bwMode="auto" r:id="rId310">
              <p14:nvContentPartPr>
                <p14:cNvPr id="43" name="Ink 42">
                  <a:extLst>
                    <a:ext uri="{FF2B5EF4-FFF2-40B4-BE49-F238E27FC236}">
                      <a16:creationId xmlns:a16="http://schemas.microsoft.com/office/drawing/2014/main" id="{27BA7C57-C656-3257-5F06-28B148800E52}"/>
                    </a:ext>
                  </a:extLst>
                </p14:cNvPr>
                <p14:cNvContentPartPr/>
                <p14:nvPr/>
              </p14:nvContentPartPr>
              <p14:xfrm>
                <a:off x="1898303" y="5345841"/>
                <a:ext cx="185400" cy="256680"/>
              </p14:xfrm>
            </p:contentPart>
          </mc:Choice>
          <mc:Fallback>
            <p:pic>
              <p:nvPicPr>
                <p:cNvPr id="43" name="Ink 42">
                  <a:extLst>
                    <a:ext uri="{FF2B5EF4-FFF2-40B4-BE49-F238E27FC236}">
                      <a16:creationId xmlns:a16="http://schemas.microsoft.com/office/drawing/2014/main" id="{27BA7C57-C656-3257-5F06-28B148800E52}"/>
                    </a:ext>
                  </a:extLst>
                </p:cNvPr>
                <p:cNvPicPr/>
                <p:nvPr/>
              </p:nvPicPr>
              <p:blipFill>
                <a:blip r:embed="rId311"/>
                <a:stretch>
                  <a:fillRect/>
                </a:stretch>
              </p:blipFill>
              <p:spPr>
                <a:xfrm>
                  <a:off x="1889303" y="5336841"/>
                  <a:ext cx="203040" cy="274320"/>
                </a:xfrm>
                <a:prstGeom prst="rect">
                  <a:avLst/>
                </a:prstGeom>
              </p:spPr>
            </p:pic>
          </mc:Fallback>
        </mc:AlternateContent>
        <mc:AlternateContent xmlns:mc="http://schemas.openxmlformats.org/markup-compatibility/2006">
          <mc:Choice xmlns:p14="http://schemas.microsoft.com/office/powerpoint/2010/main" Requires="p14">
            <p:contentPart p14:bwMode="auto" r:id="rId312">
              <p14:nvContentPartPr>
                <p14:cNvPr id="44" name="Ink 43">
                  <a:extLst>
                    <a:ext uri="{FF2B5EF4-FFF2-40B4-BE49-F238E27FC236}">
                      <a16:creationId xmlns:a16="http://schemas.microsoft.com/office/drawing/2014/main" id="{1CF4AB32-2A8F-3801-A580-55E8B603B2FA}"/>
                    </a:ext>
                  </a:extLst>
                </p14:cNvPr>
                <p14:cNvContentPartPr/>
                <p14:nvPr/>
              </p14:nvContentPartPr>
              <p14:xfrm>
                <a:off x="2041583" y="5434041"/>
                <a:ext cx="136080" cy="23400"/>
              </p14:xfrm>
            </p:contentPart>
          </mc:Choice>
          <mc:Fallback>
            <p:pic>
              <p:nvPicPr>
                <p:cNvPr id="44" name="Ink 43">
                  <a:extLst>
                    <a:ext uri="{FF2B5EF4-FFF2-40B4-BE49-F238E27FC236}">
                      <a16:creationId xmlns:a16="http://schemas.microsoft.com/office/drawing/2014/main" id="{1CF4AB32-2A8F-3801-A580-55E8B603B2FA}"/>
                    </a:ext>
                  </a:extLst>
                </p:cNvPr>
                <p:cNvPicPr/>
                <p:nvPr/>
              </p:nvPicPr>
              <p:blipFill>
                <a:blip r:embed="rId313"/>
                <a:stretch>
                  <a:fillRect/>
                </a:stretch>
              </p:blipFill>
              <p:spPr>
                <a:xfrm>
                  <a:off x="2032583" y="5425041"/>
                  <a:ext cx="153720" cy="41040"/>
                </a:xfrm>
                <a:prstGeom prst="rect">
                  <a:avLst/>
                </a:prstGeom>
              </p:spPr>
            </p:pic>
          </mc:Fallback>
        </mc:AlternateContent>
        <mc:AlternateContent xmlns:mc="http://schemas.openxmlformats.org/markup-compatibility/2006">
          <mc:Choice xmlns:p14="http://schemas.microsoft.com/office/powerpoint/2010/main" Requires="p14">
            <p:contentPart p14:bwMode="auto" r:id="rId314">
              <p14:nvContentPartPr>
                <p14:cNvPr id="45" name="Ink 44">
                  <a:extLst>
                    <a:ext uri="{FF2B5EF4-FFF2-40B4-BE49-F238E27FC236}">
                      <a16:creationId xmlns:a16="http://schemas.microsoft.com/office/drawing/2014/main" id="{6E8B178C-39B5-D7F8-2C93-728F4E338E0A}"/>
                    </a:ext>
                  </a:extLst>
                </p14:cNvPr>
                <p14:cNvContentPartPr/>
                <p14:nvPr/>
              </p14:nvContentPartPr>
              <p14:xfrm>
                <a:off x="2206823" y="5461041"/>
                <a:ext cx="49320" cy="60480"/>
              </p14:xfrm>
            </p:contentPart>
          </mc:Choice>
          <mc:Fallback>
            <p:pic>
              <p:nvPicPr>
                <p:cNvPr id="45" name="Ink 44">
                  <a:extLst>
                    <a:ext uri="{FF2B5EF4-FFF2-40B4-BE49-F238E27FC236}">
                      <a16:creationId xmlns:a16="http://schemas.microsoft.com/office/drawing/2014/main" id="{6E8B178C-39B5-D7F8-2C93-728F4E338E0A}"/>
                    </a:ext>
                  </a:extLst>
                </p:cNvPr>
                <p:cNvPicPr/>
                <p:nvPr/>
              </p:nvPicPr>
              <p:blipFill>
                <a:blip r:embed="rId315"/>
                <a:stretch>
                  <a:fillRect/>
                </a:stretch>
              </p:blipFill>
              <p:spPr>
                <a:xfrm>
                  <a:off x="2197823" y="5452401"/>
                  <a:ext cx="66960" cy="78120"/>
                </a:xfrm>
                <a:prstGeom prst="rect">
                  <a:avLst/>
                </a:prstGeom>
              </p:spPr>
            </p:pic>
          </mc:Fallback>
        </mc:AlternateContent>
        <mc:AlternateContent xmlns:mc="http://schemas.openxmlformats.org/markup-compatibility/2006">
          <mc:Choice xmlns:p14="http://schemas.microsoft.com/office/powerpoint/2010/main" Requires="p14">
            <p:contentPart p14:bwMode="auto" r:id="rId316">
              <p14:nvContentPartPr>
                <p14:cNvPr id="83" name="Ink 82">
                  <a:extLst>
                    <a:ext uri="{FF2B5EF4-FFF2-40B4-BE49-F238E27FC236}">
                      <a16:creationId xmlns:a16="http://schemas.microsoft.com/office/drawing/2014/main" id="{6BE4BB14-4708-78C8-07CF-10E20CC89A84}"/>
                    </a:ext>
                  </a:extLst>
                </p14:cNvPr>
                <p14:cNvContentPartPr/>
                <p14:nvPr/>
              </p14:nvContentPartPr>
              <p14:xfrm>
                <a:off x="2604983" y="5342961"/>
                <a:ext cx="226800" cy="183960"/>
              </p14:xfrm>
            </p:contentPart>
          </mc:Choice>
          <mc:Fallback>
            <p:pic>
              <p:nvPicPr>
                <p:cNvPr id="83" name="Ink 82">
                  <a:extLst>
                    <a:ext uri="{FF2B5EF4-FFF2-40B4-BE49-F238E27FC236}">
                      <a16:creationId xmlns:a16="http://schemas.microsoft.com/office/drawing/2014/main" id="{6BE4BB14-4708-78C8-07CF-10E20CC89A84}"/>
                    </a:ext>
                  </a:extLst>
                </p:cNvPr>
                <p:cNvPicPr/>
                <p:nvPr/>
              </p:nvPicPr>
              <p:blipFill>
                <a:blip r:embed="rId317"/>
                <a:stretch>
                  <a:fillRect/>
                </a:stretch>
              </p:blipFill>
              <p:spPr>
                <a:xfrm>
                  <a:off x="2596343" y="5333961"/>
                  <a:ext cx="244440" cy="201600"/>
                </a:xfrm>
                <a:prstGeom prst="rect">
                  <a:avLst/>
                </a:prstGeom>
              </p:spPr>
            </p:pic>
          </mc:Fallback>
        </mc:AlternateContent>
        <mc:AlternateContent xmlns:mc="http://schemas.openxmlformats.org/markup-compatibility/2006">
          <mc:Choice xmlns:p14="http://schemas.microsoft.com/office/powerpoint/2010/main" Requires="p14">
            <p:contentPart p14:bwMode="auto" r:id="rId318">
              <p14:nvContentPartPr>
                <p14:cNvPr id="84" name="Ink 83">
                  <a:extLst>
                    <a:ext uri="{FF2B5EF4-FFF2-40B4-BE49-F238E27FC236}">
                      <a16:creationId xmlns:a16="http://schemas.microsoft.com/office/drawing/2014/main" id="{0AEEC6F9-FDB0-F728-586A-CBA1794EF75F}"/>
                    </a:ext>
                  </a:extLst>
                </p14:cNvPr>
                <p14:cNvContentPartPr/>
                <p14:nvPr/>
              </p14:nvContentPartPr>
              <p14:xfrm>
                <a:off x="2885423" y="5294721"/>
                <a:ext cx="42480" cy="210240"/>
              </p14:xfrm>
            </p:contentPart>
          </mc:Choice>
          <mc:Fallback>
            <p:pic>
              <p:nvPicPr>
                <p:cNvPr id="84" name="Ink 83">
                  <a:extLst>
                    <a:ext uri="{FF2B5EF4-FFF2-40B4-BE49-F238E27FC236}">
                      <a16:creationId xmlns:a16="http://schemas.microsoft.com/office/drawing/2014/main" id="{0AEEC6F9-FDB0-F728-586A-CBA1794EF75F}"/>
                    </a:ext>
                  </a:extLst>
                </p:cNvPr>
                <p:cNvPicPr/>
                <p:nvPr/>
              </p:nvPicPr>
              <p:blipFill>
                <a:blip r:embed="rId319"/>
                <a:stretch>
                  <a:fillRect/>
                </a:stretch>
              </p:blipFill>
              <p:spPr>
                <a:xfrm>
                  <a:off x="2876423" y="5285721"/>
                  <a:ext cx="60120" cy="227880"/>
                </a:xfrm>
                <a:prstGeom prst="rect">
                  <a:avLst/>
                </a:prstGeom>
              </p:spPr>
            </p:pic>
          </mc:Fallback>
        </mc:AlternateContent>
        <mc:AlternateContent xmlns:mc="http://schemas.openxmlformats.org/markup-compatibility/2006">
          <mc:Choice xmlns:p14="http://schemas.microsoft.com/office/powerpoint/2010/main" Requires="p14">
            <p:contentPart p14:bwMode="auto" r:id="rId320">
              <p14:nvContentPartPr>
                <p14:cNvPr id="85" name="Ink 84">
                  <a:extLst>
                    <a:ext uri="{FF2B5EF4-FFF2-40B4-BE49-F238E27FC236}">
                      <a16:creationId xmlns:a16="http://schemas.microsoft.com/office/drawing/2014/main" id="{333DCF22-0732-6908-BA51-954F1B365B7B}"/>
                    </a:ext>
                  </a:extLst>
                </p14:cNvPr>
                <p14:cNvContentPartPr/>
                <p14:nvPr/>
              </p14:nvContentPartPr>
              <p14:xfrm>
                <a:off x="2874983" y="5345841"/>
                <a:ext cx="262080" cy="105480"/>
              </p14:xfrm>
            </p:contentPart>
          </mc:Choice>
          <mc:Fallback>
            <p:pic>
              <p:nvPicPr>
                <p:cNvPr id="85" name="Ink 84">
                  <a:extLst>
                    <a:ext uri="{FF2B5EF4-FFF2-40B4-BE49-F238E27FC236}">
                      <a16:creationId xmlns:a16="http://schemas.microsoft.com/office/drawing/2014/main" id="{333DCF22-0732-6908-BA51-954F1B365B7B}"/>
                    </a:ext>
                  </a:extLst>
                </p:cNvPr>
                <p:cNvPicPr/>
                <p:nvPr/>
              </p:nvPicPr>
              <p:blipFill>
                <a:blip r:embed="rId321"/>
                <a:stretch>
                  <a:fillRect/>
                </a:stretch>
              </p:blipFill>
              <p:spPr>
                <a:xfrm>
                  <a:off x="2866343" y="5336841"/>
                  <a:ext cx="279720" cy="123120"/>
                </a:xfrm>
                <a:prstGeom prst="rect">
                  <a:avLst/>
                </a:prstGeom>
              </p:spPr>
            </p:pic>
          </mc:Fallback>
        </mc:AlternateContent>
        <mc:AlternateContent xmlns:mc="http://schemas.openxmlformats.org/markup-compatibility/2006">
          <mc:Choice xmlns:p14="http://schemas.microsoft.com/office/powerpoint/2010/main" Requires="p14">
            <p:contentPart p14:bwMode="auto" r:id="rId322">
              <p14:nvContentPartPr>
                <p14:cNvPr id="86" name="Ink 85">
                  <a:extLst>
                    <a:ext uri="{FF2B5EF4-FFF2-40B4-BE49-F238E27FC236}">
                      <a16:creationId xmlns:a16="http://schemas.microsoft.com/office/drawing/2014/main" id="{3697FB2B-8076-F188-9230-E00FA6911B81}"/>
                    </a:ext>
                  </a:extLst>
                </p14:cNvPr>
                <p14:cNvContentPartPr/>
                <p14:nvPr/>
              </p14:nvContentPartPr>
              <p14:xfrm>
                <a:off x="3208343" y="5317401"/>
                <a:ext cx="103320" cy="101880"/>
              </p14:xfrm>
            </p:contentPart>
          </mc:Choice>
          <mc:Fallback>
            <p:pic>
              <p:nvPicPr>
                <p:cNvPr id="86" name="Ink 85">
                  <a:extLst>
                    <a:ext uri="{FF2B5EF4-FFF2-40B4-BE49-F238E27FC236}">
                      <a16:creationId xmlns:a16="http://schemas.microsoft.com/office/drawing/2014/main" id="{3697FB2B-8076-F188-9230-E00FA6911B81}"/>
                    </a:ext>
                  </a:extLst>
                </p:cNvPr>
                <p:cNvPicPr/>
                <p:nvPr/>
              </p:nvPicPr>
              <p:blipFill>
                <a:blip r:embed="rId323"/>
                <a:stretch>
                  <a:fillRect/>
                </a:stretch>
              </p:blipFill>
              <p:spPr>
                <a:xfrm>
                  <a:off x="3199343" y="5308761"/>
                  <a:ext cx="120960" cy="119520"/>
                </a:xfrm>
                <a:prstGeom prst="rect">
                  <a:avLst/>
                </a:prstGeom>
              </p:spPr>
            </p:pic>
          </mc:Fallback>
        </mc:AlternateContent>
        <mc:AlternateContent xmlns:mc="http://schemas.openxmlformats.org/markup-compatibility/2006">
          <mc:Choice xmlns:p14="http://schemas.microsoft.com/office/powerpoint/2010/main" Requires="p14">
            <p:contentPart p14:bwMode="auto" r:id="rId324">
              <p14:nvContentPartPr>
                <p14:cNvPr id="87" name="Ink 86">
                  <a:extLst>
                    <a:ext uri="{FF2B5EF4-FFF2-40B4-BE49-F238E27FC236}">
                      <a16:creationId xmlns:a16="http://schemas.microsoft.com/office/drawing/2014/main" id="{7BE60CAD-7173-6DEC-1933-9A3504F69DE8}"/>
                    </a:ext>
                  </a:extLst>
                </p14:cNvPr>
                <p14:cNvContentPartPr/>
                <p14:nvPr/>
              </p14:nvContentPartPr>
              <p14:xfrm>
                <a:off x="3330023" y="5249001"/>
                <a:ext cx="121320" cy="178920"/>
              </p14:xfrm>
            </p:contentPart>
          </mc:Choice>
          <mc:Fallback>
            <p:pic>
              <p:nvPicPr>
                <p:cNvPr id="87" name="Ink 86">
                  <a:extLst>
                    <a:ext uri="{FF2B5EF4-FFF2-40B4-BE49-F238E27FC236}">
                      <a16:creationId xmlns:a16="http://schemas.microsoft.com/office/drawing/2014/main" id="{7BE60CAD-7173-6DEC-1933-9A3504F69DE8}"/>
                    </a:ext>
                  </a:extLst>
                </p:cNvPr>
                <p:cNvPicPr/>
                <p:nvPr/>
              </p:nvPicPr>
              <p:blipFill>
                <a:blip r:embed="rId325"/>
                <a:stretch>
                  <a:fillRect/>
                </a:stretch>
              </p:blipFill>
              <p:spPr>
                <a:xfrm>
                  <a:off x="3321383" y="5240361"/>
                  <a:ext cx="138960" cy="196560"/>
                </a:xfrm>
                <a:prstGeom prst="rect">
                  <a:avLst/>
                </a:prstGeom>
              </p:spPr>
            </p:pic>
          </mc:Fallback>
        </mc:AlternateContent>
        <mc:AlternateContent xmlns:mc="http://schemas.openxmlformats.org/markup-compatibility/2006">
          <mc:Choice xmlns:p14="http://schemas.microsoft.com/office/powerpoint/2010/main" Requires="p14">
            <p:contentPart p14:bwMode="auto" r:id="rId326">
              <p14:nvContentPartPr>
                <p14:cNvPr id="88" name="Ink 87">
                  <a:extLst>
                    <a:ext uri="{FF2B5EF4-FFF2-40B4-BE49-F238E27FC236}">
                      <a16:creationId xmlns:a16="http://schemas.microsoft.com/office/drawing/2014/main" id="{65985D31-ADE6-C6F5-7148-AB912AA5DB97}"/>
                    </a:ext>
                  </a:extLst>
                </p14:cNvPr>
                <p14:cNvContentPartPr/>
                <p14:nvPr/>
              </p14:nvContentPartPr>
              <p14:xfrm>
                <a:off x="3531623" y="5327841"/>
                <a:ext cx="109440" cy="91080"/>
              </p14:xfrm>
            </p:contentPart>
          </mc:Choice>
          <mc:Fallback>
            <p:pic>
              <p:nvPicPr>
                <p:cNvPr id="88" name="Ink 87">
                  <a:extLst>
                    <a:ext uri="{FF2B5EF4-FFF2-40B4-BE49-F238E27FC236}">
                      <a16:creationId xmlns:a16="http://schemas.microsoft.com/office/drawing/2014/main" id="{65985D31-ADE6-C6F5-7148-AB912AA5DB97}"/>
                    </a:ext>
                  </a:extLst>
                </p:cNvPr>
                <p:cNvPicPr/>
                <p:nvPr/>
              </p:nvPicPr>
              <p:blipFill>
                <a:blip r:embed="rId327"/>
                <a:stretch>
                  <a:fillRect/>
                </a:stretch>
              </p:blipFill>
              <p:spPr>
                <a:xfrm>
                  <a:off x="3522623" y="5318841"/>
                  <a:ext cx="127080" cy="108720"/>
                </a:xfrm>
                <a:prstGeom prst="rect">
                  <a:avLst/>
                </a:prstGeom>
              </p:spPr>
            </p:pic>
          </mc:Fallback>
        </mc:AlternateContent>
        <mc:AlternateContent xmlns:mc="http://schemas.openxmlformats.org/markup-compatibility/2006">
          <mc:Choice xmlns:p14="http://schemas.microsoft.com/office/powerpoint/2010/main" Requires="p14">
            <p:contentPart p14:bwMode="auto" r:id="rId328">
              <p14:nvContentPartPr>
                <p14:cNvPr id="89" name="Ink 88">
                  <a:extLst>
                    <a:ext uri="{FF2B5EF4-FFF2-40B4-BE49-F238E27FC236}">
                      <a16:creationId xmlns:a16="http://schemas.microsoft.com/office/drawing/2014/main" id="{B632A522-C10B-1B9E-2015-FA4982546E8F}"/>
                    </a:ext>
                  </a:extLst>
                </p14:cNvPr>
                <p14:cNvContentPartPr/>
                <p14:nvPr/>
              </p14:nvContentPartPr>
              <p14:xfrm>
                <a:off x="3711623" y="5321361"/>
                <a:ext cx="123120" cy="88920"/>
              </p14:xfrm>
            </p:contentPart>
          </mc:Choice>
          <mc:Fallback>
            <p:pic>
              <p:nvPicPr>
                <p:cNvPr id="89" name="Ink 88">
                  <a:extLst>
                    <a:ext uri="{FF2B5EF4-FFF2-40B4-BE49-F238E27FC236}">
                      <a16:creationId xmlns:a16="http://schemas.microsoft.com/office/drawing/2014/main" id="{B632A522-C10B-1B9E-2015-FA4982546E8F}"/>
                    </a:ext>
                  </a:extLst>
                </p:cNvPr>
                <p:cNvPicPr/>
                <p:nvPr/>
              </p:nvPicPr>
              <p:blipFill>
                <a:blip r:embed="rId329"/>
                <a:stretch>
                  <a:fillRect/>
                </a:stretch>
              </p:blipFill>
              <p:spPr>
                <a:xfrm>
                  <a:off x="3702983" y="5312721"/>
                  <a:ext cx="140760" cy="106560"/>
                </a:xfrm>
                <a:prstGeom prst="rect">
                  <a:avLst/>
                </a:prstGeom>
              </p:spPr>
            </p:pic>
          </mc:Fallback>
        </mc:AlternateContent>
        <mc:AlternateContent xmlns:mc="http://schemas.openxmlformats.org/markup-compatibility/2006">
          <mc:Choice xmlns:p14="http://schemas.microsoft.com/office/powerpoint/2010/main" Requires="p14">
            <p:contentPart p14:bwMode="auto" r:id="rId330">
              <p14:nvContentPartPr>
                <p14:cNvPr id="90" name="Ink 89">
                  <a:extLst>
                    <a:ext uri="{FF2B5EF4-FFF2-40B4-BE49-F238E27FC236}">
                      <a16:creationId xmlns:a16="http://schemas.microsoft.com/office/drawing/2014/main" id="{4F3AB7F6-B0DD-B848-4422-5C111CB288AF}"/>
                    </a:ext>
                  </a:extLst>
                </p14:cNvPr>
                <p14:cNvContentPartPr/>
                <p14:nvPr/>
              </p14:nvContentPartPr>
              <p14:xfrm>
                <a:off x="3828623" y="5184201"/>
                <a:ext cx="120600" cy="232920"/>
              </p14:xfrm>
            </p:contentPart>
          </mc:Choice>
          <mc:Fallback>
            <p:pic>
              <p:nvPicPr>
                <p:cNvPr id="90" name="Ink 89">
                  <a:extLst>
                    <a:ext uri="{FF2B5EF4-FFF2-40B4-BE49-F238E27FC236}">
                      <a16:creationId xmlns:a16="http://schemas.microsoft.com/office/drawing/2014/main" id="{4F3AB7F6-B0DD-B848-4422-5C111CB288AF}"/>
                    </a:ext>
                  </a:extLst>
                </p:cNvPr>
                <p:cNvPicPr/>
                <p:nvPr/>
              </p:nvPicPr>
              <p:blipFill>
                <a:blip r:embed="rId331"/>
                <a:stretch>
                  <a:fillRect/>
                </a:stretch>
              </p:blipFill>
              <p:spPr>
                <a:xfrm>
                  <a:off x="3819983" y="5175201"/>
                  <a:ext cx="138240" cy="250560"/>
                </a:xfrm>
                <a:prstGeom prst="rect">
                  <a:avLst/>
                </a:prstGeom>
              </p:spPr>
            </p:pic>
          </mc:Fallback>
        </mc:AlternateContent>
        <mc:AlternateContent xmlns:mc="http://schemas.openxmlformats.org/markup-compatibility/2006">
          <mc:Choice xmlns:p14="http://schemas.microsoft.com/office/powerpoint/2010/main" Requires="p14">
            <p:contentPart p14:bwMode="auto" r:id="rId332">
              <p14:nvContentPartPr>
                <p14:cNvPr id="250" name="Ink 249">
                  <a:extLst>
                    <a:ext uri="{FF2B5EF4-FFF2-40B4-BE49-F238E27FC236}">
                      <a16:creationId xmlns:a16="http://schemas.microsoft.com/office/drawing/2014/main" id="{3B3A3378-D8C0-860F-4769-AA4AB6205E50}"/>
                    </a:ext>
                  </a:extLst>
                </p14:cNvPr>
                <p14:cNvContentPartPr/>
                <p14:nvPr/>
              </p14:nvContentPartPr>
              <p14:xfrm>
                <a:off x="513743" y="5047401"/>
                <a:ext cx="140400" cy="201600"/>
              </p14:xfrm>
            </p:contentPart>
          </mc:Choice>
          <mc:Fallback>
            <p:pic>
              <p:nvPicPr>
                <p:cNvPr id="250" name="Ink 249">
                  <a:extLst>
                    <a:ext uri="{FF2B5EF4-FFF2-40B4-BE49-F238E27FC236}">
                      <a16:creationId xmlns:a16="http://schemas.microsoft.com/office/drawing/2014/main" id="{3B3A3378-D8C0-860F-4769-AA4AB6205E50}"/>
                    </a:ext>
                  </a:extLst>
                </p:cNvPr>
                <p:cNvPicPr/>
                <p:nvPr/>
              </p:nvPicPr>
              <p:blipFill>
                <a:blip r:embed="rId333"/>
                <a:stretch>
                  <a:fillRect/>
                </a:stretch>
              </p:blipFill>
              <p:spPr>
                <a:xfrm>
                  <a:off x="504743" y="5038401"/>
                  <a:ext cx="158040" cy="219240"/>
                </a:xfrm>
                <a:prstGeom prst="rect">
                  <a:avLst/>
                </a:prstGeom>
              </p:spPr>
            </p:pic>
          </mc:Fallback>
        </mc:AlternateContent>
        <mc:AlternateContent xmlns:mc="http://schemas.openxmlformats.org/markup-compatibility/2006">
          <mc:Choice xmlns:p14="http://schemas.microsoft.com/office/powerpoint/2010/main" Requires="p14">
            <p:contentPart p14:bwMode="auto" r:id="rId334">
              <p14:nvContentPartPr>
                <p14:cNvPr id="251" name="Ink 250">
                  <a:extLst>
                    <a:ext uri="{FF2B5EF4-FFF2-40B4-BE49-F238E27FC236}">
                      <a16:creationId xmlns:a16="http://schemas.microsoft.com/office/drawing/2014/main" id="{991CED6B-8F52-E10E-3097-54F1C3F70007}"/>
                    </a:ext>
                  </a:extLst>
                </p14:cNvPr>
                <p14:cNvContentPartPr/>
                <p14:nvPr/>
              </p14:nvContentPartPr>
              <p14:xfrm>
                <a:off x="748103" y="5024001"/>
                <a:ext cx="268920" cy="174960"/>
              </p14:xfrm>
            </p:contentPart>
          </mc:Choice>
          <mc:Fallback>
            <p:pic>
              <p:nvPicPr>
                <p:cNvPr id="251" name="Ink 250">
                  <a:extLst>
                    <a:ext uri="{FF2B5EF4-FFF2-40B4-BE49-F238E27FC236}">
                      <a16:creationId xmlns:a16="http://schemas.microsoft.com/office/drawing/2014/main" id="{991CED6B-8F52-E10E-3097-54F1C3F70007}"/>
                    </a:ext>
                  </a:extLst>
                </p:cNvPr>
                <p:cNvPicPr/>
                <p:nvPr/>
              </p:nvPicPr>
              <p:blipFill>
                <a:blip r:embed="rId335"/>
                <a:stretch>
                  <a:fillRect/>
                </a:stretch>
              </p:blipFill>
              <p:spPr>
                <a:xfrm>
                  <a:off x="739103" y="5015001"/>
                  <a:ext cx="286560" cy="192600"/>
                </a:xfrm>
                <a:prstGeom prst="rect">
                  <a:avLst/>
                </a:prstGeom>
              </p:spPr>
            </p:pic>
          </mc:Fallback>
        </mc:AlternateContent>
        <mc:AlternateContent xmlns:mc="http://schemas.openxmlformats.org/markup-compatibility/2006">
          <mc:Choice xmlns:p14="http://schemas.microsoft.com/office/powerpoint/2010/main" Requires="p14">
            <p:contentPart p14:bwMode="auto" r:id="rId336">
              <p14:nvContentPartPr>
                <p14:cNvPr id="252" name="Ink 251">
                  <a:extLst>
                    <a:ext uri="{FF2B5EF4-FFF2-40B4-BE49-F238E27FC236}">
                      <a16:creationId xmlns:a16="http://schemas.microsoft.com/office/drawing/2014/main" id="{D7D57C52-6130-4A06-4980-D8D6D297B6E2}"/>
                    </a:ext>
                  </a:extLst>
                </p14:cNvPr>
                <p14:cNvContentPartPr/>
                <p14:nvPr/>
              </p14:nvContentPartPr>
              <p14:xfrm>
                <a:off x="1136543" y="4958841"/>
                <a:ext cx="106920" cy="154800"/>
              </p14:xfrm>
            </p:contentPart>
          </mc:Choice>
          <mc:Fallback>
            <p:pic>
              <p:nvPicPr>
                <p:cNvPr id="252" name="Ink 251">
                  <a:extLst>
                    <a:ext uri="{FF2B5EF4-FFF2-40B4-BE49-F238E27FC236}">
                      <a16:creationId xmlns:a16="http://schemas.microsoft.com/office/drawing/2014/main" id="{D7D57C52-6130-4A06-4980-D8D6D297B6E2}"/>
                    </a:ext>
                  </a:extLst>
                </p:cNvPr>
                <p:cNvPicPr/>
                <p:nvPr/>
              </p:nvPicPr>
              <p:blipFill>
                <a:blip r:embed="rId337"/>
                <a:stretch>
                  <a:fillRect/>
                </a:stretch>
              </p:blipFill>
              <p:spPr>
                <a:xfrm>
                  <a:off x="1127903" y="4949841"/>
                  <a:ext cx="124560" cy="172440"/>
                </a:xfrm>
                <a:prstGeom prst="rect">
                  <a:avLst/>
                </a:prstGeom>
              </p:spPr>
            </p:pic>
          </mc:Fallback>
        </mc:AlternateContent>
        <mc:AlternateContent xmlns:mc="http://schemas.openxmlformats.org/markup-compatibility/2006">
          <mc:Choice xmlns:p14="http://schemas.microsoft.com/office/powerpoint/2010/main" Requires="p14">
            <p:contentPart p14:bwMode="auto" r:id="rId338">
              <p14:nvContentPartPr>
                <p14:cNvPr id="253" name="Ink 252">
                  <a:extLst>
                    <a:ext uri="{FF2B5EF4-FFF2-40B4-BE49-F238E27FC236}">
                      <a16:creationId xmlns:a16="http://schemas.microsoft.com/office/drawing/2014/main" id="{6FDA8064-D14F-5B42-5833-39287D25835C}"/>
                    </a:ext>
                  </a:extLst>
                </p14:cNvPr>
                <p14:cNvContentPartPr/>
                <p14:nvPr/>
              </p14:nvContentPartPr>
              <p14:xfrm>
                <a:off x="1282343" y="4833561"/>
                <a:ext cx="286920" cy="255600"/>
              </p14:xfrm>
            </p:contentPart>
          </mc:Choice>
          <mc:Fallback>
            <p:pic>
              <p:nvPicPr>
                <p:cNvPr id="253" name="Ink 252">
                  <a:extLst>
                    <a:ext uri="{FF2B5EF4-FFF2-40B4-BE49-F238E27FC236}">
                      <a16:creationId xmlns:a16="http://schemas.microsoft.com/office/drawing/2014/main" id="{6FDA8064-D14F-5B42-5833-39287D25835C}"/>
                    </a:ext>
                  </a:extLst>
                </p:cNvPr>
                <p:cNvPicPr/>
                <p:nvPr/>
              </p:nvPicPr>
              <p:blipFill>
                <a:blip r:embed="rId339"/>
                <a:stretch>
                  <a:fillRect/>
                </a:stretch>
              </p:blipFill>
              <p:spPr>
                <a:xfrm>
                  <a:off x="1273703" y="4824921"/>
                  <a:ext cx="304560" cy="273240"/>
                </a:xfrm>
                <a:prstGeom prst="rect">
                  <a:avLst/>
                </a:prstGeom>
              </p:spPr>
            </p:pic>
          </mc:Fallback>
        </mc:AlternateContent>
        <mc:AlternateContent xmlns:mc="http://schemas.openxmlformats.org/markup-compatibility/2006">
          <mc:Choice xmlns:p14="http://schemas.microsoft.com/office/powerpoint/2010/main" Requires="p14">
            <p:contentPart p14:bwMode="auto" r:id="rId340">
              <p14:nvContentPartPr>
                <p14:cNvPr id="254" name="Ink 253">
                  <a:extLst>
                    <a:ext uri="{FF2B5EF4-FFF2-40B4-BE49-F238E27FC236}">
                      <a16:creationId xmlns:a16="http://schemas.microsoft.com/office/drawing/2014/main" id="{D8748352-3ED8-7305-06AE-4B413493BC57}"/>
                    </a:ext>
                  </a:extLst>
                </p14:cNvPr>
                <p14:cNvContentPartPr/>
                <p14:nvPr/>
              </p14:nvContentPartPr>
              <p14:xfrm>
                <a:off x="1489703" y="4908441"/>
                <a:ext cx="122760" cy="64440"/>
              </p14:xfrm>
            </p:contentPart>
          </mc:Choice>
          <mc:Fallback>
            <p:pic>
              <p:nvPicPr>
                <p:cNvPr id="254" name="Ink 253">
                  <a:extLst>
                    <a:ext uri="{FF2B5EF4-FFF2-40B4-BE49-F238E27FC236}">
                      <a16:creationId xmlns:a16="http://schemas.microsoft.com/office/drawing/2014/main" id="{D8748352-3ED8-7305-06AE-4B413493BC57}"/>
                    </a:ext>
                  </a:extLst>
                </p:cNvPr>
                <p:cNvPicPr/>
                <p:nvPr/>
              </p:nvPicPr>
              <p:blipFill>
                <a:blip r:embed="rId341"/>
                <a:stretch>
                  <a:fillRect/>
                </a:stretch>
              </p:blipFill>
              <p:spPr>
                <a:xfrm>
                  <a:off x="1481063" y="4899801"/>
                  <a:ext cx="140400" cy="82080"/>
                </a:xfrm>
                <a:prstGeom prst="rect">
                  <a:avLst/>
                </a:prstGeom>
              </p:spPr>
            </p:pic>
          </mc:Fallback>
        </mc:AlternateContent>
        <mc:AlternateContent xmlns:mc="http://schemas.openxmlformats.org/markup-compatibility/2006">
          <mc:Choice xmlns:p14="http://schemas.microsoft.com/office/powerpoint/2010/main" Requires="p14">
            <p:contentPart p14:bwMode="auto" r:id="rId342">
              <p14:nvContentPartPr>
                <p14:cNvPr id="255" name="Ink 254">
                  <a:extLst>
                    <a:ext uri="{FF2B5EF4-FFF2-40B4-BE49-F238E27FC236}">
                      <a16:creationId xmlns:a16="http://schemas.microsoft.com/office/drawing/2014/main" id="{358DA911-22F8-1241-A9B2-9BC569BB17E7}"/>
                    </a:ext>
                  </a:extLst>
                </p14:cNvPr>
                <p14:cNvContentPartPr/>
                <p14:nvPr/>
              </p14:nvContentPartPr>
              <p14:xfrm>
                <a:off x="1798943" y="4798641"/>
                <a:ext cx="56520" cy="250920"/>
              </p14:xfrm>
            </p:contentPart>
          </mc:Choice>
          <mc:Fallback>
            <p:pic>
              <p:nvPicPr>
                <p:cNvPr id="255" name="Ink 254">
                  <a:extLst>
                    <a:ext uri="{FF2B5EF4-FFF2-40B4-BE49-F238E27FC236}">
                      <a16:creationId xmlns:a16="http://schemas.microsoft.com/office/drawing/2014/main" id="{358DA911-22F8-1241-A9B2-9BC569BB17E7}"/>
                    </a:ext>
                  </a:extLst>
                </p:cNvPr>
                <p:cNvPicPr/>
                <p:nvPr/>
              </p:nvPicPr>
              <p:blipFill>
                <a:blip r:embed="rId343"/>
                <a:stretch>
                  <a:fillRect/>
                </a:stretch>
              </p:blipFill>
              <p:spPr>
                <a:xfrm>
                  <a:off x="1789943" y="4790001"/>
                  <a:ext cx="74160" cy="268560"/>
                </a:xfrm>
                <a:prstGeom prst="rect">
                  <a:avLst/>
                </a:prstGeom>
              </p:spPr>
            </p:pic>
          </mc:Fallback>
        </mc:AlternateContent>
        <mc:AlternateContent xmlns:mc="http://schemas.openxmlformats.org/markup-compatibility/2006">
          <mc:Choice xmlns:p14="http://schemas.microsoft.com/office/powerpoint/2010/main" Requires="p14">
            <p:contentPart p14:bwMode="auto" r:id="rId344">
              <p14:nvContentPartPr>
                <p14:cNvPr id="256" name="Ink 255">
                  <a:extLst>
                    <a:ext uri="{FF2B5EF4-FFF2-40B4-BE49-F238E27FC236}">
                      <a16:creationId xmlns:a16="http://schemas.microsoft.com/office/drawing/2014/main" id="{0FA281EF-107E-D250-CFE8-5913A5778FCC}"/>
                    </a:ext>
                  </a:extLst>
                </p14:cNvPr>
                <p14:cNvContentPartPr/>
                <p14:nvPr/>
              </p14:nvContentPartPr>
              <p14:xfrm>
                <a:off x="2019263" y="4806921"/>
                <a:ext cx="70920" cy="128520"/>
              </p14:xfrm>
            </p:contentPart>
          </mc:Choice>
          <mc:Fallback>
            <p:pic>
              <p:nvPicPr>
                <p:cNvPr id="256" name="Ink 255">
                  <a:extLst>
                    <a:ext uri="{FF2B5EF4-FFF2-40B4-BE49-F238E27FC236}">
                      <a16:creationId xmlns:a16="http://schemas.microsoft.com/office/drawing/2014/main" id="{0FA281EF-107E-D250-CFE8-5913A5778FCC}"/>
                    </a:ext>
                  </a:extLst>
                </p:cNvPr>
                <p:cNvPicPr/>
                <p:nvPr/>
              </p:nvPicPr>
              <p:blipFill>
                <a:blip r:embed="rId345"/>
                <a:stretch>
                  <a:fillRect/>
                </a:stretch>
              </p:blipFill>
              <p:spPr>
                <a:xfrm>
                  <a:off x="2010623" y="4797921"/>
                  <a:ext cx="88560" cy="146160"/>
                </a:xfrm>
                <a:prstGeom prst="rect">
                  <a:avLst/>
                </a:prstGeom>
              </p:spPr>
            </p:pic>
          </mc:Fallback>
        </mc:AlternateContent>
        <mc:AlternateContent xmlns:mc="http://schemas.openxmlformats.org/markup-compatibility/2006">
          <mc:Choice xmlns:p14="http://schemas.microsoft.com/office/powerpoint/2010/main" Requires="p14">
            <p:contentPart p14:bwMode="auto" r:id="rId346">
              <p14:nvContentPartPr>
                <p14:cNvPr id="257" name="Ink 256">
                  <a:extLst>
                    <a:ext uri="{FF2B5EF4-FFF2-40B4-BE49-F238E27FC236}">
                      <a16:creationId xmlns:a16="http://schemas.microsoft.com/office/drawing/2014/main" id="{4D56EB87-2DF4-7E1C-9766-33B70A9B3158}"/>
                    </a:ext>
                  </a:extLst>
                </p14:cNvPr>
                <p14:cNvContentPartPr/>
                <p14:nvPr/>
              </p14:nvContentPartPr>
              <p14:xfrm>
                <a:off x="2187383" y="4748601"/>
                <a:ext cx="301680" cy="146160"/>
              </p14:xfrm>
            </p:contentPart>
          </mc:Choice>
          <mc:Fallback>
            <p:pic>
              <p:nvPicPr>
                <p:cNvPr id="257" name="Ink 256">
                  <a:extLst>
                    <a:ext uri="{FF2B5EF4-FFF2-40B4-BE49-F238E27FC236}">
                      <a16:creationId xmlns:a16="http://schemas.microsoft.com/office/drawing/2014/main" id="{4D56EB87-2DF4-7E1C-9766-33B70A9B3158}"/>
                    </a:ext>
                  </a:extLst>
                </p:cNvPr>
                <p:cNvPicPr/>
                <p:nvPr/>
              </p:nvPicPr>
              <p:blipFill>
                <a:blip r:embed="rId347"/>
                <a:stretch>
                  <a:fillRect/>
                </a:stretch>
              </p:blipFill>
              <p:spPr>
                <a:xfrm>
                  <a:off x="2178383" y="4739601"/>
                  <a:ext cx="319320" cy="163800"/>
                </a:xfrm>
                <a:prstGeom prst="rect">
                  <a:avLst/>
                </a:prstGeom>
              </p:spPr>
            </p:pic>
          </mc:Fallback>
        </mc:AlternateContent>
        <mc:AlternateContent xmlns:mc="http://schemas.openxmlformats.org/markup-compatibility/2006">
          <mc:Choice xmlns:p14="http://schemas.microsoft.com/office/powerpoint/2010/main" Requires="p14">
            <p:contentPart p14:bwMode="auto" r:id="rId348">
              <p14:nvContentPartPr>
                <p14:cNvPr id="258" name="Ink 257">
                  <a:extLst>
                    <a:ext uri="{FF2B5EF4-FFF2-40B4-BE49-F238E27FC236}">
                      <a16:creationId xmlns:a16="http://schemas.microsoft.com/office/drawing/2014/main" id="{BC0A0790-C793-3D89-26EA-60B80C626C34}"/>
                    </a:ext>
                  </a:extLst>
                </p14:cNvPr>
                <p14:cNvContentPartPr/>
                <p14:nvPr/>
              </p14:nvContentPartPr>
              <p14:xfrm>
                <a:off x="2598863" y="4562841"/>
                <a:ext cx="404640" cy="266760"/>
              </p14:xfrm>
            </p:contentPart>
          </mc:Choice>
          <mc:Fallback>
            <p:pic>
              <p:nvPicPr>
                <p:cNvPr id="258" name="Ink 257">
                  <a:extLst>
                    <a:ext uri="{FF2B5EF4-FFF2-40B4-BE49-F238E27FC236}">
                      <a16:creationId xmlns:a16="http://schemas.microsoft.com/office/drawing/2014/main" id="{BC0A0790-C793-3D89-26EA-60B80C626C34}"/>
                    </a:ext>
                  </a:extLst>
                </p:cNvPr>
                <p:cNvPicPr/>
                <p:nvPr/>
              </p:nvPicPr>
              <p:blipFill>
                <a:blip r:embed="rId349"/>
                <a:stretch>
                  <a:fillRect/>
                </a:stretch>
              </p:blipFill>
              <p:spPr>
                <a:xfrm>
                  <a:off x="2590223" y="4554201"/>
                  <a:ext cx="422280" cy="284400"/>
                </a:xfrm>
                <a:prstGeom prst="rect">
                  <a:avLst/>
                </a:prstGeom>
              </p:spPr>
            </p:pic>
          </mc:Fallback>
        </mc:AlternateContent>
        <mc:AlternateContent xmlns:mc="http://schemas.openxmlformats.org/markup-compatibility/2006">
          <mc:Choice xmlns:p14="http://schemas.microsoft.com/office/powerpoint/2010/main" Requires="p14">
            <p:contentPart p14:bwMode="auto" r:id="rId350">
              <p14:nvContentPartPr>
                <p14:cNvPr id="259" name="Ink 258">
                  <a:extLst>
                    <a:ext uri="{FF2B5EF4-FFF2-40B4-BE49-F238E27FC236}">
                      <a16:creationId xmlns:a16="http://schemas.microsoft.com/office/drawing/2014/main" id="{32D0F934-15B1-3F77-42A0-7553A6EE4A68}"/>
                    </a:ext>
                  </a:extLst>
                </p14:cNvPr>
                <p14:cNvContentPartPr/>
                <p14:nvPr/>
              </p14:nvContentPartPr>
              <p14:xfrm>
                <a:off x="2970383" y="4627281"/>
                <a:ext cx="100440" cy="39600"/>
              </p14:xfrm>
            </p:contentPart>
          </mc:Choice>
          <mc:Fallback>
            <p:pic>
              <p:nvPicPr>
                <p:cNvPr id="259" name="Ink 258">
                  <a:extLst>
                    <a:ext uri="{FF2B5EF4-FFF2-40B4-BE49-F238E27FC236}">
                      <a16:creationId xmlns:a16="http://schemas.microsoft.com/office/drawing/2014/main" id="{32D0F934-15B1-3F77-42A0-7553A6EE4A68}"/>
                    </a:ext>
                  </a:extLst>
                </p:cNvPr>
                <p:cNvPicPr/>
                <p:nvPr/>
              </p:nvPicPr>
              <p:blipFill>
                <a:blip r:embed="rId351"/>
                <a:stretch>
                  <a:fillRect/>
                </a:stretch>
              </p:blipFill>
              <p:spPr>
                <a:xfrm>
                  <a:off x="2961383" y="4618641"/>
                  <a:ext cx="118080" cy="57240"/>
                </a:xfrm>
                <a:prstGeom prst="rect">
                  <a:avLst/>
                </a:prstGeom>
              </p:spPr>
            </p:pic>
          </mc:Fallback>
        </mc:AlternateContent>
        <mc:AlternateContent xmlns:mc="http://schemas.openxmlformats.org/markup-compatibility/2006">
          <mc:Choice xmlns:p14="http://schemas.microsoft.com/office/powerpoint/2010/main" Requires="p14">
            <p:contentPart p14:bwMode="auto" r:id="rId352">
              <p14:nvContentPartPr>
                <p14:cNvPr id="260" name="Ink 259">
                  <a:extLst>
                    <a:ext uri="{FF2B5EF4-FFF2-40B4-BE49-F238E27FC236}">
                      <a16:creationId xmlns:a16="http://schemas.microsoft.com/office/drawing/2014/main" id="{D5E012FB-E020-4BBC-F83D-EFDADBACF7BB}"/>
                    </a:ext>
                  </a:extLst>
                </p14:cNvPr>
                <p14:cNvContentPartPr/>
                <p14:nvPr/>
              </p14:nvContentPartPr>
              <p14:xfrm>
                <a:off x="3194663" y="4541961"/>
                <a:ext cx="80640" cy="254880"/>
              </p14:xfrm>
            </p:contentPart>
          </mc:Choice>
          <mc:Fallback>
            <p:pic>
              <p:nvPicPr>
                <p:cNvPr id="260" name="Ink 259">
                  <a:extLst>
                    <a:ext uri="{FF2B5EF4-FFF2-40B4-BE49-F238E27FC236}">
                      <a16:creationId xmlns:a16="http://schemas.microsoft.com/office/drawing/2014/main" id="{D5E012FB-E020-4BBC-F83D-EFDADBACF7BB}"/>
                    </a:ext>
                  </a:extLst>
                </p:cNvPr>
                <p:cNvPicPr/>
                <p:nvPr/>
              </p:nvPicPr>
              <p:blipFill>
                <a:blip r:embed="rId353"/>
                <a:stretch>
                  <a:fillRect/>
                </a:stretch>
              </p:blipFill>
              <p:spPr>
                <a:xfrm>
                  <a:off x="3186023" y="4532961"/>
                  <a:ext cx="98280" cy="272520"/>
                </a:xfrm>
                <a:prstGeom prst="rect">
                  <a:avLst/>
                </a:prstGeom>
              </p:spPr>
            </p:pic>
          </mc:Fallback>
        </mc:AlternateContent>
        <mc:AlternateContent xmlns:mc="http://schemas.openxmlformats.org/markup-compatibility/2006">
          <mc:Choice xmlns:p14="http://schemas.microsoft.com/office/powerpoint/2010/main" Requires="p14">
            <p:contentPart p14:bwMode="auto" r:id="rId354">
              <p14:nvContentPartPr>
                <p14:cNvPr id="262" name="Ink 261">
                  <a:extLst>
                    <a:ext uri="{FF2B5EF4-FFF2-40B4-BE49-F238E27FC236}">
                      <a16:creationId xmlns:a16="http://schemas.microsoft.com/office/drawing/2014/main" id="{66EC669D-2FD0-451F-1A06-B4A4BC1C075D}"/>
                    </a:ext>
                  </a:extLst>
                </p14:cNvPr>
                <p14:cNvContentPartPr/>
                <p14:nvPr/>
              </p14:nvContentPartPr>
              <p14:xfrm>
                <a:off x="3433703" y="4514241"/>
                <a:ext cx="141120" cy="167040"/>
              </p14:xfrm>
            </p:contentPart>
          </mc:Choice>
          <mc:Fallback>
            <p:pic>
              <p:nvPicPr>
                <p:cNvPr id="262" name="Ink 261">
                  <a:extLst>
                    <a:ext uri="{FF2B5EF4-FFF2-40B4-BE49-F238E27FC236}">
                      <a16:creationId xmlns:a16="http://schemas.microsoft.com/office/drawing/2014/main" id="{66EC669D-2FD0-451F-1A06-B4A4BC1C075D}"/>
                    </a:ext>
                  </a:extLst>
                </p:cNvPr>
                <p:cNvPicPr/>
                <p:nvPr/>
              </p:nvPicPr>
              <p:blipFill>
                <a:blip r:embed="rId355"/>
                <a:stretch>
                  <a:fillRect/>
                </a:stretch>
              </p:blipFill>
              <p:spPr>
                <a:xfrm>
                  <a:off x="3424703" y="4505601"/>
                  <a:ext cx="158760" cy="184680"/>
                </a:xfrm>
                <a:prstGeom prst="rect">
                  <a:avLst/>
                </a:prstGeom>
              </p:spPr>
            </p:pic>
          </mc:Fallback>
        </mc:AlternateContent>
        <mc:AlternateContent xmlns:mc="http://schemas.openxmlformats.org/markup-compatibility/2006">
          <mc:Choice xmlns:p14="http://schemas.microsoft.com/office/powerpoint/2010/main" Requires="p14">
            <p:contentPart p14:bwMode="auto" r:id="rId356">
              <p14:nvContentPartPr>
                <p14:cNvPr id="263" name="Ink 262">
                  <a:extLst>
                    <a:ext uri="{FF2B5EF4-FFF2-40B4-BE49-F238E27FC236}">
                      <a16:creationId xmlns:a16="http://schemas.microsoft.com/office/drawing/2014/main" id="{97E7D30A-AB01-31F6-39F3-F0AF16FE5D8D}"/>
                    </a:ext>
                  </a:extLst>
                </p14:cNvPr>
                <p14:cNvContentPartPr/>
                <p14:nvPr/>
              </p14:nvContentPartPr>
              <p14:xfrm>
                <a:off x="3617303" y="4426041"/>
                <a:ext cx="49680" cy="267120"/>
              </p14:xfrm>
            </p:contentPart>
          </mc:Choice>
          <mc:Fallback>
            <p:pic>
              <p:nvPicPr>
                <p:cNvPr id="263" name="Ink 262">
                  <a:extLst>
                    <a:ext uri="{FF2B5EF4-FFF2-40B4-BE49-F238E27FC236}">
                      <a16:creationId xmlns:a16="http://schemas.microsoft.com/office/drawing/2014/main" id="{97E7D30A-AB01-31F6-39F3-F0AF16FE5D8D}"/>
                    </a:ext>
                  </a:extLst>
                </p:cNvPr>
                <p:cNvPicPr/>
                <p:nvPr/>
              </p:nvPicPr>
              <p:blipFill>
                <a:blip r:embed="rId357"/>
                <a:stretch>
                  <a:fillRect/>
                </a:stretch>
              </p:blipFill>
              <p:spPr>
                <a:xfrm>
                  <a:off x="3608663" y="4417041"/>
                  <a:ext cx="67320" cy="284760"/>
                </a:xfrm>
                <a:prstGeom prst="rect">
                  <a:avLst/>
                </a:prstGeom>
              </p:spPr>
            </p:pic>
          </mc:Fallback>
        </mc:AlternateContent>
        <mc:AlternateContent xmlns:mc="http://schemas.openxmlformats.org/markup-compatibility/2006">
          <mc:Choice xmlns:p14="http://schemas.microsoft.com/office/powerpoint/2010/main" Requires="p14">
            <p:contentPart p14:bwMode="auto" r:id="rId358">
              <p14:nvContentPartPr>
                <p14:cNvPr id="264" name="Ink 263">
                  <a:extLst>
                    <a:ext uri="{FF2B5EF4-FFF2-40B4-BE49-F238E27FC236}">
                      <a16:creationId xmlns:a16="http://schemas.microsoft.com/office/drawing/2014/main" id="{40A4B44F-72BE-C34B-E0D7-E8B98F1F179C}"/>
                    </a:ext>
                  </a:extLst>
                </p14:cNvPr>
                <p14:cNvContentPartPr/>
                <p14:nvPr/>
              </p14:nvContentPartPr>
              <p14:xfrm>
                <a:off x="3616583" y="4484721"/>
                <a:ext cx="239400" cy="154800"/>
              </p14:xfrm>
            </p:contentPart>
          </mc:Choice>
          <mc:Fallback>
            <p:pic>
              <p:nvPicPr>
                <p:cNvPr id="264" name="Ink 263">
                  <a:extLst>
                    <a:ext uri="{FF2B5EF4-FFF2-40B4-BE49-F238E27FC236}">
                      <a16:creationId xmlns:a16="http://schemas.microsoft.com/office/drawing/2014/main" id="{40A4B44F-72BE-C34B-E0D7-E8B98F1F179C}"/>
                    </a:ext>
                  </a:extLst>
                </p:cNvPr>
                <p:cNvPicPr/>
                <p:nvPr/>
              </p:nvPicPr>
              <p:blipFill>
                <a:blip r:embed="rId359"/>
                <a:stretch>
                  <a:fillRect/>
                </a:stretch>
              </p:blipFill>
              <p:spPr>
                <a:xfrm>
                  <a:off x="3607583" y="4475721"/>
                  <a:ext cx="257040" cy="172440"/>
                </a:xfrm>
                <a:prstGeom prst="rect">
                  <a:avLst/>
                </a:prstGeom>
              </p:spPr>
            </p:pic>
          </mc:Fallback>
        </mc:AlternateContent>
        <mc:AlternateContent xmlns:mc="http://schemas.openxmlformats.org/markup-compatibility/2006">
          <mc:Choice xmlns:p14="http://schemas.microsoft.com/office/powerpoint/2010/main" Requires="p14">
            <p:contentPart p14:bwMode="auto" r:id="rId360">
              <p14:nvContentPartPr>
                <p14:cNvPr id="265" name="Ink 264">
                  <a:extLst>
                    <a:ext uri="{FF2B5EF4-FFF2-40B4-BE49-F238E27FC236}">
                      <a16:creationId xmlns:a16="http://schemas.microsoft.com/office/drawing/2014/main" id="{0E9275F6-7402-75E1-66D7-F17689CB733A}"/>
                    </a:ext>
                  </a:extLst>
                </p14:cNvPr>
                <p14:cNvContentPartPr/>
                <p14:nvPr/>
              </p14:nvContentPartPr>
              <p14:xfrm>
                <a:off x="3872543" y="4573281"/>
                <a:ext cx="78120" cy="30600"/>
              </p14:xfrm>
            </p:contentPart>
          </mc:Choice>
          <mc:Fallback>
            <p:pic>
              <p:nvPicPr>
                <p:cNvPr id="265" name="Ink 264">
                  <a:extLst>
                    <a:ext uri="{FF2B5EF4-FFF2-40B4-BE49-F238E27FC236}">
                      <a16:creationId xmlns:a16="http://schemas.microsoft.com/office/drawing/2014/main" id="{0E9275F6-7402-75E1-66D7-F17689CB733A}"/>
                    </a:ext>
                  </a:extLst>
                </p:cNvPr>
                <p:cNvPicPr/>
                <p:nvPr/>
              </p:nvPicPr>
              <p:blipFill>
                <a:blip r:embed="rId361"/>
                <a:stretch>
                  <a:fillRect/>
                </a:stretch>
              </p:blipFill>
              <p:spPr>
                <a:xfrm>
                  <a:off x="3863903" y="4564281"/>
                  <a:ext cx="95760" cy="48240"/>
                </a:xfrm>
                <a:prstGeom prst="rect">
                  <a:avLst/>
                </a:prstGeom>
              </p:spPr>
            </p:pic>
          </mc:Fallback>
        </mc:AlternateContent>
        <mc:AlternateContent xmlns:mc="http://schemas.openxmlformats.org/markup-compatibility/2006">
          <mc:Choice xmlns:p14="http://schemas.microsoft.com/office/powerpoint/2010/main" Requires="p14">
            <p:contentPart p14:bwMode="auto" r:id="rId362">
              <p14:nvContentPartPr>
                <p14:cNvPr id="266" name="Ink 265">
                  <a:extLst>
                    <a:ext uri="{FF2B5EF4-FFF2-40B4-BE49-F238E27FC236}">
                      <a16:creationId xmlns:a16="http://schemas.microsoft.com/office/drawing/2014/main" id="{D1CEBF86-EB25-B3E4-0E7D-9A7CB9F9FCB8}"/>
                    </a:ext>
                  </a:extLst>
                </p14:cNvPr>
                <p14:cNvContentPartPr/>
                <p14:nvPr/>
              </p14:nvContentPartPr>
              <p14:xfrm>
                <a:off x="4007183" y="4414521"/>
                <a:ext cx="174960" cy="174960"/>
              </p14:xfrm>
            </p:contentPart>
          </mc:Choice>
          <mc:Fallback>
            <p:pic>
              <p:nvPicPr>
                <p:cNvPr id="266" name="Ink 265">
                  <a:extLst>
                    <a:ext uri="{FF2B5EF4-FFF2-40B4-BE49-F238E27FC236}">
                      <a16:creationId xmlns:a16="http://schemas.microsoft.com/office/drawing/2014/main" id="{D1CEBF86-EB25-B3E4-0E7D-9A7CB9F9FCB8}"/>
                    </a:ext>
                  </a:extLst>
                </p:cNvPr>
                <p:cNvPicPr/>
                <p:nvPr/>
              </p:nvPicPr>
              <p:blipFill>
                <a:blip r:embed="rId363"/>
                <a:stretch>
                  <a:fillRect/>
                </a:stretch>
              </p:blipFill>
              <p:spPr>
                <a:xfrm>
                  <a:off x="3998543" y="4405521"/>
                  <a:ext cx="192600" cy="192600"/>
                </a:xfrm>
                <a:prstGeom prst="rect">
                  <a:avLst/>
                </a:prstGeom>
              </p:spPr>
            </p:pic>
          </mc:Fallback>
        </mc:AlternateContent>
        <mc:AlternateContent xmlns:mc="http://schemas.openxmlformats.org/markup-compatibility/2006">
          <mc:Choice xmlns:p14="http://schemas.microsoft.com/office/powerpoint/2010/main" Requires="p14">
            <p:contentPart p14:bwMode="auto" r:id="rId364">
              <p14:nvContentPartPr>
                <p14:cNvPr id="267" name="Ink 266">
                  <a:extLst>
                    <a:ext uri="{FF2B5EF4-FFF2-40B4-BE49-F238E27FC236}">
                      <a16:creationId xmlns:a16="http://schemas.microsoft.com/office/drawing/2014/main" id="{8991C293-5F04-3560-8B21-B6B5E8CF7C83}"/>
                    </a:ext>
                  </a:extLst>
                </p14:cNvPr>
                <p14:cNvContentPartPr/>
                <p14:nvPr/>
              </p14:nvContentPartPr>
              <p14:xfrm>
                <a:off x="4261343" y="4409841"/>
                <a:ext cx="86760" cy="134640"/>
              </p14:xfrm>
            </p:contentPart>
          </mc:Choice>
          <mc:Fallback>
            <p:pic>
              <p:nvPicPr>
                <p:cNvPr id="267" name="Ink 266">
                  <a:extLst>
                    <a:ext uri="{FF2B5EF4-FFF2-40B4-BE49-F238E27FC236}">
                      <a16:creationId xmlns:a16="http://schemas.microsoft.com/office/drawing/2014/main" id="{8991C293-5F04-3560-8B21-B6B5E8CF7C83}"/>
                    </a:ext>
                  </a:extLst>
                </p:cNvPr>
                <p:cNvPicPr/>
                <p:nvPr/>
              </p:nvPicPr>
              <p:blipFill>
                <a:blip r:embed="rId365"/>
                <a:stretch>
                  <a:fillRect/>
                </a:stretch>
              </p:blipFill>
              <p:spPr>
                <a:xfrm>
                  <a:off x="4252703" y="4400841"/>
                  <a:ext cx="104400" cy="152280"/>
                </a:xfrm>
                <a:prstGeom prst="rect">
                  <a:avLst/>
                </a:prstGeom>
              </p:spPr>
            </p:pic>
          </mc:Fallback>
        </mc:AlternateContent>
        <mc:AlternateContent xmlns:mc="http://schemas.openxmlformats.org/markup-compatibility/2006">
          <mc:Choice xmlns:p14="http://schemas.microsoft.com/office/powerpoint/2010/main" Requires="p14">
            <p:contentPart p14:bwMode="auto" r:id="rId366">
              <p14:nvContentPartPr>
                <p14:cNvPr id="268" name="Ink 267">
                  <a:extLst>
                    <a:ext uri="{FF2B5EF4-FFF2-40B4-BE49-F238E27FC236}">
                      <a16:creationId xmlns:a16="http://schemas.microsoft.com/office/drawing/2014/main" id="{675C8F38-16BF-B4AC-2063-833F684D64F6}"/>
                    </a:ext>
                  </a:extLst>
                </p14:cNvPr>
                <p14:cNvContentPartPr/>
                <p14:nvPr/>
              </p14:nvContentPartPr>
              <p14:xfrm>
                <a:off x="4389863" y="4204281"/>
                <a:ext cx="392760" cy="507240"/>
              </p14:xfrm>
            </p:contentPart>
          </mc:Choice>
          <mc:Fallback>
            <p:pic>
              <p:nvPicPr>
                <p:cNvPr id="268" name="Ink 267">
                  <a:extLst>
                    <a:ext uri="{FF2B5EF4-FFF2-40B4-BE49-F238E27FC236}">
                      <a16:creationId xmlns:a16="http://schemas.microsoft.com/office/drawing/2014/main" id="{675C8F38-16BF-B4AC-2063-833F684D64F6}"/>
                    </a:ext>
                  </a:extLst>
                </p:cNvPr>
                <p:cNvPicPr/>
                <p:nvPr/>
              </p:nvPicPr>
              <p:blipFill>
                <a:blip r:embed="rId367"/>
                <a:stretch>
                  <a:fillRect/>
                </a:stretch>
              </p:blipFill>
              <p:spPr>
                <a:xfrm>
                  <a:off x="4380863" y="4195641"/>
                  <a:ext cx="410400" cy="524880"/>
                </a:xfrm>
                <a:prstGeom prst="rect">
                  <a:avLst/>
                </a:prstGeom>
              </p:spPr>
            </p:pic>
          </mc:Fallback>
        </mc:AlternateContent>
        <mc:AlternateContent xmlns:mc="http://schemas.openxmlformats.org/markup-compatibility/2006">
          <mc:Choice xmlns:p14="http://schemas.microsoft.com/office/powerpoint/2010/main" Requires="p14">
            <p:contentPart p14:bwMode="auto" r:id="rId368">
              <p14:nvContentPartPr>
                <p14:cNvPr id="269" name="Ink 268">
                  <a:extLst>
                    <a:ext uri="{FF2B5EF4-FFF2-40B4-BE49-F238E27FC236}">
                      <a16:creationId xmlns:a16="http://schemas.microsoft.com/office/drawing/2014/main" id="{DEB8BBF3-551A-7233-F671-4B89F821035B}"/>
                    </a:ext>
                  </a:extLst>
                </p14:cNvPr>
                <p14:cNvContentPartPr/>
                <p14:nvPr/>
              </p14:nvContentPartPr>
              <p14:xfrm>
                <a:off x="4823303" y="4322721"/>
                <a:ext cx="123120" cy="163080"/>
              </p14:xfrm>
            </p:contentPart>
          </mc:Choice>
          <mc:Fallback>
            <p:pic>
              <p:nvPicPr>
                <p:cNvPr id="269" name="Ink 268">
                  <a:extLst>
                    <a:ext uri="{FF2B5EF4-FFF2-40B4-BE49-F238E27FC236}">
                      <a16:creationId xmlns:a16="http://schemas.microsoft.com/office/drawing/2014/main" id="{DEB8BBF3-551A-7233-F671-4B89F821035B}"/>
                    </a:ext>
                  </a:extLst>
                </p:cNvPr>
                <p:cNvPicPr/>
                <p:nvPr/>
              </p:nvPicPr>
              <p:blipFill>
                <a:blip r:embed="rId369"/>
                <a:stretch>
                  <a:fillRect/>
                </a:stretch>
              </p:blipFill>
              <p:spPr>
                <a:xfrm>
                  <a:off x="4814663" y="4313721"/>
                  <a:ext cx="140760" cy="180720"/>
                </a:xfrm>
                <a:prstGeom prst="rect">
                  <a:avLst/>
                </a:prstGeom>
              </p:spPr>
            </p:pic>
          </mc:Fallback>
        </mc:AlternateContent>
        <mc:AlternateContent xmlns:mc="http://schemas.openxmlformats.org/markup-compatibility/2006">
          <mc:Choice xmlns:p14="http://schemas.microsoft.com/office/powerpoint/2010/main" Requires="p14">
            <p:contentPart p14:bwMode="auto" r:id="rId370">
              <p14:nvContentPartPr>
                <p14:cNvPr id="270" name="Ink 269">
                  <a:extLst>
                    <a:ext uri="{FF2B5EF4-FFF2-40B4-BE49-F238E27FC236}">
                      <a16:creationId xmlns:a16="http://schemas.microsoft.com/office/drawing/2014/main" id="{CD6286E5-8028-2E7A-F015-5C90F48B3AF8}"/>
                    </a:ext>
                  </a:extLst>
                </p14:cNvPr>
                <p14:cNvContentPartPr/>
                <p14:nvPr/>
              </p14:nvContentPartPr>
              <p14:xfrm>
                <a:off x="5077463" y="4220121"/>
                <a:ext cx="60120" cy="267840"/>
              </p14:xfrm>
            </p:contentPart>
          </mc:Choice>
          <mc:Fallback>
            <p:pic>
              <p:nvPicPr>
                <p:cNvPr id="270" name="Ink 269">
                  <a:extLst>
                    <a:ext uri="{FF2B5EF4-FFF2-40B4-BE49-F238E27FC236}">
                      <a16:creationId xmlns:a16="http://schemas.microsoft.com/office/drawing/2014/main" id="{CD6286E5-8028-2E7A-F015-5C90F48B3AF8}"/>
                    </a:ext>
                  </a:extLst>
                </p:cNvPr>
                <p:cNvPicPr/>
                <p:nvPr/>
              </p:nvPicPr>
              <p:blipFill>
                <a:blip r:embed="rId371"/>
                <a:stretch>
                  <a:fillRect/>
                </a:stretch>
              </p:blipFill>
              <p:spPr>
                <a:xfrm>
                  <a:off x="5068823" y="4211121"/>
                  <a:ext cx="77760" cy="285480"/>
                </a:xfrm>
                <a:prstGeom prst="rect">
                  <a:avLst/>
                </a:prstGeom>
              </p:spPr>
            </p:pic>
          </mc:Fallback>
        </mc:AlternateContent>
        <mc:AlternateContent xmlns:mc="http://schemas.openxmlformats.org/markup-compatibility/2006">
          <mc:Choice xmlns:p14="http://schemas.microsoft.com/office/powerpoint/2010/main" Requires="p14">
            <p:contentPart p14:bwMode="auto" r:id="rId372">
              <p14:nvContentPartPr>
                <p14:cNvPr id="271" name="Ink 270">
                  <a:extLst>
                    <a:ext uri="{FF2B5EF4-FFF2-40B4-BE49-F238E27FC236}">
                      <a16:creationId xmlns:a16="http://schemas.microsoft.com/office/drawing/2014/main" id="{835A62A9-7013-0803-650C-8B038EB4FDF1}"/>
                    </a:ext>
                  </a:extLst>
                </p14:cNvPr>
                <p14:cNvContentPartPr/>
                <p14:nvPr/>
              </p14:nvContentPartPr>
              <p14:xfrm>
                <a:off x="5306063" y="4280961"/>
                <a:ext cx="46800" cy="163080"/>
              </p14:xfrm>
            </p:contentPart>
          </mc:Choice>
          <mc:Fallback>
            <p:pic>
              <p:nvPicPr>
                <p:cNvPr id="271" name="Ink 270">
                  <a:extLst>
                    <a:ext uri="{FF2B5EF4-FFF2-40B4-BE49-F238E27FC236}">
                      <a16:creationId xmlns:a16="http://schemas.microsoft.com/office/drawing/2014/main" id="{835A62A9-7013-0803-650C-8B038EB4FDF1}"/>
                    </a:ext>
                  </a:extLst>
                </p:cNvPr>
                <p:cNvPicPr/>
                <p:nvPr/>
              </p:nvPicPr>
              <p:blipFill>
                <a:blip r:embed="rId373"/>
                <a:stretch>
                  <a:fillRect/>
                </a:stretch>
              </p:blipFill>
              <p:spPr>
                <a:xfrm>
                  <a:off x="5297423" y="4271961"/>
                  <a:ext cx="64440" cy="180720"/>
                </a:xfrm>
                <a:prstGeom prst="rect">
                  <a:avLst/>
                </a:prstGeom>
              </p:spPr>
            </p:pic>
          </mc:Fallback>
        </mc:AlternateContent>
        <mc:AlternateContent xmlns:mc="http://schemas.openxmlformats.org/markup-compatibility/2006">
          <mc:Choice xmlns:p14="http://schemas.microsoft.com/office/powerpoint/2010/main" Requires="p14">
            <p:contentPart p14:bwMode="auto" r:id="rId374">
              <p14:nvContentPartPr>
                <p14:cNvPr id="272" name="Ink 271">
                  <a:extLst>
                    <a:ext uri="{FF2B5EF4-FFF2-40B4-BE49-F238E27FC236}">
                      <a16:creationId xmlns:a16="http://schemas.microsoft.com/office/drawing/2014/main" id="{04E8653B-541E-946B-4024-A507CC217BB5}"/>
                    </a:ext>
                  </a:extLst>
                </p14:cNvPr>
                <p14:cNvContentPartPr/>
                <p14:nvPr/>
              </p14:nvContentPartPr>
              <p14:xfrm>
                <a:off x="5287343" y="4170801"/>
                <a:ext cx="446040" cy="274680"/>
              </p14:xfrm>
            </p:contentPart>
          </mc:Choice>
          <mc:Fallback>
            <p:pic>
              <p:nvPicPr>
                <p:cNvPr id="272" name="Ink 271">
                  <a:extLst>
                    <a:ext uri="{FF2B5EF4-FFF2-40B4-BE49-F238E27FC236}">
                      <a16:creationId xmlns:a16="http://schemas.microsoft.com/office/drawing/2014/main" id="{04E8653B-541E-946B-4024-A507CC217BB5}"/>
                    </a:ext>
                  </a:extLst>
                </p:cNvPr>
                <p:cNvPicPr/>
                <p:nvPr/>
              </p:nvPicPr>
              <p:blipFill>
                <a:blip r:embed="rId375"/>
                <a:stretch>
                  <a:fillRect/>
                </a:stretch>
              </p:blipFill>
              <p:spPr>
                <a:xfrm>
                  <a:off x="5278703" y="4161801"/>
                  <a:ext cx="463680" cy="292320"/>
                </a:xfrm>
                <a:prstGeom prst="rect">
                  <a:avLst/>
                </a:prstGeom>
              </p:spPr>
            </p:pic>
          </mc:Fallback>
        </mc:AlternateContent>
        <mc:AlternateContent xmlns:mc="http://schemas.openxmlformats.org/markup-compatibility/2006">
          <mc:Choice xmlns:p14="http://schemas.microsoft.com/office/powerpoint/2010/main" Requires="p14">
            <p:contentPart p14:bwMode="auto" r:id="rId376">
              <p14:nvContentPartPr>
                <p14:cNvPr id="273" name="Ink 272">
                  <a:extLst>
                    <a:ext uri="{FF2B5EF4-FFF2-40B4-BE49-F238E27FC236}">
                      <a16:creationId xmlns:a16="http://schemas.microsoft.com/office/drawing/2014/main" id="{687CC177-E0F9-591B-A490-AE6A7CACEE0A}"/>
                    </a:ext>
                  </a:extLst>
                </p14:cNvPr>
                <p14:cNvContentPartPr/>
                <p14:nvPr/>
              </p14:nvContentPartPr>
              <p14:xfrm>
                <a:off x="5838863" y="4306161"/>
                <a:ext cx="21240" cy="68760"/>
              </p14:xfrm>
            </p:contentPart>
          </mc:Choice>
          <mc:Fallback>
            <p:pic>
              <p:nvPicPr>
                <p:cNvPr id="273" name="Ink 272">
                  <a:extLst>
                    <a:ext uri="{FF2B5EF4-FFF2-40B4-BE49-F238E27FC236}">
                      <a16:creationId xmlns:a16="http://schemas.microsoft.com/office/drawing/2014/main" id="{687CC177-E0F9-591B-A490-AE6A7CACEE0A}"/>
                    </a:ext>
                  </a:extLst>
                </p:cNvPr>
                <p:cNvPicPr/>
                <p:nvPr/>
              </p:nvPicPr>
              <p:blipFill>
                <a:blip r:embed="rId377"/>
                <a:stretch>
                  <a:fillRect/>
                </a:stretch>
              </p:blipFill>
              <p:spPr>
                <a:xfrm>
                  <a:off x="5829863" y="4297161"/>
                  <a:ext cx="38880" cy="86400"/>
                </a:xfrm>
                <a:prstGeom prst="rect">
                  <a:avLst/>
                </a:prstGeom>
              </p:spPr>
            </p:pic>
          </mc:Fallback>
        </mc:AlternateContent>
        <mc:AlternateContent xmlns:mc="http://schemas.openxmlformats.org/markup-compatibility/2006">
          <mc:Choice xmlns:p14="http://schemas.microsoft.com/office/powerpoint/2010/main" Requires="p14">
            <p:contentPart p14:bwMode="auto" r:id="rId378">
              <p14:nvContentPartPr>
                <p14:cNvPr id="274" name="Ink 273">
                  <a:extLst>
                    <a:ext uri="{FF2B5EF4-FFF2-40B4-BE49-F238E27FC236}">
                      <a16:creationId xmlns:a16="http://schemas.microsoft.com/office/drawing/2014/main" id="{2C2BD52B-9D93-F7D8-7E1D-977E3BAAA964}"/>
                    </a:ext>
                  </a:extLst>
                </p14:cNvPr>
                <p14:cNvContentPartPr/>
                <p14:nvPr/>
              </p14:nvContentPartPr>
              <p14:xfrm>
                <a:off x="5882063" y="4110681"/>
                <a:ext cx="126360" cy="254880"/>
              </p14:xfrm>
            </p:contentPart>
          </mc:Choice>
          <mc:Fallback>
            <p:pic>
              <p:nvPicPr>
                <p:cNvPr id="274" name="Ink 273">
                  <a:extLst>
                    <a:ext uri="{FF2B5EF4-FFF2-40B4-BE49-F238E27FC236}">
                      <a16:creationId xmlns:a16="http://schemas.microsoft.com/office/drawing/2014/main" id="{2C2BD52B-9D93-F7D8-7E1D-977E3BAAA964}"/>
                    </a:ext>
                  </a:extLst>
                </p:cNvPr>
                <p:cNvPicPr/>
                <p:nvPr/>
              </p:nvPicPr>
              <p:blipFill>
                <a:blip r:embed="rId379"/>
                <a:stretch>
                  <a:fillRect/>
                </a:stretch>
              </p:blipFill>
              <p:spPr>
                <a:xfrm>
                  <a:off x="5873063" y="4101681"/>
                  <a:ext cx="144000" cy="272520"/>
                </a:xfrm>
                <a:prstGeom prst="rect">
                  <a:avLst/>
                </a:prstGeom>
              </p:spPr>
            </p:pic>
          </mc:Fallback>
        </mc:AlternateContent>
        <mc:AlternateContent xmlns:mc="http://schemas.openxmlformats.org/markup-compatibility/2006">
          <mc:Choice xmlns:p14="http://schemas.microsoft.com/office/powerpoint/2010/main" Requires="p14">
            <p:contentPart p14:bwMode="auto" r:id="rId380">
              <p14:nvContentPartPr>
                <p14:cNvPr id="275" name="Ink 274">
                  <a:extLst>
                    <a:ext uri="{FF2B5EF4-FFF2-40B4-BE49-F238E27FC236}">
                      <a16:creationId xmlns:a16="http://schemas.microsoft.com/office/drawing/2014/main" id="{2FD737BC-4C87-709E-7470-1C4C5234B4F8}"/>
                    </a:ext>
                  </a:extLst>
                </p14:cNvPr>
                <p14:cNvContentPartPr/>
                <p14:nvPr/>
              </p14:nvContentPartPr>
              <p14:xfrm>
                <a:off x="6058103" y="4078641"/>
                <a:ext cx="56880" cy="234000"/>
              </p14:xfrm>
            </p:contentPart>
          </mc:Choice>
          <mc:Fallback>
            <p:pic>
              <p:nvPicPr>
                <p:cNvPr id="275" name="Ink 274">
                  <a:extLst>
                    <a:ext uri="{FF2B5EF4-FFF2-40B4-BE49-F238E27FC236}">
                      <a16:creationId xmlns:a16="http://schemas.microsoft.com/office/drawing/2014/main" id="{2FD737BC-4C87-709E-7470-1C4C5234B4F8}"/>
                    </a:ext>
                  </a:extLst>
                </p:cNvPr>
                <p:cNvPicPr/>
                <p:nvPr/>
              </p:nvPicPr>
              <p:blipFill>
                <a:blip r:embed="rId381"/>
                <a:stretch>
                  <a:fillRect/>
                </a:stretch>
              </p:blipFill>
              <p:spPr>
                <a:xfrm>
                  <a:off x="6049463" y="4070001"/>
                  <a:ext cx="74520" cy="251640"/>
                </a:xfrm>
                <a:prstGeom prst="rect">
                  <a:avLst/>
                </a:prstGeom>
              </p:spPr>
            </p:pic>
          </mc:Fallback>
        </mc:AlternateContent>
        <mc:AlternateContent xmlns:mc="http://schemas.openxmlformats.org/markup-compatibility/2006">
          <mc:Choice xmlns:p14="http://schemas.microsoft.com/office/powerpoint/2010/main" Requires="p14">
            <p:contentPart p14:bwMode="auto" r:id="rId382">
              <p14:nvContentPartPr>
                <p14:cNvPr id="277" name="Ink 276">
                  <a:extLst>
                    <a:ext uri="{FF2B5EF4-FFF2-40B4-BE49-F238E27FC236}">
                      <a16:creationId xmlns:a16="http://schemas.microsoft.com/office/drawing/2014/main" id="{D904BD24-7F04-5300-A57B-BA42055868C0}"/>
                    </a:ext>
                  </a:extLst>
                </p14:cNvPr>
                <p14:cNvContentPartPr/>
                <p14:nvPr/>
              </p14:nvContentPartPr>
              <p14:xfrm>
                <a:off x="6354023" y="4217601"/>
                <a:ext cx="48240" cy="136080"/>
              </p14:xfrm>
            </p:contentPart>
          </mc:Choice>
          <mc:Fallback>
            <p:pic>
              <p:nvPicPr>
                <p:cNvPr id="277" name="Ink 276">
                  <a:extLst>
                    <a:ext uri="{FF2B5EF4-FFF2-40B4-BE49-F238E27FC236}">
                      <a16:creationId xmlns:a16="http://schemas.microsoft.com/office/drawing/2014/main" id="{D904BD24-7F04-5300-A57B-BA42055868C0}"/>
                    </a:ext>
                  </a:extLst>
                </p:cNvPr>
                <p:cNvPicPr/>
                <p:nvPr/>
              </p:nvPicPr>
              <p:blipFill>
                <a:blip r:embed="rId383"/>
                <a:stretch>
                  <a:fillRect/>
                </a:stretch>
              </p:blipFill>
              <p:spPr>
                <a:xfrm>
                  <a:off x="6345383" y="4208961"/>
                  <a:ext cx="65880" cy="153720"/>
                </a:xfrm>
                <a:prstGeom prst="rect">
                  <a:avLst/>
                </a:prstGeom>
              </p:spPr>
            </p:pic>
          </mc:Fallback>
        </mc:AlternateContent>
        <mc:AlternateContent xmlns:mc="http://schemas.openxmlformats.org/markup-compatibility/2006">
          <mc:Choice xmlns:p14="http://schemas.microsoft.com/office/powerpoint/2010/main" Requires="p14">
            <p:contentPart p14:bwMode="auto" r:id="rId384">
              <p14:nvContentPartPr>
                <p14:cNvPr id="278" name="Ink 277">
                  <a:extLst>
                    <a:ext uri="{FF2B5EF4-FFF2-40B4-BE49-F238E27FC236}">
                      <a16:creationId xmlns:a16="http://schemas.microsoft.com/office/drawing/2014/main" id="{A86D6516-12BF-5714-C168-145A7C944E73}"/>
                    </a:ext>
                  </a:extLst>
                </p14:cNvPr>
                <p14:cNvContentPartPr/>
                <p14:nvPr/>
              </p14:nvContentPartPr>
              <p14:xfrm>
                <a:off x="6522143" y="4009161"/>
                <a:ext cx="371880" cy="203040"/>
              </p14:xfrm>
            </p:contentPart>
          </mc:Choice>
          <mc:Fallback>
            <p:pic>
              <p:nvPicPr>
                <p:cNvPr id="278" name="Ink 277">
                  <a:extLst>
                    <a:ext uri="{FF2B5EF4-FFF2-40B4-BE49-F238E27FC236}">
                      <a16:creationId xmlns:a16="http://schemas.microsoft.com/office/drawing/2014/main" id="{A86D6516-12BF-5714-C168-145A7C944E73}"/>
                    </a:ext>
                  </a:extLst>
                </p:cNvPr>
                <p:cNvPicPr/>
                <p:nvPr/>
              </p:nvPicPr>
              <p:blipFill>
                <a:blip r:embed="rId385"/>
                <a:stretch>
                  <a:fillRect/>
                </a:stretch>
              </p:blipFill>
              <p:spPr>
                <a:xfrm>
                  <a:off x="6513143" y="4000161"/>
                  <a:ext cx="389520" cy="220680"/>
                </a:xfrm>
                <a:prstGeom prst="rect">
                  <a:avLst/>
                </a:prstGeom>
              </p:spPr>
            </p:pic>
          </mc:Fallback>
        </mc:AlternateContent>
        <mc:AlternateContent xmlns:mc="http://schemas.openxmlformats.org/markup-compatibility/2006">
          <mc:Choice xmlns:p14="http://schemas.microsoft.com/office/powerpoint/2010/main" Requires="p14">
            <p:contentPart p14:bwMode="auto" r:id="rId386">
              <p14:nvContentPartPr>
                <p14:cNvPr id="279" name="Ink 278">
                  <a:extLst>
                    <a:ext uri="{FF2B5EF4-FFF2-40B4-BE49-F238E27FC236}">
                      <a16:creationId xmlns:a16="http://schemas.microsoft.com/office/drawing/2014/main" id="{C9A0E7B1-10FD-72F7-A2A8-2D97F2C40C10}"/>
                    </a:ext>
                  </a:extLst>
                </p14:cNvPr>
                <p14:cNvContentPartPr/>
                <p14:nvPr/>
              </p14:nvContentPartPr>
              <p14:xfrm>
                <a:off x="6896543" y="3968841"/>
                <a:ext cx="146520" cy="187560"/>
              </p14:xfrm>
            </p:contentPart>
          </mc:Choice>
          <mc:Fallback>
            <p:pic>
              <p:nvPicPr>
                <p:cNvPr id="279" name="Ink 278">
                  <a:extLst>
                    <a:ext uri="{FF2B5EF4-FFF2-40B4-BE49-F238E27FC236}">
                      <a16:creationId xmlns:a16="http://schemas.microsoft.com/office/drawing/2014/main" id="{C9A0E7B1-10FD-72F7-A2A8-2D97F2C40C10}"/>
                    </a:ext>
                  </a:extLst>
                </p:cNvPr>
                <p:cNvPicPr/>
                <p:nvPr/>
              </p:nvPicPr>
              <p:blipFill>
                <a:blip r:embed="rId387"/>
                <a:stretch>
                  <a:fillRect/>
                </a:stretch>
              </p:blipFill>
              <p:spPr>
                <a:xfrm>
                  <a:off x="6887903" y="3959841"/>
                  <a:ext cx="164160" cy="205200"/>
                </a:xfrm>
                <a:prstGeom prst="rect">
                  <a:avLst/>
                </a:prstGeom>
              </p:spPr>
            </p:pic>
          </mc:Fallback>
        </mc:AlternateContent>
        <mc:AlternateContent xmlns:mc="http://schemas.openxmlformats.org/markup-compatibility/2006">
          <mc:Choice xmlns:p14="http://schemas.microsoft.com/office/powerpoint/2010/main" Requires="p14">
            <p:contentPart p14:bwMode="auto" r:id="rId388">
              <p14:nvContentPartPr>
                <p14:cNvPr id="280" name="Ink 279">
                  <a:extLst>
                    <a:ext uri="{FF2B5EF4-FFF2-40B4-BE49-F238E27FC236}">
                      <a16:creationId xmlns:a16="http://schemas.microsoft.com/office/drawing/2014/main" id="{E9D4CFBD-9CB5-899A-6976-0C8D3B574A56}"/>
                    </a:ext>
                  </a:extLst>
                </p14:cNvPr>
                <p14:cNvContentPartPr/>
                <p14:nvPr/>
              </p14:nvContentPartPr>
              <p14:xfrm>
                <a:off x="7041263" y="3962001"/>
                <a:ext cx="107280" cy="298800"/>
              </p14:xfrm>
            </p:contentPart>
          </mc:Choice>
          <mc:Fallback>
            <p:pic>
              <p:nvPicPr>
                <p:cNvPr id="280" name="Ink 279">
                  <a:extLst>
                    <a:ext uri="{FF2B5EF4-FFF2-40B4-BE49-F238E27FC236}">
                      <a16:creationId xmlns:a16="http://schemas.microsoft.com/office/drawing/2014/main" id="{E9D4CFBD-9CB5-899A-6976-0C8D3B574A56}"/>
                    </a:ext>
                  </a:extLst>
                </p:cNvPr>
                <p:cNvPicPr/>
                <p:nvPr/>
              </p:nvPicPr>
              <p:blipFill>
                <a:blip r:embed="rId389"/>
                <a:stretch>
                  <a:fillRect/>
                </a:stretch>
              </p:blipFill>
              <p:spPr>
                <a:xfrm>
                  <a:off x="7032263" y="3953361"/>
                  <a:ext cx="124920" cy="316440"/>
                </a:xfrm>
                <a:prstGeom prst="rect">
                  <a:avLst/>
                </a:prstGeom>
              </p:spPr>
            </p:pic>
          </mc:Fallback>
        </mc:AlternateContent>
        <mc:AlternateContent xmlns:mc="http://schemas.openxmlformats.org/markup-compatibility/2006">
          <mc:Choice xmlns:p14="http://schemas.microsoft.com/office/powerpoint/2010/main" Requires="p14">
            <p:contentPart p14:bwMode="auto" r:id="rId390">
              <p14:nvContentPartPr>
                <p14:cNvPr id="281" name="Ink 280">
                  <a:extLst>
                    <a:ext uri="{FF2B5EF4-FFF2-40B4-BE49-F238E27FC236}">
                      <a16:creationId xmlns:a16="http://schemas.microsoft.com/office/drawing/2014/main" id="{9087D87A-372D-83F3-165E-EC6B44598A7C}"/>
                    </a:ext>
                  </a:extLst>
                </p14:cNvPr>
                <p14:cNvContentPartPr/>
                <p14:nvPr/>
              </p14:nvContentPartPr>
              <p14:xfrm>
                <a:off x="7191023" y="3882801"/>
                <a:ext cx="104040" cy="187920"/>
              </p14:xfrm>
            </p:contentPart>
          </mc:Choice>
          <mc:Fallback>
            <p:pic>
              <p:nvPicPr>
                <p:cNvPr id="281" name="Ink 280">
                  <a:extLst>
                    <a:ext uri="{FF2B5EF4-FFF2-40B4-BE49-F238E27FC236}">
                      <a16:creationId xmlns:a16="http://schemas.microsoft.com/office/drawing/2014/main" id="{9087D87A-372D-83F3-165E-EC6B44598A7C}"/>
                    </a:ext>
                  </a:extLst>
                </p:cNvPr>
                <p:cNvPicPr/>
                <p:nvPr/>
              </p:nvPicPr>
              <p:blipFill>
                <a:blip r:embed="rId391"/>
                <a:stretch>
                  <a:fillRect/>
                </a:stretch>
              </p:blipFill>
              <p:spPr>
                <a:xfrm>
                  <a:off x="7182023" y="3873801"/>
                  <a:ext cx="121680" cy="205560"/>
                </a:xfrm>
                <a:prstGeom prst="rect">
                  <a:avLst/>
                </a:prstGeom>
              </p:spPr>
            </p:pic>
          </mc:Fallback>
        </mc:AlternateContent>
        <mc:AlternateContent xmlns:mc="http://schemas.openxmlformats.org/markup-compatibility/2006">
          <mc:Choice xmlns:p14="http://schemas.microsoft.com/office/powerpoint/2010/main" Requires="p14">
            <p:contentPart p14:bwMode="auto" r:id="rId392">
              <p14:nvContentPartPr>
                <p14:cNvPr id="282" name="Ink 281">
                  <a:extLst>
                    <a:ext uri="{FF2B5EF4-FFF2-40B4-BE49-F238E27FC236}">
                      <a16:creationId xmlns:a16="http://schemas.microsoft.com/office/drawing/2014/main" id="{BFD01E94-F870-8DC4-7A6B-D9E9E3F5ACB3}"/>
                    </a:ext>
                  </a:extLst>
                </p14:cNvPr>
                <p14:cNvContentPartPr/>
                <p14:nvPr/>
              </p14:nvContentPartPr>
              <p14:xfrm>
                <a:off x="7370663" y="3973521"/>
                <a:ext cx="42480" cy="105120"/>
              </p14:xfrm>
            </p:contentPart>
          </mc:Choice>
          <mc:Fallback>
            <p:pic>
              <p:nvPicPr>
                <p:cNvPr id="282" name="Ink 281">
                  <a:extLst>
                    <a:ext uri="{FF2B5EF4-FFF2-40B4-BE49-F238E27FC236}">
                      <a16:creationId xmlns:a16="http://schemas.microsoft.com/office/drawing/2014/main" id="{BFD01E94-F870-8DC4-7A6B-D9E9E3F5ACB3}"/>
                    </a:ext>
                  </a:extLst>
                </p:cNvPr>
                <p:cNvPicPr/>
                <p:nvPr/>
              </p:nvPicPr>
              <p:blipFill>
                <a:blip r:embed="rId393"/>
                <a:stretch>
                  <a:fillRect/>
                </a:stretch>
              </p:blipFill>
              <p:spPr>
                <a:xfrm>
                  <a:off x="7361663" y="3964521"/>
                  <a:ext cx="60120" cy="122760"/>
                </a:xfrm>
                <a:prstGeom prst="rect">
                  <a:avLst/>
                </a:prstGeom>
              </p:spPr>
            </p:pic>
          </mc:Fallback>
        </mc:AlternateContent>
        <mc:AlternateContent xmlns:mc="http://schemas.openxmlformats.org/markup-compatibility/2006">
          <mc:Choice xmlns:p14="http://schemas.microsoft.com/office/powerpoint/2010/main" Requires="p14">
            <p:contentPart p14:bwMode="auto" r:id="rId394">
              <p14:nvContentPartPr>
                <p14:cNvPr id="284" name="Ink 283">
                  <a:extLst>
                    <a:ext uri="{FF2B5EF4-FFF2-40B4-BE49-F238E27FC236}">
                      <a16:creationId xmlns:a16="http://schemas.microsoft.com/office/drawing/2014/main" id="{6272DAB1-A5D3-C9E1-293B-8F22603A5D1E}"/>
                    </a:ext>
                  </a:extLst>
                </p14:cNvPr>
                <p14:cNvContentPartPr/>
                <p14:nvPr/>
              </p14:nvContentPartPr>
              <p14:xfrm>
                <a:off x="7563623" y="3729081"/>
                <a:ext cx="161640" cy="370080"/>
              </p14:xfrm>
            </p:contentPart>
          </mc:Choice>
          <mc:Fallback>
            <p:pic>
              <p:nvPicPr>
                <p:cNvPr id="284" name="Ink 283">
                  <a:extLst>
                    <a:ext uri="{FF2B5EF4-FFF2-40B4-BE49-F238E27FC236}">
                      <a16:creationId xmlns:a16="http://schemas.microsoft.com/office/drawing/2014/main" id="{6272DAB1-A5D3-C9E1-293B-8F22603A5D1E}"/>
                    </a:ext>
                  </a:extLst>
                </p:cNvPr>
                <p:cNvPicPr/>
                <p:nvPr/>
              </p:nvPicPr>
              <p:blipFill>
                <a:blip r:embed="rId395"/>
                <a:stretch>
                  <a:fillRect/>
                </a:stretch>
              </p:blipFill>
              <p:spPr>
                <a:xfrm>
                  <a:off x="7554623" y="3720081"/>
                  <a:ext cx="179280" cy="387720"/>
                </a:xfrm>
                <a:prstGeom prst="rect">
                  <a:avLst/>
                </a:prstGeom>
              </p:spPr>
            </p:pic>
          </mc:Fallback>
        </mc:AlternateContent>
        <mc:AlternateContent xmlns:mc="http://schemas.openxmlformats.org/markup-compatibility/2006">
          <mc:Choice xmlns:p14="http://schemas.microsoft.com/office/powerpoint/2010/main" Requires="p14">
            <p:contentPart p14:bwMode="auto" r:id="rId396">
              <p14:nvContentPartPr>
                <p14:cNvPr id="285" name="Ink 284">
                  <a:extLst>
                    <a:ext uri="{FF2B5EF4-FFF2-40B4-BE49-F238E27FC236}">
                      <a16:creationId xmlns:a16="http://schemas.microsoft.com/office/drawing/2014/main" id="{A318526F-DF37-E8F0-1C3B-360D610A2BD4}"/>
                    </a:ext>
                  </a:extLst>
                </p14:cNvPr>
                <p14:cNvContentPartPr/>
                <p14:nvPr/>
              </p14:nvContentPartPr>
              <p14:xfrm>
                <a:off x="8039183" y="3904041"/>
                <a:ext cx="61560" cy="133560"/>
              </p14:xfrm>
            </p:contentPart>
          </mc:Choice>
          <mc:Fallback>
            <p:pic>
              <p:nvPicPr>
                <p:cNvPr id="285" name="Ink 284">
                  <a:extLst>
                    <a:ext uri="{FF2B5EF4-FFF2-40B4-BE49-F238E27FC236}">
                      <a16:creationId xmlns:a16="http://schemas.microsoft.com/office/drawing/2014/main" id="{A318526F-DF37-E8F0-1C3B-360D610A2BD4}"/>
                    </a:ext>
                  </a:extLst>
                </p:cNvPr>
                <p:cNvPicPr/>
                <p:nvPr/>
              </p:nvPicPr>
              <p:blipFill>
                <a:blip r:embed="rId397"/>
                <a:stretch>
                  <a:fillRect/>
                </a:stretch>
              </p:blipFill>
              <p:spPr>
                <a:xfrm>
                  <a:off x="8030183" y="3895401"/>
                  <a:ext cx="79200" cy="151200"/>
                </a:xfrm>
                <a:prstGeom prst="rect">
                  <a:avLst/>
                </a:prstGeom>
              </p:spPr>
            </p:pic>
          </mc:Fallback>
        </mc:AlternateContent>
        <mc:AlternateContent xmlns:mc="http://schemas.openxmlformats.org/markup-compatibility/2006">
          <mc:Choice xmlns:p14="http://schemas.microsoft.com/office/powerpoint/2010/main" Requires="p14">
            <p:contentPart p14:bwMode="auto" r:id="rId398">
              <p14:nvContentPartPr>
                <p14:cNvPr id="287" name="Ink 286">
                  <a:extLst>
                    <a:ext uri="{FF2B5EF4-FFF2-40B4-BE49-F238E27FC236}">
                      <a16:creationId xmlns:a16="http://schemas.microsoft.com/office/drawing/2014/main" id="{38A87AD4-3FD7-BE49-CBDB-C69459EFEF8E}"/>
                    </a:ext>
                  </a:extLst>
                </p14:cNvPr>
                <p14:cNvContentPartPr/>
                <p14:nvPr/>
              </p14:nvContentPartPr>
              <p14:xfrm>
                <a:off x="4854623" y="4731681"/>
                <a:ext cx="204480" cy="177840"/>
              </p14:xfrm>
            </p:contentPart>
          </mc:Choice>
          <mc:Fallback>
            <p:pic>
              <p:nvPicPr>
                <p:cNvPr id="287" name="Ink 286">
                  <a:extLst>
                    <a:ext uri="{FF2B5EF4-FFF2-40B4-BE49-F238E27FC236}">
                      <a16:creationId xmlns:a16="http://schemas.microsoft.com/office/drawing/2014/main" id="{38A87AD4-3FD7-BE49-CBDB-C69459EFEF8E}"/>
                    </a:ext>
                  </a:extLst>
                </p:cNvPr>
                <p:cNvPicPr/>
                <p:nvPr/>
              </p:nvPicPr>
              <p:blipFill>
                <a:blip r:embed="rId399"/>
                <a:stretch>
                  <a:fillRect/>
                </a:stretch>
              </p:blipFill>
              <p:spPr>
                <a:xfrm>
                  <a:off x="4845983" y="4722681"/>
                  <a:ext cx="222120" cy="195480"/>
                </a:xfrm>
                <a:prstGeom prst="rect">
                  <a:avLst/>
                </a:prstGeom>
              </p:spPr>
            </p:pic>
          </mc:Fallback>
        </mc:AlternateContent>
        <mc:AlternateContent xmlns:mc="http://schemas.openxmlformats.org/markup-compatibility/2006">
          <mc:Choice xmlns:p14="http://schemas.microsoft.com/office/powerpoint/2010/main" Requires="p14">
            <p:contentPart p14:bwMode="auto" r:id="rId400">
              <p14:nvContentPartPr>
                <p14:cNvPr id="288" name="Ink 287">
                  <a:extLst>
                    <a:ext uri="{FF2B5EF4-FFF2-40B4-BE49-F238E27FC236}">
                      <a16:creationId xmlns:a16="http://schemas.microsoft.com/office/drawing/2014/main" id="{6DE3C43A-4B78-0206-883B-B8CF002D03B5}"/>
                    </a:ext>
                  </a:extLst>
                </p14:cNvPr>
                <p14:cNvContentPartPr/>
                <p14:nvPr/>
              </p14:nvContentPartPr>
              <p14:xfrm>
                <a:off x="5095103" y="4678761"/>
                <a:ext cx="43200" cy="179280"/>
              </p14:xfrm>
            </p:contentPart>
          </mc:Choice>
          <mc:Fallback>
            <p:pic>
              <p:nvPicPr>
                <p:cNvPr id="288" name="Ink 287">
                  <a:extLst>
                    <a:ext uri="{FF2B5EF4-FFF2-40B4-BE49-F238E27FC236}">
                      <a16:creationId xmlns:a16="http://schemas.microsoft.com/office/drawing/2014/main" id="{6DE3C43A-4B78-0206-883B-B8CF002D03B5}"/>
                    </a:ext>
                  </a:extLst>
                </p:cNvPr>
                <p:cNvPicPr/>
                <p:nvPr/>
              </p:nvPicPr>
              <p:blipFill>
                <a:blip r:embed="rId401"/>
                <a:stretch>
                  <a:fillRect/>
                </a:stretch>
              </p:blipFill>
              <p:spPr>
                <a:xfrm>
                  <a:off x="5086103" y="4669761"/>
                  <a:ext cx="60840" cy="196920"/>
                </a:xfrm>
                <a:prstGeom prst="rect">
                  <a:avLst/>
                </a:prstGeom>
              </p:spPr>
            </p:pic>
          </mc:Fallback>
        </mc:AlternateContent>
        <mc:AlternateContent xmlns:mc="http://schemas.openxmlformats.org/markup-compatibility/2006">
          <mc:Choice xmlns:p14="http://schemas.microsoft.com/office/powerpoint/2010/main" Requires="p14">
            <p:contentPart p14:bwMode="auto" r:id="rId402">
              <p14:nvContentPartPr>
                <p14:cNvPr id="289" name="Ink 288">
                  <a:extLst>
                    <a:ext uri="{FF2B5EF4-FFF2-40B4-BE49-F238E27FC236}">
                      <a16:creationId xmlns:a16="http://schemas.microsoft.com/office/drawing/2014/main" id="{7C1930D5-7BFE-1011-E4D9-598243CB5D90}"/>
                    </a:ext>
                  </a:extLst>
                </p14:cNvPr>
                <p14:cNvContentPartPr/>
                <p14:nvPr/>
              </p14:nvContentPartPr>
              <p14:xfrm>
                <a:off x="5123903" y="4706481"/>
                <a:ext cx="180720" cy="122400"/>
              </p14:xfrm>
            </p:contentPart>
          </mc:Choice>
          <mc:Fallback>
            <p:pic>
              <p:nvPicPr>
                <p:cNvPr id="289" name="Ink 288">
                  <a:extLst>
                    <a:ext uri="{FF2B5EF4-FFF2-40B4-BE49-F238E27FC236}">
                      <a16:creationId xmlns:a16="http://schemas.microsoft.com/office/drawing/2014/main" id="{7C1930D5-7BFE-1011-E4D9-598243CB5D90}"/>
                    </a:ext>
                  </a:extLst>
                </p:cNvPr>
                <p:cNvPicPr/>
                <p:nvPr/>
              </p:nvPicPr>
              <p:blipFill>
                <a:blip r:embed="rId403"/>
                <a:stretch>
                  <a:fillRect/>
                </a:stretch>
              </p:blipFill>
              <p:spPr>
                <a:xfrm>
                  <a:off x="5114903" y="4697481"/>
                  <a:ext cx="198360" cy="140040"/>
                </a:xfrm>
                <a:prstGeom prst="rect">
                  <a:avLst/>
                </a:prstGeom>
              </p:spPr>
            </p:pic>
          </mc:Fallback>
        </mc:AlternateContent>
        <mc:AlternateContent xmlns:mc="http://schemas.openxmlformats.org/markup-compatibility/2006">
          <mc:Choice xmlns:p14="http://schemas.microsoft.com/office/powerpoint/2010/main" Requires="p14">
            <p:contentPart p14:bwMode="auto" r:id="rId404">
              <p14:nvContentPartPr>
                <p14:cNvPr id="290" name="Ink 289">
                  <a:extLst>
                    <a:ext uri="{FF2B5EF4-FFF2-40B4-BE49-F238E27FC236}">
                      <a16:creationId xmlns:a16="http://schemas.microsoft.com/office/drawing/2014/main" id="{6EBE270F-A060-33C5-F7D9-BA3DF846AA17}"/>
                    </a:ext>
                  </a:extLst>
                </p14:cNvPr>
                <p14:cNvContentPartPr/>
                <p14:nvPr/>
              </p14:nvContentPartPr>
              <p14:xfrm>
                <a:off x="5359703" y="4678041"/>
                <a:ext cx="238680" cy="130680"/>
              </p14:xfrm>
            </p:contentPart>
          </mc:Choice>
          <mc:Fallback>
            <p:pic>
              <p:nvPicPr>
                <p:cNvPr id="290" name="Ink 289">
                  <a:extLst>
                    <a:ext uri="{FF2B5EF4-FFF2-40B4-BE49-F238E27FC236}">
                      <a16:creationId xmlns:a16="http://schemas.microsoft.com/office/drawing/2014/main" id="{6EBE270F-A060-33C5-F7D9-BA3DF846AA17}"/>
                    </a:ext>
                  </a:extLst>
                </p:cNvPr>
                <p:cNvPicPr/>
                <p:nvPr/>
              </p:nvPicPr>
              <p:blipFill>
                <a:blip r:embed="rId405"/>
                <a:stretch>
                  <a:fillRect/>
                </a:stretch>
              </p:blipFill>
              <p:spPr>
                <a:xfrm>
                  <a:off x="5351063" y="4669041"/>
                  <a:ext cx="256320" cy="148320"/>
                </a:xfrm>
                <a:prstGeom prst="rect">
                  <a:avLst/>
                </a:prstGeom>
              </p:spPr>
            </p:pic>
          </mc:Fallback>
        </mc:AlternateContent>
        <mc:AlternateContent xmlns:mc="http://schemas.openxmlformats.org/markup-compatibility/2006">
          <mc:Choice xmlns:p14="http://schemas.microsoft.com/office/powerpoint/2010/main" Requires="p14">
            <p:contentPart p14:bwMode="auto" r:id="rId406">
              <p14:nvContentPartPr>
                <p14:cNvPr id="291" name="Ink 290">
                  <a:extLst>
                    <a:ext uri="{FF2B5EF4-FFF2-40B4-BE49-F238E27FC236}">
                      <a16:creationId xmlns:a16="http://schemas.microsoft.com/office/drawing/2014/main" id="{288B4711-0B85-32C3-F671-1078693009B1}"/>
                    </a:ext>
                  </a:extLst>
                </p14:cNvPr>
                <p14:cNvContentPartPr/>
                <p14:nvPr/>
              </p14:nvContentPartPr>
              <p14:xfrm>
                <a:off x="5590463" y="4568961"/>
                <a:ext cx="374760" cy="305280"/>
              </p14:xfrm>
            </p:contentPart>
          </mc:Choice>
          <mc:Fallback>
            <p:pic>
              <p:nvPicPr>
                <p:cNvPr id="291" name="Ink 290">
                  <a:extLst>
                    <a:ext uri="{FF2B5EF4-FFF2-40B4-BE49-F238E27FC236}">
                      <a16:creationId xmlns:a16="http://schemas.microsoft.com/office/drawing/2014/main" id="{288B4711-0B85-32C3-F671-1078693009B1}"/>
                    </a:ext>
                  </a:extLst>
                </p:cNvPr>
                <p:cNvPicPr/>
                <p:nvPr/>
              </p:nvPicPr>
              <p:blipFill>
                <a:blip r:embed="rId407"/>
                <a:stretch>
                  <a:fillRect/>
                </a:stretch>
              </p:blipFill>
              <p:spPr>
                <a:xfrm>
                  <a:off x="5581463" y="4559961"/>
                  <a:ext cx="392400" cy="322920"/>
                </a:xfrm>
                <a:prstGeom prst="rect">
                  <a:avLst/>
                </a:prstGeom>
              </p:spPr>
            </p:pic>
          </mc:Fallback>
        </mc:AlternateContent>
        <mc:AlternateContent xmlns:mc="http://schemas.openxmlformats.org/markup-compatibility/2006">
          <mc:Choice xmlns:p14="http://schemas.microsoft.com/office/powerpoint/2010/main" Requires="p14">
            <p:contentPart p14:bwMode="auto" r:id="rId408">
              <p14:nvContentPartPr>
                <p14:cNvPr id="292" name="Ink 291">
                  <a:extLst>
                    <a:ext uri="{FF2B5EF4-FFF2-40B4-BE49-F238E27FC236}">
                      <a16:creationId xmlns:a16="http://schemas.microsoft.com/office/drawing/2014/main" id="{E7CFD55B-CAA9-0634-387F-7D4CF7B51BAC}"/>
                    </a:ext>
                  </a:extLst>
                </p14:cNvPr>
                <p14:cNvContentPartPr/>
                <p14:nvPr/>
              </p14:nvContentPartPr>
              <p14:xfrm>
                <a:off x="5994383" y="4573641"/>
                <a:ext cx="154440" cy="177840"/>
              </p14:xfrm>
            </p:contentPart>
          </mc:Choice>
          <mc:Fallback>
            <p:pic>
              <p:nvPicPr>
                <p:cNvPr id="292" name="Ink 291">
                  <a:extLst>
                    <a:ext uri="{FF2B5EF4-FFF2-40B4-BE49-F238E27FC236}">
                      <a16:creationId xmlns:a16="http://schemas.microsoft.com/office/drawing/2014/main" id="{E7CFD55B-CAA9-0634-387F-7D4CF7B51BAC}"/>
                    </a:ext>
                  </a:extLst>
                </p:cNvPr>
                <p:cNvPicPr/>
                <p:nvPr/>
              </p:nvPicPr>
              <p:blipFill>
                <a:blip r:embed="rId409"/>
                <a:stretch>
                  <a:fillRect/>
                </a:stretch>
              </p:blipFill>
              <p:spPr>
                <a:xfrm>
                  <a:off x="5985383" y="4564641"/>
                  <a:ext cx="172080" cy="195480"/>
                </a:xfrm>
                <a:prstGeom prst="rect">
                  <a:avLst/>
                </a:prstGeom>
              </p:spPr>
            </p:pic>
          </mc:Fallback>
        </mc:AlternateContent>
        <mc:AlternateContent xmlns:mc="http://schemas.openxmlformats.org/markup-compatibility/2006">
          <mc:Choice xmlns:p14="http://schemas.microsoft.com/office/powerpoint/2010/main" Requires="p14">
            <p:contentPart p14:bwMode="auto" r:id="rId410">
              <p14:nvContentPartPr>
                <p14:cNvPr id="293" name="Ink 292">
                  <a:extLst>
                    <a:ext uri="{FF2B5EF4-FFF2-40B4-BE49-F238E27FC236}">
                      <a16:creationId xmlns:a16="http://schemas.microsoft.com/office/drawing/2014/main" id="{9B4F11BF-0EF6-009C-4BDD-7A0F8B577F0D}"/>
                    </a:ext>
                  </a:extLst>
                </p14:cNvPr>
                <p14:cNvContentPartPr/>
                <p14:nvPr/>
              </p14:nvContentPartPr>
              <p14:xfrm>
                <a:off x="6217583" y="4453401"/>
                <a:ext cx="48600" cy="267840"/>
              </p14:xfrm>
            </p:contentPart>
          </mc:Choice>
          <mc:Fallback>
            <p:pic>
              <p:nvPicPr>
                <p:cNvPr id="293" name="Ink 292">
                  <a:extLst>
                    <a:ext uri="{FF2B5EF4-FFF2-40B4-BE49-F238E27FC236}">
                      <a16:creationId xmlns:a16="http://schemas.microsoft.com/office/drawing/2014/main" id="{9B4F11BF-0EF6-009C-4BDD-7A0F8B577F0D}"/>
                    </a:ext>
                  </a:extLst>
                </p:cNvPr>
                <p:cNvPicPr/>
                <p:nvPr/>
              </p:nvPicPr>
              <p:blipFill>
                <a:blip r:embed="rId411"/>
                <a:stretch>
                  <a:fillRect/>
                </a:stretch>
              </p:blipFill>
              <p:spPr>
                <a:xfrm>
                  <a:off x="6208943" y="4444761"/>
                  <a:ext cx="66240" cy="285480"/>
                </a:xfrm>
                <a:prstGeom prst="rect">
                  <a:avLst/>
                </a:prstGeom>
              </p:spPr>
            </p:pic>
          </mc:Fallback>
        </mc:AlternateContent>
        <mc:AlternateContent xmlns:mc="http://schemas.openxmlformats.org/markup-compatibility/2006">
          <mc:Choice xmlns:p14="http://schemas.microsoft.com/office/powerpoint/2010/main" Requires="p14">
            <p:contentPart p14:bwMode="auto" r:id="rId412">
              <p14:nvContentPartPr>
                <p14:cNvPr id="294" name="Ink 293">
                  <a:extLst>
                    <a:ext uri="{FF2B5EF4-FFF2-40B4-BE49-F238E27FC236}">
                      <a16:creationId xmlns:a16="http://schemas.microsoft.com/office/drawing/2014/main" id="{51EBCA81-93E5-1003-432F-5580DEFA1166}"/>
                    </a:ext>
                  </a:extLst>
                </p14:cNvPr>
                <p14:cNvContentPartPr/>
                <p14:nvPr/>
              </p14:nvContentPartPr>
              <p14:xfrm>
                <a:off x="6429983" y="4525761"/>
                <a:ext cx="37800" cy="127080"/>
              </p14:xfrm>
            </p:contentPart>
          </mc:Choice>
          <mc:Fallback>
            <p:pic>
              <p:nvPicPr>
                <p:cNvPr id="294" name="Ink 293">
                  <a:extLst>
                    <a:ext uri="{FF2B5EF4-FFF2-40B4-BE49-F238E27FC236}">
                      <a16:creationId xmlns:a16="http://schemas.microsoft.com/office/drawing/2014/main" id="{51EBCA81-93E5-1003-432F-5580DEFA1166}"/>
                    </a:ext>
                  </a:extLst>
                </p:cNvPr>
                <p:cNvPicPr/>
                <p:nvPr/>
              </p:nvPicPr>
              <p:blipFill>
                <a:blip r:embed="rId413"/>
                <a:stretch>
                  <a:fillRect/>
                </a:stretch>
              </p:blipFill>
              <p:spPr>
                <a:xfrm>
                  <a:off x="6420983" y="4516761"/>
                  <a:ext cx="55440" cy="144720"/>
                </a:xfrm>
                <a:prstGeom prst="rect">
                  <a:avLst/>
                </a:prstGeom>
              </p:spPr>
            </p:pic>
          </mc:Fallback>
        </mc:AlternateContent>
        <mc:AlternateContent xmlns:mc="http://schemas.openxmlformats.org/markup-compatibility/2006">
          <mc:Choice xmlns:p14="http://schemas.microsoft.com/office/powerpoint/2010/main" Requires="p14">
            <p:contentPart p14:bwMode="auto" r:id="rId414">
              <p14:nvContentPartPr>
                <p14:cNvPr id="295" name="Ink 294">
                  <a:extLst>
                    <a:ext uri="{FF2B5EF4-FFF2-40B4-BE49-F238E27FC236}">
                      <a16:creationId xmlns:a16="http://schemas.microsoft.com/office/drawing/2014/main" id="{999573FA-555F-79CA-40E1-1EEBCE678878}"/>
                    </a:ext>
                  </a:extLst>
                </p14:cNvPr>
                <p14:cNvContentPartPr/>
                <p14:nvPr/>
              </p14:nvContentPartPr>
              <p14:xfrm>
                <a:off x="6437903" y="4410561"/>
                <a:ext cx="21600" cy="47160"/>
              </p14:xfrm>
            </p:contentPart>
          </mc:Choice>
          <mc:Fallback>
            <p:pic>
              <p:nvPicPr>
                <p:cNvPr id="295" name="Ink 294">
                  <a:extLst>
                    <a:ext uri="{FF2B5EF4-FFF2-40B4-BE49-F238E27FC236}">
                      <a16:creationId xmlns:a16="http://schemas.microsoft.com/office/drawing/2014/main" id="{999573FA-555F-79CA-40E1-1EEBCE678878}"/>
                    </a:ext>
                  </a:extLst>
                </p:cNvPr>
                <p:cNvPicPr/>
                <p:nvPr/>
              </p:nvPicPr>
              <p:blipFill>
                <a:blip r:embed="rId415"/>
                <a:stretch>
                  <a:fillRect/>
                </a:stretch>
              </p:blipFill>
              <p:spPr>
                <a:xfrm>
                  <a:off x="6429263" y="4401561"/>
                  <a:ext cx="39240" cy="64800"/>
                </a:xfrm>
                <a:prstGeom prst="rect">
                  <a:avLst/>
                </a:prstGeom>
              </p:spPr>
            </p:pic>
          </mc:Fallback>
        </mc:AlternateContent>
        <mc:AlternateContent xmlns:mc="http://schemas.openxmlformats.org/markup-compatibility/2006">
          <mc:Choice xmlns:p14="http://schemas.microsoft.com/office/powerpoint/2010/main" Requires="p14">
            <p:contentPart p14:bwMode="auto" r:id="rId416">
              <p14:nvContentPartPr>
                <p14:cNvPr id="296" name="Ink 295">
                  <a:extLst>
                    <a:ext uri="{FF2B5EF4-FFF2-40B4-BE49-F238E27FC236}">
                      <a16:creationId xmlns:a16="http://schemas.microsoft.com/office/drawing/2014/main" id="{A3C1309E-1719-FA1B-2738-355DC8C908DF}"/>
                    </a:ext>
                  </a:extLst>
                </p14:cNvPr>
                <p14:cNvContentPartPr/>
                <p14:nvPr/>
              </p14:nvContentPartPr>
              <p14:xfrm>
                <a:off x="6521783" y="4494801"/>
                <a:ext cx="220680" cy="127800"/>
              </p14:xfrm>
            </p:contentPart>
          </mc:Choice>
          <mc:Fallback>
            <p:pic>
              <p:nvPicPr>
                <p:cNvPr id="296" name="Ink 295">
                  <a:extLst>
                    <a:ext uri="{FF2B5EF4-FFF2-40B4-BE49-F238E27FC236}">
                      <a16:creationId xmlns:a16="http://schemas.microsoft.com/office/drawing/2014/main" id="{A3C1309E-1719-FA1B-2738-355DC8C908DF}"/>
                    </a:ext>
                  </a:extLst>
                </p:cNvPr>
                <p:cNvPicPr/>
                <p:nvPr/>
              </p:nvPicPr>
              <p:blipFill>
                <a:blip r:embed="rId417"/>
                <a:stretch>
                  <a:fillRect/>
                </a:stretch>
              </p:blipFill>
              <p:spPr>
                <a:xfrm>
                  <a:off x="6513143" y="4485801"/>
                  <a:ext cx="238320" cy="145440"/>
                </a:xfrm>
                <a:prstGeom prst="rect">
                  <a:avLst/>
                </a:prstGeom>
              </p:spPr>
            </p:pic>
          </mc:Fallback>
        </mc:AlternateContent>
        <mc:AlternateContent xmlns:mc="http://schemas.openxmlformats.org/markup-compatibility/2006">
          <mc:Choice xmlns:p14="http://schemas.microsoft.com/office/powerpoint/2010/main" Requires="p14">
            <p:contentPart p14:bwMode="auto" r:id="rId418">
              <p14:nvContentPartPr>
                <p14:cNvPr id="297" name="Ink 296">
                  <a:extLst>
                    <a:ext uri="{FF2B5EF4-FFF2-40B4-BE49-F238E27FC236}">
                      <a16:creationId xmlns:a16="http://schemas.microsoft.com/office/drawing/2014/main" id="{A3C1636F-0601-1565-B1FE-4752E0C14963}"/>
                    </a:ext>
                  </a:extLst>
                </p14:cNvPr>
                <p14:cNvContentPartPr/>
                <p14:nvPr/>
              </p14:nvContentPartPr>
              <p14:xfrm>
                <a:off x="6774863" y="4439721"/>
                <a:ext cx="102600" cy="227520"/>
              </p14:xfrm>
            </p:contentPart>
          </mc:Choice>
          <mc:Fallback>
            <p:pic>
              <p:nvPicPr>
                <p:cNvPr id="297" name="Ink 296">
                  <a:extLst>
                    <a:ext uri="{FF2B5EF4-FFF2-40B4-BE49-F238E27FC236}">
                      <a16:creationId xmlns:a16="http://schemas.microsoft.com/office/drawing/2014/main" id="{A3C1636F-0601-1565-B1FE-4752E0C14963}"/>
                    </a:ext>
                  </a:extLst>
                </p:cNvPr>
                <p:cNvPicPr/>
                <p:nvPr/>
              </p:nvPicPr>
              <p:blipFill>
                <a:blip r:embed="rId419"/>
                <a:stretch>
                  <a:fillRect/>
                </a:stretch>
              </p:blipFill>
              <p:spPr>
                <a:xfrm>
                  <a:off x="6765863" y="4431081"/>
                  <a:ext cx="120240" cy="245160"/>
                </a:xfrm>
                <a:prstGeom prst="rect">
                  <a:avLst/>
                </a:prstGeom>
              </p:spPr>
            </p:pic>
          </mc:Fallback>
        </mc:AlternateContent>
        <mc:AlternateContent xmlns:mc="http://schemas.openxmlformats.org/markup-compatibility/2006">
          <mc:Choice xmlns:p14="http://schemas.microsoft.com/office/powerpoint/2010/main" Requires="p14">
            <p:contentPart p14:bwMode="auto" r:id="rId420">
              <p14:nvContentPartPr>
                <p14:cNvPr id="298" name="Ink 297">
                  <a:extLst>
                    <a:ext uri="{FF2B5EF4-FFF2-40B4-BE49-F238E27FC236}">
                      <a16:creationId xmlns:a16="http://schemas.microsoft.com/office/drawing/2014/main" id="{C9C95622-EC21-4D83-16C6-1693B2F441C5}"/>
                    </a:ext>
                  </a:extLst>
                </p14:cNvPr>
                <p14:cNvContentPartPr/>
                <p14:nvPr/>
              </p14:nvContentPartPr>
              <p14:xfrm>
                <a:off x="6950543" y="4546281"/>
                <a:ext cx="33120" cy="66960"/>
              </p14:xfrm>
            </p:contentPart>
          </mc:Choice>
          <mc:Fallback>
            <p:pic>
              <p:nvPicPr>
                <p:cNvPr id="298" name="Ink 297">
                  <a:extLst>
                    <a:ext uri="{FF2B5EF4-FFF2-40B4-BE49-F238E27FC236}">
                      <a16:creationId xmlns:a16="http://schemas.microsoft.com/office/drawing/2014/main" id="{C9C95622-EC21-4D83-16C6-1693B2F441C5}"/>
                    </a:ext>
                  </a:extLst>
                </p:cNvPr>
                <p:cNvPicPr/>
                <p:nvPr/>
              </p:nvPicPr>
              <p:blipFill>
                <a:blip r:embed="rId421"/>
                <a:stretch>
                  <a:fillRect/>
                </a:stretch>
              </p:blipFill>
              <p:spPr>
                <a:xfrm>
                  <a:off x="6941903" y="4537281"/>
                  <a:ext cx="50760" cy="84600"/>
                </a:xfrm>
                <a:prstGeom prst="rect">
                  <a:avLst/>
                </a:prstGeom>
              </p:spPr>
            </p:pic>
          </mc:Fallback>
        </mc:AlternateContent>
        <mc:AlternateContent xmlns:mc="http://schemas.openxmlformats.org/markup-compatibility/2006">
          <mc:Choice xmlns:p14="http://schemas.microsoft.com/office/powerpoint/2010/main" Requires="p14">
            <p:contentPart p14:bwMode="auto" r:id="rId422">
              <p14:nvContentPartPr>
                <p14:cNvPr id="299" name="Ink 298">
                  <a:extLst>
                    <a:ext uri="{FF2B5EF4-FFF2-40B4-BE49-F238E27FC236}">
                      <a16:creationId xmlns:a16="http://schemas.microsoft.com/office/drawing/2014/main" id="{45A157FA-05AC-409C-4E12-3D0E71F05A71}"/>
                    </a:ext>
                  </a:extLst>
                </p14:cNvPr>
                <p14:cNvContentPartPr/>
                <p14:nvPr/>
              </p14:nvContentPartPr>
              <p14:xfrm>
                <a:off x="7095983" y="4334601"/>
                <a:ext cx="132840" cy="252000"/>
              </p14:xfrm>
            </p:contentPart>
          </mc:Choice>
          <mc:Fallback>
            <p:pic>
              <p:nvPicPr>
                <p:cNvPr id="299" name="Ink 298">
                  <a:extLst>
                    <a:ext uri="{FF2B5EF4-FFF2-40B4-BE49-F238E27FC236}">
                      <a16:creationId xmlns:a16="http://schemas.microsoft.com/office/drawing/2014/main" id="{45A157FA-05AC-409C-4E12-3D0E71F05A71}"/>
                    </a:ext>
                  </a:extLst>
                </p:cNvPr>
                <p:cNvPicPr/>
                <p:nvPr/>
              </p:nvPicPr>
              <p:blipFill>
                <a:blip r:embed="rId423"/>
                <a:stretch>
                  <a:fillRect/>
                </a:stretch>
              </p:blipFill>
              <p:spPr>
                <a:xfrm>
                  <a:off x="7086983" y="4325601"/>
                  <a:ext cx="150480" cy="269640"/>
                </a:xfrm>
                <a:prstGeom prst="rect">
                  <a:avLst/>
                </a:prstGeom>
              </p:spPr>
            </p:pic>
          </mc:Fallback>
        </mc:AlternateContent>
        <mc:AlternateContent xmlns:mc="http://schemas.openxmlformats.org/markup-compatibility/2006">
          <mc:Choice xmlns:p14="http://schemas.microsoft.com/office/powerpoint/2010/main" Requires="p14">
            <p:contentPart p14:bwMode="auto" r:id="rId424">
              <p14:nvContentPartPr>
                <p14:cNvPr id="300" name="Ink 299">
                  <a:extLst>
                    <a:ext uri="{FF2B5EF4-FFF2-40B4-BE49-F238E27FC236}">
                      <a16:creationId xmlns:a16="http://schemas.microsoft.com/office/drawing/2014/main" id="{B2DC126F-94D2-079F-FD39-3ABD3CD8EE64}"/>
                    </a:ext>
                  </a:extLst>
                </p14:cNvPr>
                <p14:cNvContentPartPr/>
                <p14:nvPr/>
              </p14:nvContentPartPr>
              <p14:xfrm>
                <a:off x="7336463" y="4295721"/>
                <a:ext cx="71280" cy="286920"/>
              </p14:xfrm>
            </p:contentPart>
          </mc:Choice>
          <mc:Fallback>
            <p:pic>
              <p:nvPicPr>
                <p:cNvPr id="300" name="Ink 299">
                  <a:extLst>
                    <a:ext uri="{FF2B5EF4-FFF2-40B4-BE49-F238E27FC236}">
                      <a16:creationId xmlns:a16="http://schemas.microsoft.com/office/drawing/2014/main" id="{B2DC126F-94D2-079F-FD39-3ABD3CD8EE64}"/>
                    </a:ext>
                  </a:extLst>
                </p:cNvPr>
                <p:cNvPicPr/>
                <p:nvPr/>
              </p:nvPicPr>
              <p:blipFill>
                <a:blip r:embed="rId425"/>
                <a:stretch>
                  <a:fillRect/>
                </a:stretch>
              </p:blipFill>
              <p:spPr>
                <a:xfrm>
                  <a:off x="7327823" y="4286721"/>
                  <a:ext cx="88920" cy="304560"/>
                </a:xfrm>
                <a:prstGeom prst="rect">
                  <a:avLst/>
                </a:prstGeom>
              </p:spPr>
            </p:pic>
          </mc:Fallback>
        </mc:AlternateContent>
        <mc:AlternateContent xmlns:mc="http://schemas.openxmlformats.org/markup-compatibility/2006">
          <mc:Choice xmlns:p14="http://schemas.microsoft.com/office/powerpoint/2010/main" Requires="p14">
            <p:contentPart p14:bwMode="auto" r:id="rId426">
              <p14:nvContentPartPr>
                <p14:cNvPr id="301" name="Ink 300">
                  <a:extLst>
                    <a:ext uri="{FF2B5EF4-FFF2-40B4-BE49-F238E27FC236}">
                      <a16:creationId xmlns:a16="http://schemas.microsoft.com/office/drawing/2014/main" id="{4BB07F92-FE6B-11DA-201A-04BD22C462D9}"/>
                    </a:ext>
                  </a:extLst>
                </p14:cNvPr>
                <p14:cNvContentPartPr/>
                <p14:nvPr/>
              </p14:nvContentPartPr>
              <p14:xfrm>
                <a:off x="7525823" y="4253961"/>
                <a:ext cx="87120" cy="374040"/>
              </p14:xfrm>
            </p:contentPart>
          </mc:Choice>
          <mc:Fallback>
            <p:pic>
              <p:nvPicPr>
                <p:cNvPr id="301" name="Ink 300">
                  <a:extLst>
                    <a:ext uri="{FF2B5EF4-FFF2-40B4-BE49-F238E27FC236}">
                      <a16:creationId xmlns:a16="http://schemas.microsoft.com/office/drawing/2014/main" id="{4BB07F92-FE6B-11DA-201A-04BD22C462D9}"/>
                    </a:ext>
                  </a:extLst>
                </p:cNvPr>
                <p:cNvPicPr/>
                <p:nvPr/>
              </p:nvPicPr>
              <p:blipFill>
                <a:blip r:embed="rId427"/>
                <a:stretch>
                  <a:fillRect/>
                </a:stretch>
              </p:blipFill>
              <p:spPr>
                <a:xfrm>
                  <a:off x="7517183" y="4245321"/>
                  <a:ext cx="104760" cy="391680"/>
                </a:xfrm>
                <a:prstGeom prst="rect">
                  <a:avLst/>
                </a:prstGeom>
              </p:spPr>
            </p:pic>
          </mc:Fallback>
        </mc:AlternateContent>
        <mc:AlternateContent xmlns:mc="http://schemas.openxmlformats.org/markup-compatibility/2006">
          <mc:Choice xmlns:p14="http://schemas.microsoft.com/office/powerpoint/2010/main" Requires="p14">
            <p:contentPart p14:bwMode="auto" r:id="rId428">
              <p14:nvContentPartPr>
                <p14:cNvPr id="305" name="Ink 304">
                  <a:extLst>
                    <a:ext uri="{FF2B5EF4-FFF2-40B4-BE49-F238E27FC236}">
                      <a16:creationId xmlns:a16="http://schemas.microsoft.com/office/drawing/2014/main" id="{F4223712-DC04-AABA-F6C0-7E9EF0BCC869}"/>
                    </a:ext>
                  </a:extLst>
                </p14:cNvPr>
                <p14:cNvContentPartPr/>
                <p14:nvPr/>
              </p14:nvContentPartPr>
              <p14:xfrm>
                <a:off x="1413383" y="2324001"/>
                <a:ext cx="955080" cy="164160"/>
              </p14:xfrm>
            </p:contentPart>
          </mc:Choice>
          <mc:Fallback>
            <p:pic>
              <p:nvPicPr>
                <p:cNvPr id="305" name="Ink 304">
                  <a:extLst>
                    <a:ext uri="{FF2B5EF4-FFF2-40B4-BE49-F238E27FC236}">
                      <a16:creationId xmlns:a16="http://schemas.microsoft.com/office/drawing/2014/main" id="{F4223712-DC04-AABA-F6C0-7E9EF0BCC869}"/>
                    </a:ext>
                  </a:extLst>
                </p:cNvPr>
                <p:cNvPicPr/>
                <p:nvPr/>
              </p:nvPicPr>
              <p:blipFill>
                <a:blip r:embed="rId429"/>
                <a:stretch>
                  <a:fillRect/>
                </a:stretch>
              </p:blipFill>
              <p:spPr>
                <a:xfrm>
                  <a:off x="1404743" y="2315361"/>
                  <a:ext cx="972720" cy="181800"/>
                </a:xfrm>
                <a:prstGeom prst="rect">
                  <a:avLst/>
                </a:prstGeom>
              </p:spPr>
            </p:pic>
          </mc:Fallback>
        </mc:AlternateContent>
        <mc:AlternateContent xmlns:mc="http://schemas.openxmlformats.org/markup-compatibility/2006">
          <mc:Choice xmlns:p14="http://schemas.microsoft.com/office/powerpoint/2010/main" Requires="p14">
            <p:contentPart p14:bwMode="auto" r:id="rId430">
              <p14:nvContentPartPr>
                <p14:cNvPr id="361" name="Ink 360">
                  <a:extLst>
                    <a:ext uri="{FF2B5EF4-FFF2-40B4-BE49-F238E27FC236}">
                      <a16:creationId xmlns:a16="http://schemas.microsoft.com/office/drawing/2014/main" id="{C88E5BBB-79F6-8870-0F4A-6DD6DCC29716}"/>
                    </a:ext>
                  </a:extLst>
                </p14:cNvPr>
                <p14:cNvContentPartPr/>
                <p14:nvPr/>
              </p14:nvContentPartPr>
              <p14:xfrm>
                <a:off x="3472223" y="3661761"/>
                <a:ext cx="316080" cy="52920"/>
              </p14:xfrm>
            </p:contentPart>
          </mc:Choice>
          <mc:Fallback>
            <p:pic>
              <p:nvPicPr>
                <p:cNvPr id="361" name="Ink 360">
                  <a:extLst>
                    <a:ext uri="{FF2B5EF4-FFF2-40B4-BE49-F238E27FC236}">
                      <a16:creationId xmlns:a16="http://schemas.microsoft.com/office/drawing/2014/main" id="{C88E5BBB-79F6-8870-0F4A-6DD6DCC29716}"/>
                    </a:ext>
                  </a:extLst>
                </p:cNvPr>
                <p:cNvPicPr/>
                <p:nvPr/>
              </p:nvPicPr>
              <p:blipFill>
                <a:blip r:embed="rId431"/>
                <a:stretch>
                  <a:fillRect/>
                </a:stretch>
              </p:blipFill>
              <p:spPr>
                <a:xfrm>
                  <a:off x="3463223" y="3653121"/>
                  <a:ext cx="333720" cy="70560"/>
                </a:xfrm>
                <a:prstGeom prst="rect">
                  <a:avLst/>
                </a:prstGeom>
              </p:spPr>
            </p:pic>
          </mc:Fallback>
        </mc:AlternateContent>
        <mc:AlternateContent xmlns:mc="http://schemas.openxmlformats.org/markup-compatibility/2006">
          <mc:Choice xmlns:p14="http://schemas.microsoft.com/office/powerpoint/2010/main" Requires="p14">
            <p:contentPart p14:bwMode="auto" r:id="rId432">
              <p14:nvContentPartPr>
                <p14:cNvPr id="362" name="Ink 361">
                  <a:extLst>
                    <a:ext uri="{FF2B5EF4-FFF2-40B4-BE49-F238E27FC236}">
                      <a16:creationId xmlns:a16="http://schemas.microsoft.com/office/drawing/2014/main" id="{14FD20C6-E181-5C85-BA6C-EE6ABB2D5EE5}"/>
                    </a:ext>
                  </a:extLst>
                </p14:cNvPr>
                <p14:cNvContentPartPr/>
                <p14:nvPr/>
              </p14:nvContentPartPr>
              <p14:xfrm>
                <a:off x="3973343" y="3683001"/>
                <a:ext cx="155880" cy="60840"/>
              </p14:xfrm>
            </p:contentPart>
          </mc:Choice>
          <mc:Fallback>
            <p:pic>
              <p:nvPicPr>
                <p:cNvPr id="362" name="Ink 361">
                  <a:extLst>
                    <a:ext uri="{FF2B5EF4-FFF2-40B4-BE49-F238E27FC236}">
                      <a16:creationId xmlns:a16="http://schemas.microsoft.com/office/drawing/2014/main" id="{14FD20C6-E181-5C85-BA6C-EE6ABB2D5EE5}"/>
                    </a:ext>
                  </a:extLst>
                </p:cNvPr>
                <p:cNvPicPr/>
                <p:nvPr/>
              </p:nvPicPr>
              <p:blipFill>
                <a:blip r:embed="rId433"/>
                <a:stretch>
                  <a:fillRect/>
                </a:stretch>
              </p:blipFill>
              <p:spPr>
                <a:xfrm>
                  <a:off x="3964703" y="3674001"/>
                  <a:ext cx="173520" cy="78480"/>
                </a:xfrm>
                <a:prstGeom prst="rect">
                  <a:avLst/>
                </a:prstGeom>
              </p:spPr>
            </p:pic>
          </mc:Fallback>
        </mc:AlternateContent>
        <mc:AlternateContent xmlns:mc="http://schemas.openxmlformats.org/markup-compatibility/2006">
          <mc:Choice xmlns:p14="http://schemas.microsoft.com/office/powerpoint/2010/main" Requires="p14">
            <p:contentPart p14:bwMode="auto" r:id="rId434">
              <p14:nvContentPartPr>
                <p14:cNvPr id="316" name="Ink 315">
                  <a:extLst>
                    <a:ext uri="{FF2B5EF4-FFF2-40B4-BE49-F238E27FC236}">
                      <a16:creationId xmlns:a16="http://schemas.microsoft.com/office/drawing/2014/main" id="{C98E2BCD-F7B9-020B-E4EA-FAFBB7ACBC5C}"/>
                    </a:ext>
                  </a:extLst>
                </p14:cNvPr>
                <p14:cNvContentPartPr/>
                <p14:nvPr/>
              </p14:nvContentPartPr>
              <p14:xfrm>
                <a:off x="5000423" y="1756641"/>
                <a:ext cx="200160" cy="150480"/>
              </p14:xfrm>
            </p:contentPart>
          </mc:Choice>
          <mc:Fallback>
            <p:pic>
              <p:nvPicPr>
                <p:cNvPr id="316" name="Ink 315">
                  <a:extLst>
                    <a:ext uri="{FF2B5EF4-FFF2-40B4-BE49-F238E27FC236}">
                      <a16:creationId xmlns:a16="http://schemas.microsoft.com/office/drawing/2014/main" id="{C98E2BCD-F7B9-020B-E4EA-FAFBB7ACBC5C}"/>
                    </a:ext>
                  </a:extLst>
                </p:cNvPr>
                <p:cNvPicPr/>
                <p:nvPr/>
              </p:nvPicPr>
              <p:blipFill>
                <a:blip r:embed="rId435"/>
                <a:stretch>
                  <a:fillRect/>
                </a:stretch>
              </p:blipFill>
              <p:spPr>
                <a:xfrm>
                  <a:off x="4991423" y="1747641"/>
                  <a:ext cx="217800" cy="168120"/>
                </a:xfrm>
                <a:prstGeom prst="rect">
                  <a:avLst/>
                </a:prstGeom>
              </p:spPr>
            </p:pic>
          </mc:Fallback>
        </mc:AlternateContent>
        <mc:AlternateContent xmlns:mc="http://schemas.openxmlformats.org/markup-compatibility/2006">
          <mc:Choice xmlns:p14="http://schemas.microsoft.com/office/powerpoint/2010/main" Requires="p14">
            <p:contentPart p14:bwMode="auto" r:id="rId436">
              <p14:nvContentPartPr>
                <p14:cNvPr id="317" name="Ink 316">
                  <a:extLst>
                    <a:ext uri="{FF2B5EF4-FFF2-40B4-BE49-F238E27FC236}">
                      <a16:creationId xmlns:a16="http://schemas.microsoft.com/office/drawing/2014/main" id="{76DAF783-FF28-EB90-19C9-B30795263753}"/>
                    </a:ext>
                  </a:extLst>
                </p14:cNvPr>
                <p14:cNvContentPartPr/>
                <p14:nvPr/>
              </p14:nvContentPartPr>
              <p14:xfrm>
                <a:off x="5250623" y="1773561"/>
                <a:ext cx="138600" cy="66960"/>
              </p14:xfrm>
            </p:contentPart>
          </mc:Choice>
          <mc:Fallback>
            <p:pic>
              <p:nvPicPr>
                <p:cNvPr id="317" name="Ink 316">
                  <a:extLst>
                    <a:ext uri="{FF2B5EF4-FFF2-40B4-BE49-F238E27FC236}">
                      <a16:creationId xmlns:a16="http://schemas.microsoft.com/office/drawing/2014/main" id="{76DAF783-FF28-EB90-19C9-B30795263753}"/>
                    </a:ext>
                  </a:extLst>
                </p:cNvPr>
                <p:cNvPicPr/>
                <p:nvPr/>
              </p:nvPicPr>
              <p:blipFill>
                <a:blip r:embed="rId437"/>
                <a:stretch>
                  <a:fillRect/>
                </a:stretch>
              </p:blipFill>
              <p:spPr>
                <a:xfrm>
                  <a:off x="5241623" y="1764561"/>
                  <a:ext cx="156240" cy="84600"/>
                </a:xfrm>
                <a:prstGeom prst="rect">
                  <a:avLst/>
                </a:prstGeom>
              </p:spPr>
            </p:pic>
          </mc:Fallback>
        </mc:AlternateContent>
        <mc:AlternateContent xmlns:mc="http://schemas.openxmlformats.org/markup-compatibility/2006">
          <mc:Choice xmlns:p14="http://schemas.microsoft.com/office/powerpoint/2010/main" Requires="p14">
            <p:contentPart p14:bwMode="auto" r:id="rId438">
              <p14:nvContentPartPr>
                <p14:cNvPr id="318" name="Ink 317">
                  <a:extLst>
                    <a:ext uri="{FF2B5EF4-FFF2-40B4-BE49-F238E27FC236}">
                      <a16:creationId xmlns:a16="http://schemas.microsoft.com/office/drawing/2014/main" id="{8B31F7BB-F4FE-487F-6CB9-6D689FCCB0EB}"/>
                    </a:ext>
                  </a:extLst>
                </p14:cNvPr>
                <p14:cNvContentPartPr/>
                <p14:nvPr/>
              </p14:nvContentPartPr>
              <p14:xfrm>
                <a:off x="5579663" y="1651521"/>
                <a:ext cx="32040" cy="68760"/>
              </p14:xfrm>
            </p:contentPart>
          </mc:Choice>
          <mc:Fallback>
            <p:pic>
              <p:nvPicPr>
                <p:cNvPr id="318" name="Ink 317">
                  <a:extLst>
                    <a:ext uri="{FF2B5EF4-FFF2-40B4-BE49-F238E27FC236}">
                      <a16:creationId xmlns:a16="http://schemas.microsoft.com/office/drawing/2014/main" id="{8B31F7BB-F4FE-487F-6CB9-6D689FCCB0EB}"/>
                    </a:ext>
                  </a:extLst>
                </p:cNvPr>
                <p:cNvPicPr/>
                <p:nvPr/>
              </p:nvPicPr>
              <p:blipFill>
                <a:blip r:embed="rId439"/>
                <a:stretch>
                  <a:fillRect/>
                </a:stretch>
              </p:blipFill>
              <p:spPr>
                <a:xfrm>
                  <a:off x="5571023" y="1642881"/>
                  <a:ext cx="49680" cy="86400"/>
                </a:xfrm>
                <a:prstGeom prst="rect">
                  <a:avLst/>
                </a:prstGeom>
              </p:spPr>
            </p:pic>
          </mc:Fallback>
        </mc:AlternateContent>
        <mc:AlternateContent xmlns:mc="http://schemas.openxmlformats.org/markup-compatibility/2006">
          <mc:Choice xmlns:p14="http://schemas.microsoft.com/office/powerpoint/2010/main" Requires="p14">
            <p:contentPart p14:bwMode="auto" r:id="rId440">
              <p14:nvContentPartPr>
                <p14:cNvPr id="319" name="Ink 318">
                  <a:extLst>
                    <a:ext uri="{FF2B5EF4-FFF2-40B4-BE49-F238E27FC236}">
                      <a16:creationId xmlns:a16="http://schemas.microsoft.com/office/drawing/2014/main" id="{C03FCE21-7E6A-2E5D-FD88-219693399E0D}"/>
                    </a:ext>
                  </a:extLst>
                </p14:cNvPr>
                <p14:cNvContentPartPr/>
                <p14:nvPr/>
              </p14:nvContentPartPr>
              <p14:xfrm>
                <a:off x="5674703" y="1641801"/>
                <a:ext cx="26640" cy="48960"/>
              </p14:xfrm>
            </p:contentPart>
          </mc:Choice>
          <mc:Fallback>
            <p:pic>
              <p:nvPicPr>
                <p:cNvPr id="319" name="Ink 318">
                  <a:extLst>
                    <a:ext uri="{FF2B5EF4-FFF2-40B4-BE49-F238E27FC236}">
                      <a16:creationId xmlns:a16="http://schemas.microsoft.com/office/drawing/2014/main" id="{C03FCE21-7E6A-2E5D-FD88-219693399E0D}"/>
                    </a:ext>
                  </a:extLst>
                </p:cNvPr>
                <p:cNvPicPr/>
                <p:nvPr/>
              </p:nvPicPr>
              <p:blipFill>
                <a:blip r:embed="rId441"/>
                <a:stretch>
                  <a:fillRect/>
                </a:stretch>
              </p:blipFill>
              <p:spPr>
                <a:xfrm>
                  <a:off x="5665703" y="1632801"/>
                  <a:ext cx="44280" cy="66600"/>
                </a:xfrm>
                <a:prstGeom prst="rect">
                  <a:avLst/>
                </a:prstGeom>
              </p:spPr>
            </p:pic>
          </mc:Fallback>
        </mc:AlternateContent>
        <mc:AlternateContent xmlns:mc="http://schemas.openxmlformats.org/markup-compatibility/2006">
          <mc:Choice xmlns:p14="http://schemas.microsoft.com/office/powerpoint/2010/main" Requires="p14">
            <p:contentPart p14:bwMode="auto" r:id="rId442">
              <p14:nvContentPartPr>
                <p14:cNvPr id="325" name="Ink 324">
                  <a:extLst>
                    <a:ext uri="{FF2B5EF4-FFF2-40B4-BE49-F238E27FC236}">
                      <a16:creationId xmlns:a16="http://schemas.microsoft.com/office/drawing/2014/main" id="{0F7AE563-B7DE-1807-BDE1-519E00BFE28A}"/>
                    </a:ext>
                  </a:extLst>
                </p14:cNvPr>
                <p14:cNvContentPartPr/>
                <p14:nvPr/>
              </p14:nvContentPartPr>
              <p14:xfrm>
                <a:off x="5115263" y="2102601"/>
                <a:ext cx="195120" cy="308160"/>
              </p14:xfrm>
            </p:contentPart>
          </mc:Choice>
          <mc:Fallback>
            <p:pic>
              <p:nvPicPr>
                <p:cNvPr id="325" name="Ink 324">
                  <a:extLst>
                    <a:ext uri="{FF2B5EF4-FFF2-40B4-BE49-F238E27FC236}">
                      <a16:creationId xmlns:a16="http://schemas.microsoft.com/office/drawing/2014/main" id="{0F7AE563-B7DE-1807-BDE1-519E00BFE28A}"/>
                    </a:ext>
                  </a:extLst>
                </p:cNvPr>
                <p:cNvPicPr/>
                <p:nvPr/>
              </p:nvPicPr>
              <p:blipFill>
                <a:blip r:embed="rId443"/>
                <a:stretch>
                  <a:fillRect/>
                </a:stretch>
              </p:blipFill>
              <p:spPr>
                <a:xfrm>
                  <a:off x="5106623" y="2093961"/>
                  <a:ext cx="212760" cy="325800"/>
                </a:xfrm>
                <a:prstGeom prst="rect">
                  <a:avLst/>
                </a:prstGeom>
              </p:spPr>
            </p:pic>
          </mc:Fallback>
        </mc:AlternateContent>
        <mc:AlternateContent xmlns:mc="http://schemas.openxmlformats.org/markup-compatibility/2006">
          <mc:Choice xmlns:p14="http://schemas.microsoft.com/office/powerpoint/2010/main" Requires="p14">
            <p:contentPart p14:bwMode="auto" r:id="rId444">
              <p14:nvContentPartPr>
                <p14:cNvPr id="326" name="Ink 325">
                  <a:extLst>
                    <a:ext uri="{FF2B5EF4-FFF2-40B4-BE49-F238E27FC236}">
                      <a16:creationId xmlns:a16="http://schemas.microsoft.com/office/drawing/2014/main" id="{548673E2-379D-F4BB-56E2-FA90E6D34538}"/>
                    </a:ext>
                  </a:extLst>
                </p14:cNvPr>
                <p14:cNvContentPartPr/>
                <p14:nvPr/>
              </p14:nvContentPartPr>
              <p14:xfrm>
                <a:off x="5378783" y="2140401"/>
                <a:ext cx="78120" cy="81720"/>
              </p14:xfrm>
            </p:contentPart>
          </mc:Choice>
          <mc:Fallback>
            <p:pic>
              <p:nvPicPr>
                <p:cNvPr id="326" name="Ink 325">
                  <a:extLst>
                    <a:ext uri="{FF2B5EF4-FFF2-40B4-BE49-F238E27FC236}">
                      <a16:creationId xmlns:a16="http://schemas.microsoft.com/office/drawing/2014/main" id="{548673E2-379D-F4BB-56E2-FA90E6D34538}"/>
                    </a:ext>
                  </a:extLst>
                </p:cNvPr>
                <p:cNvPicPr/>
                <p:nvPr/>
              </p:nvPicPr>
              <p:blipFill>
                <a:blip r:embed="rId445"/>
                <a:stretch>
                  <a:fillRect/>
                </a:stretch>
              </p:blipFill>
              <p:spPr>
                <a:xfrm>
                  <a:off x="5370143" y="2131401"/>
                  <a:ext cx="95760" cy="99360"/>
                </a:xfrm>
                <a:prstGeom prst="rect">
                  <a:avLst/>
                </a:prstGeom>
              </p:spPr>
            </p:pic>
          </mc:Fallback>
        </mc:AlternateContent>
        <mc:AlternateContent xmlns:mc="http://schemas.openxmlformats.org/markup-compatibility/2006">
          <mc:Choice xmlns:p14="http://schemas.microsoft.com/office/powerpoint/2010/main" Requires="p14">
            <p:contentPart p14:bwMode="auto" r:id="rId446">
              <p14:nvContentPartPr>
                <p14:cNvPr id="328" name="Ink 327">
                  <a:extLst>
                    <a:ext uri="{FF2B5EF4-FFF2-40B4-BE49-F238E27FC236}">
                      <a16:creationId xmlns:a16="http://schemas.microsoft.com/office/drawing/2014/main" id="{3B3F35E7-912C-FE91-2EA9-76A3955DBE8F}"/>
                    </a:ext>
                  </a:extLst>
                </p14:cNvPr>
                <p14:cNvContentPartPr/>
                <p14:nvPr/>
              </p14:nvContentPartPr>
              <p14:xfrm>
                <a:off x="5726543" y="1960401"/>
                <a:ext cx="211680" cy="167400"/>
              </p14:xfrm>
            </p:contentPart>
          </mc:Choice>
          <mc:Fallback>
            <p:pic>
              <p:nvPicPr>
                <p:cNvPr id="328" name="Ink 327">
                  <a:extLst>
                    <a:ext uri="{FF2B5EF4-FFF2-40B4-BE49-F238E27FC236}">
                      <a16:creationId xmlns:a16="http://schemas.microsoft.com/office/drawing/2014/main" id="{3B3F35E7-912C-FE91-2EA9-76A3955DBE8F}"/>
                    </a:ext>
                  </a:extLst>
                </p:cNvPr>
                <p:cNvPicPr/>
                <p:nvPr/>
              </p:nvPicPr>
              <p:blipFill>
                <a:blip r:embed="rId447"/>
                <a:stretch>
                  <a:fillRect/>
                </a:stretch>
              </p:blipFill>
              <p:spPr>
                <a:xfrm>
                  <a:off x="5717903" y="1951401"/>
                  <a:ext cx="229320" cy="185040"/>
                </a:xfrm>
                <a:prstGeom prst="rect">
                  <a:avLst/>
                </a:prstGeom>
              </p:spPr>
            </p:pic>
          </mc:Fallback>
        </mc:AlternateContent>
        <mc:AlternateContent xmlns:mc="http://schemas.openxmlformats.org/markup-compatibility/2006">
          <mc:Choice xmlns:p14="http://schemas.microsoft.com/office/powerpoint/2010/main" Requires="p14">
            <p:contentPart p14:bwMode="auto" r:id="rId448">
              <p14:nvContentPartPr>
                <p14:cNvPr id="329" name="Ink 328">
                  <a:extLst>
                    <a:ext uri="{FF2B5EF4-FFF2-40B4-BE49-F238E27FC236}">
                      <a16:creationId xmlns:a16="http://schemas.microsoft.com/office/drawing/2014/main" id="{D933EE52-861E-506B-A861-A9310D8BFBB0}"/>
                    </a:ext>
                  </a:extLst>
                </p14:cNvPr>
                <p14:cNvContentPartPr/>
                <p14:nvPr/>
              </p14:nvContentPartPr>
              <p14:xfrm>
                <a:off x="6045863" y="1907481"/>
                <a:ext cx="271080" cy="158400"/>
              </p14:xfrm>
            </p:contentPart>
          </mc:Choice>
          <mc:Fallback>
            <p:pic>
              <p:nvPicPr>
                <p:cNvPr id="329" name="Ink 328">
                  <a:extLst>
                    <a:ext uri="{FF2B5EF4-FFF2-40B4-BE49-F238E27FC236}">
                      <a16:creationId xmlns:a16="http://schemas.microsoft.com/office/drawing/2014/main" id="{D933EE52-861E-506B-A861-A9310D8BFBB0}"/>
                    </a:ext>
                  </a:extLst>
                </p:cNvPr>
                <p:cNvPicPr/>
                <p:nvPr/>
              </p:nvPicPr>
              <p:blipFill>
                <a:blip r:embed="rId449"/>
                <a:stretch>
                  <a:fillRect/>
                </a:stretch>
              </p:blipFill>
              <p:spPr>
                <a:xfrm>
                  <a:off x="6036863" y="1898841"/>
                  <a:ext cx="288720" cy="176040"/>
                </a:xfrm>
                <a:prstGeom prst="rect">
                  <a:avLst/>
                </a:prstGeom>
              </p:spPr>
            </p:pic>
          </mc:Fallback>
        </mc:AlternateContent>
        <mc:AlternateContent xmlns:mc="http://schemas.openxmlformats.org/markup-compatibility/2006">
          <mc:Choice xmlns:p14="http://schemas.microsoft.com/office/powerpoint/2010/main" Requires="p14">
            <p:contentPart p14:bwMode="auto" r:id="rId450">
              <p14:nvContentPartPr>
                <p14:cNvPr id="330" name="Ink 329">
                  <a:extLst>
                    <a:ext uri="{FF2B5EF4-FFF2-40B4-BE49-F238E27FC236}">
                      <a16:creationId xmlns:a16="http://schemas.microsoft.com/office/drawing/2014/main" id="{1564A34C-B499-4467-9F8F-03FD8B2438C5}"/>
                    </a:ext>
                  </a:extLst>
                </p14:cNvPr>
                <p14:cNvContentPartPr/>
                <p14:nvPr/>
              </p14:nvContentPartPr>
              <p14:xfrm>
                <a:off x="6471023" y="1898481"/>
                <a:ext cx="153000" cy="136440"/>
              </p14:xfrm>
            </p:contentPart>
          </mc:Choice>
          <mc:Fallback>
            <p:pic>
              <p:nvPicPr>
                <p:cNvPr id="330" name="Ink 329">
                  <a:extLst>
                    <a:ext uri="{FF2B5EF4-FFF2-40B4-BE49-F238E27FC236}">
                      <a16:creationId xmlns:a16="http://schemas.microsoft.com/office/drawing/2014/main" id="{1564A34C-B499-4467-9F8F-03FD8B2438C5}"/>
                    </a:ext>
                  </a:extLst>
                </p:cNvPr>
                <p:cNvPicPr/>
                <p:nvPr/>
              </p:nvPicPr>
              <p:blipFill>
                <a:blip r:embed="rId451"/>
                <a:stretch>
                  <a:fillRect/>
                </a:stretch>
              </p:blipFill>
              <p:spPr>
                <a:xfrm>
                  <a:off x="6462383" y="1889481"/>
                  <a:ext cx="170640" cy="154080"/>
                </a:xfrm>
                <a:prstGeom prst="rect">
                  <a:avLst/>
                </a:prstGeom>
              </p:spPr>
            </p:pic>
          </mc:Fallback>
        </mc:AlternateContent>
        <mc:AlternateContent xmlns:mc="http://schemas.openxmlformats.org/markup-compatibility/2006">
          <mc:Choice xmlns:p14="http://schemas.microsoft.com/office/powerpoint/2010/main" Requires="p14">
            <p:contentPart p14:bwMode="auto" r:id="rId452">
              <p14:nvContentPartPr>
                <p14:cNvPr id="331" name="Ink 330">
                  <a:extLst>
                    <a:ext uri="{FF2B5EF4-FFF2-40B4-BE49-F238E27FC236}">
                      <a16:creationId xmlns:a16="http://schemas.microsoft.com/office/drawing/2014/main" id="{DF7947C5-BE50-A4D0-7602-2DC60EEC1C99}"/>
                    </a:ext>
                  </a:extLst>
                </p14:cNvPr>
                <p14:cNvContentPartPr/>
                <p14:nvPr/>
              </p14:nvContentPartPr>
              <p14:xfrm>
                <a:off x="6647063" y="1899201"/>
                <a:ext cx="94320" cy="106560"/>
              </p14:xfrm>
            </p:contentPart>
          </mc:Choice>
          <mc:Fallback>
            <p:pic>
              <p:nvPicPr>
                <p:cNvPr id="331" name="Ink 330">
                  <a:extLst>
                    <a:ext uri="{FF2B5EF4-FFF2-40B4-BE49-F238E27FC236}">
                      <a16:creationId xmlns:a16="http://schemas.microsoft.com/office/drawing/2014/main" id="{DF7947C5-BE50-A4D0-7602-2DC60EEC1C99}"/>
                    </a:ext>
                  </a:extLst>
                </p:cNvPr>
                <p:cNvPicPr/>
                <p:nvPr/>
              </p:nvPicPr>
              <p:blipFill>
                <a:blip r:embed="rId453"/>
                <a:stretch>
                  <a:fillRect/>
                </a:stretch>
              </p:blipFill>
              <p:spPr>
                <a:xfrm>
                  <a:off x="6638063" y="1890201"/>
                  <a:ext cx="111960" cy="124200"/>
                </a:xfrm>
                <a:prstGeom prst="rect">
                  <a:avLst/>
                </a:prstGeom>
              </p:spPr>
            </p:pic>
          </mc:Fallback>
        </mc:AlternateContent>
        <mc:AlternateContent xmlns:mc="http://schemas.openxmlformats.org/markup-compatibility/2006">
          <mc:Choice xmlns:p14="http://schemas.microsoft.com/office/powerpoint/2010/main" Requires="p14">
            <p:contentPart p14:bwMode="auto" r:id="rId454">
              <p14:nvContentPartPr>
                <p14:cNvPr id="332" name="Ink 331">
                  <a:extLst>
                    <a:ext uri="{FF2B5EF4-FFF2-40B4-BE49-F238E27FC236}">
                      <a16:creationId xmlns:a16="http://schemas.microsoft.com/office/drawing/2014/main" id="{23CEE0C4-7218-0D22-E087-E3DE1ABC5479}"/>
                    </a:ext>
                  </a:extLst>
                </p14:cNvPr>
                <p14:cNvContentPartPr/>
                <p14:nvPr/>
              </p14:nvContentPartPr>
              <p14:xfrm>
                <a:off x="6743543" y="1795881"/>
                <a:ext cx="111600" cy="210960"/>
              </p14:xfrm>
            </p:contentPart>
          </mc:Choice>
          <mc:Fallback>
            <p:pic>
              <p:nvPicPr>
                <p:cNvPr id="332" name="Ink 331">
                  <a:extLst>
                    <a:ext uri="{FF2B5EF4-FFF2-40B4-BE49-F238E27FC236}">
                      <a16:creationId xmlns:a16="http://schemas.microsoft.com/office/drawing/2014/main" id="{23CEE0C4-7218-0D22-E087-E3DE1ABC5479}"/>
                    </a:ext>
                  </a:extLst>
                </p:cNvPr>
                <p:cNvPicPr/>
                <p:nvPr/>
              </p:nvPicPr>
              <p:blipFill>
                <a:blip r:embed="rId455"/>
                <a:stretch>
                  <a:fillRect/>
                </a:stretch>
              </p:blipFill>
              <p:spPr>
                <a:xfrm>
                  <a:off x="6734903" y="1786881"/>
                  <a:ext cx="129240" cy="228600"/>
                </a:xfrm>
                <a:prstGeom prst="rect">
                  <a:avLst/>
                </a:prstGeom>
              </p:spPr>
            </p:pic>
          </mc:Fallback>
        </mc:AlternateContent>
        <mc:AlternateContent xmlns:mc="http://schemas.openxmlformats.org/markup-compatibility/2006">
          <mc:Choice xmlns:p14="http://schemas.microsoft.com/office/powerpoint/2010/main" Requires="p14">
            <p:contentPart p14:bwMode="auto" r:id="rId456">
              <p14:nvContentPartPr>
                <p14:cNvPr id="333" name="Ink 332">
                  <a:extLst>
                    <a:ext uri="{FF2B5EF4-FFF2-40B4-BE49-F238E27FC236}">
                      <a16:creationId xmlns:a16="http://schemas.microsoft.com/office/drawing/2014/main" id="{470F2D44-44A0-71C4-D9A1-8BB5F1F50730}"/>
                    </a:ext>
                  </a:extLst>
                </p14:cNvPr>
                <p14:cNvContentPartPr/>
                <p14:nvPr/>
              </p14:nvContentPartPr>
              <p14:xfrm>
                <a:off x="6990503" y="1715601"/>
                <a:ext cx="987840" cy="244800"/>
              </p14:xfrm>
            </p:contentPart>
          </mc:Choice>
          <mc:Fallback>
            <p:pic>
              <p:nvPicPr>
                <p:cNvPr id="333" name="Ink 332">
                  <a:extLst>
                    <a:ext uri="{FF2B5EF4-FFF2-40B4-BE49-F238E27FC236}">
                      <a16:creationId xmlns:a16="http://schemas.microsoft.com/office/drawing/2014/main" id="{470F2D44-44A0-71C4-D9A1-8BB5F1F50730}"/>
                    </a:ext>
                  </a:extLst>
                </p:cNvPr>
                <p:cNvPicPr/>
                <p:nvPr/>
              </p:nvPicPr>
              <p:blipFill>
                <a:blip r:embed="rId457"/>
                <a:stretch>
                  <a:fillRect/>
                </a:stretch>
              </p:blipFill>
              <p:spPr>
                <a:xfrm>
                  <a:off x="6981503" y="1706961"/>
                  <a:ext cx="1005480" cy="262440"/>
                </a:xfrm>
                <a:prstGeom prst="rect">
                  <a:avLst/>
                </a:prstGeom>
              </p:spPr>
            </p:pic>
          </mc:Fallback>
        </mc:AlternateContent>
        <mc:AlternateContent xmlns:mc="http://schemas.openxmlformats.org/markup-compatibility/2006">
          <mc:Choice xmlns:p14="http://schemas.microsoft.com/office/powerpoint/2010/main" Requires="p14">
            <p:contentPart p14:bwMode="auto" r:id="rId458">
              <p14:nvContentPartPr>
                <p14:cNvPr id="334" name="Ink 333">
                  <a:extLst>
                    <a:ext uri="{FF2B5EF4-FFF2-40B4-BE49-F238E27FC236}">
                      <a16:creationId xmlns:a16="http://schemas.microsoft.com/office/drawing/2014/main" id="{C22AD708-21FD-389D-EB11-C178E1604909}"/>
                    </a:ext>
                  </a:extLst>
                </p14:cNvPr>
                <p14:cNvContentPartPr/>
                <p14:nvPr/>
              </p14:nvContentPartPr>
              <p14:xfrm>
                <a:off x="8158343" y="1669521"/>
                <a:ext cx="320040" cy="143640"/>
              </p14:xfrm>
            </p:contentPart>
          </mc:Choice>
          <mc:Fallback>
            <p:pic>
              <p:nvPicPr>
                <p:cNvPr id="334" name="Ink 333">
                  <a:extLst>
                    <a:ext uri="{FF2B5EF4-FFF2-40B4-BE49-F238E27FC236}">
                      <a16:creationId xmlns:a16="http://schemas.microsoft.com/office/drawing/2014/main" id="{C22AD708-21FD-389D-EB11-C178E1604909}"/>
                    </a:ext>
                  </a:extLst>
                </p:cNvPr>
                <p:cNvPicPr/>
                <p:nvPr/>
              </p:nvPicPr>
              <p:blipFill>
                <a:blip r:embed="rId459"/>
                <a:stretch>
                  <a:fillRect/>
                </a:stretch>
              </p:blipFill>
              <p:spPr>
                <a:xfrm>
                  <a:off x="8149343" y="1660521"/>
                  <a:ext cx="337680" cy="161280"/>
                </a:xfrm>
                <a:prstGeom prst="rect">
                  <a:avLst/>
                </a:prstGeom>
              </p:spPr>
            </p:pic>
          </mc:Fallback>
        </mc:AlternateContent>
        <mc:AlternateContent xmlns:mc="http://schemas.openxmlformats.org/markup-compatibility/2006">
          <mc:Choice xmlns:p14="http://schemas.microsoft.com/office/powerpoint/2010/main" Requires="p14">
            <p:contentPart p14:bwMode="auto" r:id="rId460">
              <p14:nvContentPartPr>
                <p14:cNvPr id="335" name="Ink 334">
                  <a:extLst>
                    <a:ext uri="{FF2B5EF4-FFF2-40B4-BE49-F238E27FC236}">
                      <a16:creationId xmlns:a16="http://schemas.microsoft.com/office/drawing/2014/main" id="{95D7A370-CD5B-D0CD-1BC0-A763A20AFC19}"/>
                    </a:ext>
                  </a:extLst>
                </p14:cNvPr>
                <p14:cNvContentPartPr/>
                <p14:nvPr/>
              </p14:nvContentPartPr>
              <p14:xfrm>
                <a:off x="8460023" y="1551081"/>
                <a:ext cx="54000" cy="182520"/>
              </p14:xfrm>
            </p:contentPart>
          </mc:Choice>
          <mc:Fallback>
            <p:pic>
              <p:nvPicPr>
                <p:cNvPr id="335" name="Ink 334">
                  <a:extLst>
                    <a:ext uri="{FF2B5EF4-FFF2-40B4-BE49-F238E27FC236}">
                      <a16:creationId xmlns:a16="http://schemas.microsoft.com/office/drawing/2014/main" id="{95D7A370-CD5B-D0CD-1BC0-A763A20AFC19}"/>
                    </a:ext>
                  </a:extLst>
                </p:cNvPr>
                <p:cNvPicPr/>
                <p:nvPr/>
              </p:nvPicPr>
              <p:blipFill>
                <a:blip r:embed="rId461"/>
                <a:stretch>
                  <a:fillRect/>
                </a:stretch>
              </p:blipFill>
              <p:spPr>
                <a:xfrm>
                  <a:off x="8451023" y="1542081"/>
                  <a:ext cx="71640" cy="200160"/>
                </a:xfrm>
                <a:prstGeom prst="rect">
                  <a:avLst/>
                </a:prstGeom>
              </p:spPr>
            </p:pic>
          </mc:Fallback>
        </mc:AlternateContent>
        <mc:AlternateContent xmlns:mc="http://schemas.openxmlformats.org/markup-compatibility/2006">
          <mc:Choice xmlns:p14="http://schemas.microsoft.com/office/powerpoint/2010/main" Requires="p14">
            <p:contentPart p14:bwMode="auto" r:id="rId462">
              <p14:nvContentPartPr>
                <p14:cNvPr id="336" name="Ink 335">
                  <a:extLst>
                    <a:ext uri="{FF2B5EF4-FFF2-40B4-BE49-F238E27FC236}">
                      <a16:creationId xmlns:a16="http://schemas.microsoft.com/office/drawing/2014/main" id="{2F9483A5-CF4B-A806-7137-9D5DBA1B665E}"/>
                    </a:ext>
                  </a:extLst>
                </p14:cNvPr>
                <p14:cNvContentPartPr/>
                <p14:nvPr/>
              </p14:nvContentPartPr>
              <p14:xfrm>
                <a:off x="8484143" y="1607241"/>
                <a:ext cx="191880" cy="154080"/>
              </p14:xfrm>
            </p:contentPart>
          </mc:Choice>
          <mc:Fallback>
            <p:pic>
              <p:nvPicPr>
                <p:cNvPr id="336" name="Ink 335">
                  <a:extLst>
                    <a:ext uri="{FF2B5EF4-FFF2-40B4-BE49-F238E27FC236}">
                      <a16:creationId xmlns:a16="http://schemas.microsoft.com/office/drawing/2014/main" id="{2F9483A5-CF4B-A806-7137-9D5DBA1B665E}"/>
                    </a:ext>
                  </a:extLst>
                </p:cNvPr>
                <p:cNvPicPr/>
                <p:nvPr/>
              </p:nvPicPr>
              <p:blipFill>
                <a:blip r:embed="rId463"/>
                <a:stretch>
                  <a:fillRect/>
                </a:stretch>
              </p:blipFill>
              <p:spPr>
                <a:xfrm>
                  <a:off x="8475143" y="1598601"/>
                  <a:ext cx="209520" cy="171720"/>
                </a:xfrm>
                <a:prstGeom prst="rect">
                  <a:avLst/>
                </a:prstGeom>
              </p:spPr>
            </p:pic>
          </mc:Fallback>
        </mc:AlternateContent>
        <mc:AlternateContent xmlns:mc="http://schemas.openxmlformats.org/markup-compatibility/2006">
          <mc:Choice xmlns:p14="http://schemas.microsoft.com/office/powerpoint/2010/main" Requires="p14">
            <p:contentPart p14:bwMode="auto" r:id="rId464">
              <p14:nvContentPartPr>
                <p14:cNvPr id="337" name="Ink 336">
                  <a:extLst>
                    <a:ext uri="{FF2B5EF4-FFF2-40B4-BE49-F238E27FC236}">
                      <a16:creationId xmlns:a16="http://schemas.microsoft.com/office/drawing/2014/main" id="{1F504706-6CC9-2FF9-DA04-59335F80F922}"/>
                    </a:ext>
                  </a:extLst>
                </p14:cNvPr>
                <p14:cNvContentPartPr/>
                <p14:nvPr/>
              </p14:nvContentPartPr>
              <p14:xfrm>
                <a:off x="8868623" y="1493121"/>
                <a:ext cx="148680" cy="394560"/>
              </p14:xfrm>
            </p:contentPart>
          </mc:Choice>
          <mc:Fallback>
            <p:pic>
              <p:nvPicPr>
                <p:cNvPr id="337" name="Ink 336">
                  <a:extLst>
                    <a:ext uri="{FF2B5EF4-FFF2-40B4-BE49-F238E27FC236}">
                      <a16:creationId xmlns:a16="http://schemas.microsoft.com/office/drawing/2014/main" id="{1F504706-6CC9-2FF9-DA04-59335F80F922}"/>
                    </a:ext>
                  </a:extLst>
                </p:cNvPr>
                <p:cNvPicPr/>
                <p:nvPr/>
              </p:nvPicPr>
              <p:blipFill>
                <a:blip r:embed="rId465"/>
                <a:stretch>
                  <a:fillRect/>
                </a:stretch>
              </p:blipFill>
              <p:spPr>
                <a:xfrm>
                  <a:off x="8859983" y="1484481"/>
                  <a:ext cx="166320" cy="412200"/>
                </a:xfrm>
                <a:prstGeom prst="rect">
                  <a:avLst/>
                </a:prstGeom>
              </p:spPr>
            </p:pic>
          </mc:Fallback>
        </mc:AlternateContent>
        <mc:AlternateContent xmlns:mc="http://schemas.openxmlformats.org/markup-compatibility/2006">
          <mc:Choice xmlns:p14="http://schemas.microsoft.com/office/powerpoint/2010/main" Requires="p14">
            <p:contentPart p14:bwMode="auto" r:id="rId466">
              <p14:nvContentPartPr>
                <p14:cNvPr id="342" name="Ink 341">
                  <a:extLst>
                    <a:ext uri="{FF2B5EF4-FFF2-40B4-BE49-F238E27FC236}">
                      <a16:creationId xmlns:a16="http://schemas.microsoft.com/office/drawing/2014/main" id="{B5DB294D-3926-FFF1-8CA6-120C8E2C66EF}"/>
                    </a:ext>
                  </a:extLst>
                </p14:cNvPr>
                <p14:cNvContentPartPr/>
                <p14:nvPr/>
              </p14:nvContentPartPr>
              <p14:xfrm>
                <a:off x="5622863" y="1741881"/>
                <a:ext cx="234720" cy="68400"/>
              </p14:xfrm>
            </p:contentPart>
          </mc:Choice>
          <mc:Fallback>
            <p:pic>
              <p:nvPicPr>
                <p:cNvPr id="342" name="Ink 341">
                  <a:extLst>
                    <a:ext uri="{FF2B5EF4-FFF2-40B4-BE49-F238E27FC236}">
                      <a16:creationId xmlns:a16="http://schemas.microsoft.com/office/drawing/2014/main" id="{B5DB294D-3926-FFF1-8CA6-120C8E2C66EF}"/>
                    </a:ext>
                  </a:extLst>
                </p:cNvPr>
                <p:cNvPicPr/>
                <p:nvPr/>
              </p:nvPicPr>
              <p:blipFill>
                <a:blip r:embed="rId467"/>
                <a:stretch>
                  <a:fillRect/>
                </a:stretch>
              </p:blipFill>
              <p:spPr>
                <a:xfrm>
                  <a:off x="5614223" y="1733241"/>
                  <a:ext cx="252360" cy="86040"/>
                </a:xfrm>
                <a:prstGeom prst="rect">
                  <a:avLst/>
                </a:prstGeom>
              </p:spPr>
            </p:pic>
          </mc:Fallback>
        </mc:AlternateContent>
        <mc:AlternateContent xmlns:mc="http://schemas.openxmlformats.org/markup-compatibility/2006">
          <mc:Choice xmlns:p14="http://schemas.microsoft.com/office/powerpoint/2010/main" Requires="p14">
            <p:contentPart p14:bwMode="auto" r:id="rId468">
              <p14:nvContentPartPr>
                <p14:cNvPr id="344" name="Ink 343">
                  <a:extLst>
                    <a:ext uri="{FF2B5EF4-FFF2-40B4-BE49-F238E27FC236}">
                      <a16:creationId xmlns:a16="http://schemas.microsoft.com/office/drawing/2014/main" id="{BA34FF60-0282-06C4-B08B-385C38A991CA}"/>
                    </a:ext>
                  </a:extLst>
                </p14:cNvPr>
                <p14:cNvContentPartPr/>
                <p14:nvPr/>
              </p14:nvContentPartPr>
              <p14:xfrm>
                <a:off x="5252423" y="2559081"/>
                <a:ext cx="216360" cy="185400"/>
              </p14:xfrm>
            </p:contentPart>
          </mc:Choice>
          <mc:Fallback>
            <p:pic>
              <p:nvPicPr>
                <p:cNvPr id="344" name="Ink 343">
                  <a:extLst>
                    <a:ext uri="{FF2B5EF4-FFF2-40B4-BE49-F238E27FC236}">
                      <a16:creationId xmlns:a16="http://schemas.microsoft.com/office/drawing/2014/main" id="{BA34FF60-0282-06C4-B08B-385C38A991CA}"/>
                    </a:ext>
                  </a:extLst>
                </p:cNvPr>
                <p:cNvPicPr/>
                <p:nvPr/>
              </p:nvPicPr>
              <p:blipFill>
                <a:blip r:embed="rId469"/>
                <a:stretch>
                  <a:fillRect/>
                </a:stretch>
              </p:blipFill>
              <p:spPr>
                <a:xfrm>
                  <a:off x="5243423" y="2550081"/>
                  <a:ext cx="234000" cy="203040"/>
                </a:xfrm>
                <a:prstGeom prst="rect">
                  <a:avLst/>
                </a:prstGeom>
              </p:spPr>
            </p:pic>
          </mc:Fallback>
        </mc:AlternateContent>
        <mc:AlternateContent xmlns:mc="http://schemas.openxmlformats.org/markup-compatibility/2006">
          <mc:Choice xmlns:p14="http://schemas.microsoft.com/office/powerpoint/2010/main" Requires="p14">
            <p:contentPart p14:bwMode="auto" r:id="rId470">
              <p14:nvContentPartPr>
                <p14:cNvPr id="345" name="Ink 344">
                  <a:extLst>
                    <a:ext uri="{FF2B5EF4-FFF2-40B4-BE49-F238E27FC236}">
                      <a16:creationId xmlns:a16="http://schemas.microsoft.com/office/drawing/2014/main" id="{E3569053-98BA-9ACA-6453-080AE145EA3C}"/>
                    </a:ext>
                  </a:extLst>
                </p14:cNvPr>
                <p14:cNvContentPartPr/>
                <p14:nvPr/>
              </p14:nvContentPartPr>
              <p14:xfrm>
                <a:off x="5295623" y="2657361"/>
                <a:ext cx="178920" cy="51840"/>
              </p14:xfrm>
            </p:contentPart>
          </mc:Choice>
          <mc:Fallback>
            <p:pic>
              <p:nvPicPr>
                <p:cNvPr id="345" name="Ink 344">
                  <a:extLst>
                    <a:ext uri="{FF2B5EF4-FFF2-40B4-BE49-F238E27FC236}">
                      <a16:creationId xmlns:a16="http://schemas.microsoft.com/office/drawing/2014/main" id="{E3569053-98BA-9ACA-6453-080AE145EA3C}"/>
                    </a:ext>
                  </a:extLst>
                </p:cNvPr>
                <p:cNvPicPr/>
                <p:nvPr/>
              </p:nvPicPr>
              <p:blipFill>
                <a:blip r:embed="rId471"/>
                <a:stretch>
                  <a:fillRect/>
                </a:stretch>
              </p:blipFill>
              <p:spPr>
                <a:xfrm>
                  <a:off x="5286983" y="2648721"/>
                  <a:ext cx="196560" cy="69480"/>
                </a:xfrm>
                <a:prstGeom prst="rect">
                  <a:avLst/>
                </a:prstGeom>
              </p:spPr>
            </p:pic>
          </mc:Fallback>
        </mc:AlternateContent>
        <mc:AlternateContent xmlns:mc="http://schemas.openxmlformats.org/markup-compatibility/2006">
          <mc:Choice xmlns:p14="http://schemas.microsoft.com/office/powerpoint/2010/main" Requires="p14">
            <p:contentPart p14:bwMode="auto" r:id="rId472">
              <p14:nvContentPartPr>
                <p14:cNvPr id="346" name="Ink 345">
                  <a:extLst>
                    <a:ext uri="{FF2B5EF4-FFF2-40B4-BE49-F238E27FC236}">
                      <a16:creationId xmlns:a16="http://schemas.microsoft.com/office/drawing/2014/main" id="{C9CE3EB8-3002-CD03-CF4F-D59D0011BBC5}"/>
                    </a:ext>
                  </a:extLst>
                </p14:cNvPr>
                <p14:cNvContentPartPr/>
                <p14:nvPr/>
              </p14:nvContentPartPr>
              <p14:xfrm>
                <a:off x="5577143" y="2558721"/>
                <a:ext cx="109800" cy="102960"/>
              </p14:xfrm>
            </p:contentPart>
          </mc:Choice>
          <mc:Fallback>
            <p:pic>
              <p:nvPicPr>
                <p:cNvPr id="346" name="Ink 345">
                  <a:extLst>
                    <a:ext uri="{FF2B5EF4-FFF2-40B4-BE49-F238E27FC236}">
                      <a16:creationId xmlns:a16="http://schemas.microsoft.com/office/drawing/2014/main" id="{C9CE3EB8-3002-CD03-CF4F-D59D0011BBC5}"/>
                    </a:ext>
                  </a:extLst>
                </p:cNvPr>
                <p:cNvPicPr/>
                <p:nvPr/>
              </p:nvPicPr>
              <p:blipFill>
                <a:blip r:embed="rId473"/>
                <a:stretch>
                  <a:fillRect/>
                </a:stretch>
              </p:blipFill>
              <p:spPr>
                <a:xfrm>
                  <a:off x="5568143" y="2549721"/>
                  <a:ext cx="127440" cy="120600"/>
                </a:xfrm>
                <a:prstGeom prst="rect">
                  <a:avLst/>
                </a:prstGeom>
              </p:spPr>
            </p:pic>
          </mc:Fallback>
        </mc:AlternateContent>
        <mc:AlternateContent xmlns:mc="http://schemas.openxmlformats.org/markup-compatibility/2006">
          <mc:Choice xmlns:p14="http://schemas.microsoft.com/office/powerpoint/2010/main" Requires="p14">
            <p:contentPart p14:bwMode="auto" r:id="rId474">
              <p14:nvContentPartPr>
                <p14:cNvPr id="348" name="Ink 347">
                  <a:extLst>
                    <a:ext uri="{FF2B5EF4-FFF2-40B4-BE49-F238E27FC236}">
                      <a16:creationId xmlns:a16="http://schemas.microsoft.com/office/drawing/2014/main" id="{6BE2D4B2-654C-F84A-F0CC-238686B1426D}"/>
                    </a:ext>
                  </a:extLst>
                </p14:cNvPr>
                <p14:cNvContentPartPr/>
                <p14:nvPr/>
              </p14:nvContentPartPr>
              <p14:xfrm>
                <a:off x="5867303" y="2406801"/>
                <a:ext cx="34560" cy="34920"/>
              </p14:xfrm>
            </p:contentPart>
          </mc:Choice>
          <mc:Fallback>
            <p:pic>
              <p:nvPicPr>
                <p:cNvPr id="348" name="Ink 347">
                  <a:extLst>
                    <a:ext uri="{FF2B5EF4-FFF2-40B4-BE49-F238E27FC236}">
                      <a16:creationId xmlns:a16="http://schemas.microsoft.com/office/drawing/2014/main" id="{6BE2D4B2-654C-F84A-F0CC-238686B1426D}"/>
                    </a:ext>
                  </a:extLst>
                </p:cNvPr>
                <p:cNvPicPr/>
                <p:nvPr/>
              </p:nvPicPr>
              <p:blipFill>
                <a:blip r:embed="rId475"/>
                <a:stretch>
                  <a:fillRect/>
                </a:stretch>
              </p:blipFill>
              <p:spPr>
                <a:xfrm>
                  <a:off x="5858303" y="2398161"/>
                  <a:ext cx="52200" cy="52560"/>
                </a:xfrm>
                <a:prstGeom prst="rect">
                  <a:avLst/>
                </a:prstGeom>
              </p:spPr>
            </p:pic>
          </mc:Fallback>
        </mc:AlternateContent>
        <mc:AlternateContent xmlns:mc="http://schemas.openxmlformats.org/markup-compatibility/2006">
          <mc:Choice xmlns:p14="http://schemas.microsoft.com/office/powerpoint/2010/main" Requires="p14">
            <p:contentPart p14:bwMode="auto" r:id="rId476">
              <p14:nvContentPartPr>
                <p14:cNvPr id="349" name="Ink 348">
                  <a:extLst>
                    <a:ext uri="{FF2B5EF4-FFF2-40B4-BE49-F238E27FC236}">
                      <a16:creationId xmlns:a16="http://schemas.microsoft.com/office/drawing/2014/main" id="{3182AA9A-04F4-1811-4882-44D92BF9491C}"/>
                    </a:ext>
                  </a:extLst>
                </p14:cNvPr>
                <p14:cNvContentPartPr/>
                <p14:nvPr/>
              </p14:nvContentPartPr>
              <p14:xfrm>
                <a:off x="5945423" y="2378361"/>
                <a:ext cx="49680" cy="69840"/>
              </p14:xfrm>
            </p:contentPart>
          </mc:Choice>
          <mc:Fallback>
            <p:pic>
              <p:nvPicPr>
                <p:cNvPr id="349" name="Ink 348">
                  <a:extLst>
                    <a:ext uri="{FF2B5EF4-FFF2-40B4-BE49-F238E27FC236}">
                      <a16:creationId xmlns:a16="http://schemas.microsoft.com/office/drawing/2014/main" id="{3182AA9A-04F4-1811-4882-44D92BF9491C}"/>
                    </a:ext>
                  </a:extLst>
                </p:cNvPr>
                <p:cNvPicPr/>
                <p:nvPr/>
              </p:nvPicPr>
              <p:blipFill>
                <a:blip r:embed="rId477"/>
                <a:stretch>
                  <a:fillRect/>
                </a:stretch>
              </p:blipFill>
              <p:spPr>
                <a:xfrm>
                  <a:off x="5936783" y="2369721"/>
                  <a:ext cx="67320" cy="87480"/>
                </a:xfrm>
                <a:prstGeom prst="rect">
                  <a:avLst/>
                </a:prstGeom>
              </p:spPr>
            </p:pic>
          </mc:Fallback>
        </mc:AlternateContent>
        <mc:AlternateContent xmlns:mc="http://schemas.openxmlformats.org/markup-compatibility/2006">
          <mc:Choice xmlns:p14="http://schemas.microsoft.com/office/powerpoint/2010/main" Requires="p14">
            <p:contentPart p14:bwMode="auto" r:id="rId478">
              <p14:nvContentPartPr>
                <p14:cNvPr id="351" name="Ink 350">
                  <a:extLst>
                    <a:ext uri="{FF2B5EF4-FFF2-40B4-BE49-F238E27FC236}">
                      <a16:creationId xmlns:a16="http://schemas.microsoft.com/office/drawing/2014/main" id="{720036AF-F7F5-A5A3-87ED-752F59C8B1F3}"/>
                    </a:ext>
                  </a:extLst>
                </p14:cNvPr>
                <p14:cNvContentPartPr/>
                <p14:nvPr/>
              </p14:nvContentPartPr>
              <p14:xfrm>
                <a:off x="5972063" y="2349201"/>
                <a:ext cx="208080" cy="204840"/>
              </p14:xfrm>
            </p:contentPart>
          </mc:Choice>
          <mc:Fallback>
            <p:pic>
              <p:nvPicPr>
                <p:cNvPr id="351" name="Ink 350">
                  <a:extLst>
                    <a:ext uri="{FF2B5EF4-FFF2-40B4-BE49-F238E27FC236}">
                      <a16:creationId xmlns:a16="http://schemas.microsoft.com/office/drawing/2014/main" id="{720036AF-F7F5-A5A3-87ED-752F59C8B1F3}"/>
                    </a:ext>
                  </a:extLst>
                </p:cNvPr>
                <p:cNvPicPr/>
                <p:nvPr/>
              </p:nvPicPr>
              <p:blipFill>
                <a:blip r:embed="rId479"/>
                <a:stretch>
                  <a:fillRect/>
                </a:stretch>
              </p:blipFill>
              <p:spPr>
                <a:xfrm>
                  <a:off x="5963423" y="2340561"/>
                  <a:ext cx="225720" cy="222480"/>
                </a:xfrm>
                <a:prstGeom prst="rect">
                  <a:avLst/>
                </a:prstGeom>
              </p:spPr>
            </p:pic>
          </mc:Fallback>
        </mc:AlternateContent>
        <mc:AlternateContent xmlns:mc="http://schemas.openxmlformats.org/markup-compatibility/2006">
          <mc:Choice xmlns:p14="http://schemas.microsoft.com/office/powerpoint/2010/main" Requires="p14">
            <p:contentPart p14:bwMode="auto" r:id="rId480">
              <p14:nvContentPartPr>
                <p14:cNvPr id="352" name="Ink 351">
                  <a:extLst>
                    <a:ext uri="{FF2B5EF4-FFF2-40B4-BE49-F238E27FC236}">
                      <a16:creationId xmlns:a16="http://schemas.microsoft.com/office/drawing/2014/main" id="{F77740DB-6E04-F911-585A-A741DDA26BF3}"/>
                    </a:ext>
                  </a:extLst>
                </p14:cNvPr>
                <p14:cNvContentPartPr/>
                <p14:nvPr/>
              </p14:nvContentPartPr>
              <p14:xfrm>
                <a:off x="6179063" y="2296641"/>
                <a:ext cx="139680" cy="248760"/>
              </p14:xfrm>
            </p:contentPart>
          </mc:Choice>
          <mc:Fallback>
            <p:pic>
              <p:nvPicPr>
                <p:cNvPr id="352" name="Ink 351">
                  <a:extLst>
                    <a:ext uri="{FF2B5EF4-FFF2-40B4-BE49-F238E27FC236}">
                      <a16:creationId xmlns:a16="http://schemas.microsoft.com/office/drawing/2014/main" id="{F77740DB-6E04-F911-585A-A741DDA26BF3}"/>
                    </a:ext>
                  </a:extLst>
                </p:cNvPr>
                <p:cNvPicPr/>
                <p:nvPr/>
              </p:nvPicPr>
              <p:blipFill>
                <a:blip r:embed="rId481"/>
                <a:stretch>
                  <a:fillRect/>
                </a:stretch>
              </p:blipFill>
              <p:spPr>
                <a:xfrm>
                  <a:off x="6170423" y="2287641"/>
                  <a:ext cx="157320" cy="266400"/>
                </a:xfrm>
                <a:prstGeom prst="rect">
                  <a:avLst/>
                </a:prstGeom>
              </p:spPr>
            </p:pic>
          </mc:Fallback>
        </mc:AlternateContent>
        <mc:AlternateContent xmlns:mc="http://schemas.openxmlformats.org/markup-compatibility/2006">
          <mc:Choice xmlns:p14="http://schemas.microsoft.com/office/powerpoint/2010/main" Requires="p14">
            <p:contentPart p14:bwMode="auto" r:id="rId482">
              <p14:nvContentPartPr>
                <p14:cNvPr id="353" name="Ink 352">
                  <a:extLst>
                    <a:ext uri="{FF2B5EF4-FFF2-40B4-BE49-F238E27FC236}">
                      <a16:creationId xmlns:a16="http://schemas.microsoft.com/office/drawing/2014/main" id="{1CC0BC69-1C4B-F812-E9DC-674AA8523DC6}"/>
                    </a:ext>
                  </a:extLst>
                </p14:cNvPr>
                <p14:cNvContentPartPr/>
                <p14:nvPr/>
              </p14:nvContentPartPr>
              <p14:xfrm>
                <a:off x="6227303" y="2381601"/>
                <a:ext cx="291960" cy="118080"/>
              </p14:xfrm>
            </p:contentPart>
          </mc:Choice>
          <mc:Fallback>
            <p:pic>
              <p:nvPicPr>
                <p:cNvPr id="353" name="Ink 352">
                  <a:extLst>
                    <a:ext uri="{FF2B5EF4-FFF2-40B4-BE49-F238E27FC236}">
                      <a16:creationId xmlns:a16="http://schemas.microsoft.com/office/drawing/2014/main" id="{1CC0BC69-1C4B-F812-E9DC-674AA8523DC6}"/>
                    </a:ext>
                  </a:extLst>
                </p:cNvPr>
                <p:cNvPicPr/>
                <p:nvPr/>
              </p:nvPicPr>
              <p:blipFill>
                <a:blip r:embed="rId483"/>
                <a:stretch>
                  <a:fillRect/>
                </a:stretch>
              </p:blipFill>
              <p:spPr>
                <a:xfrm>
                  <a:off x="6218663" y="2372601"/>
                  <a:ext cx="309600" cy="135720"/>
                </a:xfrm>
                <a:prstGeom prst="rect">
                  <a:avLst/>
                </a:prstGeom>
              </p:spPr>
            </p:pic>
          </mc:Fallback>
        </mc:AlternateContent>
        <mc:AlternateContent xmlns:mc="http://schemas.openxmlformats.org/markup-compatibility/2006">
          <mc:Choice xmlns:p14="http://schemas.microsoft.com/office/powerpoint/2010/main" Requires="p14">
            <p:contentPart p14:bwMode="auto" r:id="rId484">
              <p14:nvContentPartPr>
                <p14:cNvPr id="354" name="Ink 353">
                  <a:extLst>
                    <a:ext uri="{FF2B5EF4-FFF2-40B4-BE49-F238E27FC236}">
                      <a16:creationId xmlns:a16="http://schemas.microsoft.com/office/drawing/2014/main" id="{319E1162-70C3-0711-D255-D833201B9154}"/>
                    </a:ext>
                  </a:extLst>
                </p14:cNvPr>
                <p14:cNvContentPartPr/>
                <p14:nvPr/>
              </p14:nvContentPartPr>
              <p14:xfrm>
                <a:off x="6483983" y="2338041"/>
                <a:ext cx="199440" cy="149040"/>
              </p14:xfrm>
            </p:contentPart>
          </mc:Choice>
          <mc:Fallback>
            <p:pic>
              <p:nvPicPr>
                <p:cNvPr id="354" name="Ink 353">
                  <a:extLst>
                    <a:ext uri="{FF2B5EF4-FFF2-40B4-BE49-F238E27FC236}">
                      <a16:creationId xmlns:a16="http://schemas.microsoft.com/office/drawing/2014/main" id="{319E1162-70C3-0711-D255-D833201B9154}"/>
                    </a:ext>
                  </a:extLst>
                </p:cNvPr>
                <p:cNvPicPr/>
                <p:nvPr/>
              </p:nvPicPr>
              <p:blipFill>
                <a:blip r:embed="rId485"/>
                <a:stretch>
                  <a:fillRect/>
                </a:stretch>
              </p:blipFill>
              <p:spPr>
                <a:xfrm>
                  <a:off x="6475343" y="2329041"/>
                  <a:ext cx="217080" cy="166680"/>
                </a:xfrm>
                <a:prstGeom prst="rect">
                  <a:avLst/>
                </a:prstGeom>
              </p:spPr>
            </p:pic>
          </mc:Fallback>
        </mc:AlternateContent>
        <mc:AlternateContent xmlns:mc="http://schemas.openxmlformats.org/markup-compatibility/2006">
          <mc:Choice xmlns:p14="http://schemas.microsoft.com/office/powerpoint/2010/main" Requires="p14">
            <p:contentPart p14:bwMode="auto" r:id="rId486">
              <p14:nvContentPartPr>
                <p14:cNvPr id="355" name="Ink 354">
                  <a:extLst>
                    <a:ext uri="{FF2B5EF4-FFF2-40B4-BE49-F238E27FC236}">
                      <a16:creationId xmlns:a16="http://schemas.microsoft.com/office/drawing/2014/main" id="{239EE692-0180-F0E0-E5D6-562AEA87E017}"/>
                    </a:ext>
                  </a:extLst>
                </p14:cNvPr>
                <p14:cNvContentPartPr/>
                <p14:nvPr/>
              </p14:nvContentPartPr>
              <p14:xfrm>
                <a:off x="6697823" y="2254521"/>
                <a:ext cx="161280" cy="204480"/>
              </p14:xfrm>
            </p:contentPart>
          </mc:Choice>
          <mc:Fallback>
            <p:pic>
              <p:nvPicPr>
                <p:cNvPr id="355" name="Ink 354">
                  <a:extLst>
                    <a:ext uri="{FF2B5EF4-FFF2-40B4-BE49-F238E27FC236}">
                      <a16:creationId xmlns:a16="http://schemas.microsoft.com/office/drawing/2014/main" id="{239EE692-0180-F0E0-E5D6-562AEA87E017}"/>
                    </a:ext>
                  </a:extLst>
                </p:cNvPr>
                <p:cNvPicPr/>
                <p:nvPr/>
              </p:nvPicPr>
              <p:blipFill>
                <a:blip r:embed="rId487"/>
                <a:stretch>
                  <a:fillRect/>
                </a:stretch>
              </p:blipFill>
              <p:spPr>
                <a:xfrm>
                  <a:off x="6688823" y="2245881"/>
                  <a:ext cx="178920" cy="222120"/>
                </a:xfrm>
                <a:prstGeom prst="rect">
                  <a:avLst/>
                </a:prstGeom>
              </p:spPr>
            </p:pic>
          </mc:Fallback>
        </mc:AlternateContent>
        <mc:AlternateContent xmlns:mc="http://schemas.openxmlformats.org/markup-compatibility/2006">
          <mc:Choice xmlns:p14="http://schemas.microsoft.com/office/powerpoint/2010/main" Requires="p14">
            <p:contentPart p14:bwMode="auto" r:id="rId488">
              <p14:nvContentPartPr>
                <p14:cNvPr id="356" name="Ink 355">
                  <a:extLst>
                    <a:ext uri="{FF2B5EF4-FFF2-40B4-BE49-F238E27FC236}">
                      <a16:creationId xmlns:a16="http://schemas.microsoft.com/office/drawing/2014/main" id="{D14C6CD9-530C-1EF2-4E34-217EE5B5C8A7}"/>
                    </a:ext>
                  </a:extLst>
                </p14:cNvPr>
                <p14:cNvContentPartPr/>
                <p14:nvPr/>
              </p14:nvContentPartPr>
              <p14:xfrm>
                <a:off x="6874943" y="2300241"/>
                <a:ext cx="177480" cy="119160"/>
              </p14:xfrm>
            </p:contentPart>
          </mc:Choice>
          <mc:Fallback>
            <p:pic>
              <p:nvPicPr>
                <p:cNvPr id="356" name="Ink 355">
                  <a:extLst>
                    <a:ext uri="{FF2B5EF4-FFF2-40B4-BE49-F238E27FC236}">
                      <a16:creationId xmlns:a16="http://schemas.microsoft.com/office/drawing/2014/main" id="{D14C6CD9-530C-1EF2-4E34-217EE5B5C8A7}"/>
                    </a:ext>
                  </a:extLst>
                </p:cNvPr>
                <p:cNvPicPr/>
                <p:nvPr/>
              </p:nvPicPr>
              <p:blipFill>
                <a:blip r:embed="rId489"/>
                <a:stretch>
                  <a:fillRect/>
                </a:stretch>
              </p:blipFill>
              <p:spPr>
                <a:xfrm>
                  <a:off x="6865943" y="2291601"/>
                  <a:ext cx="195120" cy="136800"/>
                </a:xfrm>
                <a:prstGeom prst="rect">
                  <a:avLst/>
                </a:prstGeom>
              </p:spPr>
            </p:pic>
          </mc:Fallback>
        </mc:AlternateContent>
        <mc:AlternateContent xmlns:mc="http://schemas.openxmlformats.org/markup-compatibility/2006">
          <mc:Choice xmlns:p14="http://schemas.microsoft.com/office/powerpoint/2010/main" Requires="p14">
            <p:contentPart p14:bwMode="auto" r:id="rId490">
              <p14:nvContentPartPr>
                <p14:cNvPr id="357" name="Ink 356">
                  <a:extLst>
                    <a:ext uri="{FF2B5EF4-FFF2-40B4-BE49-F238E27FC236}">
                      <a16:creationId xmlns:a16="http://schemas.microsoft.com/office/drawing/2014/main" id="{D8164A03-A47C-A7AF-818D-2C4B63CE61F5}"/>
                    </a:ext>
                  </a:extLst>
                </p14:cNvPr>
                <p14:cNvContentPartPr/>
                <p14:nvPr/>
              </p14:nvContentPartPr>
              <p14:xfrm>
                <a:off x="7005263" y="2186121"/>
                <a:ext cx="324360" cy="205200"/>
              </p14:xfrm>
            </p:contentPart>
          </mc:Choice>
          <mc:Fallback>
            <p:pic>
              <p:nvPicPr>
                <p:cNvPr id="357" name="Ink 356">
                  <a:extLst>
                    <a:ext uri="{FF2B5EF4-FFF2-40B4-BE49-F238E27FC236}">
                      <a16:creationId xmlns:a16="http://schemas.microsoft.com/office/drawing/2014/main" id="{D8164A03-A47C-A7AF-818D-2C4B63CE61F5}"/>
                    </a:ext>
                  </a:extLst>
                </p:cNvPr>
                <p:cNvPicPr/>
                <p:nvPr/>
              </p:nvPicPr>
              <p:blipFill>
                <a:blip r:embed="rId491"/>
                <a:stretch>
                  <a:fillRect/>
                </a:stretch>
              </p:blipFill>
              <p:spPr>
                <a:xfrm>
                  <a:off x="6996263" y="2177121"/>
                  <a:ext cx="342000" cy="222840"/>
                </a:xfrm>
                <a:prstGeom prst="rect">
                  <a:avLst/>
                </a:prstGeom>
              </p:spPr>
            </p:pic>
          </mc:Fallback>
        </mc:AlternateContent>
        <mc:AlternateContent xmlns:mc="http://schemas.openxmlformats.org/markup-compatibility/2006">
          <mc:Choice xmlns:p14="http://schemas.microsoft.com/office/powerpoint/2010/main" Requires="p14">
            <p:contentPart p14:bwMode="auto" r:id="rId492">
              <p14:nvContentPartPr>
                <p14:cNvPr id="358" name="Ink 357">
                  <a:extLst>
                    <a:ext uri="{FF2B5EF4-FFF2-40B4-BE49-F238E27FC236}">
                      <a16:creationId xmlns:a16="http://schemas.microsoft.com/office/drawing/2014/main" id="{C3398E47-EE0F-5CAA-5434-3986F6A18938}"/>
                    </a:ext>
                  </a:extLst>
                </p14:cNvPr>
                <p14:cNvContentPartPr/>
                <p14:nvPr/>
              </p14:nvContentPartPr>
              <p14:xfrm>
                <a:off x="7336463" y="2144361"/>
                <a:ext cx="122040" cy="195480"/>
              </p14:xfrm>
            </p:contentPart>
          </mc:Choice>
          <mc:Fallback>
            <p:pic>
              <p:nvPicPr>
                <p:cNvPr id="358" name="Ink 357">
                  <a:extLst>
                    <a:ext uri="{FF2B5EF4-FFF2-40B4-BE49-F238E27FC236}">
                      <a16:creationId xmlns:a16="http://schemas.microsoft.com/office/drawing/2014/main" id="{C3398E47-EE0F-5CAA-5434-3986F6A18938}"/>
                    </a:ext>
                  </a:extLst>
                </p:cNvPr>
                <p:cNvPicPr/>
                <p:nvPr/>
              </p:nvPicPr>
              <p:blipFill>
                <a:blip r:embed="rId493"/>
                <a:stretch>
                  <a:fillRect/>
                </a:stretch>
              </p:blipFill>
              <p:spPr>
                <a:xfrm>
                  <a:off x="7327463" y="2135361"/>
                  <a:ext cx="139680" cy="213120"/>
                </a:xfrm>
                <a:prstGeom prst="rect">
                  <a:avLst/>
                </a:prstGeom>
              </p:spPr>
            </p:pic>
          </mc:Fallback>
        </mc:AlternateContent>
        <mc:AlternateContent xmlns:mc="http://schemas.openxmlformats.org/markup-compatibility/2006">
          <mc:Choice xmlns:p14="http://schemas.microsoft.com/office/powerpoint/2010/main" Requires="p14">
            <p:contentPart p14:bwMode="auto" r:id="rId494">
              <p14:nvContentPartPr>
                <p14:cNvPr id="359" name="Ink 358">
                  <a:extLst>
                    <a:ext uri="{FF2B5EF4-FFF2-40B4-BE49-F238E27FC236}">
                      <a16:creationId xmlns:a16="http://schemas.microsoft.com/office/drawing/2014/main" id="{3E890E4A-C145-CA58-CE33-73C31672D371}"/>
                    </a:ext>
                  </a:extLst>
                </p14:cNvPr>
                <p14:cNvContentPartPr/>
                <p14:nvPr/>
              </p14:nvContentPartPr>
              <p14:xfrm>
                <a:off x="7540943" y="2215281"/>
                <a:ext cx="165960" cy="131760"/>
              </p14:xfrm>
            </p:contentPart>
          </mc:Choice>
          <mc:Fallback>
            <p:pic>
              <p:nvPicPr>
                <p:cNvPr id="359" name="Ink 358">
                  <a:extLst>
                    <a:ext uri="{FF2B5EF4-FFF2-40B4-BE49-F238E27FC236}">
                      <a16:creationId xmlns:a16="http://schemas.microsoft.com/office/drawing/2014/main" id="{3E890E4A-C145-CA58-CE33-73C31672D371}"/>
                    </a:ext>
                  </a:extLst>
                </p:cNvPr>
                <p:cNvPicPr/>
                <p:nvPr/>
              </p:nvPicPr>
              <p:blipFill>
                <a:blip r:embed="rId495"/>
                <a:stretch>
                  <a:fillRect/>
                </a:stretch>
              </p:blipFill>
              <p:spPr>
                <a:xfrm>
                  <a:off x="7531943" y="2206641"/>
                  <a:ext cx="183600" cy="149400"/>
                </a:xfrm>
                <a:prstGeom prst="rect">
                  <a:avLst/>
                </a:prstGeom>
              </p:spPr>
            </p:pic>
          </mc:Fallback>
        </mc:AlternateContent>
        <mc:AlternateContent xmlns:mc="http://schemas.openxmlformats.org/markup-compatibility/2006">
          <mc:Choice xmlns:p14="http://schemas.microsoft.com/office/powerpoint/2010/main" Requires="p14">
            <p:contentPart p14:bwMode="auto" r:id="rId496">
              <p14:nvContentPartPr>
                <p14:cNvPr id="364" name="Ink 363">
                  <a:extLst>
                    <a:ext uri="{FF2B5EF4-FFF2-40B4-BE49-F238E27FC236}">
                      <a16:creationId xmlns:a16="http://schemas.microsoft.com/office/drawing/2014/main" id="{0D0E973C-28A6-12C0-D0D1-451A3D8F402F}"/>
                    </a:ext>
                  </a:extLst>
                </p14:cNvPr>
                <p14:cNvContentPartPr/>
                <p14:nvPr/>
              </p14:nvContentPartPr>
              <p14:xfrm>
                <a:off x="5798903" y="2939601"/>
                <a:ext cx="158040" cy="143280"/>
              </p14:xfrm>
            </p:contentPart>
          </mc:Choice>
          <mc:Fallback>
            <p:pic>
              <p:nvPicPr>
                <p:cNvPr id="364" name="Ink 363">
                  <a:extLst>
                    <a:ext uri="{FF2B5EF4-FFF2-40B4-BE49-F238E27FC236}">
                      <a16:creationId xmlns:a16="http://schemas.microsoft.com/office/drawing/2014/main" id="{0D0E973C-28A6-12C0-D0D1-451A3D8F402F}"/>
                    </a:ext>
                  </a:extLst>
                </p:cNvPr>
                <p:cNvPicPr/>
                <p:nvPr/>
              </p:nvPicPr>
              <p:blipFill>
                <a:blip r:embed="rId497"/>
                <a:stretch>
                  <a:fillRect/>
                </a:stretch>
              </p:blipFill>
              <p:spPr>
                <a:xfrm>
                  <a:off x="5790263" y="2930961"/>
                  <a:ext cx="175680" cy="160920"/>
                </a:xfrm>
                <a:prstGeom prst="rect">
                  <a:avLst/>
                </a:prstGeom>
              </p:spPr>
            </p:pic>
          </mc:Fallback>
        </mc:AlternateContent>
        <mc:AlternateContent xmlns:mc="http://schemas.openxmlformats.org/markup-compatibility/2006">
          <mc:Choice xmlns:p14="http://schemas.microsoft.com/office/powerpoint/2010/main" Requires="p14">
            <p:contentPart p14:bwMode="auto" r:id="rId498">
              <p14:nvContentPartPr>
                <p14:cNvPr id="365" name="Ink 364">
                  <a:extLst>
                    <a:ext uri="{FF2B5EF4-FFF2-40B4-BE49-F238E27FC236}">
                      <a16:creationId xmlns:a16="http://schemas.microsoft.com/office/drawing/2014/main" id="{706712DF-8637-FB8B-FA65-00106860A045}"/>
                    </a:ext>
                  </a:extLst>
                </p14:cNvPr>
                <p14:cNvContentPartPr/>
                <p14:nvPr/>
              </p14:nvContentPartPr>
              <p14:xfrm>
                <a:off x="5981783" y="2849241"/>
                <a:ext cx="167400" cy="266400"/>
              </p14:xfrm>
            </p:contentPart>
          </mc:Choice>
          <mc:Fallback>
            <p:pic>
              <p:nvPicPr>
                <p:cNvPr id="365" name="Ink 364">
                  <a:extLst>
                    <a:ext uri="{FF2B5EF4-FFF2-40B4-BE49-F238E27FC236}">
                      <a16:creationId xmlns:a16="http://schemas.microsoft.com/office/drawing/2014/main" id="{706712DF-8637-FB8B-FA65-00106860A045}"/>
                    </a:ext>
                  </a:extLst>
                </p:cNvPr>
                <p:cNvPicPr/>
                <p:nvPr/>
              </p:nvPicPr>
              <p:blipFill>
                <a:blip r:embed="rId499"/>
                <a:stretch>
                  <a:fillRect/>
                </a:stretch>
              </p:blipFill>
              <p:spPr>
                <a:xfrm>
                  <a:off x="5972783" y="2840241"/>
                  <a:ext cx="185040" cy="284040"/>
                </a:xfrm>
                <a:prstGeom prst="rect">
                  <a:avLst/>
                </a:prstGeom>
              </p:spPr>
            </p:pic>
          </mc:Fallback>
        </mc:AlternateContent>
        <mc:AlternateContent xmlns:mc="http://schemas.openxmlformats.org/markup-compatibility/2006">
          <mc:Choice xmlns:p14="http://schemas.microsoft.com/office/powerpoint/2010/main" Requires="p14">
            <p:contentPart p14:bwMode="auto" r:id="rId500">
              <p14:nvContentPartPr>
                <p14:cNvPr id="366" name="Ink 365">
                  <a:extLst>
                    <a:ext uri="{FF2B5EF4-FFF2-40B4-BE49-F238E27FC236}">
                      <a16:creationId xmlns:a16="http://schemas.microsoft.com/office/drawing/2014/main" id="{45A810FF-1DBC-DA13-631D-7634D3187AA8}"/>
                    </a:ext>
                  </a:extLst>
                </p14:cNvPr>
                <p14:cNvContentPartPr/>
                <p14:nvPr/>
              </p14:nvContentPartPr>
              <p14:xfrm>
                <a:off x="6019583" y="2934201"/>
                <a:ext cx="300600" cy="110520"/>
              </p14:xfrm>
            </p:contentPart>
          </mc:Choice>
          <mc:Fallback>
            <p:pic>
              <p:nvPicPr>
                <p:cNvPr id="366" name="Ink 365">
                  <a:extLst>
                    <a:ext uri="{FF2B5EF4-FFF2-40B4-BE49-F238E27FC236}">
                      <a16:creationId xmlns:a16="http://schemas.microsoft.com/office/drawing/2014/main" id="{45A810FF-1DBC-DA13-631D-7634D3187AA8}"/>
                    </a:ext>
                  </a:extLst>
                </p:cNvPr>
                <p:cNvPicPr/>
                <p:nvPr/>
              </p:nvPicPr>
              <p:blipFill>
                <a:blip r:embed="rId501"/>
                <a:stretch>
                  <a:fillRect/>
                </a:stretch>
              </p:blipFill>
              <p:spPr>
                <a:xfrm>
                  <a:off x="6010583" y="2925561"/>
                  <a:ext cx="318240" cy="128160"/>
                </a:xfrm>
                <a:prstGeom prst="rect">
                  <a:avLst/>
                </a:prstGeom>
              </p:spPr>
            </p:pic>
          </mc:Fallback>
        </mc:AlternateContent>
        <mc:AlternateContent xmlns:mc="http://schemas.openxmlformats.org/markup-compatibility/2006">
          <mc:Choice xmlns:p14="http://schemas.microsoft.com/office/powerpoint/2010/main" Requires="p14">
            <p:contentPart p14:bwMode="auto" r:id="rId502">
              <p14:nvContentPartPr>
                <p14:cNvPr id="368" name="Ink 367">
                  <a:extLst>
                    <a:ext uri="{FF2B5EF4-FFF2-40B4-BE49-F238E27FC236}">
                      <a16:creationId xmlns:a16="http://schemas.microsoft.com/office/drawing/2014/main" id="{7F64316F-DF52-5D93-4A44-981803BA183B}"/>
                    </a:ext>
                  </a:extLst>
                </p14:cNvPr>
                <p14:cNvContentPartPr/>
                <p14:nvPr/>
              </p14:nvContentPartPr>
              <p14:xfrm>
                <a:off x="6314783" y="2698041"/>
                <a:ext cx="726480" cy="312840"/>
              </p14:xfrm>
            </p:contentPart>
          </mc:Choice>
          <mc:Fallback>
            <p:pic>
              <p:nvPicPr>
                <p:cNvPr id="368" name="Ink 367">
                  <a:extLst>
                    <a:ext uri="{FF2B5EF4-FFF2-40B4-BE49-F238E27FC236}">
                      <a16:creationId xmlns:a16="http://schemas.microsoft.com/office/drawing/2014/main" id="{7F64316F-DF52-5D93-4A44-981803BA183B}"/>
                    </a:ext>
                  </a:extLst>
                </p:cNvPr>
                <p:cNvPicPr/>
                <p:nvPr/>
              </p:nvPicPr>
              <p:blipFill>
                <a:blip r:embed="rId503"/>
                <a:stretch>
                  <a:fillRect/>
                </a:stretch>
              </p:blipFill>
              <p:spPr>
                <a:xfrm>
                  <a:off x="6306143" y="2689401"/>
                  <a:ext cx="744120" cy="330480"/>
                </a:xfrm>
                <a:prstGeom prst="rect">
                  <a:avLst/>
                </a:prstGeom>
              </p:spPr>
            </p:pic>
          </mc:Fallback>
        </mc:AlternateContent>
        <mc:AlternateContent xmlns:mc="http://schemas.openxmlformats.org/markup-compatibility/2006">
          <mc:Choice xmlns:p14="http://schemas.microsoft.com/office/powerpoint/2010/main" Requires="p14">
            <p:contentPart p14:bwMode="auto" r:id="rId504">
              <p14:nvContentPartPr>
                <p14:cNvPr id="369" name="Ink 368">
                  <a:extLst>
                    <a:ext uri="{FF2B5EF4-FFF2-40B4-BE49-F238E27FC236}">
                      <a16:creationId xmlns:a16="http://schemas.microsoft.com/office/drawing/2014/main" id="{F47437B6-8AE6-8E82-F0FE-4ED8CFB6A126}"/>
                    </a:ext>
                  </a:extLst>
                </p14:cNvPr>
                <p14:cNvContentPartPr/>
                <p14:nvPr/>
              </p14:nvContentPartPr>
              <p14:xfrm>
                <a:off x="7066463" y="2631441"/>
                <a:ext cx="99360" cy="255600"/>
              </p14:xfrm>
            </p:contentPart>
          </mc:Choice>
          <mc:Fallback>
            <p:pic>
              <p:nvPicPr>
                <p:cNvPr id="369" name="Ink 368">
                  <a:extLst>
                    <a:ext uri="{FF2B5EF4-FFF2-40B4-BE49-F238E27FC236}">
                      <a16:creationId xmlns:a16="http://schemas.microsoft.com/office/drawing/2014/main" id="{F47437B6-8AE6-8E82-F0FE-4ED8CFB6A126}"/>
                    </a:ext>
                  </a:extLst>
                </p:cNvPr>
                <p:cNvPicPr/>
                <p:nvPr/>
              </p:nvPicPr>
              <p:blipFill>
                <a:blip r:embed="rId505"/>
                <a:stretch>
                  <a:fillRect/>
                </a:stretch>
              </p:blipFill>
              <p:spPr>
                <a:xfrm>
                  <a:off x="7057463" y="2622441"/>
                  <a:ext cx="117000" cy="273240"/>
                </a:xfrm>
                <a:prstGeom prst="rect">
                  <a:avLst/>
                </a:prstGeom>
              </p:spPr>
            </p:pic>
          </mc:Fallback>
        </mc:AlternateContent>
        <mc:AlternateContent xmlns:mc="http://schemas.openxmlformats.org/markup-compatibility/2006">
          <mc:Choice xmlns:p14="http://schemas.microsoft.com/office/powerpoint/2010/main" Requires="p14">
            <p:contentPart p14:bwMode="auto" r:id="rId506">
              <p14:nvContentPartPr>
                <p14:cNvPr id="370" name="Ink 369">
                  <a:extLst>
                    <a:ext uri="{FF2B5EF4-FFF2-40B4-BE49-F238E27FC236}">
                      <a16:creationId xmlns:a16="http://schemas.microsoft.com/office/drawing/2014/main" id="{EF41BC74-6F8D-5332-BC09-53408BA389CA}"/>
                    </a:ext>
                  </a:extLst>
                </p14:cNvPr>
                <p14:cNvContentPartPr/>
                <p14:nvPr/>
              </p14:nvContentPartPr>
              <p14:xfrm>
                <a:off x="7239623" y="2755641"/>
                <a:ext cx="119160" cy="76320"/>
              </p14:xfrm>
            </p:contentPart>
          </mc:Choice>
          <mc:Fallback>
            <p:pic>
              <p:nvPicPr>
                <p:cNvPr id="370" name="Ink 369">
                  <a:extLst>
                    <a:ext uri="{FF2B5EF4-FFF2-40B4-BE49-F238E27FC236}">
                      <a16:creationId xmlns:a16="http://schemas.microsoft.com/office/drawing/2014/main" id="{EF41BC74-6F8D-5332-BC09-53408BA389CA}"/>
                    </a:ext>
                  </a:extLst>
                </p:cNvPr>
                <p:cNvPicPr/>
                <p:nvPr/>
              </p:nvPicPr>
              <p:blipFill>
                <a:blip r:embed="rId507"/>
                <a:stretch>
                  <a:fillRect/>
                </a:stretch>
              </p:blipFill>
              <p:spPr>
                <a:xfrm>
                  <a:off x="7230983" y="2747001"/>
                  <a:ext cx="136800" cy="93960"/>
                </a:xfrm>
                <a:prstGeom prst="rect">
                  <a:avLst/>
                </a:prstGeom>
              </p:spPr>
            </p:pic>
          </mc:Fallback>
        </mc:AlternateContent>
        <mc:AlternateContent xmlns:mc="http://schemas.openxmlformats.org/markup-compatibility/2006">
          <mc:Choice xmlns:p14="http://schemas.microsoft.com/office/powerpoint/2010/main" Requires="p14">
            <p:contentPart p14:bwMode="auto" r:id="rId508">
              <p14:nvContentPartPr>
                <p14:cNvPr id="372" name="Ink 371">
                  <a:extLst>
                    <a:ext uri="{FF2B5EF4-FFF2-40B4-BE49-F238E27FC236}">
                      <a16:creationId xmlns:a16="http://schemas.microsoft.com/office/drawing/2014/main" id="{F4FAE5CD-CD22-EA20-C35F-A4BBC926C02C}"/>
                    </a:ext>
                  </a:extLst>
                </p14:cNvPr>
                <p14:cNvContentPartPr/>
                <p14:nvPr/>
              </p14:nvContentPartPr>
              <p14:xfrm>
                <a:off x="7643543" y="2469441"/>
                <a:ext cx="573840" cy="222840"/>
              </p14:xfrm>
            </p:contentPart>
          </mc:Choice>
          <mc:Fallback>
            <p:pic>
              <p:nvPicPr>
                <p:cNvPr id="372" name="Ink 371">
                  <a:extLst>
                    <a:ext uri="{FF2B5EF4-FFF2-40B4-BE49-F238E27FC236}">
                      <a16:creationId xmlns:a16="http://schemas.microsoft.com/office/drawing/2014/main" id="{F4FAE5CD-CD22-EA20-C35F-A4BBC926C02C}"/>
                    </a:ext>
                  </a:extLst>
                </p:cNvPr>
                <p:cNvPicPr/>
                <p:nvPr/>
              </p:nvPicPr>
              <p:blipFill>
                <a:blip r:embed="rId509"/>
                <a:stretch>
                  <a:fillRect/>
                </a:stretch>
              </p:blipFill>
              <p:spPr>
                <a:xfrm>
                  <a:off x="7634543" y="2460441"/>
                  <a:ext cx="591480" cy="240480"/>
                </a:xfrm>
                <a:prstGeom prst="rect">
                  <a:avLst/>
                </a:prstGeom>
              </p:spPr>
            </p:pic>
          </mc:Fallback>
        </mc:AlternateContent>
        <mc:AlternateContent xmlns:mc="http://schemas.openxmlformats.org/markup-compatibility/2006">
          <mc:Choice xmlns:p14="http://schemas.microsoft.com/office/powerpoint/2010/main" Requires="p14">
            <p:contentPart p14:bwMode="auto" r:id="rId510">
              <p14:nvContentPartPr>
                <p14:cNvPr id="373" name="Ink 372">
                  <a:extLst>
                    <a:ext uri="{FF2B5EF4-FFF2-40B4-BE49-F238E27FC236}">
                      <a16:creationId xmlns:a16="http://schemas.microsoft.com/office/drawing/2014/main" id="{AD76E0AF-44A0-7BFC-1D8D-897524429A9A}"/>
                    </a:ext>
                  </a:extLst>
                </p14:cNvPr>
                <p14:cNvContentPartPr/>
                <p14:nvPr/>
              </p14:nvContentPartPr>
              <p14:xfrm>
                <a:off x="8377943" y="2434881"/>
                <a:ext cx="128880" cy="136080"/>
              </p14:xfrm>
            </p:contentPart>
          </mc:Choice>
          <mc:Fallback>
            <p:pic>
              <p:nvPicPr>
                <p:cNvPr id="373" name="Ink 372">
                  <a:extLst>
                    <a:ext uri="{FF2B5EF4-FFF2-40B4-BE49-F238E27FC236}">
                      <a16:creationId xmlns:a16="http://schemas.microsoft.com/office/drawing/2014/main" id="{AD76E0AF-44A0-7BFC-1D8D-897524429A9A}"/>
                    </a:ext>
                  </a:extLst>
                </p:cNvPr>
                <p:cNvPicPr/>
                <p:nvPr/>
              </p:nvPicPr>
              <p:blipFill>
                <a:blip r:embed="rId511"/>
                <a:stretch>
                  <a:fillRect/>
                </a:stretch>
              </p:blipFill>
              <p:spPr>
                <a:xfrm>
                  <a:off x="8369303" y="2425881"/>
                  <a:ext cx="146520" cy="153720"/>
                </a:xfrm>
                <a:prstGeom prst="rect">
                  <a:avLst/>
                </a:prstGeom>
              </p:spPr>
            </p:pic>
          </mc:Fallback>
        </mc:AlternateContent>
        <mc:AlternateContent xmlns:mc="http://schemas.openxmlformats.org/markup-compatibility/2006">
          <mc:Choice xmlns:p14="http://schemas.microsoft.com/office/powerpoint/2010/main" Requires="p14">
            <p:contentPart p14:bwMode="auto" r:id="rId512">
              <p14:nvContentPartPr>
                <p14:cNvPr id="374" name="Ink 373">
                  <a:extLst>
                    <a:ext uri="{FF2B5EF4-FFF2-40B4-BE49-F238E27FC236}">
                      <a16:creationId xmlns:a16="http://schemas.microsoft.com/office/drawing/2014/main" id="{8142DA8C-40A5-7E10-41EA-3F771883C2FA}"/>
                    </a:ext>
                  </a:extLst>
                </p14:cNvPr>
                <p14:cNvContentPartPr/>
                <p14:nvPr/>
              </p14:nvContentPartPr>
              <p14:xfrm>
                <a:off x="8546063" y="2411841"/>
                <a:ext cx="61920" cy="122760"/>
              </p14:xfrm>
            </p:contentPart>
          </mc:Choice>
          <mc:Fallback>
            <p:pic>
              <p:nvPicPr>
                <p:cNvPr id="374" name="Ink 373">
                  <a:extLst>
                    <a:ext uri="{FF2B5EF4-FFF2-40B4-BE49-F238E27FC236}">
                      <a16:creationId xmlns:a16="http://schemas.microsoft.com/office/drawing/2014/main" id="{8142DA8C-40A5-7E10-41EA-3F771883C2FA}"/>
                    </a:ext>
                  </a:extLst>
                </p:cNvPr>
                <p:cNvPicPr/>
                <p:nvPr/>
              </p:nvPicPr>
              <p:blipFill>
                <a:blip r:embed="rId513"/>
                <a:stretch>
                  <a:fillRect/>
                </a:stretch>
              </p:blipFill>
              <p:spPr>
                <a:xfrm>
                  <a:off x="8537423" y="2403201"/>
                  <a:ext cx="79560" cy="140400"/>
                </a:xfrm>
                <a:prstGeom prst="rect">
                  <a:avLst/>
                </a:prstGeom>
              </p:spPr>
            </p:pic>
          </mc:Fallback>
        </mc:AlternateContent>
        <mc:AlternateContent xmlns:mc="http://schemas.openxmlformats.org/markup-compatibility/2006">
          <mc:Choice xmlns:p14="http://schemas.microsoft.com/office/powerpoint/2010/main" Requires="p14">
            <p:contentPart p14:bwMode="auto" r:id="rId514">
              <p14:nvContentPartPr>
                <p14:cNvPr id="375" name="Ink 374">
                  <a:extLst>
                    <a:ext uri="{FF2B5EF4-FFF2-40B4-BE49-F238E27FC236}">
                      <a16:creationId xmlns:a16="http://schemas.microsoft.com/office/drawing/2014/main" id="{C4E8FDF1-9961-B673-E071-31E5869E07D8}"/>
                    </a:ext>
                  </a:extLst>
                </p14:cNvPr>
                <p14:cNvContentPartPr/>
                <p14:nvPr/>
              </p14:nvContentPartPr>
              <p14:xfrm>
                <a:off x="8633543" y="2317881"/>
                <a:ext cx="88200" cy="200520"/>
              </p14:xfrm>
            </p:contentPart>
          </mc:Choice>
          <mc:Fallback>
            <p:pic>
              <p:nvPicPr>
                <p:cNvPr id="375" name="Ink 374">
                  <a:extLst>
                    <a:ext uri="{FF2B5EF4-FFF2-40B4-BE49-F238E27FC236}">
                      <a16:creationId xmlns:a16="http://schemas.microsoft.com/office/drawing/2014/main" id="{C4E8FDF1-9961-B673-E071-31E5869E07D8}"/>
                    </a:ext>
                  </a:extLst>
                </p:cNvPr>
                <p:cNvPicPr/>
                <p:nvPr/>
              </p:nvPicPr>
              <p:blipFill>
                <a:blip r:embed="rId515"/>
                <a:stretch>
                  <a:fillRect/>
                </a:stretch>
              </p:blipFill>
              <p:spPr>
                <a:xfrm>
                  <a:off x="8624543" y="2308881"/>
                  <a:ext cx="105840" cy="218160"/>
                </a:xfrm>
                <a:prstGeom prst="rect">
                  <a:avLst/>
                </a:prstGeom>
              </p:spPr>
            </p:pic>
          </mc:Fallback>
        </mc:AlternateContent>
        <mc:AlternateContent xmlns:mc="http://schemas.openxmlformats.org/markup-compatibility/2006">
          <mc:Choice xmlns:p14="http://schemas.microsoft.com/office/powerpoint/2010/main" Requires="p14">
            <p:contentPart p14:bwMode="auto" r:id="rId516">
              <p14:nvContentPartPr>
                <p14:cNvPr id="376" name="Ink 375">
                  <a:extLst>
                    <a:ext uri="{FF2B5EF4-FFF2-40B4-BE49-F238E27FC236}">
                      <a16:creationId xmlns:a16="http://schemas.microsoft.com/office/drawing/2014/main" id="{CABDA1D6-C1B5-D5C4-BEBC-363D500AAFAB}"/>
                    </a:ext>
                  </a:extLst>
                </p14:cNvPr>
                <p14:cNvContentPartPr/>
                <p14:nvPr/>
              </p14:nvContentPartPr>
              <p14:xfrm>
                <a:off x="8910383" y="2234001"/>
                <a:ext cx="674280" cy="244800"/>
              </p14:xfrm>
            </p:contentPart>
          </mc:Choice>
          <mc:Fallback>
            <p:pic>
              <p:nvPicPr>
                <p:cNvPr id="376" name="Ink 375">
                  <a:extLst>
                    <a:ext uri="{FF2B5EF4-FFF2-40B4-BE49-F238E27FC236}">
                      <a16:creationId xmlns:a16="http://schemas.microsoft.com/office/drawing/2014/main" id="{CABDA1D6-C1B5-D5C4-BEBC-363D500AAFAB}"/>
                    </a:ext>
                  </a:extLst>
                </p:cNvPr>
                <p:cNvPicPr/>
                <p:nvPr/>
              </p:nvPicPr>
              <p:blipFill>
                <a:blip r:embed="rId517"/>
                <a:stretch>
                  <a:fillRect/>
                </a:stretch>
              </p:blipFill>
              <p:spPr>
                <a:xfrm>
                  <a:off x="8901383" y="2225001"/>
                  <a:ext cx="691920" cy="262440"/>
                </a:xfrm>
                <a:prstGeom prst="rect">
                  <a:avLst/>
                </a:prstGeom>
              </p:spPr>
            </p:pic>
          </mc:Fallback>
        </mc:AlternateContent>
        <mc:AlternateContent xmlns:mc="http://schemas.openxmlformats.org/markup-compatibility/2006">
          <mc:Choice xmlns:p14="http://schemas.microsoft.com/office/powerpoint/2010/main" Requires="p14">
            <p:contentPart p14:bwMode="auto" r:id="rId518">
              <p14:nvContentPartPr>
                <p14:cNvPr id="377" name="Ink 376">
                  <a:extLst>
                    <a:ext uri="{FF2B5EF4-FFF2-40B4-BE49-F238E27FC236}">
                      <a16:creationId xmlns:a16="http://schemas.microsoft.com/office/drawing/2014/main" id="{5A513644-AAF9-9F18-AA9C-E99CE4AD9D94}"/>
                    </a:ext>
                  </a:extLst>
                </p14:cNvPr>
                <p14:cNvContentPartPr/>
                <p14:nvPr/>
              </p14:nvContentPartPr>
              <p14:xfrm>
                <a:off x="9502583" y="2143641"/>
                <a:ext cx="390960" cy="221760"/>
              </p14:xfrm>
            </p:contentPart>
          </mc:Choice>
          <mc:Fallback>
            <p:pic>
              <p:nvPicPr>
                <p:cNvPr id="377" name="Ink 376">
                  <a:extLst>
                    <a:ext uri="{FF2B5EF4-FFF2-40B4-BE49-F238E27FC236}">
                      <a16:creationId xmlns:a16="http://schemas.microsoft.com/office/drawing/2014/main" id="{5A513644-AAF9-9F18-AA9C-E99CE4AD9D94}"/>
                    </a:ext>
                  </a:extLst>
                </p:cNvPr>
                <p:cNvPicPr/>
                <p:nvPr/>
              </p:nvPicPr>
              <p:blipFill>
                <a:blip r:embed="rId519"/>
                <a:stretch>
                  <a:fillRect/>
                </a:stretch>
              </p:blipFill>
              <p:spPr>
                <a:xfrm>
                  <a:off x="9493583" y="2134641"/>
                  <a:ext cx="408600" cy="239400"/>
                </a:xfrm>
                <a:prstGeom prst="rect">
                  <a:avLst/>
                </a:prstGeom>
              </p:spPr>
            </p:pic>
          </mc:Fallback>
        </mc:AlternateContent>
        <mc:AlternateContent xmlns:mc="http://schemas.openxmlformats.org/markup-compatibility/2006">
          <mc:Choice xmlns:p14="http://schemas.microsoft.com/office/powerpoint/2010/main" Requires="p14">
            <p:contentPart p14:bwMode="auto" r:id="rId520">
              <p14:nvContentPartPr>
                <p14:cNvPr id="378" name="Ink 377">
                  <a:extLst>
                    <a:ext uri="{FF2B5EF4-FFF2-40B4-BE49-F238E27FC236}">
                      <a16:creationId xmlns:a16="http://schemas.microsoft.com/office/drawing/2014/main" id="{D2A3F215-FF84-2413-4757-7F64C3CE0993}"/>
                    </a:ext>
                  </a:extLst>
                </p14:cNvPr>
                <p14:cNvContentPartPr/>
                <p14:nvPr/>
              </p14:nvContentPartPr>
              <p14:xfrm>
                <a:off x="9957263" y="2079921"/>
                <a:ext cx="318240" cy="187560"/>
              </p14:xfrm>
            </p:contentPart>
          </mc:Choice>
          <mc:Fallback>
            <p:pic>
              <p:nvPicPr>
                <p:cNvPr id="378" name="Ink 377">
                  <a:extLst>
                    <a:ext uri="{FF2B5EF4-FFF2-40B4-BE49-F238E27FC236}">
                      <a16:creationId xmlns:a16="http://schemas.microsoft.com/office/drawing/2014/main" id="{D2A3F215-FF84-2413-4757-7F64C3CE0993}"/>
                    </a:ext>
                  </a:extLst>
                </p:cNvPr>
                <p:cNvPicPr/>
                <p:nvPr/>
              </p:nvPicPr>
              <p:blipFill>
                <a:blip r:embed="rId521"/>
                <a:stretch>
                  <a:fillRect/>
                </a:stretch>
              </p:blipFill>
              <p:spPr>
                <a:xfrm>
                  <a:off x="9948623" y="2071281"/>
                  <a:ext cx="335880" cy="205200"/>
                </a:xfrm>
                <a:prstGeom prst="rect">
                  <a:avLst/>
                </a:prstGeom>
              </p:spPr>
            </p:pic>
          </mc:Fallback>
        </mc:AlternateContent>
        <mc:AlternateContent xmlns:mc="http://schemas.openxmlformats.org/markup-compatibility/2006">
          <mc:Choice xmlns:p14="http://schemas.microsoft.com/office/powerpoint/2010/main" Requires="p14">
            <p:contentPart p14:bwMode="auto" r:id="rId522">
              <p14:nvContentPartPr>
                <p14:cNvPr id="379" name="Ink 378">
                  <a:extLst>
                    <a:ext uri="{FF2B5EF4-FFF2-40B4-BE49-F238E27FC236}">
                      <a16:creationId xmlns:a16="http://schemas.microsoft.com/office/drawing/2014/main" id="{D13E0846-D5D8-8712-5B46-CDB7E39699AF}"/>
                    </a:ext>
                  </a:extLst>
                </p14:cNvPr>
                <p14:cNvContentPartPr/>
                <p14:nvPr/>
              </p14:nvContentPartPr>
              <p14:xfrm>
                <a:off x="10272263" y="1982721"/>
                <a:ext cx="286200" cy="243360"/>
              </p14:xfrm>
            </p:contentPart>
          </mc:Choice>
          <mc:Fallback>
            <p:pic>
              <p:nvPicPr>
                <p:cNvPr id="379" name="Ink 378">
                  <a:extLst>
                    <a:ext uri="{FF2B5EF4-FFF2-40B4-BE49-F238E27FC236}">
                      <a16:creationId xmlns:a16="http://schemas.microsoft.com/office/drawing/2014/main" id="{D13E0846-D5D8-8712-5B46-CDB7E39699AF}"/>
                    </a:ext>
                  </a:extLst>
                </p:cNvPr>
                <p:cNvPicPr/>
                <p:nvPr/>
              </p:nvPicPr>
              <p:blipFill>
                <a:blip r:embed="rId523"/>
                <a:stretch>
                  <a:fillRect/>
                </a:stretch>
              </p:blipFill>
              <p:spPr>
                <a:xfrm>
                  <a:off x="10263263" y="1974081"/>
                  <a:ext cx="303840" cy="261000"/>
                </a:xfrm>
                <a:prstGeom prst="rect">
                  <a:avLst/>
                </a:prstGeom>
              </p:spPr>
            </p:pic>
          </mc:Fallback>
        </mc:AlternateContent>
        <mc:AlternateContent xmlns:mc="http://schemas.openxmlformats.org/markup-compatibility/2006">
          <mc:Choice xmlns:p14="http://schemas.microsoft.com/office/powerpoint/2010/main" Requires="p14">
            <p:contentPart p14:bwMode="auto" r:id="rId524">
              <p14:nvContentPartPr>
                <p14:cNvPr id="380" name="Ink 379">
                  <a:extLst>
                    <a:ext uri="{FF2B5EF4-FFF2-40B4-BE49-F238E27FC236}">
                      <a16:creationId xmlns:a16="http://schemas.microsoft.com/office/drawing/2014/main" id="{42D0B06F-C71D-E3DB-22E3-65C07B9DBC4E}"/>
                    </a:ext>
                  </a:extLst>
                </p14:cNvPr>
                <p14:cNvContentPartPr/>
                <p14:nvPr/>
              </p14:nvContentPartPr>
              <p14:xfrm>
                <a:off x="10686263" y="1780041"/>
                <a:ext cx="201240" cy="434160"/>
              </p14:xfrm>
            </p:contentPart>
          </mc:Choice>
          <mc:Fallback>
            <p:pic>
              <p:nvPicPr>
                <p:cNvPr id="380" name="Ink 379">
                  <a:extLst>
                    <a:ext uri="{FF2B5EF4-FFF2-40B4-BE49-F238E27FC236}">
                      <a16:creationId xmlns:a16="http://schemas.microsoft.com/office/drawing/2014/main" id="{42D0B06F-C71D-E3DB-22E3-65C07B9DBC4E}"/>
                    </a:ext>
                  </a:extLst>
                </p:cNvPr>
                <p:cNvPicPr/>
                <p:nvPr/>
              </p:nvPicPr>
              <p:blipFill>
                <a:blip r:embed="rId525"/>
                <a:stretch>
                  <a:fillRect/>
                </a:stretch>
              </p:blipFill>
              <p:spPr>
                <a:xfrm>
                  <a:off x="10677263" y="1771401"/>
                  <a:ext cx="218880" cy="451800"/>
                </a:xfrm>
                <a:prstGeom prst="rect">
                  <a:avLst/>
                </a:prstGeom>
              </p:spPr>
            </p:pic>
          </mc:Fallback>
        </mc:AlternateContent>
        <mc:AlternateContent xmlns:mc="http://schemas.openxmlformats.org/markup-compatibility/2006">
          <mc:Choice xmlns:p14="http://schemas.microsoft.com/office/powerpoint/2010/main" Requires="p14">
            <p:contentPart p14:bwMode="auto" r:id="rId526">
              <p14:nvContentPartPr>
                <p14:cNvPr id="382" name="Ink 381">
                  <a:extLst>
                    <a:ext uri="{FF2B5EF4-FFF2-40B4-BE49-F238E27FC236}">
                      <a16:creationId xmlns:a16="http://schemas.microsoft.com/office/drawing/2014/main" id="{FC9F1A1A-8050-5EA9-814B-3F8F00137C68}"/>
                    </a:ext>
                  </a:extLst>
                </p14:cNvPr>
                <p14:cNvContentPartPr/>
                <p14:nvPr/>
              </p14:nvContentPartPr>
              <p14:xfrm>
                <a:off x="5780903" y="2146161"/>
                <a:ext cx="5942520" cy="1177200"/>
              </p14:xfrm>
            </p:contentPart>
          </mc:Choice>
          <mc:Fallback>
            <p:pic>
              <p:nvPicPr>
                <p:cNvPr id="382" name="Ink 381">
                  <a:extLst>
                    <a:ext uri="{FF2B5EF4-FFF2-40B4-BE49-F238E27FC236}">
                      <a16:creationId xmlns:a16="http://schemas.microsoft.com/office/drawing/2014/main" id="{FC9F1A1A-8050-5EA9-814B-3F8F00137C68}"/>
                    </a:ext>
                  </a:extLst>
                </p:cNvPr>
                <p:cNvPicPr/>
                <p:nvPr/>
              </p:nvPicPr>
              <p:blipFill>
                <a:blip r:embed="rId527"/>
                <a:stretch>
                  <a:fillRect/>
                </a:stretch>
              </p:blipFill>
              <p:spPr>
                <a:xfrm>
                  <a:off x="5772263" y="2137521"/>
                  <a:ext cx="5960160" cy="1194840"/>
                </a:xfrm>
                <a:prstGeom prst="rect">
                  <a:avLst/>
                </a:prstGeom>
              </p:spPr>
            </p:pic>
          </mc:Fallback>
        </mc:AlternateContent>
        <mc:AlternateContent xmlns:mc="http://schemas.openxmlformats.org/markup-compatibility/2006">
          <mc:Choice xmlns:p14="http://schemas.microsoft.com/office/powerpoint/2010/main" Requires="p14">
            <p:contentPart p14:bwMode="auto" r:id="rId528">
              <p14:nvContentPartPr>
                <p14:cNvPr id="384" name="Ink 383">
                  <a:extLst>
                    <a:ext uri="{FF2B5EF4-FFF2-40B4-BE49-F238E27FC236}">
                      <a16:creationId xmlns:a16="http://schemas.microsoft.com/office/drawing/2014/main" id="{1A2657E0-3119-B2B7-3EDE-034A4203F1E6}"/>
                    </a:ext>
                  </a:extLst>
                </p14:cNvPr>
                <p14:cNvContentPartPr/>
                <p14:nvPr/>
              </p14:nvContentPartPr>
              <p14:xfrm>
                <a:off x="4845263" y="1655121"/>
                <a:ext cx="263880" cy="1026360"/>
              </p14:xfrm>
            </p:contentPart>
          </mc:Choice>
          <mc:Fallback>
            <p:pic>
              <p:nvPicPr>
                <p:cNvPr id="384" name="Ink 383">
                  <a:extLst>
                    <a:ext uri="{FF2B5EF4-FFF2-40B4-BE49-F238E27FC236}">
                      <a16:creationId xmlns:a16="http://schemas.microsoft.com/office/drawing/2014/main" id="{1A2657E0-3119-B2B7-3EDE-034A4203F1E6}"/>
                    </a:ext>
                  </a:extLst>
                </p:cNvPr>
                <p:cNvPicPr/>
                <p:nvPr/>
              </p:nvPicPr>
              <p:blipFill>
                <a:blip r:embed="rId529"/>
                <a:stretch>
                  <a:fillRect/>
                </a:stretch>
              </p:blipFill>
              <p:spPr>
                <a:xfrm>
                  <a:off x="4836623" y="1646121"/>
                  <a:ext cx="281520" cy="1044000"/>
                </a:xfrm>
                <a:prstGeom prst="rect">
                  <a:avLst/>
                </a:prstGeom>
              </p:spPr>
            </p:pic>
          </mc:Fallback>
        </mc:AlternateContent>
        <mc:AlternateContent xmlns:mc="http://schemas.openxmlformats.org/markup-compatibility/2006">
          <mc:Choice xmlns:p14="http://schemas.microsoft.com/office/powerpoint/2010/main" Requires="p14">
            <p:contentPart p14:bwMode="auto" r:id="rId530">
              <p14:nvContentPartPr>
                <p14:cNvPr id="385" name="Ink 384">
                  <a:extLst>
                    <a:ext uri="{FF2B5EF4-FFF2-40B4-BE49-F238E27FC236}">
                      <a16:creationId xmlns:a16="http://schemas.microsoft.com/office/drawing/2014/main" id="{3BA8B081-152D-A096-B0B8-35086CA54B21}"/>
                    </a:ext>
                  </a:extLst>
                </p14:cNvPr>
                <p14:cNvContentPartPr/>
                <p14:nvPr/>
              </p14:nvContentPartPr>
              <p14:xfrm>
                <a:off x="5018423" y="2649801"/>
                <a:ext cx="164880" cy="87480"/>
              </p14:xfrm>
            </p:contentPart>
          </mc:Choice>
          <mc:Fallback>
            <p:pic>
              <p:nvPicPr>
                <p:cNvPr id="385" name="Ink 384">
                  <a:extLst>
                    <a:ext uri="{FF2B5EF4-FFF2-40B4-BE49-F238E27FC236}">
                      <a16:creationId xmlns:a16="http://schemas.microsoft.com/office/drawing/2014/main" id="{3BA8B081-152D-A096-B0B8-35086CA54B21}"/>
                    </a:ext>
                  </a:extLst>
                </p:cNvPr>
                <p:cNvPicPr/>
                <p:nvPr/>
              </p:nvPicPr>
              <p:blipFill>
                <a:blip r:embed="rId531"/>
                <a:stretch>
                  <a:fillRect/>
                </a:stretch>
              </p:blipFill>
              <p:spPr>
                <a:xfrm>
                  <a:off x="5009783" y="2640801"/>
                  <a:ext cx="182520" cy="105120"/>
                </a:xfrm>
                <a:prstGeom prst="rect">
                  <a:avLst/>
                </a:prstGeom>
              </p:spPr>
            </p:pic>
          </mc:Fallback>
        </mc:AlternateContent>
        <mc:AlternateContent xmlns:mc="http://schemas.openxmlformats.org/markup-compatibility/2006">
          <mc:Choice xmlns:p14="http://schemas.microsoft.com/office/powerpoint/2010/main" Requires="p14">
            <p:contentPart p14:bwMode="auto" r:id="rId532">
              <p14:nvContentPartPr>
                <p14:cNvPr id="387" name="Ink 386">
                  <a:extLst>
                    <a:ext uri="{FF2B5EF4-FFF2-40B4-BE49-F238E27FC236}">
                      <a16:creationId xmlns:a16="http://schemas.microsoft.com/office/drawing/2014/main" id="{C721E79C-1D84-92FC-4537-F62193D529A6}"/>
                    </a:ext>
                  </a:extLst>
                </p14:cNvPr>
                <p14:cNvContentPartPr/>
                <p14:nvPr/>
              </p14:nvContentPartPr>
              <p14:xfrm>
                <a:off x="5554823" y="2597961"/>
                <a:ext cx="1891800" cy="663120"/>
              </p14:xfrm>
            </p:contentPart>
          </mc:Choice>
          <mc:Fallback>
            <p:pic>
              <p:nvPicPr>
                <p:cNvPr id="387" name="Ink 386">
                  <a:extLst>
                    <a:ext uri="{FF2B5EF4-FFF2-40B4-BE49-F238E27FC236}">
                      <a16:creationId xmlns:a16="http://schemas.microsoft.com/office/drawing/2014/main" id="{C721E79C-1D84-92FC-4537-F62193D529A6}"/>
                    </a:ext>
                  </a:extLst>
                </p:cNvPr>
                <p:cNvPicPr/>
                <p:nvPr/>
              </p:nvPicPr>
              <p:blipFill>
                <a:blip r:embed="rId533"/>
                <a:stretch>
                  <a:fillRect/>
                </a:stretch>
              </p:blipFill>
              <p:spPr>
                <a:xfrm>
                  <a:off x="5545823" y="2589321"/>
                  <a:ext cx="1909440" cy="680760"/>
                </a:xfrm>
                <a:prstGeom prst="rect">
                  <a:avLst/>
                </a:prstGeom>
              </p:spPr>
            </p:pic>
          </mc:Fallback>
        </mc:AlternateContent>
        <mc:AlternateContent xmlns:mc="http://schemas.openxmlformats.org/markup-compatibility/2006">
          <mc:Choice xmlns:p14="http://schemas.microsoft.com/office/powerpoint/2010/main" Requires="p14">
            <p:contentPart p14:bwMode="auto" r:id="rId534">
              <p14:nvContentPartPr>
                <p14:cNvPr id="4" name="Ink 3">
                  <a:extLst>
                    <a:ext uri="{FF2B5EF4-FFF2-40B4-BE49-F238E27FC236}">
                      <a16:creationId xmlns:a16="http://schemas.microsoft.com/office/drawing/2014/main" id="{878BD48E-8459-974F-4F06-82DE03FB4D45}"/>
                    </a:ext>
                  </a:extLst>
                </p14:cNvPr>
                <p14:cNvContentPartPr/>
                <p14:nvPr/>
              </p14:nvContentPartPr>
              <p14:xfrm>
                <a:off x="999743" y="866001"/>
                <a:ext cx="339480" cy="234360"/>
              </p14:xfrm>
            </p:contentPart>
          </mc:Choice>
          <mc:Fallback>
            <p:pic>
              <p:nvPicPr>
                <p:cNvPr id="4" name="Ink 3">
                  <a:extLst>
                    <a:ext uri="{FF2B5EF4-FFF2-40B4-BE49-F238E27FC236}">
                      <a16:creationId xmlns:a16="http://schemas.microsoft.com/office/drawing/2014/main" id="{878BD48E-8459-974F-4F06-82DE03FB4D45}"/>
                    </a:ext>
                  </a:extLst>
                </p:cNvPr>
                <p:cNvPicPr/>
                <p:nvPr/>
              </p:nvPicPr>
              <p:blipFill>
                <a:blip r:embed="rId535"/>
                <a:stretch>
                  <a:fillRect/>
                </a:stretch>
              </p:blipFill>
              <p:spPr>
                <a:xfrm>
                  <a:off x="991103" y="857001"/>
                  <a:ext cx="357120" cy="252000"/>
                </a:xfrm>
                <a:prstGeom prst="rect">
                  <a:avLst/>
                </a:prstGeom>
              </p:spPr>
            </p:pic>
          </mc:Fallback>
        </mc:AlternateContent>
        <mc:AlternateContent xmlns:mc="http://schemas.openxmlformats.org/markup-compatibility/2006">
          <mc:Choice xmlns:p14="http://schemas.microsoft.com/office/powerpoint/2010/main" Requires="p14">
            <p:contentPart p14:bwMode="auto" r:id="rId536">
              <p14:nvContentPartPr>
                <p14:cNvPr id="5" name="Ink 4">
                  <a:extLst>
                    <a:ext uri="{FF2B5EF4-FFF2-40B4-BE49-F238E27FC236}">
                      <a16:creationId xmlns:a16="http://schemas.microsoft.com/office/drawing/2014/main" id="{B764BAAA-BEAD-7941-F6B8-CC68F9E4214F}"/>
                    </a:ext>
                  </a:extLst>
                </p14:cNvPr>
                <p14:cNvContentPartPr/>
                <p14:nvPr/>
              </p14:nvContentPartPr>
              <p14:xfrm>
                <a:off x="1393583" y="832521"/>
                <a:ext cx="127440" cy="202320"/>
              </p14:xfrm>
            </p:contentPart>
          </mc:Choice>
          <mc:Fallback>
            <p:pic>
              <p:nvPicPr>
                <p:cNvPr id="5" name="Ink 4">
                  <a:extLst>
                    <a:ext uri="{FF2B5EF4-FFF2-40B4-BE49-F238E27FC236}">
                      <a16:creationId xmlns:a16="http://schemas.microsoft.com/office/drawing/2014/main" id="{B764BAAA-BEAD-7941-F6B8-CC68F9E4214F}"/>
                    </a:ext>
                  </a:extLst>
                </p:cNvPr>
                <p:cNvPicPr/>
                <p:nvPr/>
              </p:nvPicPr>
              <p:blipFill>
                <a:blip r:embed="rId537"/>
                <a:stretch>
                  <a:fillRect/>
                </a:stretch>
              </p:blipFill>
              <p:spPr>
                <a:xfrm>
                  <a:off x="1384583" y="823521"/>
                  <a:ext cx="145080" cy="219960"/>
                </a:xfrm>
                <a:prstGeom prst="rect">
                  <a:avLst/>
                </a:prstGeom>
              </p:spPr>
            </p:pic>
          </mc:Fallback>
        </mc:AlternateContent>
        <mc:AlternateContent xmlns:mc="http://schemas.openxmlformats.org/markup-compatibility/2006">
          <mc:Choice xmlns:p14="http://schemas.microsoft.com/office/powerpoint/2010/main" Requires="p14">
            <p:contentPart p14:bwMode="auto" r:id="rId538">
              <p14:nvContentPartPr>
                <p14:cNvPr id="6" name="Ink 5">
                  <a:extLst>
                    <a:ext uri="{FF2B5EF4-FFF2-40B4-BE49-F238E27FC236}">
                      <a16:creationId xmlns:a16="http://schemas.microsoft.com/office/drawing/2014/main" id="{CB0DF21B-9F52-CCD4-59F7-E5BF64FE2BEB}"/>
                    </a:ext>
                  </a:extLst>
                </p14:cNvPr>
                <p14:cNvContentPartPr/>
                <p14:nvPr/>
              </p14:nvContentPartPr>
              <p14:xfrm>
                <a:off x="1581863" y="826761"/>
                <a:ext cx="141480" cy="382680"/>
              </p14:xfrm>
            </p:contentPart>
          </mc:Choice>
          <mc:Fallback>
            <p:pic>
              <p:nvPicPr>
                <p:cNvPr id="6" name="Ink 5">
                  <a:extLst>
                    <a:ext uri="{FF2B5EF4-FFF2-40B4-BE49-F238E27FC236}">
                      <a16:creationId xmlns:a16="http://schemas.microsoft.com/office/drawing/2014/main" id="{CB0DF21B-9F52-CCD4-59F7-E5BF64FE2BEB}"/>
                    </a:ext>
                  </a:extLst>
                </p:cNvPr>
                <p:cNvPicPr/>
                <p:nvPr/>
              </p:nvPicPr>
              <p:blipFill>
                <a:blip r:embed="rId539"/>
                <a:stretch>
                  <a:fillRect/>
                </a:stretch>
              </p:blipFill>
              <p:spPr>
                <a:xfrm>
                  <a:off x="1573223" y="818121"/>
                  <a:ext cx="159120" cy="400320"/>
                </a:xfrm>
                <a:prstGeom prst="rect">
                  <a:avLst/>
                </a:prstGeom>
              </p:spPr>
            </p:pic>
          </mc:Fallback>
        </mc:AlternateContent>
        <mc:AlternateContent xmlns:mc="http://schemas.openxmlformats.org/markup-compatibility/2006">
          <mc:Choice xmlns:p14="http://schemas.microsoft.com/office/powerpoint/2010/main" Requires="p14">
            <p:contentPart p14:bwMode="auto" r:id="rId540">
              <p14:nvContentPartPr>
                <p14:cNvPr id="7" name="Ink 6">
                  <a:extLst>
                    <a:ext uri="{FF2B5EF4-FFF2-40B4-BE49-F238E27FC236}">
                      <a16:creationId xmlns:a16="http://schemas.microsoft.com/office/drawing/2014/main" id="{5A883B85-BF64-E9D6-787F-3AADC80DCDC0}"/>
                    </a:ext>
                  </a:extLst>
                </p14:cNvPr>
                <p14:cNvContentPartPr/>
                <p14:nvPr/>
              </p14:nvContentPartPr>
              <p14:xfrm>
                <a:off x="1779143" y="707961"/>
                <a:ext cx="25560" cy="300240"/>
              </p14:xfrm>
            </p:contentPart>
          </mc:Choice>
          <mc:Fallback>
            <p:pic>
              <p:nvPicPr>
                <p:cNvPr id="7" name="Ink 6">
                  <a:extLst>
                    <a:ext uri="{FF2B5EF4-FFF2-40B4-BE49-F238E27FC236}">
                      <a16:creationId xmlns:a16="http://schemas.microsoft.com/office/drawing/2014/main" id="{5A883B85-BF64-E9D6-787F-3AADC80DCDC0}"/>
                    </a:ext>
                  </a:extLst>
                </p:cNvPr>
                <p:cNvPicPr/>
                <p:nvPr/>
              </p:nvPicPr>
              <p:blipFill>
                <a:blip r:embed="rId541"/>
                <a:stretch>
                  <a:fillRect/>
                </a:stretch>
              </p:blipFill>
              <p:spPr>
                <a:xfrm>
                  <a:off x="1770143" y="699321"/>
                  <a:ext cx="43200" cy="317880"/>
                </a:xfrm>
                <a:prstGeom prst="rect">
                  <a:avLst/>
                </a:prstGeom>
              </p:spPr>
            </p:pic>
          </mc:Fallback>
        </mc:AlternateContent>
        <mc:AlternateContent xmlns:mc="http://schemas.openxmlformats.org/markup-compatibility/2006">
          <mc:Choice xmlns:p14="http://schemas.microsoft.com/office/powerpoint/2010/main" Requires="p14">
            <p:contentPart p14:bwMode="auto" r:id="rId542">
              <p14:nvContentPartPr>
                <p14:cNvPr id="8" name="Ink 7">
                  <a:extLst>
                    <a:ext uri="{FF2B5EF4-FFF2-40B4-BE49-F238E27FC236}">
                      <a16:creationId xmlns:a16="http://schemas.microsoft.com/office/drawing/2014/main" id="{FC15D9CC-4790-90FD-8EA2-60FCD57A3626}"/>
                    </a:ext>
                  </a:extLst>
                </p14:cNvPr>
                <p14:cNvContentPartPr/>
                <p14:nvPr/>
              </p14:nvContentPartPr>
              <p14:xfrm>
                <a:off x="1750703" y="837921"/>
                <a:ext cx="254880" cy="147960"/>
              </p14:xfrm>
            </p:contentPart>
          </mc:Choice>
          <mc:Fallback>
            <p:pic>
              <p:nvPicPr>
                <p:cNvPr id="8" name="Ink 7">
                  <a:extLst>
                    <a:ext uri="{FF2B5EF4-FFF2-40B4-BE49-F238E27FC236}">
                      <a16:creationId xmlns:a16="http://schemas.microsoft.com/office/drawing/2014/main" id="{FC15D9CC-4790-90FD-8EA2-60FCD57A3626}"/>
                    </a:ext>
                  </a:extLst>
                </p:cNvPr>
                <p:cNvPicPr/>
                <p:nvPr/>
              </p:nvPicPr>
              <p:blipFill>
                <a:blip r:embed="rId543"/>
                <a:stretch>
                  <a:fillRect/>
                </a:stretch>
              </p:blipFill>
              <p:spPr>
                <a:xfrm>
                  <a:off x="1741703" y="829281"/>
                  <a:ext cx="272520" cy="165600"/>
                </a:xfrm>
                <a:prstGeom prst="rect">
                  <a:avLst/>
                </a:prstGeom>
              </p:spPr>
            </p:pic>
          </mc:Fallback>
        </mc:AlternateContent>
        <mc:AlternateContent xmlns:mc="http://schemas.openxmlformats.org/markup-compatibility/2006">
          <mc:Choice xmlns:p14="http://schemas.microsoft.com/office/powerpoint/2010/main" Requires="p14">
            <p:contentPart p14:bwMode="auto" r:id="rId544">
              <p14:nvContentPartPr>
                <p14:cNvPr id="9" name="Ink 8">
                  <a:extLst>
                    <a:ext uri="{FF2B5EF4-FFF2-40B4-BE49-F238E27FC236}">
                      <a16:creationId xmlns:a16="http://schemas.microsoft.com/office/drawing/2014/main" id="{9C043360-4CF0-E27B-3BBB-6014F0CD353F}"/>
                    </a:ext>
                  </a:extLst>
                </p14:cNvPr>
                <p14:cNvContentPartPr/>
                <p14:nvPr/>
              </p14:nvContentPartPr>
              <p14:xfrm>
                <a:off x="1920263" y="806601"/>
                <a:ext cx="64800" cy="182880"/>
              </p14:xfrm>
            </p:contentPart>
          </mc:Choice>
          <mc:Fallback>
            <p:pic>
              <p:nvPicPr>
                <p:cNvPr id="9" name="Ink 8">
                  <a:extLst>
                    <a:ext uri="{FF2B5EF4-FFF2-40B4-BE49-F238E27FC236}">
                      <a16:creationId xmlns:a16="http://schemas.microsoft.com/office/drawing/2014/main" id="{9C043360-4CF0-E27B-3BBB-6014F0CD353F}"/>
                    </a:ext>
                  </a:extLst>
                </p:cNvPr>
                <p:cNvPicPr/>
                <p:nvPr/>
              </p:nvPicPr>
              <p:blipFill>
                <a:blip r:embed="rId545"/>
                <a:stretch>
                  <a:fillRect/>
                </a:stretch>
              </p:blipFill>
              <p:spPr>
                <a:xfrm>
                  <a:off x="1911263" y="797601"/>
                  <a:ext cx="82440" cy="200520"/>
                </a:xfrm>
                <a:prstGeom prst="rect">
                  <a:avLst/>
                </a:prstGeom>
              </p:spPr>
            </p:pic>
          </mc:Fallback>
        </mc:AlternateContent>
        <mc:AlternateContent xmlns:mc="http://schemas.openxmlformats.org/markup-compatibility/2006">
          <mc:Choice xmlns:p14="http://schemas.microsoft.com/office/powerpoint/2010/main" Requires="p14">
            <p:contentPart p14:bwMode="auto" r:id="rId546">
              <p14:nvContentPartPr>
                <p14:cNvPr id="10" name="Ink 9">
                  <a:extLst>
                    <a:ext uri="{FF2B5EF4-FFF2-40B4-BE49-F238E27FC236}">
                      <a16:creationId xmlns:a16="http://schemas.microsoft.com/office/drawing/2014/main" id="{F5D6A3F9-C3F7-866D-7C89-A07D30C51888}"/>
                    </a:ext>
                  </a:extLst>
                </p14:cNvPr>
                <p14:cNvContentPartPr/>
                <p14:nvPr/>
              </p14:nvContentPartPr>
              <p14:xfrm>
                <a:off x="1996583" y="732441"/>
                <a:ext cx="114840" cy="252360"/>
              </p14:xfrm>
            </p:contentPart>
          </mc:Choice>
          <mc:Fallback>
            <p:pic>
              <p:nvPicPr>
                <p:cNvPr id="10" name="Ink 9">
                  <a:extLst>
                    <a:ext uri="{FF2B5EF4-FFF2-40B4-BE49-F238E27FC236}">
                      <a16:creationId xmlns:a16="http://schemas.microsoft.com/office/drawing/2014/main" id="{F5D6A3F9-C3F7-866D-7C89-A07D30C51888}"/>
                    </a:ext>
                  </a:extLst>
                </p:cNvPr>
                <p:cNvPicPr/>
                <p:nvPr/>
              </p:nvPicPr>
              <p:blipFill>
                <a:blip r:embed="rId547"/>
                <a:stretch>
                  <a:fillRect/>
                </a:stretch>
              </p:blipFill>
              <p:spPr>
                <a:xfrm>
                  <a:off x="1987583" y="723441"/>
                  <a:ext cx="132480" cy="270000"/>
                </a:xfrm>
                <a:prstGeom prst="rect">
                  <a:avLst/>
                </a:prstGeom>
              </p:spPr>
            </p:pic>
          </mc:Fallback>
        </mc:AlternateContent>
        <mc:AlternateContent xmlns:mc="http://schemas.openxmlformats.org/markup-compatibility/2006">
          <mc:Choice xmlns:p14="http://schemas.microsoft.com/office/powerpoint/2010/main" Requires="p14">
            <p:contentPart p14:bwMode="auto" r:id="rId548">
              <p14:nvContentPartPr>
                <p14:cNvPr id="11" name="Ink 10">
                  <a:extLst>
                    <a:ext uri="{FF2B5EF4-FFF2-40B4-BE49-F238E27FC236}">
                      <a16:creationId xmlns:a16="http://schemas.microsoft.com/office/drawing/2014/main" id="{C41DD397-280C-96CE-BA4C-8CC67702FDA1}"/>
                    </a:ext>
                  </a:extLst>
                </p14:cNvPr>
                <p14:cNvContentPartPr/>
                <p14:nvPr/>
              </p14:nvContentPartPr>
              <p14:xfrm>
                <a:off x="2278823" y="785721"/>
                <a:ext cx="95760" cy="16920"/>
              </p14:xfrm>
            </p:contentPart>
          </mc:Choice>
          <mc:Fallback>
            <p:pic>
              <p:nvPicPr>
                <p:cNvPr id="11" name="Ink 10">
                  <a:extLst>
                    <a:ext uri="{FF2B5EF4-FFF2-40B4-BE49-F238E27FC236}">
                      <a16:creationId xmlns:a16="http://schemas.microsoft.com/office/drawing/2014/main" id="{C41DD397-280C-96CE-BA4C-8CC67702FDA1}"/>
                    </a:ext>
                  </a:extLst>
                </p:cNvPr>
                <p:cNvPicPr/>
                <p:nvPr/>
              </p:nvPicPr>
              <p:blipFill>
                <a:blip r:embed="rId549"/>
                <a:stretch>
                  <a:fillRect/>
                </a:stretch>
              </p:blipFill>
              <p:spPr>
                <a:xfrm>
                  <a:off x="2269823" y="776721"/>
                  <a:ext cx="113400" cy="34560"/>
                </a:xfrm>
                <a:prstGeom prst="rect">
                  <a:avLst/>
                </a:prstGeom>
              </p:spPr>
            </p:pic>
          </mc:Fallback>
        </mc:AlternateContent>
        <mc:AlternateContent xmlns:mc="http://schemas.openxmlformats.org/markup-compatibility/2006">
          <mc:Choice xmlns:p14="http://schemas.microsoft.com/office/powerpoint/2010/main" Requires="p14">
            <p:contentPart p14:bwMode="auto" r:id="rId550">
              <p14:nvContentPartPr>
                <p14:cNvPr id="12" name="Ink 11">
                  <a:extLst>
                    <a:ext uri="{FF2B5EF4-FFF2-40B4-BE49-F238E27FC236}">
                      <a16:creationId xmlns:a16="http://schemas.microsoft.com/office/drawing/2014/main" id="{EE8FE3EE-1993-3BD2-01B8-3F76CDECC74A}"/>
                    </a:ext>
                  </a:extLst>
                </p14:cNvPr>
                <p14:cNvContentPartPr/>
                <p14:nvPr/>
              </p14:nvContentPartPr>
              <p14:xfrm>
                <a:off x="2284583" y="871041"/>
                <a:ext cx="78480" cy="33840"/>
              </p14:xfrm>
            </p:contentPart>
          </mc:Choice>
          <mc:Fallback>
            <p:pic>
              <p:nvPicPr>
                <p:cNvPr id="12" name="Ink 11">
                  <a:extLst>
                    <a:ext uri="{FF2B5EF4-FFF2-40B4-BE49-F238E27FC236}">
                      <a16:creationId xmlns:a16="http://schemas.microsoft.com/office/drawing/2014/main" id="{EE8FE3EE-1993-3BD2-01B8-3F76CDECC74A}"/>
                    </a:ext>
                  </a:extLst>
                </p:cNvPr>
                <p:cNvPicPr/>
                <p:nvPr/>
              </p:nvPicPr>
              <p:blipFill>
                <a:blip r:embed="rId551"/>
                <a:stretch>
                  <a:fillRect/>
                </a:stretch>
              </p:blipFill>
              <p:spPr>
                <a:xfrm>
                  <a:off x="2275583" y="862401"/>
                  <a:ext cx="96120" cy="51480"/>
                </a:xfrm>
                <a:prstGeom prst="rect">
                  <a:avLst/>
                </a:prstGeom>
              </p:spPr>
            </p:pic>
          </mc:Fallback>
        </mc:AlternateContent>
        <mc:AlternateContent xmlns:mc="http://schemas.openxmlformats.org/markup-compatibility/2006">
          <mc:Choice xmlns:p14="http://schemas.microsoft.com/office/powerpoint/2010/main" Requires="p14">
            <p:contentPart p14:bwMode="auto" r:id="rId552">
              <p14:nvContentPartPr>
                <p14:cNvPr id="14" name="Ink 13">
                  <a:extLst>
                    <a:ext uri="{FF2B5EF4-FFF2-40B4-BE49-F238E27FC236}">
                      <a16:creationId xmlns:a16="http://schemas.microsoft.com/office/drawing/2014/main" id="{8E41F184-7B21-4E1F-51F5-35F807BB45BF}"/>
                    </a:ext>
                  </a:extLst>
                </p14:cNvPr>
                <p14:cNvContentPartPr/>
                <p14:nvPr/>
              </p14:nvContentPartPr>
              <p14:xfrm>
                <a:off x="2576183" y="554961"/>
                <a:ext cx="215280" cy="504360"/>
              </p14:xfrm>
            </p:contentPart>
          </mc:Choice>
          <mc:Fallback>
            <p:pic>
              <p:nvPicPr>
                <p:cNvPr id="14" name="Ink 13">
                  <a:extLst>
                    <a:ext uri="{FF2B5EF4-FFF2-40B4-BE49-F238E27FC236}">
                      <a16:creationId xmlns:a16="http://schemas.microsoft.com/office/drawing/2014/main" id="{8E41F184-7B21-4E1F-51F5-35F807BB45BF}"/>
                    </a:ext>
                  </a:extLst>
                </p:cNvPr>
                <p:cNvPicPr/>
                <p:nvPr/>
              </p:nvPicPr>
              <p:blipFill>
                <a:blip r:embed="rId553"/>
                <a:stretch>
                  <a:fillRect/>
                </a:stretch>
              </p:blipFill>
              <p:spPr>
                <a:xfrm>
                  <a:off x="2567543" y="545961"/>
                  <a:ext cx="232920" cy="522000"/>
                </a:xfrm>
                <a:prstGeom prst="rect">
                  <a:avLst/>
                </a:prstGeom>
              </p:spPr>
            </p:pic>
          </mc:Fallback>
        </mc:AlternateContent>
        <mc:AlternateContent xmlns:mc="http://schemas.openxmlformats.org/markup-compatibility/2006">
          <mc:Choice xmlns:p14="http://schemas.microsoft.com/office/powerpoint/2010/main" Requires="p14">
            <p:contentPart p14:bwMode="auto" r:id="rId554">
              <p14:nvContentPartPr>
                <p14:cNvPr id="15" name="Ink 14">
                  <a:extLst>
                    <a:ext uri="{FF2B5EF4-FFF2-40B4-BE49-F238E27FC236}">
                      <a16:creationId xmlns:a16="http://schemas.microsoft.com/office/drawing/2014/main" id="{C575C800-2747-23D3-2618-A7D56D1E438E}"/>
                    </a:ext>
                  </a:extLst>
                </p14:cNvPr>
                <p14:cNvContentPartPr/>
                <p14:nvPr/>
              </p14:nvContentPartPr>
              <p14:xfrm>
                <a:off x="3027263" y="709401"/>
                <a:ext cx="215640" cy="187560"/>
              </p14:xfrm>
            </p:contentPart>
          </mc:Choice>
          <mc:Fallback>
            <p:pic>
              <p:nvPicPr>
                <p:cNvPr id="15" name="Ink 14">
                  <a:extLst>
                    <a:ext uri="{FF2B5EF4-FFF2-40B4-BE49-F238E27FC236}">
                      <a16:creationId xmlns:a16="http://schemas.microsoft.com/office/drawing/2014/main" id="{C575C800-2747-23D3-2618-A7D56D1E438E}"/>
                    </a:ext>
                  </a:extLst>
                </p:cNvPr>
                <p:cNvPicPr/>
                <p:nvPr/>
              </p:nvPicPr>
              <p:blipFill>
                <a:blip r:embed="rId555"/>
                <a:stretch>
                  <a:fillRect/>
                </a:stretch>
              </p:blipFill>
              <p:spPr>
                <a:xfrm>
                  <a:off x="3018623" y="700761"/>
                  <a:ext cx="233280" cy="205200"/>
                </a:xfrm>
                <a:prstGeom prst="rect">
                  <a:avLst/>
                </a:prstGeom>
              </p:spPr>
            </p:pic>
          </mc:Fallback>
        </mc:AlternateContent>
        <mc:AlternateContent xmlns:mc="http://schemas.openxmlformats.org/markup-compatibility/2006">
          <mc:Choice xmlns:p14="http://schemas.microsoft.com/office/powerpoint/2010/main" Requires="p14">
            <p:contentPart p14:bwMode="auto" r:id="rId556">
              <p14:nvContentPartPr>
                <p14:cNvPr id="16" name="Ink 15">
                  <a:extLst>
                    <a:ext uri="{FF2B5EF4-FFF2-40B4-BE49-F238E27FC236}">
                      <a16:creationId xmlns:a16="http://schemas.microsoft.com/office/drawing/2014/main" id="{16BFD530-5C8A-65B4-3CD5-B9C4A6F424C9}"/>
                    </a:ext>
                  </a:extLst>
                </p14:cNvPr>
                <p14:cNvContentPartPr/>
                <p14:nvPr/>
              </p14:nvContentPartPr>
              <p14:xfrm>
                <a:off x="3293303" y="696441"/>
                <a:ext cx="254160" cy="168840"/>
              </p14:xfrm>
            </p:contentPart>
          </mc:Choice>
          <mc:Fallback>
            <p:pic>
              <p:nvPicPr>
                <p:cNvPr id="16" name="Ink 15">
                  <a:extLst>
                    <a:ext uri="{FF2B5EF4-FFF2-40B4-BE49-F238E27FC236}">
                      <a16:creationId xmlns:a16="http://schemas.microsoft.com/office/drawing/2014/main" id="{16BFD530-5C8A-65B4-3CD5-B9C4A6F424C9}"/>
                    </a:ext>
                  </a:extLst>
                </p:cNvPr>
                <p:cNvPicPr/>
                <p:nvPr/>
              </p:nvPicPr>
              <p:blipFill>
                <a:blip r:embed="rId557"/>
                <a:stretch>
                  <a:fillRect/>
                </a:stretch>
              </p:blipFill>
              <p:spPr>
                <a:xfrm>
                  <a:off x="3284303" y="687441"/>
                  <a:ext cx="271800" cy="186480"/>
                </a:xfrm>
                <a:prstGeom prst="rect">
                  <a:avLst/>
                </a:prstGeom>
              </p:spPr>
            </p:pic>
          </mc:Fallback>
        </mc:AlternateContent>
        <mc:AlternateContent xmlns:mc="http://schemas.openxmlformats.org/markup-compatibility/2006">
          <mc:Choice xmlns:p14="http://schemas.microsoft.com/office/powerpoint/2010/main" Requires="p14">
            <p:contentPart p14:bwMode="auto" r:id="rId558">
              <p14:nvContentPartPr>
                <p14:cNvPr id="17" name="Ink 16">
                  <a:extLst>
                    <a:ext uri="{FF2B5EF4-FFF2-40B4-BE49-F238E27FC236}">
                      <a16:creationId xmlns:a16="http://schemas.microsoft.com/office/drawing/2014/main" id="{2C1ECC51-BECF-7A1B-6285-6D527AA49D5A}"/>
                    </a:ext>
                  </a:extLst>
                </p14:cNvPr>
                <p14:cNvContentPartPr/>
                <p14:nvPr/>
              </p14:nvContentPartPr>
              <p14:xfrm>
                <a:off x="3866783" y="698241"/>
                <a:ext cx="98640" cy="185040"/>
              </p14:xfrm>
            </p:contentPart>
          </mc:Choice>
          <mc:Fallback>
            <p:pic>
              <p:nvPicPr>
                <p:cNvPr id="17" name="Ink 16">
                  <a:extLst>
                    <a:ext uri="{FF2B5EF4-FFF2-40B4-BE49-F238E27FC236}">
                      <a16:creationId xmlns:a16="http://schemas.microsoft.com/office/drawing/2014/main" id="{2C1ECC51-BECF-7A1B-6285-6D527AA49D5A}"/>
                    </a:ext>
                  </a:extLst>
                </p:cNvPr>
                <p:cNvPicPr/>
                <p:nvPr/>
              </p:nvPicPr>
              <p:blipFill>
                <a:blip r:embed="rId559"/>
                <a:stretch>
                  <a:fillRect/>
                </a:stretch>
              </p:blipFill>
              <p:spPr>
                <a:xfrm>
                  <a:off x="3858143" y="689601"/>
                  <a:ext cx="116280" cy="202680"/>
                </a:xfrm>
                <a:prstGeom prst="rect">
                  <a:avLst/>
                </a:prstGeom>
              </p:spPr>
            </p:pic>
          </mc:Fallback>
        </mc:AlternateContent>
        <mc:AlternateContent xmlns:mc="http://schemas.openxmlformats.org/markup-compatibility/2006">
          <mc:Choice xmlns:p14="http://schemas.microsoft.com/office/powerpoint/2010/main" Requires="p14">
            <p:contentPart p14:bwMode="auto" r:id="rId560">
              <p14:nvContentPartPr>
                <p14:cNvPr id="18" name="Ink 17">
                  <a:extLst>
                    <a:ext uri="{FF2B5EF4-FFF2-40B4-BE49-F238E27FC236}">
                      <a16:creationId xmlns:a16="http://schemas.microsoft.com/office/drawing/2014/main" id="{83DD9E0C-258F-0855-B012-FBEAA832D231}"/>
                    </a:ext>
                  </a:extLst>
                </p14:cNvPr>
                <p14:cNvContentPartPr/>
                <p14:nvPr/>
              </p14:nvContentPartPr>
              <p14:xfrm>
                <a:off x="4014743" y="701841"/>
                <a:ext cx="118080" cy="150840"/>
              </p14:xfrm>
            </p:contentPart>
          </mc:Choice>
          <mc:Fallback>
            <p:pic>
              <p:nvPicPr>
                <p:cNvPr id="18" name="Ink 17">
                  <a:extLst>
                    <a:ext uri="{FF2B5EF4-FFF2-40B4-BE49-F238E27FC236}">
                      <a16:creationId xmlns:a16="http://schemas.microsoft.com/office/drawing/2014/main" id="{83DD9E0C-258F-0855-B012-FBEAA832D231}"/>
                    </a:ext>
                  </a:extLst>
                </p:cNvPr>
                <p:cNvPicPr/>
                <p:nvPr/>
              </p:nvPicPr>
              <p:blipFill>
                <a:blip r:embed="rId561"/>
                <a:stretch>
                  <a:fillRect/>
                </a:stretch>
              </p:blipFill>
              <p:spPr>
                <a:xfrm>
                  <a:off x="4005743" y="693201"/>
                  <a:ext cx="135720" cy="168480"/>
                </a:xfrm>
                <a:prstGeom prst="rect">
                  <a:avLst/>
                </a:prstGeom>
              </p:spPr>
            </p:pic>
          </mc:Fallback>
        </mc:AlternateContent>
        <mc:AlternateContent xmlns:mc="http://schemas.openxmlformats.org/markup-compatibility/2006">
          <mc:Choice xmlns:p14="http://schemas.microsoft.com/office/powerpoint/2010/main" Requires="p14">
            <p:contentPart p14:bwMode="auto" r:id="rId562">
              <p14:nvContentPartPr>
                <p14:cNvPr id="19" name="Ink 18">
                  <a:extLst>
                    <a:ext uri="{FF2B5EF4-FFF2-40B4-BE49-F238E27FC236}">
                      <a16:creationId xmlns:a16="http://schemas.microsoft.com/office/drawing/2014/main" id="{F88A78D2-8F62-5450-12B3-D135CEC41C87}"/>
                    </a:ext>
                  </a:extLst>
                </p14:cNvPr>
                <p14:cNvContentPartPr/>
                <p14:nvPr/>
              </p14:nvContentPartPr>
              <p14:xfrm>
                <a:off x="4203743" y="614001"/>
                <a:ext cx="10440" cy="245520"/>
              </p14:xfrm>
            </p:contentPart>
          </mc:Choice>
          <mc:Fallback>
            <p:pic>
              <p:nvPicPr>
                <p:cNvPr id="19" name="Ink 18">
                  <a:extLst>
                    <a:ext uri="{FF2B5EF4-FFF2-40B4-BE49-F238E27FC236}">
                      <a16:creationId xmlns:a16="http://schemas.microsoft.com/office/drawing/2014/main" id="{F88A78D2-8F62-5450-12B3-D135CEC41C87}"/>
                    </a:ext>
                  </a:extLst>
                </p:cNvPr>
                <p:cNvPicPr/>
                <p:nvPr/>
              </p:nvPicPr>
              <p:blipFill>
                <a:blip r:embed="rId563"/>
                <a:stretch>
                  <a:fillRect/>
                </a:stretch>
              </p:blipFill>
              <p:spPr>
                <a:xfrm>
                  <a:off x="4194743" y="605361"/>
                  <a:ext cx="28080" cy="263160"/>
                </a:xfrm>
                <a:prstGeom prst="rect">
                  <a:avLst/>
                </a:prstGeom>
              </p:spPr>
            </p:pic>
          </mc:Fallback>
        </mc:AlternateContent>
        <mc:AlternateContent xmlns:mc="http://schemas.openxmlformats.org/markup-compatibility/2006">
          <mc:Choice xmlns:p14="http://schemas.microsoft.com/office/powerpoint/2010/main" Requires="p14">
            <p:contentPart p14:bwMode="auto" r:id="rId564">
              <p14:nvContentPartPr>
                <p14:cNvPr id="20" name="Ink 19">
                  <a:extLst>
                    <a:ext uri="{FF2B5EF4-FFF2-40B4-BE49-F238E27FC236}">
                      <a16:creationId xmlns:a16="http://schemas.microsoft.com/office/drawing/2014/main" id="{7BAED7A7-0063-D64A-F240-E2B325621822}"/>
                    </a:ext>
                  </a:extLst>
                </p14:cNvPr>
                <p14:cNvContentPartPr/>
                <p14:nvPr/>
              </p14:nvContentPartPr>
              <p14:xfrm>
                <a:off x="4158383" y="701481"/>
                <a:ext cx="148320" cy="55800"/>
              </p14:xfrm>
            </p:contentPart>
          </mc:Choice>
          <mc:Fallback>
            <p:pic>
              <p:nvPicPr>
                <p:cNvPr id="20" name="Ink 19">
                  <a:extLst>
                    <a:ext uri="{FF2B5EF4-FFF2-40B4-BE49-F238E27FC236}">
                      <a16:creationId xmlns:a16="http://schemas.microsoft.com/office/drawing/2014/main" id="{7BAED7A7-0063-D64A-F240-E2B325621822}"/>
                    </a:ext>
                  </a:extLst>
                </p:cNvPr>
                <p:cNvPicPr/>
                <p:nvPr/>
              </p:nvPicPr>
              <p:blipFill>
                <a:blip r:embed="rId565"/>
                <a:stretch>
                  <a:fillRect/>
                </a:stretch>
              </p:blipFill>
              <p:spPr>
                <a:xfrm>
                  <a:off x="4149383" y="692841"/>
                  <a:ext cx="165960" cy="73440"/>
                </a:xfrm>
                <a:prstGeom prst="rect">
                  <a:avLst/>
                </a:prstGeom>
              </p:spPr>
            </p:pic>
          </mc:Fallback>
        </mc:AlternateContent>
        <mc:AlternateContent xmlns:mc="http://schemas.openxmlformats.org/markup-compatibility/2006">
          <mc:Choice xmlns:p14="http://schemas.microsoft.com/office/powerpoint/2010/main" Requires="p14">
            <p:contentPart p14:bwMode="auto" r:id="rId566">
              <p14:nvContentPartPr>
                <p14:cNvPr id="33" name="Ink 32">
                  <a:extLst>
                    <a:ext uri="{FF2B5EF4-FFF2-40B4-BE49-F238E27FC236}">
                      <a16:creationId xmlns:a16="http://schemas.microsoft.com/office/drawing/2014/main" id="{F48A31D8-E157-2E52-46F5-762A9BAF8CC7}"/>
                    </a:ext>
                  </a:extLst>
                </p14:cNvPr>
                <p14:cNvContentPartPr/>
                <p14:nvPr/>
              </p14:nvContentPartPr>
              <p14:xfrm>
                <a:off x="1151663" y="569001"/>
                <a:ext cx="51120" cy="120600"/>
              </p14:xfrm>
            </p:contentPart>
          </mc:Choice>
          <mc:Fallback>
            <p:pic>
              <p:nvPicPr>
                <p:cNvPr id="33" name="Ink 32">
                  <a:extLst>
                    <a:ext uri="{FF2B5EF4-FFF2-40B4-BE49-F238E27FC236}">
                      <a16:creationId xmlns:a16="http://schemas.microsoft.com/office/drawing/2014/main" id="{F48A31D8-E157-2E52-46F5-762A9BAF8CC7}"/>
                    </a:ext>
                  </a:extLst>
                </p:cNvPr>
                <p:cNvPicPr/>
                <p:nvPr/>
              </p:nvPicPr>
              <p:blipFill>
                <a:blip r:embed="rId567"/>
                <a:stretch>
                  <a:fillRect/>
                </a:stretch>
              </p:blipFill>
              <p:spPr>
                <a:xfrm>
                  <a:off x="1142663" y="560361"/>
                  <a:ext cx="68760" cy="138240"/>
                </a:xfrm>
                <a:prstGeom prst="rect">
                  <a:avLst/>
                </a:prstGeom>
              </p:spPr>
            </p:pic>
          </mc:Fallback>
        </mc:AlternateContent>
        <mc:AlternateContent xmlns:mc="http://schemas.openxmlformats.org/markup-compatibility/2006">
          <mc:Choice xmlns:p14="http://schemas.microsoft.com/office/powerpoint/2010/main" Requires="p14">
            <p:contentPart p14:bwMode="auto" r:id="rId568">
              <p14:nvContentPartPr>
                <p14:cNvPr id="34" name="Ink 33">
                  <a:extLst>
                    <a:ext uri="{FF2B5EF4-FFF2-40B4-BE49-F238E27FC236}">
                      <a16:creationId xmlns:a16="http://schemas.microsoft.com/office/drawing/2014/main" id="{CC4DB0B8-53D9-59C9-46C5-1BD6E72486C6}"/>
                    </a:ext>
                  </a:extLst>
                </p14:cNvPr>
                <p14:cNvContentPartPr/>
                <p14:nvPr/>
              </p14:nvContentPartPr>
              <p14:xfrm>
                <a:off x="1167503" y="454881"/>
                <a:ext cx="8280" cy="9000"/>
              </p14:xfrm>
            </p:contentPart>
          </mc:Choice>
          <mc:Fallback>
            <p:pic>
              <p:nvPicPr>
                <p:cNvPr id="34" name="Ink 33">
                  <a:extLst>
                    <a:ext uri="{FF2B5EF4-FFF2-40B4-BE49-F238E27FC236}">
                      <a16:creationId xmlns:a16="http://schemas.microsoft.com/office/drawing/2014/main" id="{CC4DB0B8-53D9-59C9-46C5-1BD6E72486C6}"/>
                    </a:ext>
                  </a:extLst>
                </p:cNvPr>
                <p:cNvPicPr/>
                <p:nvPr/>
              </p:nvPicPr>
              <p:blipFill>
                <a:blip r:embed="rId569"/>
                <a:stretch>
                  <a:fillRect/>
                </a:stretch>
              </p:blipFill>
              <p:spPr>
                <a:xfrm>
                  <a:off x="1158863" y="445881"/>
                  <a:ext cx="25920" cy="26640"/>
                </a:xfrm>
                <a:prstGeom prst="rect">
                  <a:avLst/>
                </a:prstGeom>
              </p:spPr>
            </p:pic>
          </mc:Fallback>
        </mc:AlternateContent>
        <mc:AlternateContent xmlns:mc="http://schemas.openxmlformats.org/markup-compatibility/2006">
          <mc:Choice xmlns:p14="http://schemas.microsoft.com/office/powerpoint/2010/main" Requires="p14">
            <p:contentPart p14:bwMode="auto" r:id="rId570">
              <p14:nvContentPartPr>
                <p14:cNvPr id="35" name="Ink 34">
                  <a:extLst>
                    <a:ext uri="{FF2B5EF4-FFF2-40B4-BE49-F238E27FC236}">
                      <a16:creationId xmlns:a16="http://schemas.microsoft.com/office/drawing/2014/main" id="{99EF99EE-9CB0-A978-9315-2CFB59E4963B}"/>
                    </a:ext>
                  </a:extLst>
                </p14:cNvPr>
                <p14:cNvContentPartPr/>
                <p14:nvPr/>
              </p14:nvContentPartPr>
              <p14:xfrm>
                <a:off x="1251743" y="537321"/>
                <a:ext cx="125280" cy="135360"/>
              </p14:xfrm>
            </p:contentPart>
          </mc:Choice>
          <mc:Fallback>
            <p:pic>
              <p:nvPicPr>
                <p:cNvPr id="35" name="Ink 34">
                  <a:extLst>
                    <a:ext uri="{FF2B5EF4-FFF2-40B4-BE49-F238E27FC236}">
                      <a16:creationId xmlns:a16="http://schemas.microsoft.com/office/drawing/2014/main" id="{99EF99EE-9CB0-A978-9315-2CFB59E4963B}"/>
                    </a:ext>
                  </a:extLst>
                </p:cNvPr>
                <p:cNvPicPr/>
                <p:nvPr/>
              </p:nvPicPr>
              <p:blipFill>
                <a:blip r:embed="rId571"/>
                <a:stretch>
                  <a:fillRect/>
                </a:stretch>
              </p:blipFill>
              <p:spPr>
                <a:xfrm>
                  <a:off x="1243103" y="528321"/>
                  <a:ext cx="142920" cy="153000"/>
                </a:xfrm>
                <a:prstGeom prst="rect">
                  <a:avLst/>
                </a:prstGeom>
              </p:spPr>
            </p:pic>
          </mc:Fallback>
        </mc:AlternateContent>
        <mc:AlternateContent xmlns:mc="http://schemas.openxmlformats.org/markup-compatibility/2006">
          <mc:Choice xmlns:p14="http://schemas.microsoft.com/office/powerpoint/2010/main" Requires="p14">
            <p:contentPart p14:bwMode="auto" r:id="rId572">
              <p14:nvContentPartPr>
                <p14:cNvPr id="36" name="Ink 35">
                  <a:extLst>
                    <a:ext uri="{FF2B5EF4-FFF2-40B4-BE49-F238E27FC236}">
                      <a16:creationId xmlns:a16="http://schemas.microsoft.com/office/drawing/2014/main" id="{D516E5B7-AC41-6273-6D10-6E40F14D6604}"/>
                    </a:ext>
                  </a:extLst>
                </p14:cNvPr>
                <p14:cNvContentPartPr/>
                <p14:nvPr/>
              </p14:nvContentPartPr>
              <p14:xfrm>
                <a:off x="1427783" y="464241"/>
                <a:ext cx="91800" cy="226080"/>
              </p14:xfrm>
            </p:contentPart>
          </mc:Choice>
          <mc:Fallback>
            <p:pic>
              <p:nvPicPr>
                <p:cNvPr id="36" name="Ink 35">
                  <a:extLst>
                    <a:ext uri="{FF2B5EF4-FFF2-40B4-BE49-F238E27FC236}">
                      <a16:creationId xmlns:a16="http://schemas.microsoft.com/office/drawing/2014/main" id="{D516E5B7-AC41-6273-6D10-6E40F14D6604}"/>
                    </a:ext>
                  </a:extLst>
                </p:cNvPr>
                <p:cNvPicPr/>
                <p:nvPr/>
              </p:nvPicPr>
              <p:blipFill>
                <a:blip r:embed="rId573"/>
                <a:stretch>
                  <a:fillRect/>
                </a:stretch>
              </p:blipFill>
              <p:spPr>
                <a:xfrm>
                  <a:off x="1419143" y="455241"/>
                  <a:ext cx="109440" cy="243720"/>
                </a:xfrm>
                <a:prstGeom prst="rect">
                  <a:avLst/>
                </a:prstGeom>
              </p:spPr>
            </p:pic>
          </mc:Fallback>
        </mc:AlternateContent>
        <mc:AlternateContent xmlns:mc="http://schemas.openxmlformats.org/markup-compatibility/2006">
          <mc:Choice xmlns:p14="http://schemas.microsoft.com/office/powerpoint/2010/main" Requires="p14">
            <p:contentPart p14:bwMode="auto" r:id="rId574">
              <p14:nvContentPartPr>
                <p14:cNvPr id="47" name="Ink 46">
                  <a:extLst>
                    <a:ext uri="{FF2B5EF4-FFF2-40B4-BE49-F238E27FC236}">
                      <a16:creationId xmlns:a16="http://schemas.microsoft.com/office/drawing/2014/main" id="{D1CFF02E-4FEC-8F81-FB58-75A4234726FF}"/>
                    </a:ext>
                  </a:extLst>
                </p14:cNvPr>
                <p14:cNvContentPartPr/>
                <p14:nvPr/>
              </p14:nvContentPartPr>
              <p14:xfrm>
                <a:off x="1318343" y="1353801"/>
                <a:ext cx="286560" cy="201960"/>
              </p14:xfrm>
            </p:contentPart>
          </mc:Choice>
          <mc:Fallback>
            <p:pic>
              <p:nvPicPr>
                <p:cNvPr id="47" name="Ink 46">
                  <a:extLst>
                    <a:ext uri="{FF2B5EF4-FFF2-40B4-BE49-F238E27FC236}">
                      <a16:creationId xmlns:a16="http://schemas.microsoft.com/office/drawing/2014/main" id="{D1CFF02E-4FEC-8F81-FB58-75A4234726FF}"/>
                    </a:ext>
                  </a:extLst>
                </p:cNvPr>
                <p:cNvPicPr/>
                <p:nvPr/>
              </p:nvPicPr>
              <p:blipFill>
                <a:blip r:embed="rId575"/>
                <a:stretch>
                  <a:fillRect/>
                </a:stretch>
              </p:blipFill>
              <p:spPr>
                <a:xfrm>
                  <a:off x="1309703" y="1345161"/>
                  <a:ext cx="304200" cy="219600"/>
                </a:xfrm>
                <a:prstGeom prst="rect">
                  <a:avLst/>
                </a:prstGeom>
              </p:spPr>
            </p:pic>
          </mc:Fallback>
        </mc:AlternateContent>
        <mc:AlternateContent xmlns:mc="http://schemas.openxmlformats.org/markup-compatibility/2006">
          <mc:Choice xmlns:p14="http://schemas.microsoft.com/office/powerpoint/2010/main" Requires="p14">
            <p:contentPart p14:bwMode="auto" r:id="rId576">
              <p14:nvContentPartPr>
                <p14:cNvPr id="48" name="Ink 47">
                  <a:extLst>
                    <a:ext uri="{FF2B5EF4-FFF2-40B4-BE49-F238E27FC236}">
                      <a16:creationId xmlns:a16="http://schemas.microsoft.com/office/drawing/2014/main" id="{38FADCDD-6CDD-F952-FD10-96481039D457}"/>
                    </a:ext>
                  </a:extLst>
                </p14:cNvPr>
                <p14:cNvContentPartPr/>
                <p14:nvPr/>
              </p14:nvContentPartPr>
              <p14:xfrm>
                <a:off x="1666463" y="1329681"/>
                <a:ext cx="97920" cy="172440"/>
              </p14:xfrm>
            </p:contentPart>
          </mc:Choice>
          <mc:Fallback>
            <p:pic>
              <p:nvPicPr>
                <p:cNvPr id="48" name="Ink 47">
                  <a:extLst>
                    <a:ext uri="{FF2B5EF4-FFF2-40B4-BE49-F238E27FC236}">
                      <a16:creationId xmlns:a16="http://schemas.microsoft.com/office/drawing/2014/main" id="{38FADCDD-6CDD-F952-FD10-96481039D457}"/>
                    </a:ext>
                  </a:extLst>
                </p:cNvPr>
                <p:cNvPicPr/>
                <p:nvPr/>
              </p:nvPicPr>
              <p:blipFill>
                <a:blip r:embed="rId577"/>
                <a:stretch>
                  <a:fillRect/>
                </a:stretch>
              </p:blipFill>
              <p:spPr>
                <a:xfrm>
                  <a:off x="1657823" y="1321041"/>
                  <a:ext cx="115560" cy="190080"/>
                </a:xfrm>
                <a:prstGeom prst="rect">
                  <a:avLst/>
                </a:prstGeom>
              </p:spPr>
            </p:pic>
          </mc:Fallback>
        </mc:AlternateContent>
        <mc:AlternateContent xmlns:mc="http://schemas.openxmlformats.org/markup-compatibility/2006">
          <mc:Choice xmlns:p14="http://schemas.microsoft.com/office/powerpoint/2010/main" Requires="p14">
            <p:contentPart p14:bwMode="auto" r:id="rId578">
              <p14:nvContentPartPr>
                <p14:cNvPr id="49" name="Ink 48">
                  <a:extLst>
                    <a:ext uri="{FF2B5EF4-FFF2-40B4-BE49-F238E27FC236}">
                      <a16:creationId xmlns:a16="http://schemas.microsoft.com/office/drawing/2014/main" id="{57895F4A-341F-93CC-D08D-F7A1D1C17E9A}"/>
                    </a:ext>
                  </a:extLst>
                </p14:cNvPr>
                <p14:cNvContentPartPr/>
                <p14:nvPr/>
              </p14:nvContentPartPr>
              <p14:xfrm>
                <a:off x="1835303" y="1374321"/>
                <a:ext cx="3240" cy="1440"/>
              </p14:xfrm>
            </p:contentPart>
          </mc:Choice>
          <mc:Fallback>
            <p:pic>
              <p:nvPicPr>
                <p:cNvPr id="49" name="Ink 48">
                  <a:extLst>
                    <a:ext uri="{FF2B5EF4-FFF2-40B4-BE49-F238E27FC236}">
                      <a16:creationId xmlns:a16="http://schemas.microsoft.com/office/drawing/2014/main" id="{57895F4A-341F-93CC-D08D-F7A1D1C17E9A}"/>
                    </a:ext>
                  </a:extLst>
                </p:cNvPr>
                <p:cNvPicPr/>
                <p:nvPr/>
              </p:nvPicPr>
              <p:blipFill>
                <a:blip r:embed="rId579"/>
                <a:stretch>
                  <a:fillRect/>
                </a:stretch>
              </p:blipFill>
              <p:spPr>
                <a:xfrm>
                  <a:off x="1826663" y="1365321"/>
                  <a:ext cx="20880" cy="19080"/>
                </a:xfrm>
                <a:prstGeom prst="rect">
                  <a:avLst/>
                </a:prstGeom>
              </p:spPr>
            </p:pic>
          </mc:Fallback>
        </mc:AlternateContent>
        <mc:AlternateContent xmlns:mc="http://schemas.openxmlformats.org/markup-compatibility/2006">
          <mc:Choice xmlns:p14="http://schemas.microsoft.com/office/powerpoint/2010/main" Requires="p14">
            <p:contentPart p14:bwMode="auto" r:id="rId580">
              <p14:nvContentPartPr>
                <p14:cNvPr id="50" name="Ink 49">
                  <a:extLst>
                    <a:ext uri="{FF2B5EF4-FFF2-40B4-BE49-F238E27FC236}">
                      <a16:creationId xmlns:a16="http://schemas.microsoft.com/office/drawing/2014/main" id="{A77E4F8D-A040-5A96-EEF0-070B40B0539F}"/>
                    </a:ext>
                  </a:extLst>
                </p14:cNvPr>
                <p14:cNvContentPartPr/>
                <p14:nvPr/>
              </p14:nvContentPartPr>
              <p14:xfrm>
                <a:off x="1799303" y="1320321"/>
                <a:ext cx="113040" cy="260280"/>
              </p14:xfrm>
            </p:contentPart>
          </mc:Choice>
          <mc:Fallback>
            <p:pic>
              <p:nvPicPr>
                <p:cNvPr id="50" name="Ink 49">
                  <a:extLst>
                    <a:ext uri="{FF2B5EF4-FFF2-40B4-BE49-F238E27FC236}">
                      <a16:creationId xmlns:a16="http://schemas.microsoft.com/office/drawing/2014/main" id="{A77E4F8D-A040-5A96-EEF0-070B40B0539F}"/>
                    </a:ext>
                  </a:extLst>
                </p:cNvPr>
                <p:cNvPicPr/>
                <p:nvPr/>
              </p:nvPicPr>
              <p:blipFill>
                <a:blip r:embed="rId581"/>
                <a:stretch>
                  <a:fillRect/>
                </a:stretch>
              </p:blipFill>
              <p:spPr>
                <a:xfrm>
                  <a:off x="1790303" y="1311681"/>
                  <a:ext cx="130680" cy="277920"/>
                </a:xfrm>
                <a:prstGeom prst="rect">
                  <a:avLst/>
                </a:prstGeom>
              </p:spPr>
            </p:pic>
          </mc:Fallback>
        </mc:AlternateContent>
        <mc:AlternateContent xmlns:mc="http://schemas.openxmlformats.org/markup-compatibility/2006">
          <mc:Choice xmlns:p14="http://schemas.microsoft.com/office/powerpoint/2010/main" Requires="p14">
            <p:contentPart p14:bwMode="auto" r:id="rId582">
              <p14:nvContentPartPr>
                <p14:cNvPr id="51" name="Ink 50">
                  <a:extLst>
                    <a:ext uri="{FF2B5EF4-FFF2-40B4-BE49-F238E27FC236}">
                      <a16:creationId xmlns:a16="http://schemas.microsoft.com/office/drawing/2014/main" id="{20B8594A-21F9-C080-D992-53AC64DDBABB}"/>
                    </a:ext>
                  </a:extLst>
                </p14:cNvPr>
                <p14:cNvContentPartPr/>
                <p14:nvPr/>
              </p14:nvContentPartPr>
              <p14:xfrm>
                <a:off x="1918103" y="1271001"/>
                <a:ext cx="110160" cy="186120"/>
              </p14:xfrm>
            </p:contentPart>
          </mc:Choice>
          <mc:Fallback>
            <p:pic>
              <p:nvPicPr>
                <p:cNvPr id="51" name="Ink 50">
                  <a:extLst>
                    <a:ext uri="{FF2B5EF4-FFF2-40B4-BE49-F238E27FC236}">
                      <a16:creationId xmlns:a16="http://schemas.microsoft.com/office/drawing/2014/main" id="{20B8594A-21F9-C080-D992-53AC64DDBABB}"/>
                    </a:ext>
                  </a:extLst>
                </p:cNvPr>
                <p:cNvPicPr/>
                <p:nvPr/>
              </p:nvPicPr>
              <p:blipFill>
                <a:blip r:embed="rId583"/>
                <a:stretch>
                  <a:fillRect/>
                </a:stretch>
              </p:blipFill>
              <p:spPr>
                <a:xfrm>
                  <a:off x="1909463" y="1262001"/>
                  <a:ext cx="127800" cy="203760"/>
                </a:xfrm>
                <a:prstGeom prst="rect">
                  <a:avLst/>
                </a:prstGeom>
              </p:spPr>
            </p:pic>
          </mc:Fallback>
        </mc:AlternateContent>
        <mc:AlternateContent xmlns:mc="http://schemas.openxmlformats.org/markup-compatibility/2006">
          <mc:Choice xmlns:p14="http://schemas.microsoft.com/office/powerpoint/2010/main" Requires="p14">
            <p:contentPart p14:bwMode="auto" r:id="rId584">
              <p14:nvContentPartPr>
                <p14:cNvPr id="52" name="Ink 51">
                  <a:extLst>
                    <a:ext uri="{FF2B5EF4-FFF2-40B4-BE49-F238E27FC236}">
                      <a16:creationId xmlns:a16="http://schemas.microsoft.com/office/drawing/2014/main" id="{10F401A3-FB77-49A0-6D59-694B1A889915}"/>
                    </a:ext>
                  </a:extLst>
                </p14:cNvPr>
                <p14:cNvContentPartPr/>
                <p14:nvPr/>
              </p14:nvContentPartPr>
              <p14:xfrm>
                <a:off x="2083703" y="1296561"/>
                <a:ext cx="29160" cy="167040"/>
              </p14:xfrm>
            </p:contentPart>
          </mc:Choice>
          <mc:Fallback>
            <p:pic>
              <p:nvPicPr>
                <p:cNvPr id="52" name="Ink 51">
                  <a:extLst>
                    <a:ext uri="{FF2B5EF4-FFF2-40B4-BE49-F238E27FC236}">
                      <a16:creationId xmlns:a16="http://schemas.microsoft.com/office/drawing/2014/main" id="{10F401A3-FB77-49A0-6D59-694B1A889915}"/>
                    </a:ext>
                  </a:extLst>
                </p:cNvPr>
                <p:cNvPicPr/>
                <p:nvPr/>
              </p:nvPicPr>
              <p:blipFill>
                <a:blip r:embed="rId585"/>
                <a:stretch>
                  <a:fillRect/>
                </a:stretch>
              </p:blipFill>
              <p:spPr>
                <a:xfrm>
                  <a:off x="2075063" y="1287561"/>
                  <a:ext cx="46800" cy="184680"/>
                </a:xfrm>
                <a:prstGeom prst="rect">
                  <a:avLst/>
                </a:prstGeom>
              </p:spPr>
            </p:pic>
          </mc:Fallback>
        </mc:AlternateContent>
        <mc:AlternateContent xmlns:mc="http://schemas.openxmlformats.org/markup-compatibility/2006">
          <mc:Choice xmlns:p14="http://schemas.microsoft.com/office/powerpoint/2010/main" Requires="p14">
            <p:contentPart p14:bwMode="auto" r:id="rId586">
              <p14:nvContentPartPr>
                <p14:cNvPr id="53" name="Ink 52">
                  <a:extLst>
                    <a:ext uri="{FF2B5EF4-FFF2-40B4-BE49-F238E27FC236}">
                      <a16:creationId xmlns:a16="http://schemas.microsoft.com/office/drawing/2014/main" id="{351343BD-FDAD-75FD-6941-F08D01DC9E6D}"/>
                    </a:ext>
                  </a:extLst>
                </p14:cNvPr>
                <p14:cNvContentPartPr/>
                <p14:nvPr/>
              </p14:nvContentPartPr>
              <p14:xfrm>
                <a:off x="2223383" y="1286481"/>
                <a:ext cx="77040" cy="119880"/>
              </p14:xfrm>
            </p:contentPart>
          </mc:Choice>
          <mc:Fallback>
            <p:pic>
              <p:nvPicPr>
                <p:cNvPr id="53" name="Ink 52">
                  <a:extLst>
                    <a:ext uri="{FF2B5EF4-FFF2-40B4-BE49-F238E27FC236}">
                      <a16:creationId xmlns:a16="http://schemas.microsoft.com/office/drawing/2014/main" id="{351343BD-FDAD-75FD-6941-F08D01DC9E6D}"/>
                    </a:ext>
                  </a:extLst>
                </p:cNvPr>
                <p:cNvPicPr/>
                <p:nvPr/>
              </p:nvPicPr>
              <p:blipFill>
                <a:blip r:embed="rId587"/>
                <a:stretch>
                  <a:fillRect/>
                </a:stretch>
              </p:blipFill>
              <p:spPr>
                <a:xfrm>
                  <a:off x="2214383" y="1277481"/>
                  <a:ext cx="94680" cy="137520"/>
                </a:xfrm>
                <a:prstGeom prst="rect">
                  <a:avLst/>
                </a:prstGeom>
              </p:spPr>
            </p:pic>
          </mc:Fallback>
        </mc:AlternateContent>
        <mc:AlternateContent xmlns:mc="http://schemas.openxmlformats.org/markup-compatibility/2006">
          <mc:Choice xmlns:p14="http://schemas.microsoft.com/office/powerpoint/2010/main" Requires="p14">
            <p:contentPart p14:bwMode="auto" r:id="rId588">
              <p14:nvContentPartPr>
                <p14:cNvPr id="307" name="Ink 306">
                  <a:extLst>
                    <a:ext uri="{FF2B5EF4-FFF2-40B4-BE49-F238E27FC236}">
                      <a16:creationId xmlns:a16="http://schemas.microsoft.com/office/drawing/2014/main" id="{57E99B93-63C8-BE4B-AB1C-B8E6B1FAF523}"/>
                    </a:ext>
                  </a:extLst>
                </p14:cNvPr>
                <p14:cNvContentPartPr/>
                <p14:nvPr/>
              </p14:nvContentPartPr>
              <p14:xfrm>
                <a:off x="2598863" y="254001"/>
                <a:ext cx="36000" cy="225720"/>
              </p14:xfrm>
            </p:contentPart>
          </mc:Choice>
          <mc:Fallback>
            <p:pic>
              <p:nvPicPr>
                <p:cNvPr id="307" name="Ink 306">
                  <a:extLst>
                    <a:ext uri="{FF2B5EF4-FFF2-40B4-BE49-F238E27FC236}">
                      <a16:creationId xmlns:a16="http://schemas.microsoft.com/office/drawing/2014/main" id="{57E99B93-63C8-BE4B-AB1C-B8E6B1FAF523}"/>
                    </a:ext>
                  </a:extLst>
                </p:cNvPr>
                <p:cNvPicPr/>
                <p:nvPr/>
              </p:nvPicPr>
              <p:blipFill>
                <a:blip r:embed="rId589"/>
                <a:stretch>
                  <a:fillRect/>
                </a:stretch>
              </p:blipFill>
              <p:spPr>
                <a:xfrm>
                  <a:off x="2589863" y="245001"/>
                  <a:ext cx="53640" cy="243360"/>
                </a:xfrm>
                <a:prstGeom prst="rect">
                  <a:avLst/>
                </a:prstGeom>
              </p:spPr>
            </p:pic>
          </mc:Fallback>
        </mc:AlternateContent>
        <mc:AlternateContent xmlns:mc="http://schemas.openxmlformats.org/markup-compatibility/2006">
          <mc:Choice xmlns:p14="http://schemas.microsoft.com/office/powerpoint/2010/main" Requires="p14">
            <p:contentPart p14:bwMode="auto" r:id="rId590">
              <p14:nvContentPartPr>
                <p14:cNvPr id="308" name="Ink 307">
                  <a:extLst>
                    <a:ext uri="{FF2B5EF4-FFF2-40B4-BE49-F238E27FC236}">
                      <a16:creationId xmlns:a16="http://schemas.microsoft.com/office/drawing/2014/main" id="{ACBCD8C2-0028-CCA5-5263-63AE3A092144}"/>
                    </a:ext>
                  </a:extLst>
                </p14:cNvPr>
                <p14:cNvContentPartPr/>
                <p14:nvPr/>
              </p14:nvContentPartPr>
              <p14:xfrm>
                <a:off x="2594183" y="407001"/>
                <a:ext cx="105480" cy="88200"/>
              </p14:xfrm>
            </p:contentPart>
          </mc:Choice>
          <mc:Fallback>
            <p:pic>
              <p:nvPicPr>
                <p:cNvPr id="308" name="Ink 307">
                  <a:extLst>
                    <a:ext uri="{FF2B5EF4-FFF2-40B4-BE49-F238E27FC236}">
                      <a16:creationId xmlns:a16="http://schemas.microsoft.com/office/drawing/2014/main" id="{ACBCD8C2-0028-CCA5-5263-63AE3A092144}"/>
                    </a:ext>
                  </a:extLst>
                </p:cNvPr>
                <p:cNvPicPr/>
                <p:nvPr/>
              </p:nvPicPr>
              <p:blipFill>
                <a:blip r:embed="rId591"/>
                <a:stretch>
                  <a:fillRect/>
                </a:stretch>
              </p:blipFill>
              <p:spPr>
                <a:xfrm>
                  <a:off x="2585543" y="398001"/>
                  <a:ext cx="123120" cy="105840"/>
                </a:xfrm>
                <a:prstGeom prst="rect">
                  <a:avLst/>
                </a:prstGeom>
              </p:spPr>
            </p:pic>
          </mc:Fallback>
        </mc:AlternateContent>
        <mc:AlternateContent xmlns:mc="http://schemas.openxmlformats.org/markup-compatibility/2006">
          <mc:Choice xmlns:p14="http://schemas.microsoft.com/office/powerpoint/2010/main" Requires="p14">
            <p:contentPart p14:bwMode="auto" r:id="rId592">
              <p14:nvContentPartPr>
                <p14:cNvPr id="310" name="Ink 309">
                  <a:extLst>
                    <a:ext uri="{FF2B5EF4-FFF2-40B4-BE49-F238E27FC236}">
                      <a16:creationId xmlns:a16="http://schemas.microsoft.com/office/drawing/2014/main" id="{B5384675-1BA5-0C07-F34C-1AA53B7F40AE}"/>
                    </a:ext>
                  </a:extLst>
                </p14:cNvPr>
                <p14:cNvContentPartPr/>
                <p14:nvPr/>
              </p14:nvContentPartPr>
              <p14:xfrm>
                <a:off x="2408063" y="552081"/>
                <a:ext cx="160200" cy="30960"/>
              </p14:xfrm>
            </p:contentPart>
          </mc:Choice>
          <mc:Fallback>
            <p:pic>
              <p:nvPicPr>
                <p:cNvPr id="310" name="Ink 309">
                  <a:extLst>
                    <a:ext uri="{FF2B5EF4-FFF2-40B4-BE49-F238E27FC236}">
                      <a16:creationId xmlns:a16="http://schemas.microsoft.com/office/drawing/2014/main" id="{B5384675-1BA5-0C07-F34C-1AA53B7F40AE}"/>
                    </a:ext>
                  </a:extLst>
                </p:cNvPr>
                <p:cNvPicPr/>
                <p:nvPr/>
              </p:nvPicPr>
              <p:blipFill>
                <a:blip r:embed="rId593"/>
                <a:stretch>
                  <a:fillRect/>
                </a:stretch>
              </p:blipFill>
              <p:spPr>
                <a:xfrm>
                  <a:off x="2399063" y="543081"/>
                  <a:ext cx="177840" cy="48600"/>
                </a:xfrm>
                <a:prstGeom prst="rect">
                  <a:avLst/>
                </a:prstGeom>
              </p:spPr>
            </p:pic>
          </mc:Fallback>
        </mc:AlternateContent>
        <mc:AlternateContent xmlns:mc="http://schemas.openxmlformats.org/markup-compatibility/2006">
          <mc:Choice xmlns:p14="http://schemas.microsoft.com/office/powerpoint/2010/main" Requires="p14">
            <p:contentPart p14:bwMode="auto" r:id="rId594">
              <p14:nvContentPartPr>
                <p14:cNvPr id="311" name="Ink 310">
                  <a:extLst>
                    <a:ext uri="{FF2B5EF4-FFF2-40B4-BE49-F238E27FC236}">
                      <a16:creationId xmlns:a16="http://schemas.microsoft.com/office/drawing/2014/main" id="{B3929A71-0A9B-F942-3C34-C308B8AEC35B}"/>
                    </a:ext>
                  </a:extLst>
                </p14:cNvPr>
                <p14:cNvContentPartPr/>
                <p14:nvPr/>
              </p14:nvContentPartPr>
              <p14:xfrm>
                <a:off x="2371343" y="535881"/>
                <a:ext cx="88560" cy="113400"/>
              </p14:xfrm>
            </p:contentPart>
          </mc:Choice>
          <mc:Fallback>
            <p:pic>
              <p:nvPicPr>
                <p:cNvPr id="311" name="Ink 310">
                  <a:extLst>
                    <a:ext uri="{FF2B5EF4-FFF2-40B4-BE49-F238E27FC236}">
                      <a16:creationId xmlns:a16="http://schemas.microsoft.com/office/drawing/2014/main" id="{B3929A71-0A9B-F942-3C34-C308B8AEC35B}"/>
                    </a:ext>
                  </a:extLst>
                </p:cNvPr>
                <p:cNvPicPr/>
                <p:nvPr/>
              </p:nvPicPr>
              <p:blipFill>
                <a:blip r:embed="rId595"/>
                <a:stretch>
                  <a:fillRect/>
                </a:stretch>
              </p:blipFill>
              <p:spPr>
                <a:xfrm>
                  <a:off x="2362343" y="526881"/>
                  <a:ext cx="106200" cy="131040"/>
                </a:xfrm>
                <a:prstGeom prst="rect">
                  <a:avLst/>
                </a:prstGeom>
              </p:spPr>
            </p:pic>
          </mc:Fallback>
        </mc:AlternateContent>
        <mc:AlternateContent xmlns:mc="http://schemas.openxmlformats.org/markup-compatibility/2006">
          <mc:Choice xmlns:p14="http://schemas.microsoft.com/office/powerpoint/2010/main" Requires="p14">
            <p:contentPart p14:bwMode="auto" r:id="rId596">
              <p14:nvContentPartPr>
                <p14:cNvPr id="313" name="Ink 312">
                  <a:extLst>
                    <a:ext uri="{FF2B5EF4-FFF2-40B4-BE49-F238E27FC236}">
                      <a16:creationId xmlns:a16="http://schemas.microsoft.com/office/drawing/2014/main" id="{CAE894CA-FF95-069D-90A8-8859AD532E7B}"/>
                    </a:ext>
                  </a:extLst>
                </p14:cNvPr>
                <p14:cNvContentPartPr/>
                <p14:nvPr/>
              </p14:nvContentPartPr>
              <p14:xfrm>
                <a:off x="2135903" y="527601"/>
                <a:ext cx="38880" cy="36360"/>
              </p14:xfrm>
            </p:contentPart>
          </mc:Choice>
          <mc:Fallback>
            <p:pic>
              <p:nvPicPr>
                <p:cNvPr id="313" name="Ink 312">
                  <a:extLst>
                    <a:ext uri="{FF2B5EF4-FFF2-40B4-BE49-F238E27FC236}">
                      <a16:creationId xmlns:a16="http://schemas.microsoft.com/office/drawing/2014/main" id="{CAE894CA-FF95-069D-90A8-8859AD532E7B}"/>
                    </a:ext>
                  </a:extLst>
                </p:cNvPr>
                <p:cNvPicPr/>
                <p:nvPr/>
              </p:nvPicPr>
              <p:blipFill>
                <a:blip r:embed="rId597"/>
                <a:stretch>
                  <a:fillRect/>
                </a:stretch>
              </p:blipFill>
              <p:spPr>
                <a:xfrm>
                  <a:off x="2126903" y="518961"/>
                  <a:ext cx="56520" cy="54000"/>
                </a:xfrm>
                <a:prstGeom prst="rect">
                  <a:avLst/>
                </a:prstGeom>
              </p:spPr>
            </p:pic>
          </mc:Fallback>
        </mc:AlternateContent>
        <mc:AlternateContent xmlns:mc="http://schemas.openxmlformats.org/markup-compatibility/2006">
          <mc:Choice xmlns:p14="http://schemas.microsoft.com/office/powerpoint/2010/main" Requires="p14">
            <p:contentPart p14:bwMode="auto" r:id="rId598">
              <p14:nvContentPartPr>
                <p14:cNvPr id="314" name="Ink 313">
                  <a:extLst>
                    <a:ext uri="{FF2B5EF4-FFF2-40B4-BE49-F238E27FC236}">
                      <a16:creationId xmlns:a16="http://schemas.microsoft.com/office/drawing/2014/main" id="{0E3AE23C-BC06-104C-53C3-A08F88CCFCAD}"/>
                    </a:ext>
                  </a:extLst>
                </p14:cNvPr>
                <p14:cNvContentPartPr/>
                <p14:nvPr/>
              </p14:nvContentPartPr>
              <p14:xfrm>
                <a:off x="2212223" y="500601"/>
                <a:ext cx="21600" cy="39600"/>
              </p14:xfrm>
            </p:contentPart>
          </mc:Choice>
          <mc:Fallback>
            <p:pic>
              <p:nvPicPr>
                <p:cNvPr id="314" name="Ink 313">
                  <a:extLst>
                    <a:ext uri="{FF2B5EF4-FFF2-40B4-BE49-F238E27FC236}">
                      <a16:creationId xmlns:a16="http://schemas.microsoft.com/office/drawing/2014/main" id="{0E3AE23C-BC06-104C-53C3-A08F88CCFCAD}"/>
                    </a:ext>
                  </a:extLst>
                </p:cNvPr>
                <p:cNvPicPr/>
                <p:nvPr/>
              </p:nvPicPr>
              <p:blipFill>
                <a:blip r:embed="rId599"/>
                <a:stretch>
                  <a:fillRect/>
                </a:stretch>
              </p:blipFill>
              <p:spPr>
                <a:xfrm>
                  <a:off x="2203583" y="491961"/>
                  <a:ext cx="39240" cy="57240"/>
                </a:xfrm>
                <a:prstGeom prst="rect">
                  <a:avLst/>
                </a:prstGeom>
              </p:spPr>
            </p:pic>
          </mc:Fallback>
        </mc:AlternateContent>
        <mc:AlternateContent xmlns:mc="http://schemas.openxmlformats.org/markup-compatibility/2006">
          <mc:Choice xmlns:p14="http://schemas.microsoft.com/office/powerpoint/2010/main" Requires="p14">
            <p:contentPart p14:bwMode="auto" r:id="rId600">
              <p14:nvContentPartPr>
                <p14:cNvPr id="322" name="Ink 321">
                  <a:extLst>
                    <a:ext uri="{FF2B5EF4-FFF2-40B4-BE49-F238E27FC236}">
                      <a16:creationId xmlns:a16="http://schemas.microsoft.com/office/drawing/2014/main" id="{CF645FCA-0F64-9B9A-D7A6-C956945C0494}"/>
                    </a:ext>
                  </a:extLst>
                </p14:cNvPr>
                <p14:cNvContentPartPr/>
                <p14:nvPr/>
              </p14:nvContentPartPr>
              <p14:xfrm>
                <a:off x="2814503" y="501681"/>
                <a:ext cx="201960" cy="17280"/>
              </p14:xfrm>
            </p:contentPart>
          </mc:Choice>
          <mc:Fallback>
            <p:pic>
              <p:nvPicPr>
                <p:cNvPr id="322" name="Ink 321">
                  <a:extLst>
                    <a:ext uri="{FF2B5EF4-FFF2-40B4-BE49-F238E27FC236}">
                      <a16:creationId xmlns:a16="http://schemas.microsoft.com/office/drawing/2014/main" id="{CF645FCA-0F64-9B9A-D7A6-C956945C0494}"/>
                    </a:ext>
                  </a:extLst>
                </p:cNvPr>
                <p:cNvPicPr/>
                <p:nvPr/>
              </p:nvPicPr>
              <p:blipFill>
                <a:blip r:embed="rId601"/>
                <a:stretch>
                  <a:fillRect/>
                </a:stretch>
              </p:blipFill>
              <p:spPr>
                <a:xfrm>
                  <a:off x="2805863" y="492681"/>
                  <a:ext cx="219600" cy="34920"/>
                </a:xfrm>
                <a:prstGeom prst="rect">
                  <a:avLst/>
                </a:prstGeom>
              </p:spPr>
            </p:pic>
          </mc:Fallback>
        </mc:AlternateContent>
        <mc:AlternateContent xmlns:mc="http://schemas.openxmlformats.org/markup-compatibility/2006">
          <mc:Choice xmlns:p14="http://schemas.microsoft.com/office/powerpoint/2010/main" Requires="p14">
            <p:contentPart p14:bwMode="auto" r:id="rId602">
              <p14:nvContentPartPr>
                <p14:cNvPr id="323" name="Ink 322">
                  <a:extLst>
                    <a:ext uri="{FF2B5EF4-FFF2-40B4-BE49-F238E27FC236}">
                      <a16:creationId xmlns:a16="http://schemas.microsoft.com/office/drawing/2014/main" id="{B7CB3314-B8AF-62F6-6C74-CCEFAD700714}"/>
                    </a:ext>
                  </a:extLst>
                </p14:cNvPr>
                <p14:cNvContentPartPr/>
                <p14:nvPr/>
              </p14:nvContentPartPr>
              <p14:xfrm>
                <a:off x="2948783" y="455241"/>
                <a:ext cx="45720" cy="26280"/>
              </p14:xfrm>
            </p:contentPart>
          </mc:Choice>
          <mc:Fallback>
            <p:pic>
              <p:nvPicPr>
                <p:cNvPr id="323" name="Ink 322">
                  <a:extLst>
                    <a:ext uri="{FF2B5EF4-FFF2-40B4-BE49-F238E27FC236}">
                      <a16:creationId xmlns:a16="http://schemas.microsoft.com/office/drawing/2014/main" id="{B7CB3314-B8AF-62F6-6C74-CCEFAD700714}"/>
                    </a:ext>
                  </a:extLst>
                </p:cNvPr>
                <p:cNvPicPr/>
                <p:nvPr/>
              </p:nvPicPr>
              <p:blipFill>
                <a:blip r:embed="rId603"/>
                <a:stretch>
                  <a:fillRect/>
                </a:stretch>
              </p:blipFill>
              <p:spPr>
                <a:xfrm>
                  <a:off x="2939783" y="446241"/>
                  <a:ext cx="63360" cy="43920"/>
                </a:xfrm>
                <a:prstGeom prst="rect">
                  <a:avLst/>
                </a:prstGeom>
              </p:spPr>
            </p:pic>
          </mc:Fallback>
        </mc:AlternateContent>
        <mc:AlternateContent xmlns:mc="http://schemas.openxmlformats.org/markup-compatibility/2006">
          <mc:Choice xmlns:p14="http://schemas.microsoft.com/office/powerpoint/2010/main" Requires="p14">
            <p:contentPart p14:bwMode="auto" r:id="rId604">
              <p14:nvContentPartPr>
                <p14:cNvPr id="55" name="Ink 54">
                  <a:extLst>
                    <a:ext uri="{FF2B5EF4-FFF2-40B4-BE49-F238E27FC236}">
                      <a16:creationId xmlns:a16="http://schemas.microsoft.com/office/drawing/2014/main" id="{59252A01-7709-7B0A-D170-FF9D5AC1BA77}"/>
                    </a:ext>
                  </a:extLst>
                </p14:cNvPr>
                <p14:cNvContentPartPr/>
                <p14:nvPr/>
              </p14:nvContentPartPr>
              <p14:xfrm>
                <a:off x="2564663" y="1210161"/>
                <a:ext cx="210960" cy="269280"/>
              </p14:xfrm>
            </p:contentPart>
          </mc:Choice>
          <mc:Fallback>
            <p:pic>
              <p:nvPicPr>
                <p:cNvPr id="55" name="Ink 54">
                  <a:extLst>
                    <a:ext uri="{FF2B5EF4-FFF2-40B4-BE49-F238E27FC236}">
                      <a16:creationId xmlns:a16="http://schemas.microsoft.com/office/drawing/2014/main" id="{59252A01-7709-7B0A-D170-FF9D5AC1BA77}"/>
                    </a:ext>
                  </a:extLst>
                </p:cNvPr>
                <p:cNvPicPr/>
                <p:nvPr/>
              </p:nvPicPr>
              <p:blipFill>
                <a:blip r:embed="rId605"/>
                <a:stretch>
                  <a:fillRect/>
                </a:stretch>
              </p:blipFill>
              <p:spPr>
                <a:xfrm>
                  <a:off x="2555663" y="1201161"/>
                  <a:ext cx="228600" cy="286920"/>
                </a:xfrm>
                <a:prstGeom prst="rect">
                  <a:avLst/>
                </a:prstGeom>
              </p:spPr>
            </p:pic>
          </mc:Fallback>
        </mc:AlternateContent>
        <mc:AlternateContent xmlns:mc="http://schemas.openxmlformats.org/markup-compatibility/2006">
          <mc:Choice xmlns:p14="http://schemas.microsoft.com/office/powerpoint/2010/main" Requires="p14">
            <p:contentPart p14:bwMode="auto" r:id="rId606">
              <p14:nvContentPartPr>
                <p14:cNvPr id="56" name="Ink 55">
                  <a:extLst>
                    <a:ext uri="{FF2B5EF4-FFF2-40B4-BE49-F238E27FC236}">
                      <a16:creationId xmlns:a16="http://schemas.microsoft.com/office/drawing/2014/main" id="{F78CA6DE-BC89-7C52-F718-388C85D1D771}"/>
                    </a:ext>
                  </a:extLst>
                </p14:cNvPr>
                <p14:cNvContentPartPr/>
                <p14:nvPr/>
              </p14:nvContentPartPr>
              <p14:xfrm>
                <a:off x="2760863" y="1190001"/>
                <a:ext cx="57240" cy="251280"/>
              </p14:xfrm>
            </p:contentPart>
          </mc:Choice>
          <mc:Fallback>
            <p:pic>
              <p:nvPicPr>
                <p:cNvPr id="56" name="Ink 55">
                  <a:extLst>
                    <a:ext uri="{FF2B5EF4-FFF2-40B4-BE49-F238E27FC236}">
                      <a16:creationId xmlns:a16="http://schemas.microsoft.com/office/drawing/2014/main" id="{F78CA6DE-BC89-7C52-F718-388C85D1D771}"/>
                    </a:ext>
                  </a:extLst>
                </p:cNvPr>
                <p:cNvPicPr/>
                <p:nvPr/>
              </p:nvPicPr>
              <p:blipFill>
                <a:blip r:embed="rId607"/>
                <a:stretch>
                  <a:fillRect/>
                </a:stretch>
              </p:blipFill>
              <p:spPr>
                <a:xfrm>
                  <a:off x="2751863" y="1181001"/>
                  <a:ext cx="74880" cy="268920"/>
                </a:xfrm>
                <a:prstGeom prst="rect">
                  <a:avLst/>
                </a:prstGeom>
              </p:spPr>
            </p:pic>
          </mc:Fallback>
        </mc:AlternateContent>
        <mc:AlternateContent xmlns:mc="http://schemas.openxmlformats.org/markup-compatibility/2006">
          <mc:Choice xmlns:p14="http://schemas.microsoft.com/office/powerpoint/2010/main" Requires="p14">
            <p:contentPart p14:bwMode="auto" r:id="rId608">
              <p14:nvContentPartPr>
                <p14:cNvPr id="57" name="Ink 56">
                  <a:extLst>
                    <a:ext uri="{FF2B5EF4-FFF2-40B4-BE49-F238E27FC236}">
                      <a16:creationId xmlns:a16="http://schemas.microsoft.com/office/drawing/2014/main" id="{AD6FC102-9883-066A-C089-1C73A9530415}"/>
                    </a:ext>
                  </a:extLst>
                </p14:cNvPr>
                <p14:cNvContentPartPr/>
                <p14:nvPr/>
              </p14:nvContentPartPr>
              <p14:xfrm>
                <a:off x="2804063" y="1278921"/>
                <a:ext cx="261720" cy="144000"/>
              </p14:xfrm>
            </p:contentPart>
          </mc:Choice>
          <mc:Fallback>
            <p:pic>
              <p:nvPicPr>
                <p:cNvPr id="57" name="Ink 56">
                  <a:extLst>
                    <a:ext uri="{FF2B5EF4-FFF2-40B4-BE49-F238E27FC236}">
                      <a16:creationId xmlns:a16="http://schemas.microsoft.com/office/drawing/2014/main" id="{AD6FC102-9883-066A-C089-1C73A9530415}"/>
                    </a:ext>
                  </a:extLst>
                </p:cNvPr>
                <p:cNvPicPr/>
                <p:nvPr/>
              </p:nvPicPr>
              <p:blipFill>
                <a:blip r:embed="rId609"/>
                <a:stretch>
                  <a:fillRect/>
                </a:stretch>
              </p:blipFill>
              <p:spPr>
                <a:xfrm>
                  <a:off x="2795423" y="1269921"/>
                  <a:ext cx="279360" cy="161640"/>
                </a:xfrm>
                <a:prstGeom prst="rect">
                  <a:avLst/>
                </a:prstGeom>
              </p:spPr>
            </p:pic>
          </mc:Fallback>
        </mc:AlternateContent>
        <mc:AlternateContent xmlns:mc="http://schemas.openxmlformats.org/markup-compatibility/2006">
          <mc:Choice xmlns:p14="http://schemas.microsoft.com/office/powerpoint/2010/main" Requires="p14">
            <p:contentPart p14:bwMode="auto" r:id="rId610">
              <p14:nvContentPartPr>
                <p14:cNvPr id="58" name="Ink 57">
                  <a:extLst>
                    <a:ext uri="{FF2B5EF4-FFF2-40B4-BE49-F238E27FC236}">
                      <a16:creationId xmlns:a16="http://schemas.microsoft.com/office/drawing/2014/main" id="{1CD802DB-71FB-9860-8551-D259FC8DEF1A}"/>
                    </a:ext>
                  </a:extLst>
                </p14:cNvPr>
                <p14:cNvContentPartPr/>
                <p14:nvPr/>
              </p14:nvContentPartPr>
              <p14:xfrm>
                <a:off x="3078383" y="1255161"/>
                <a:ext cx="142560" cy="166680"/>
              </p14:xfrm>
            </p:contentPart>
          </mc:Choice>
          <mc:Fallback>
            <p:pic>
              <p:nvPicPr>
                <p:cNvPr id="58" name="Ink 57">
                  <a:extLst>
                    <a:ext uri="{FF2B5EF4-FFF2-40B4-BE49-F238E27FC236}">
                      <a16:creationId xmlns:a16="http://schemas.microsoft.com/office/drawing/2014/main" id="{1CD802DB-71FB-9860-8551-D259FC8DEF1A}"/>
                    </a:ext>
                  </a:extLst>
                </p:cNvPr>
                <p:cNvPicPr/>
                <p:nvPr/>
              </p:nvPicPr>
              <p:blipFill>
                <a:blip r:embed="rId611"/>
                <a:stretch>
                  <a:fillRect/>
                </a:stretch>
              </p:blipFill>
              <p:spPr>
                <a:xfrm>
                  <a:off x="3069383" y="1246521"/>
                  <a:ext cx="160200" cy="184320"/>
                </a:xfrm>
                <a:prstGeom prst="rect">
                  <a:avLst/>
                </a:prstGeom>
              </p:spPr>
            </p:pic>
          </mc:Fallback>
        </mc:AlternateContent>
        <mc:AlternateContent xmlns:mc="http://schemas.openxmlformats.org/markup-compatibility/2006">
          <mc:Choice xmlns:p14="http://schemas.microsoft.com/office/powerpoint/2010/main" Requires="p14">
            <p:contentPart p14:bwMode="auto" r:id="rId612">
              <p14:nvContentPartPr>
                <p14:cNvPr id="59" name="Ink 58">
                  <a:extLst>
                    <a:ext uri="{FF2B5EF4-FFF2-40B4-BE49-F238E27FC236}">
                      <a16:creationId xmlns:a16="http://schemas.microsoft.com/office/drawing/2014/main" id="{107A8B6E-CDF2-D3D3-01E7-F1A55DD37F5C}"/>
                    </a:ext>
                  </a:extLst>
                </p14:cNvPr>
                <p14:cNvContentPartPr/>
                <p14:nvPr/>
              </p14:nvContentPartPr>
              <p14:xfrm>
                <a:off x="3294743" y="1170561"/>
                <a:ext cx="120240" cy="226440"/>
              </p14:xfrm>
            </p:contentPart>
          </mc:Choice>
          <mc:Fallback>
            <p:pic>
              <p:nvPicPr>
                <p:cNvPr id="59" name="Ink 58">
                  <a:extLst>
                    <a:ext uri="{FF2B5EF4-FFF2-40B4-BE49-F238E27FC236}">
                      <a16:creationId xmlns:a16="http://schemas.microsoft.com/office/drawing/2014/main" id="{107A8B6E-CDF2-D3D3-01E7-F1A55DD37F5C}"/>
                    </a:ext>
                  </a:extLst>
                </p:cNvPr>
                <p:cNvPicPr/>
                <p:nvPr/>
              </p:nvPicPr>
              <p:blipFill>
                <a:blip r:embed="rId613"/>
                <a:stretch>
                  <a:fillRect/>
                </a:stretch>
              </p:blipFill>
              <p:spPr>
                <a:xfrm>
                  <a:off x="3285743" y="1161561"/>
                  <a:ext cx="137880" cy="244080"/>
                </a:xfrm>
                <a:prstGeom prst="rect">
                  <a:avLst/>
                </a:prstGeom>
              </p:spPr>
            </p:pic>
          </mc:Fallback>
        </mc:AlternateContent>
        <mc:AlternateContent xmlns:mc="http://schemas.openxmlformats.org/markup-compatibility/2006">
          <mc:Choice xmlns:p14="http://schemas.microsoft.com/office/powerpoint/2010/main" Requires="p14">
            <p:contentPart p14:bwMode="auto" r:id="rId614">
              <p14:nvContentPartPr>
                <p14:cNvPr id="60" name="Ink 59">
                  <a:extLst>
                    <a:ext uri="{FF2B5EF4-FFF2-40B4-BE49-F238E27FC236}">
                      <a16:creationId xmlns:a16="http://schemas.microsoft.com/office/drawing/2014/main" id="{C2FA6818-E584-A45B-57ED-230DD51A2817}"/>
                    </a:ext>
                  </a:extLst>
                </p14:cNvPr>
                <p14:cNvContentPartPr/>
                <p14:nvPr/>
              </p14:nvContentPartPr>
              <p14:xfrm>
                <a:off x="3467183" y="1230321"/>
                <a:ext cx="154080" cy="161280"/>
              </p14:xfrm>
            </p:contentPart>
          </mc:Choice>
          <mc:Fallback>
            <p:pic>
              <p:nvPicPr>
                <p:cNvPr id="60" name="Ink 59">
                  <a:extLst>
                    <a:ext uri="{FF2B5EF4-FFF2-40B4-BE49-F238E27FC236}">
                      <a16:creationId xmlns:a16="http://schemas.microsoft.com/office/drawing/2014/main" id="{C2FA6818-E584-A45B-57ED-230DD51A2817}"/>
                    </a:ext>
                  </a:extLst>
                </p:cNvPr>
                <p:cNvPicPr/>
                <p:nvPr/>
              </p:nvPicPr>
              <p:blipFill>
                <a:blip r:embed="rId615"/>
                <a:stretch>
                  <a:fillRect/>
                </a:stretch>
              </p:blipFill>
              <p:spPr>
                <a:xfrm>
                  <a:off x="3458543" y="1221321"/>
                  <a:ext cx="171720" cy="178920"/>
                </a:xfrm>
                <a:prstGeom prst="rect">
                  <a:avLst/>
                </a:prstGeom>
              </p:spPr>
            </p:pic>
          </mc:Fallback>
        </mc:AlternateContent>
        <mc:AlternateContent xmlns:mc="http://schemas.openxmlformats.org/markup-compatibility/2006">
          <mc:Choice xmlns:p14="http://schemas.microsoft.com/office/powerpoint/2010/main" Requires="p14">
            <p:contentPart p14:bwMode="auto" r:id="rId616">
              <p14:nvContentPartPr>
                <p14:cNvPr id="61" name="Ink 60">
                  <a:extLst>
                    <a:ext uri="{FF2B5EF4-FFF2-40B4-BE49-F238E27FC236}">
                      <a16:creationId xmlns:a16="http://schemas.microsoft.com/office/drawing/2014/main" id="{918B9216-7615-41D4-1239-861CE6350906}"/>
                    </a:ext>
                  </a:extLst>
                </p14:cNvPr>
                <p14:cNvContentPartPr/>
                <p14:nvPr/>
              </p14:nvContentPartPr>
              <p14:xfrm>
                <a:off x="3654383" y="1214481"/>
                <a:ext cx="97560" cy="153360"/>
              </p14:xfrm>
            </p:contentPart>
          </mc:Choice>
          <mc:Fallback>
            <p:pic>
              <p:nvPicPr>
                <p:cNvPr id="61" name="Ink 60">
                  <a:extLst>
                    <a:ext uri="{FF2B5EF4-FFF2-40B4-BE49-F238E27FC236}">
                      <a16:creationId xmlns:a16="http://schemas.microsoft.com/office/drawing/2014/main" id="{918B9216-7615-41D4-1239-861CE6350906}"/>
                    </a:ext>
                  </a:extLst>
                </p:cNvPr>
                <p:cNvPicPr/>
                <p:nvPr/>
              </p:nvPicPr>
              <p:blipFill>
                <a:blip r:embed="rId617"/>
                <a:stretch>
                  <a:fillRect/>
                </a:stretch>
              </p:blipFill>
              <p:spPr>
                <a:xfrm>
                  <a:off x="3645383" y="1205841"/>
                  <a:ext cx="115200" cy="171000"/>
                </a:xfrm>
                <a:prstGeom prst="rect">
                  <a:avLst/>
                </a:prstGeom>
              </p:spPr>
            </p:pic>
          </mc:Fallback>
        </mc:AlternateContent>
        <mc:AlternateContent xmlns:mc="http://schemas.openxmlformats.org/markup-compatibility/2006">
          <mc:Choice xmlns:p14="http://schemas.microsoft.com/office/powerpoint/2010/main" Requires="p14">
            <p:contentPart p14:bwMode="auto" r:id="rId618">
              <p14:nvContentPartPr>
                <p14:cNvPr id="62" name="Ink 61">
                  <a:extLst>
                    <a:ext uri="{FF2B5EF4-FFF2-40B4-BE49-F238E27FC236}">
                      <a16:creationId xmlns:a16="http://schemas.microsoft.com/office/drawing/2014/main" id="{14753BD6-CD0B-FBF2-CF5C-3CC544BD6E3C}"/>
                    </a:ext>
                  </a:extLst>
                </p14:cNvPr>
                <p14:cNvContentPartPr/>
                <p14:nvPr/>
              </p14:nvContentPartPr>
              <p14:xfrm>
                <a:off x="3795143" y="1118721"/>
                <a:ext cx="151200" cy="226800"/>
              </p14:xfrm>
            </p:contentPart>
          </mc:Choice>
          <mc:Fallback>
            <p:pic>
              <p:nvPicPr>
                <p:cNvPr id="62" name="Ink 61">
                  <a:extLst>
                    <a:ext uri="{FF2B5EF4-FFF2-40B4-BE49-F238E27FC236}">
                      <a16:creationId xmlns:a16="http://schemas.microsoft.com/office/drawing/2014/main" id="{14753BD6-CD0B-FBF2-CF5C-3CC544BD6E3C}"/>
                    </a:ext>
                  </a:extLst>
                </p:cNvPr>
                <p:cNvPicPr/>
                <p:nvPr/>
              </p:nvPicPr>
              <p:blipFill>
                <a:blip r:embed="rId619"/>
                <a:stretch>
                  <a:fillRect/>
                </a:stretch>
              </p:blipFill>
              <p:spPr>
                <a:xfrm>
                  <a:off x="3786503" y="1109721"/>
                  <a:ext cx="168840" cy="244440"/>
                </a:xfrm>
                <a:prstGeom prst="rect">
                  <a:avLst/>
                </a:prstGeom>
              </p:spPr>
            </p:pic>
          </mc:Fallback>
        </mc:AlternateContent>
        <mc:AlternateContent xmlns:mc="http://schemas.openxmlformats.org/markup-compatibility/2006">
          <mc:Choice xmlns:p14="http://schemas.microsoft.com/office/powerpoint/2010/main" Requires="p14">
            <p:contentPart p14:bwMode="auto" r:id="rId620">
              <p14:nvContentPartPr>
                <p14:cNvPr id="63" name="Ink 62">
                  <a:extLst>
                    <a:ext uri="{FF2B5EF4-FFF2-40B4-BE49-F238E27FC236}">
                      <a16:creationId xmlns:a16="http://schemas.microsoft.com/office/drawing/2014/main" id="{A7305D56-7BB9-5078-3263-E9FEB97022BB}"/>
                    </a:ext>
                  </a:extLst>
                </p14:cNvPr>
                <p14:cNvContentPartPr/>
                <p14:nvPr/>
              </p14:nvContentPartPr>
              <p14:xfrm>
                <a:off x="4009343" y="1074801"/>
                <a:ext cx="119880" cy="295560"/>
              </p14:xfrm>
            </p:contentPart>
          </mc:Choice>
          <mc:Fallback>
            <p:pic>
              <p:nvPicPr>
                <p:cNvPr id="63" name="Ink 62">
                  <a:extLst>
                    <a:ext uri="{FF2B5EF4-FFF2-40B4-BE49-F238E27FC236}">
                      <a16:creationId xmlns:a16="http://schemas.microsoft.com/office/drawing/2014/main" id="{A7305D56-7BB9-5078-3263-E9FEB97022BB}"/>
                    </a:ext>
                  </a:extLst>
                </p:cNvPr>
                <p:cNvPicPr/>
                <p:nvPr/>
              </p:nvPicPr>
              <p:blipFill>
                <a:blip r:embed="rId621"/>
                <a:stretch>
                  <a:fillRect/>
                </a:stretch>
              </p:blipFill>
              <p:spPr>
                <a:xfrm>
                  <a:off x="4000343" y="1065801"/>
                  <a:ext cx="137520" cy="313200"/>
                </a:xfrm>
                <a:prstGeom prst="rect">
                  <a:avLst/>
                </a:prstGeom>
              </p:spPr>
            </p:pic>
          </mc:Fallback>
        </mc:AlternateContent>
        <mc:AlternateContent xmlns:mc="http://schemas.openxmlformats.org/markup-compatibility/2006">
          <mc:Choice xmlns:p14="http://schemas.microsoft.com/office/powerpoint/2010/main" Requires="p14">
            <p:contentPart p14:bwMode="auto" r:id="rId622">
              <p14:nvContentPartPr>
                <p14:cNvPr id="64" name="Ink 63">
                  <a:extLst>
                    <a:ext uri="{FF2B5EF4-FFF2-40B4-BE49-F238E27FC236}">
                      <a16:creationId xmlns:a16="http://schemas.microsoft.com/office/drawing/2014/main" id="{D0DEDF65-A0C9-8470-D77C-7E1A1392C9C9}"/>
                    </a:ext>
                  </a:extLst>
                </p14:cNvPr>
                <p14:cNvContentPartPr/>
                <p14:nvPr/>
              </p14:nvContentPartPr>
              <p14:xfrm>
                <a:off x="4158383" y="1197561"/>
                <a:ext cx="153360" cy="167040"/>
              </p14:xfrm>
            </p:contentPart>
          </mc:Choice>
          <mc:Fallback>
            <p:pic>
              <p:nvPicPr>
                <p:cNvPr id="64" name="Ink 63">
                  <a:extLst>
                    <a:ext uri="{FF2B5EF4-FFF2-40B4-BE49-F238E27FC236}">
                      <a16:creationId xmlns:a16="http://schemas.microsoft.com/office/drawing/2014/main" id="{D0DEDF65-A0C9-8470-D77C-7E1A1392C9C9}"/>
                    </a:ext>
                  </a:extLst>
                </p:cNvPr>
                <p:cNvPicPr/>
                <p:nvPr/>
              </p:nvPicPr>
              <p:blipFill>
                <a:blip r:embed="rId623"/>
                <a:stretch>
                  <a:fillRect/>
                </a:stretch>
              </p:blipFill>
              <p:spPr>
                <a:xfrm>
                  <a:off x="4149383" y="1188561"/>
                  <a:ext cx="171000" cy="184680"/>
                </a:xfrm>
                <a:prstGeom prst="rect">
                  <a:avLst/>
                </a:prstGeom>
              </p:spPr>
            </p:pic>
          </mc:Fallback>
        </mc:AlternateContent>
        <mc:AlternateContent xmlns:mc="http://schemas.openxmlformats.org/markup-compatibility/2006">
          <mc:Choice xmlns:p14="http://schemas.microsoft.com/office/powerpoint/2010/main" Requires="p14">
            <p:contentPart p14:bwMode="auto" r:id="rId624">
              <p14:nvContentPartPr>
                <p14:cNvPr id="339" name="Ink 338">
                  <a:extLst>
                    <a:ext uri="{FF2B5EF4-FFF2-40B4-BE49-F238E27FC236}">
                      <a16:creationId xmlns:a16="http://schemas.microsoft.com/office/drawing/2014/main" id="{1062717B-41CC-EE39-C941-A8A388526FC6}"/>
                    </a:ext>
                  </a:extLst>
                </p14:cNvPr>
                <p14:cNvContentPartPr/>
                <p14:nvPr/>
              </p14:nvContentPartPr>
              <p14:xfrm>
                <a:off x="2635943" y="1540641"/>
                <a:ext cx="41760" cy="10800"/>
              </p14:xfrm>
            </p:contentPart>
          </mc:Choice>
          <mc:Fallback>
            <p:pic>
              <p:nvPicPr>
                <p:cNvPr id="339" name="Ink 338">
                  <a:extLst>
                    <a:ext uri="{FF2B5EF4-FFF2-40B4-BE49-F238E27FC236}">
                      <a16:creationId xmlns:a16="http://schemas.microsoft.com/office/drawing/2014/main" id="{1062717B-41CC-EE39-C941-A8A388526FC6}"/>
                    </a:ext>
                  </a:extLst>
                </p:cNvPr>
                <p:cNvPicPr/>
                <p:nvPr/>
              </p:nvPicPr>
              <p:blipFill>
                <a:blip r:embed="rId625"/>
                <a:stretch>
                  <a:fillRect/>
                </a:stretch>
              </p:blipFill>
              <p:spPr>
                <a:xfrm>
                  <a:off x="2627303" y="1531641"/>
                  <a:ext cx="59400" cy="28440"/>
                </a:xfrm>
                <a:prstGeom prst="rect">
                  <a:avLst/>
                </a:prstGeom>
              </p:spPr>
            </p:pic>
          </mc:Fallback>
        </mc:AlternateContent>
        <mc:AlternateContent xmlns:mc="http://schemas.openxmlformats.org/markup-compatibility/2006">
          <mc:Choice xmlns:p14="http://schemas.microsoft.com/office/powerpoint/2010/main" Requires="p14">
            <p:contentPart p14:bwMode="auto" r:id="rId626">
              <p14:nvContentPartPr>
                <p14:cNvPr id="340" name="Ink 339">
                  <a:extLst>
                    <a:ext uri="{FF2B5EF4-FFF2-40B4-BE49-F238E27FC236}">
                      <a16:creationId xmlns:a16="http://schemas.microsoft.com/office/drawing/2014/main" id="{9FCAA6E2-E9D7-A121-EAC3-05DD8FC45DCB}"/>
                    </a:ext>
                  </a:extLst>
                </p14:cNvPr>
                <p14:cNvContentPartPr/>
                <p14:nvPr/>
              </p14:nvContentPartPr>
              <p14:xfrm>
                <a:off x="2647823" y="1421841"/>
                <a:ext cx="1497240" cy="133560"/>
              </p14:xfrm>
            </p:contentPart>
          </mc:Choice>
          <mc:Fallback>
            <p:pic>
              <p:nvPicPr>
                <p:cNvPr id="340" name="Ink 339">
                  <a:extLst>
                    <a:ext uri="{FF2B5EF4-FFF2-40B4-BE49-F238E27FC236}">
                      <a16:creationId xmlns:a16="http://schemas.microsoft.com/office/drawing/2014/main" id="{9FCAA6E2-E9D7-A121-EAC3-05DD8FC45DCB}"/>
                    </a:ext>
                  </a:extLst>
                </p:cNvPr>
                <p:cNvPicPr/>
                <p:nvPr/>
              </p:nvPicPr>
              <p:blipFill>
                <a:blip r:embed="rId627"/>
                <a:stretch>
                  <a:fillRect/>
                </a:stretch>
              </p:blipFill>
              <p:spPr>
                <a:xfrm>
                  <a:off x="2639183" y="1413201"/>
                  <a:ext cx="1514880" cy="151200"/>
                </a:xfrm>
                <a:prstGeom prst="rect">
                  <a:avLst/>
                </a:prstGeom>
              </p:spPr>
            </p:pic>
          </mc:Fallback>
        </mc:AlternateContent>
        <mc:AlternateContent xmlns:mc="http://schemas.openxmlformats.org/markup-compatibility/2006">
          <mc:Choice xmlns:p14="http://schemas.microsoft.com/office/powerpoint/2010/main" Requires="p14">
            <p:contentPart p14:bwMode="auto" r:id="rId628">
              <p14:nvContentPartPr>
                <p14:cNvPr id="389" name="Ink 388">
                  <a:extLst>
                    <a:ext uri="{FF2B5EF4-FFF2-40B4-BE49-F238E27FC236}">
                      <a16:creationId xmlns:a16="http://schemas.microsoft.com/office/drawing/2014/main" id="{AA7FF4E5-1F4B-76B9-6BFE-B7CEC12ABCA8}"/>
                    </a:ext>
                  </a:extLst>
                </p14:cNvPr>
                <p14:cNvContentPartPr/>
                <p14:nvPr/>
              </p14:nvContentPartPr>
              <p14:xfrm>
                <a:off x="2449103" y="532641"/>
                <a:ext cx="569520" cy="567360"/>
              </p14:xfrm>
            </p:contentPart>
          </mc:Choice>
          <mc:Fallback>
            <p:pic>
              <p:nvPicPr>
                <p:cNvPr id="389" name="Ink 388">
                  <a:extLst>
                    <a:ext uri="{FF2B5EF4-FFF2-40B4-BE49-F238E27FC236}">
                      <a16:creationId xmlns:a16="http://schemas.microsoft.com/office/drawing/2014/main" id="{AA7FF4E5-1F4B-76B9-6BFE-B7CEC12ABCA8}"/>
                    </a:ext>
                  </a:extLst>
                </p:cNvPr>
                <p:cNvPicPr/>
                <p:nvPr/>
              </p:nvPicPr>
              <p:blipFill>
                <a:blip r:embed="rId629"/>
                <a:stretch>
                  <a:fillRect/>
                </a:stretch>
              </p:blipFill>
              <p:spPr>
                <a:xfrm>
                  <a:off x="2440463" y="523641"/>
                  <a:ext cx="587160" cy="585000"/>
                </a:xfrm>
                <a:prstGeom prst="rect">
                  <a:avLst/>
                </a:prstGeom>
              </p:spPr>
            </p:pic>
          </mc:Fallback>
        </mc:AlternateContent>
        <mc:AlternateContent xmlns:mc="http://schemas.openxmlformats.org/markup-compatibility/2006">
          <mc:Choice xmlns:p14="http://schemas.microsoft.com/office/powerpoint/2010/main" Requires="p14">
            <p:contentPart p14:bwMode="auto" r:id="rId630">
              <p14:nvContentPartPr>
                <p14:cNvPr id="391" name="Ink 390">
                  <a:extLst>
                    <a:ext uri="{FF2B5EF4-FFF2-40B4-BE49-F238E27FC236}">
                      <a16:creationId xmlns:a16="http://schemas.microsoft.com/office/drawing/2014/main" id="{CFDBF06E-F91B-77D8-16BF-D9A3F9A12867}"/>
                    </a:ext>
                  </a:extLst>
                </p14:cNvPr>
                <p14:cNvContentPartPr/>
                <p14:nvPr/>
              </p14:nvContentPartPr>
              <p14:xfrm>
                <a:off x="8685743" y="2909361"/>
                <a:ext cx="3960" cy="5040"/>
              </p14:xfrm>
            </p:contentPart>
          </mc:Choice>
          <mc:Fallback>
            <p:pic>
              <p:nvPicPr>
                <p:cNvPr id="391" name="Ink 390">
                  <a:extLst>
                    <a:ext uri="{FF2B5EF4-FFF2-40B4-BE49-F238E27FC236}">
                      <a16:creationId xmlns:a16="http://schemas.microsoft.com/office/drawing/2014/main" id="{CFDBF06E-F91B-77D8-16BF-D9A3F9A12867}"/>
                    </a:ext>
                  </a:extLst>
                </p:cNvPr>
                <p:cNvPicPr/>
                <p:nvPr/>
              </p:nvPicPr>
              <p:blipFill>
                <a:blip r:embed="rId579"/>
                <a:stretch>
                  <a:fillRect/>
                </a:stretch>
              </p:blipFill>
              <p:spPr>
                <a:xfrm>
                  <a:off x="8677103" y="2900721"/>
                  <a:ext cx="21600" cy="22680"/>
                </a:xfrm>
                <a:prstGeom prst="rect">
                  <a:avLst/>
                </a:prstGeom>
              </p:spPr>
            </p:pic>
          </mc:Fallback>
        </mc:AlternateContent>
        <mc:AlternateContent xmlns:mc="http://schemas.openxmlformats.org/markup-compatibility/2006">
          <mc:Choice xmlns:p14="http://schemas.microsoft.com/office/powerpoint/2010/main" Requires="p14">
            <p:contentPart p14:bwMode="auto" r:id="rId631">
              <p14:nvContentPartPr>
                <p14:cNvPr id="392" name="Ink 391">
                  <a:extLst>
                    <a:ext uri="{FF2B5EF4-FFF2-40B4-BE49-F238E27FC236}">
                      <a16:creationId xmlns:a16="http://schemas.microsoft.com/office/drawing/2014/main" id="{0F5BFA5F-4C2B-A1EC-A478-1D6491735DD4}"/>
                    </a:ext>
                  </a:extLst>
                </p14:cNvPr>
                <p14:cNvContentPartPr/>
                <p14:nvPr/>
              </p14:nvContentPartPr>
              <p14:xfrm>
                <a:off x="8718503" y="2896401"/>
                <a:ext cx="1080" cy="720"/>
              </p14:xfrm>
            </p:contentPart>
          </mc:Choice>
          <mc:Fallback>
            <p:pic>
              <p:nvPicPr>
                <p:cNvPr id="392" name="Ink 391">
                  <a:extLst>
                    <a:ext uri="{FF2B5EF4-FFF2-40B4-BE49-F238E27FC236}">
                      <a16:creationId xmlns:a16="http://schemas.microsoft.com/office/drawing/2014/main" id="{0F5BFA5F-4C2B-A1EC-A478-1D6491735DD4}"/>
                    </a:ext>
                  </a:extLst>
                </p:cNvPr>
                <p:cNvPicPr/>
                <p:nvPr/>
              </p:nvPicPr>
              <p:blipFill>
                <a:blip r:embed="rId632"/>
                <a:stretch>
                  <a:fillRect/>
                </a:stretch>
              </p:blipFill>
              <p:spPr>
                <a:xfrm>
                  <a:off x="8709863" y="2887401"/>
                  <a:ext cx="18720" cy="18360"/>
                </a:xfrm>
                <a:prstGeom prst="rect">
                  <a:avLst/>
                </a:prstGeom>
              </p:spPr>
            </p:pic>
          </mc:Fallback>
        </mc:AlternateContent>
        <mc:AlternateContent xmlns:mc="http://schemas.openxmlformats.org/markup-compatibility/2006">
          <mc:Choice xmlns:p14="http://schemas.microsoft.com/office/powerpoint/2010/main" Requires="p14">
            <p:contentPart p14:bwMode="auto" r:id="rId633">
              <p14:nvContentPartPr>
                <p14:cNvPr id="393" name="Ink 392">
                  <a:extLst>
                    <a:ext uri="{FF2B5EF4-FFF2-40B4-BE49-F238E27FC236}">
                      <a16:creationId xmlns:a16="http://schemas.microsoft.com/office/drawing/2014/main" id="{CE09452F-4A66-793A-E0EE-904B89336247}"/>
                    </a:ext>
                  </a:extLst>
                </p14:cNvPr>
                <p14:cNvContentPartPr/>
                <p14:nvPr/>
              </p14:nvContentPartPr>
              <p14:xfrm>
                <a:off x="8725343" y="2844921"/>
                <a:ext cx="257760" cy="655560"/>
              </p14:xfrm>
            </p:contentPart>
          </mc:Choice>
          <mc:Fallback>
            <p:pic>
              <p:nvPicPr>
                <p:cNvPr id="393" name="Ink 392">
                  <a:extLst>
                    <a:ext uri="{FF2B5EF4-FFF2-40B4-BE49-F238E27FC236}">
                      <a16:creationId xmlns:a16="http://schemas.microsoft.com/office/drawing/2014/main" id="{CE09452F-4A66-793A-E0EE-904B89336247}"/>
                    </a:ext>
                  </a:extLst>
                </p:cNvPr>
                <p:cNvPicPr/>
                <p:nvPr/>
              </p:nvPicPr>
              <p:blipFill>
                <a:blip r:embed="rId634"/>
                <a:stretch>
                  <a:fillRect/>
                </a:stretch>
              </p:blipFill>
              <p:spPr>
                <a:xfrm>
                  <a:off x="8716343" y="2835921"/>
                  <a:ext cx="275400" cy="673200"/>
                </a:xfrm>
                <a:prstGeom prst="rect">
                  <a:avLst/>
                </a:prstGeom>
              </p:spPr>
            </p:pic>
          </mc:Fallback>
        </mc:AlternateContent>
        <mc:AlternateContent xmlns:mc="http://schemas.openxmlformats.org/markup-compatibility/2006">
          <mc:Choice xmlns:p14="http://schemas.microsoft.com/office/powerpoint/2010/main" Requires="p14">
            <p:contentPart p14:bwMode="auto" r:id="rId635">
              <p14:nvContentPartPr>
                <p14:cNvPr id="394" name="Ink 393">
                  <a:extLst>
                    <a:ext uri="{FF2B5EF4-FFF2-40B4-BE49-F238E27FC236}">
                      <a16:creationId xmlns:a16="http://schemas.microsoft.com/office/drawing/2014/main" id="{71E2C487-7798-4D97-CC15-7BBB82889D88}"/>
                    </a:ext>
                  </a:extLst>
                </p14:cNvPr>
                <p14:cNvContentPartPr/>
                <p14:nvPr/>
              </p14:nvContentPartPr>
              <p14:xfrm>
                <a:off x="8868623" y="3398241"/>
                <a:ext cx="140760" cy="138600"/>
              </p14:xfrm>
            </p:contentPart>
          </mc:Choice>
          <mc:Fallback>
            <p:pic>
              <p:nvPicPr>
                <p:cNvPr id="394" name="Ink 393">
                  <a:extLst>
                    <a:ext uri="{FF2B5EF4-FFF2-40B4-BE49-F238E27FC236}">
                      <a16:creationId xmlns:a16="http://schemas.microsoft.com/office/drawing/2014/main" id="{71E2C487-7798-4D97-CC15-7BBB82889D88}"/>
                    </a:ext>
                  </a:extLst>
                </p:cNvPr>
                <p:cNvPicPr/>
                <p:nvPr/>
              </p:nvPicPr>
              <p:blipFill>
                <a:blip r:embed="rId636"/>
                <a:stretch>
                  <a:fillRect/>
                </a:stretch>
              </p:blipFill>
              <p:spPr>
                <a:xfrm>
                  <a:off x="8859623" y="3389241"/>
                  <a:ext cx="158400" cy="156240"/>
                </a:xfrm>
                <a:prstGeom prst="rect">
                  <a:avLst/>
                </a:prstGeom>
              </p:spPr>
            </p:pic>
          </mc:Fallback>
        </mc:AlternateContent>
        <mc:AlternateContent xmlns:mc="http://schemas.openxmlformats.org/markup-compatibility/2006">
          <mc:Choice xmlns:p14="http://schemas.microsoft.com/office/powerpoint/2010/main" Requires="p14">
            <p:contentPart p14:bwMode="auto" r:id="rId637">
              <p14:nvContentPartPr>
                <p14:cNvPr id="395" name="Ink 394">
                  <a:extLst>
                    <a:ext uri="{FF2B5EF4-FFF2-40B4-BE49-F238E27FC236}">
                      <a16:creationId xmlns:a16="http://schemas.microsoft.com/office/drawing/2014/main" id="{7E8B7CDD-8C79-BB50-78BA-54C53F5FC3FA}"/>
                    </a:ext>
                  </a:extLst>
                </p14:cNvPr>
                <p14:cNvContentPartPr/>
                <p14:nvPr/>
              </p14:nvContentPartPr>
              <p14:xfrm>
                <a:off x="9012263" y="3629001"/>
                <a:ext cx="205920" cy="391680"/>
              </p14:xfrm>
            </p:contentPart>
          </mc:Choice>
          <mc:Fallback>
            <p:pic>
              <p:nvPicPr>
                <p:cNvPr id="395" name="Ink 394">
                  <a:extLst>
                    <a:ext uri="{FF2B5EF4-FFF2-40B4-BE49-F238E27FC236}">
                      <a16:creationId xmlns:a16="http://schemas.microsoft.com/office/drawing/2014/main" id="{7E8B7CDD-8C79-BB50-78BA-54C53F5FC3FA}"/>
                    </a:ext>
                  </a:extLst>
                </p:cNvPr>
                <p:cNvPicPr/>
                <p:nvPr/>
              </p:nvPicPr>
              <p:blipFill>
                <a:blip r:embed="rId638"/>
                <a:stretch>
                  <a:fillRect/>
                </a:stretch>
              </p:blipFill>
              <p:spPr>
                <a:xfrm>
                  <a:off x="9003623" y="3620361"/>
                  <a:ext cx="223560" cy="409320"/>
                </a:xfrm>
                <a:prstGeom prst="rect">
                  <a:avLst/>
                </a:prstGeom>
              </p:spPr>
            </p:pic>
          </mc:Fallback>
        </mc:AlternateContent>
        <mc:AlternateContent xmlns:mc="http://schemas.openxmlformats.org/markup-compatibility/2006">
          <mc:Choice xmlns:p14="http://schemas.microsoft.com/office/powerpoint/2010/main" Requires="p14">
            <p:contentPart p14:bwMode="auto" r:id="rId639">
              <p14:nvContentPartPr>
                <p14:cNvPr id="396" name="Ink 395">
                  <a:extLst>
                    <a:ext uri="{FF2B5EF4-FFF2-40B4-BE49-F238E27FC236}">
                      <a16:creationId xmlns:a16="http://schemas.microsoft.com/office/drawing/2014/main" id="{FB9F3953-A474-F02E-12F2-BE03BFBF368D}"/>
                    </a:ext>
                  </a:extLst>
                </p14:cNvPr>
                <p14:cNvContentPartPr/>
                <p14:nvPr/>
              </p14:nvContentPartPr>
              <p14:xfrm>
                <a:off x="9330863" y="3487161"/>
                <a:ext cx="25920" cy="324360"/>
              </p14:xfrm>
            </p:contentPart>
          </mc:Choice>
          <mc:Fallback>
            <p:pic>
              <p:nvPicPr>
                <p:cNvPr id="396" name="Ink 395">
                  <a:extLst>
                    <a:ext uri="{FF2B5EF4-FFF2-40B4-BE49-F238E27FC236}">
                      <a16:creationId xmlns:a16="http://schemas.microsoft.com/office/drawing/2014/main" id="{FB9F3953-A474-F02E-12F2-BE03BFBF368D}"/>
                    </a:ext>
                  </a:extLst>
                </p:cNvPr>
                <p:cNvPicPr/>
                <p:nvPr/>
              </p:nvPicPr>
              <p:blipFill>
                <a:blip r:embed="rId640"/>
                <a:stretch>
                  <a:fillRect/>
                </a:stretch>
              </p:blipFill>
              <p:spPr>
                <a:xfrm>
                  <a:off x="9322223" y="3478521"/>
                  <a:ext cx="43560" cy="342000"/>
                </a:xfrm>
                <a:prstGeom prst="rect">
                  <a:avLst/>
                </a:prstGeom>
              </p:spPr>
            </p:pic>
          </mc:Fallback>
        </mc:AlternateContent>
        <mc:AlternateContent xmlns:mc="http://schemas.openxmlformats.org/markup-compatibility/2006">
          <mc:Choice xmlns:p14="http://schemas.microsoft.com/office/powerpoint/2010/main" Requires="p14">
            <p:contentPart p14:bwMode="auto" r:id="rId641">
              <p14:nvContentPartPr>
                <p14:cNvPr id="397" name="Ink 396">
                  <a:extLst>
                    <a:ext uri="{FF2B5EF4-FFF2-40B4-BE49-F238E27FC236}">
                      <a16:creationId xmlns:a16="http://schemas.microsoft.com/office/drawing/2014/main" id="{169F599E-7235-7C5D-3706-2845EB90150B}"/>
                    </a:ext>
                  </a:extLst>
                </p14:cNvPr>
                <p14:cNvContentPartPr/>
                <p14:nvPr/>
              </p14:nvContentPartPr>
              <p14:xfrm>
                <a:off x="9277223" y="3612081"/>
                <a:ext cx="201960" cy="193680"/>
              </p14:xfrm>
            </p:contentPart>
          </mc:Choice>
          <mc:Fallback>
            <p:pic>
              <p:nvPicPr>
                <p:cNvPr id="397" name="Ink 396">
                  <a:extLst>
                    <a:ext uri="{FF2B5EF4-FFF2-40B4-BE49-F238E27FC236}">
                      <a16:creationId xmlns:a16="http://schemas.microsoft.com/office/drawing/2014/main" id="{169F599E-7235-7C5D-3706-2845EB90150B}"/>
                    </a:ext>
                  </a:extLst>
                </p:cNvPr>
                <p:cNvPicPr/>
                <p:nvPr/>
              </p:nvPicPr>
              <p:blipFill>
                <a:blip r:embed="rId642"/>
                <a:stretch>
                  <a:fillRect/>
                </a:stretch>
              </p:blipFill>
              <p:spPr>
                <a:xfrm>
                  <a:off x="9268583" y="3603081"/>
                  <a:ext cx="219600" cy="211320"/>
                </a:xfrm>
                <a:prstGeom prst="rect">
                  <a:avLst/>
                </a:prstGeom>
              </p:spPr>
            </p:pic>
          </mc:Fallback>
        </mc:AlternateContent>
        <mc:AlternateContent xmlns:mc="http://schemas.openxmlformats.org/markup-compatibility/2006">
          <mc:Choice xmlns:p14="http://schemas.microsoft.com/office/powerpoint/2010/main" Requires="p14">
            <p:contentPart p14:bwMode="auto" r:id="rId643">
              <p14:nvContentPartPr>
                <p14:cNvPr id="398" name="Ink 397">
                  <a:extLst>
                    <a:ext uri="{FF2B5EF4-FFF2-40B4-BE49-F238E27FC236}">
                      <a16:creationId xmlns:a16="http://schemas.microsoft.com/office/drawing/2014/main" id="{99F42185-E737-0364-9011-CFFD977F7275}"/>
                    </a:ext>
                  </a:extLst>
                </p14:cNvPr>
                <p14:cNvContentPartPr/>
                <p14:nvPr/>
              </p14:nvContentPartPr>
              <p14:xfrm>
                <a:off x="9433103" y="3504081"/>
                <a:ext cx="42480" cy="45000"/>
              </p14:xfrm>
            </p:contentPart>
          </mc:Choice>
          <mc:Fallback>
            <p:pic>
              <p:nvPicPr>
                <p:cNvPr id="398" name="Ink 397">
                  <a:extLst>
                    <a:ext uri="{FF2B5EF4-FFF2-40B4-BE49-F238E27FC236}">
                      <a16:creationId xmlns:a16="http://schemas.microsoft.com/office/drawing/2014/main" id="{99F42185-E737-0364-9011-CFFD977F7275}"/>
                    </a:ext>
                  </a:extLst>
                </p:cNvPr>
                <p:cNvPicPr/>
                <p:nvPr/>
              </p:nvPicPr>
              <p:blipFill>
                <a:blip r:embed="rId644"/>
                <a:stretch>
                  <a:fillRect/>
                </a:stretch>
              </p:blipFill>
              <p:spPr>
                <a:xfrm>
                  <a:off x="9424103" y="3495441"/>
                  <a:ext cx="60120" cy="62640"/>
                </a:xfrm>
                <a:prstGeom prst="rect">
                  <a:avLst/>
                </a:prstGeom>
              </p:spPr>
            </p:pic>
          </mc:Fallback>
        </mc:AlternateContent>
        <mc:AlternateContent xmlns:mc="http://schemas.openxmlformats.org/markup-compatibility/2006">
          <mc:Choice xmlns:p14="http://schemas.microsoft.com/office/powerpoint/2010/main" Requires="p14">
            <p:contentPart p14:bwMode="auto" r:id="rId645">
              <p14:nvContentPartPr>
                <p14:cNvPr id="399" name="Ink 398">
                  <a:extLst>
                    <a:ext uri="{FF2B5EF4-FFF2-40B4-BE49-F238E27FC236}">
                      <a16:creationId xmlns:a16="http://schemas.microsoft.com/office/drawing/2014/main" id="{89A61262-FA00-C14C-8E9D-EF56A076D2A3}"/>
                    </a:ext>
                  </a:extLst>
                </p14:cNvPr>
                <p14:cNvContentPartPr/>
                <p14:nvPr/>
              </p14:nvContentPartPr>
              <p14:xfrm>
                <a:off x="9558383" y="3472401"/>
                <a:ext cx="569520" cy="276840"/>
              </p14:xfrm>
            </p:contentPart>
          </mc:Choice>
          <mc:Fallback>
            <p:pic>
              <p:nvPicPr>
                <p:cNvPr id="399" name="Ink 398">
                  <a:extLst>
                    <a:ext uri="{FF2B5EF4-FFF2-40B4-BE49-F238E27FC236}">
                      <a16:creationId xmlns:a16="http://schemas.microsoft.com/office/drawing/2014/main" id="{89A61262-FA00-C14C-8E9D-EF56A076D2A3}"/>
                    </a:ext>
                  </a:extLst>
                </p:cNvPr>
                <p:cNvPicPr/>
                <p:nvPr/>
              </p:nvPicPr>
              <p:blipFill>
                <a:blip r:embed="rId646"/>
                <a:stretch>
                  <a:fillRect/>
                </a:stretch>
              </p:blipFill>
              <p:spPr>
                <a:xfrm>
                  <a:off x="9549743" y="3463401"/>
                  <a:ext cx="587160" cy="294480"/>
                </a:xfrm>
                <a:prstGeom prst="rect">
                  <a:avLst/>
                </a:prstGeom>
              </p:spPr>
            </p:pic>
          </mc:Fallback>
        </mc:AlternateContent>
        <mc:AlternateContent xmlns:mc="http://schemas.openxmlformats.org/markup-compatibility/2006">
          <mc:Choice xmlns:p14="http://schemas.microsoft.com/office/powerpoint/2010/main" Requires="p14">
            <p:contentPart p14:bwMode="auto" r:id="rId647">
              <p14:nvContentPartPr>
                <p14:cNvPr id="401" name="Ink 400">
                  <a:extLst>
                    <a:ext uri="{FF2B5EF4-FFF2-40B4-BE49-F238E27FC236}">
                      <a16:creationId xmlns:a16="http://schemas.microsoft.com/office/drawing/2014/main" id="{2D8F3A5D-1ACE-31E9-1CB3-DEEB37525006}"/>
                    </a:ext>
                  </a:extLst>
                </p14:cNvPr>
                <p14:cNvContentPartPr/>
                <p14:nvPr/>
              </p14:nvContentPartPr>
              <p14:xfrm>
                <a:off x="8642903" y="2227161"/>
                <a:ext cx="295560" cy="386640"/>
              </p14:xfrm>
            </p:contentPart>
          </mc:Choice>
          <mc:Fallback>
            <p:pic>
              <p:nvPicPr>
                <p:cNvPr id="401" name="Ink 400">
                  <a:extLst>
                    <a:ext uri="{FF2B5EF4-FFF2-40B4-BE49-F238E27FC236}">
                      <a16:creationId xmlns:a16="http://schemas.microsoft.com/office/drawing/2014/main" id="{2D8F3A5D-1ACE-31E9-1CB3-DEEB37525006}"/>
                    </a:ext>
                  </a:extLst>
                </p:cNvPr>
                <p:cNvPicPr/>
                <p:nvPr/>
              </p:nvPicPr>
              <p:blipFill>
                <a:blip r:embed="rId648"/>
                <a:stretch>
                  <a:fillRect/>
                </a:stretch>
              </p:blipFill>
              <p:spPr>
                <a:xfrm>
                  <a:off x="8634263" y="2218521"/>
                  <a:ext cx="313200" cy="404280"/>
                </a:xfrm>
                <a:prstGeom prst="rect">
                  <a:avLst/>
                </a:prstGeom>
              </p:spPr>
            </p:pic>
          </mc:Fallback>
        </mc:AlternateContent>
        <mc:AlternateContent xmlns:mc="http://schemas.openxmlformats.org/markup-compatibility/2006">
          <mc:Choice xmlns:p14="http://schemas.microsoft.com/office/powerpoint/2010/main" Requires="p14">
            <p:contentPart p14:bwMode="auto" r:id="rId649">
              <p14:nvContentPartPr>
                <p14:cNvPr id="403" name="Ink 402">
                  <a:extLst>
                    <a:ext uri="{FF2B5EF4-FFF2-40B4-BE49-F238E27FC236}">
                      <a16:creationId xmlns:a16="http://schemas.microsoft.com/office/drawing/2014/main" id="{F535EB6A-0BF1-D4F6-4251-4DC384DD155A}"/>
                    </a:ext>
                  </a:extLst>
                </p14:cNvPr>
                <p14:cNvContentPartPr/>
                <p14:nvPr/>
              </p14:nvContentPartPr>
              <p14:xfrm>
                <a:off x="10570343" y="1647561"/>
                <a:ext cx="479880" cy="675000"/>
              </p14:xfrm>
            </p:contentPart>
          </mc:Choice>
          <mc:Fallback>
            <p:pic>
              <p:nvPicPr>
                <p:cNvPr id="403" name="Ink 402">
                  <a:extLst>
                    <a:ext uri="{FF2B5EF4-FFF2-40B4-BE49-F238E27FC236}">
                      <a16:creationId xmlns:a16="http://schemas.microsoft.com/office/drawing/2014/main" id="{F535EB6A-0BF1-D4F6-4251-4DC384DD155A}"/>
                    </a:ext>
                  </a:extLst>
                </p:cNvPr>
                <p:cNvPicPr/>
                <p:nvPr/>
              </p:nvPicPr>
              <p:blipFill>
                <a:blip r:embed="rId650"/>
                <a:stretch>
                  <a:fillRect/>
                </a:stretch>
              </p:blipFill>
              <p:spPr>
                <a:xfrm>
                  <a:off x="10561703" y="1638561"/>
                  <a:ext cx="497520" cy="692640"/>
                </a:xfrm>
                <a:prstGeom prst="rect">
                  <a:avLst/>
                </a:prstGeom>
              </p:spPr>
            </p:pic>
          </mc:Fallback>
        </mc:AlternateContent>
      </p:grpSp>
      <p:grpSp>
        <p:nvGrpSpPr>
          <p:cNvPr id="407" name="Group 406">
            <a:extLst>
              <a:ext uri="{FF2B5EF4-FFF2-40B4-BE49-F238E27FC236}">
                <a16:creationId xmlns:a16="http://schemas.microsoft.com/office/drawing/2014/main" id="{69CD5667-A825-243B-029B-7871855B6AEC}"/>
              </a:ext>
            </a:extLst>
          </p:cNvPr>
          <p:cNvGrpSpPr/>
          <p:nvPr/>
        </p:nvGrpSpPr>
        <p:grpSpPr>
          <a:xfrm>
            <a:off x="8744783" y="4103841"/>
            <a:ext cx="343080" cy="726120"/>
            <a:chOff x="8744783" y="4103841"/>
            <a:chExt cx="343080" cy="726120"/>
          </a:xfrm>
        </p:grpSpPr>
        <mc:AlternateContent xmlns:mc="http://schemas.openxmlformats.org/markup-compatibility/2006">
          <mc:Choice xmlns:p14="http://schemas.microsoft.com/office/powerpoint/2010/main" Requires="p14">
            <p:contentPart p14:bwMode="auto" r:id="rId651">
              <p14:nvContentPartPr>
                <p14:cNvPr id="405" name="Ink 404">
                  <a:extLst>
                    <a:ext uri="{FF2B5EF4-FFF2-40B4-BE49-F238E27FC236}">
                      <a16:creationId xmlns:a16="http://schemas.microsoft.com/office/drawing/2014/main" id="{ACAEDB3F-5995-7A3A-854F-1A73D3A85219}"/>
                    </a:ext>
                  </a:extLst>
                </p14:cNvPr>
                <p14:cNvContentPartPr/>
                <p14:nvPr/>
              </p14:nvContentPartPr>
              <p14:xfrm>
                <a:off x="8803103" y="4103841"/>
                <a:ext cx="284760" cy="726120"/>
              </p14:xfrm>
            </p:contentPart>
          </mc:Choice>
          <mc:Fallback>
            <p:pic>
              <p:nvPicPr>
                <p:cNvPr id="405" name="Ink 404">
                  <a:extLst>
                    <a:ext uri="{FF2B5EF4-FFF2-40B4-BE49-F238E27FC236}">
                      <a16:creationId xmlns:a16="http://schemas.microsoft.com/office/drawing/2014/main" id="{ACAEDB3F-5995-7A3A-854F-1A73D3A85219}"/>
                    </a:ext>
                  </a:extLst>
                </p:cNvPr>
                <p:cNvPicPr/>
                <p:nvPr/>
              </p:nvPicPr>
              <p:blipFill>
                <a:blip r:embed="rId652"/>
                <a:stretch>
                  <a:fillRect/>
                </a:stretch>
              </p:blipFill>
              <p:spPr>
                <a:xfrm>
                  <a:off x="8794103" y="4094841"/>
                  <a:ext cx="302400" cy="743760"/>
                </a:xfrm>
                <a:prstGeom prst="rect">
                  <a:avLst/>
                </a:prstGeom>
              </p:spPr>
            </p:pic>
          </mc:Fallback>
        </mc:AlternateContent>
        <mc:AlternateContent xmlns:mc="http://schemas.openxmlformats.org/markup-compatibility/2006">
          <mc:Choice xmlns:p14="http://schemas.microsoft.com/office/powerpoint/2010/main" Requires="p14">
            <p:contentPart p14:bwMode="auto" r:id="rId653">
              <p14:nvContentPartPr>
                <p14:cNvPr id="406" name="Ink 405">
                  <a:extLst>
                    <a:ext uri="{FF2B5EF4-FFF2-40B4-BE49-F238E27FC236}">
                      <a16:creationId xmlns:a16="http://schemas.microsoft.com/office/drawing/2014/main" id="{1266B5D2-A7F3-F5BA-3CB5-0BA419E4A616}"/>
                    </a:ext>
                  </a:extLst>
                </p14:cNvPr>
                <p14:cNvContentPartPr/>
                <p14:nvPr/>
              </p14:nvContentPartPr>
              <p14:xfrm>
                <a:off x="8744783" y="4706481"/>
                <a:ext cx="207360" cy="105480"/>
              </p14:xfrm>
            </p:contentPart>
          </mc:Choice>
          <mc:Fallback>
            <p:pic>
              <p:nvPicPr>
                <p:cNvPr id="406" name="Ink 405">
                  <a:extLst>
                    <a:ext uri="{FF2B5EF4-FFF2-40B4-BE49-F238E27FC236}">
                      <a16:creationId xmlns:a16="http://schemas.microsoft.com/office/drawing/2014/main" id="{1266B5D2-A7F3-F5BA-3CB5-0BA419E4A616}"/>
                    </a:ext>
                  </a:extLst>
                </p:cNvPr>
                <p:cNvPicPr/>
                <p:nvPr/>
              </p:nvPicPr>
              <p:blipFill>
                <a:blip r:embed="rId654"/>
                <a:stretch>
                  <a:fillRect/>
                </a:stretch>
              </p:blipFill>
              <p:spPr>
                <a:xfrm>
                  <a:off x="8735783" y="4697481"/>
                  <a:ext cx="225000" cy="123120"/>
                </a:xfrm>
                <a:prstGeom prst="rect">
                  <a:avLst/>
                </a:prstGeom>
              </p:spPr>
            </p:pic>
          </mc:Fallback>
        </mc:AlternateContent>
      </p:grpSp>
    </p:spTree>
    <p:extLst>
      <p:ext uri="{BB962C8B-B14F-4D97-AF65-F5344CB8AC3E}">
        <p14:creationId xmlns:p14="http://schemas.microsoft.com/office/powerpoint/2010/main" val="39362805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a:extLst>
              <a:ext uri="{FF2B5EF4-FFF2-40B4-BE49-F238E27FC236}">
                <a16:creationId xmlns:a16="http://schemas.microsoft.com/office/drawing/2014/main" id="{8D153262-0D22-EE4B-8422-E83531E442C3}"/>
              </a:ext>
            </a:extLst>
          </p:cNvPr>
          <p:cNvSpPr/>
          <p:nvPr/>
        </p:nvSpPr>
        <p:spPr>
          <a:xfrm flipH="1">
            <a:off x="0" y="285638"/>
            <a:ext cx="560273" cy="27028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943"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Arial" panose="020B0604020202020204"/>
              <a:ea typeface="+mn-ea"/>
              <a:cs typeface="+mn-cs"/>
            </a:endParaRPr>
          </a:p>
        </p:txBody>
      </p:sp>
      <p:pic>
        <p:nvPicPr>
          <p:cNvPr id="11" name="Picture 10">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77714" y="72078"/>
            <a:ext cx="716512" cy="707703"/>
          </a:xfrm>
          <a:prstGeom prst="rect">
            <a:avLst/>
          </a:prstGeom>
        </p:spPr>
      </p:pic>
      <p:sp>
        <p:nvSpPr>
          <p:cNvPr id="13" name="Footer Placeholder 45">
            <a:extLst>
              <a:ext uri="{FF2B5EF4-FFF2-40B4-BE49-F238E27FC236}">
                <a16:creationId xmlns:a16="http://schemas.microsoft.com/office/drawing/2014/main" id="{90E33047-DFF5-4690-8905-31E4C115EFDC}"/>
              </a:ext>
            </a:extLst>
          </p:cNvPr>
          <p:cNvSpPr txBox="1">
            <a:spLocks/>
          </p:cNvSpPr>
          <p:nvPr/>
        </p:nvSpPr>
        <p:spPr>
          <a:xfrm>
            <a:off x="10120419" y="6547770"/>
            <a:ext cx="2055081" cy="309337"/>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a:t>
            </a:r>
          </a:p>
        </p:txBody>
      </p:sp>
      <p:sp>
        <p:nvSpPr>
          <p:cNvPr id="15" name="Title 1">
            <a:extLst>
              <a:ext uri="{FF2B5EF4-FFF2-40B4-BE49-F238E27FC236}">
                <a16:creationId xmlns:a16="http://schemas.microsoft.com/office/drawing/2014/main" id="{13EBA3E6-25D4-4BA0-BF9B-28343460C110}"/>
              </a:ext>
            </a:extLst>
          </p:cNvPr>
          <p:cNvSpPr txBox="1">
            <a:spLocks/>
          </p:cNvSpPr>
          <p:nvPr/>
        </p:nvSpPr>
        <p:spPr>
          <a:xfrm>
            <a:off x="604625" y="145803"/>
            <a:ext cx="10512862" cy="64054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126" rtl="0" eaLnBrk="1" fontAlgn="auto" latinLnBrk="0" hangingPunct="1">
              <a:lnSpc>
                <a:spcPct val="90000"/>
              </a:lnSpc>
              <a:spcBef>
                <a:spcPct val="0"/>
              </a:spcBef>
              <a:spcAft>
                <a:spcPts val="0"/>
              </a:spcAft>
              <a:buClrTx/>
              <a:buSzTx/>
              <a:buFontTx/>
              <a:buNone/>
              <a:tabLst/>
              <a:defRPr/>
            </a:pPr>
            <a:r>
              <a:rPr kumimoji="0" lang="en-IN" sz="36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rPr>
              <a:t>Challenges in ABAP development</a:t>
            </a:r>
            <a:endParaRPr kumimoji="0" lang="en-IN" sz="3599"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endParaRPr>
          </a:p>
        </p:txBody>
      </p:sp>
      <p:pic>
        <p:nvPicPr>
          <p:cNvPr id="1026" name="Picture 2" descr="Programmer Avatar High Res Stock Images | Shutterstock">
            <a:extLst>
              <a:ext uri="{FF2B5EF4-FFF2-40B4-BE49-F238E27FC236}">
                <a16:creationId xmlns:a16="http://schemas.microsoft.com/office/drawing/2014/main" id="{D36C9450-EE05-4EA3-9B6A-0092487B473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9913"/>
          <a:stretch/>
        </p:blipFill>
        <p:spPr bwMode="auto">
          <a:xfrm>
            <a:off x="350313" y="1272358"/>
            <a:ext cx="1959714" cy="190124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62D54728-BAAF-422B-B103-B25AC268E188}"/>
              </a:ext>
            </a:extLst>
          </p:cNvPr>
          <p:cNvSpPr txBox="1"/>
          <p:nvPr/>
        </p:nvSpPr>
        <p:spPr>
          <a:xfrm>
            <a:off x="350313" y="3066568"/>
            <a:ext cx="2687659" cy="646163"/>
          </a:xfrm>
          <a:prstGeom prst="rect">
            <a:avLst/>
          </a:prstGeom>
          <a:noFill/>
        </p:spPr>
        <p:txBody>
          <a:bodyPr wrap="square" rtlCol="0">
            <a:spAutoFit/>
          </a:bodyPr>
          <a:lstStyle/>
          <a:p>
            <a:pPr marL="0" marR="0" lvl="0" indent="0" algn="l" defTabSz="914126" rtl="0" eaLnBrk="1" fontAlgn="auto" latinLnBrk="0" hangingPunct="1">
              <a:lnSpc>
                <a:spcPct val="100000"/>
              </a:lnSpc>
              <a:spcBef>
                <a:spcPts val="0"/>
              </a:spcBef>
              <a:spcAft>
                <a:spcPts val="0"/>
              </a:spcAft>
              <a:buClrTx/>
              <a:buSzTx/>
              <a:buFontTx/>
              <a:buNone/>
              <a:tabLst/>
              <a:defRPr/>
            </a:pPr>
            <a:r>
              <a:rPr kumimoji="0" lang="en-US" sz="1799" b="0" i="0" u="none" strike="noStrike" kern="1200" cap="none" spc="0" normalizeH="0" baseline="0" noProof="0" dirty="0">
                <a:ln>
                  <a:noFill/>
                </a:ln>
                <a:solidFill>
                  <a:prstClr val="black"/>
                </a:solidFill>
                <a:effectLst/>
                <a:uLnTx/>
                <a:uFillTx/>
                <a:latin typeface="Calibri" panose="020F0502020204030204"/>
                <a:ea typeface="+mn-ea"/>
                <a:cs typeface="+mn-cs"/>
              </a:rPr>
              <a:t>Alex, ABAP Developer,</a:t>
            </a:r>
          </a:p>
          <a:p>
            <a:pPr marL="0" marR="0" lvl="0" indent="0" algn="l" defTabSz="914126" rtl="0" eaLnBrk="1" fontAlgn="auto" latinLnBrk="0" hangingPunct="1">
              <a:lnSpc>
                <a:spcPct val="100000"/>
              </a:lnSpc>
              <a:spcBef>
                <a:spcPts val="0"/>
              </a:spcBef>
              <a:spcAft>
                <a:spcPts val="0"/>
              </a:spcAft>
              <a:buClrTx/>
              <a:buSzTx/>
              <a:buFontTx/>
              <a:buNone/>
              <a:tabLst/>
              <a:defRPr/>
            </a:pPr>
            <a:r>
              <a:rPr kumimoji="0" lang="en-US" sz="1799" b="1" i="0" u="none" strike="noStrike" kern="1200" cap="none" spc="0" normalizeH="0" baseline="0" noProof="0" dirty="0">
                <a:ln>
                  <a:noFill/>
                </a:ln>
                <a:solidFill>
                  <a:prstClr val="black"/>
                </a:solidFill>
                <a:effectLst/>
                <a:uLnTx/>
                <a:uFillTx/>
                <a:latin typeface="Calibri" panose="020F0502020204030204"/>
                <a:ea typeface="+mn-ea"/>
                <a:cs typeface="+mn-cs"/>
              </a:rPr>
              <a:t>SAP FICO</a:t>
            </a:r>
          </a:p>
        </p:txBody>
      </p:sp>
      <p:pic>
        <p:nvPicPr>
          <p:cNvPr id="1028" name="Picture 4" descr="Woman Avatar Programmer Vector Images (over 300)">
            <a:extLst>
              <a:ext uri="{FF2B5EF4-FFF2-40B4-BE49-F238E27FC236}">
                <a16:creationId xmlns:a16="http://schemas.microsoft.com/office/drawing/2014/main" id="{D32D7675-0875-4646-8363-0BEACEC6A86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0312" y="3932163"/>
            <a:ext cx="1971870" cy="2071292"/>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AE358006-ED1F-4B77-B0ED-59845740409D}"/>
              </a:ext>
            </a:extLst>
          </p:cNvPr>
          <p:cNvSpPr txBox="1"/>
          <p:nvPr/>
        </p:nvSpPr>
        <p:spPr>
          <a:xfrm>
            <a:off x="281724" y="6003456"/>
            <a:ext cx="2687659" cy="646163"/>
          </a:xfrm>
          <a:prstGeom prst="rect">
            <a:avLst/>
          </a:prstGeom>
          <a:noFill/>
        </p:spPr>
        <p:txBody>
          <a:bodyPr wrap="square" rtlCol="0">
            <a:spAutoFit/>
          </a:bodyPr>
          <a:lstStyle/>
          <a:p>
            <a:pPr marL="0" marR="0" lvl="0" indent="0" algn="l" defTabSz="914126" rtl="0" eaLnBrk="1" fontAlgn="auto" latinLnBrk="0" hangingPunct="1">
              <a:lnSpc>
                <a:spcPct val="100000"/>
              </a:lnSpc>
              <a:spcBef>
                <a:spcPts val="0"/>
              </a:spcBef>
              <a:spcAft>
                <a:spcPts val="0"/>
              </a:spcAft>
              <a:buClrTx/>
              <a:buSzTx/>
              <a:buFontTx/>
              <a:buNone/>
              <a:tabLst/>
              <a:defRPr/>
            </a:pPr>
            <a:r>
              <a:rPr kumimoji="0" lang="en-US" sz="1799" b="0" i="0" u="none" strike="noStrike" kern="1200" cap="none" spc="0" normalizeH="0" baseline="0" noProof="0" dirty="0">
                <a:ln>
                  <a:noFill/>
                </a:ln>
                <a:solidFill>
                  <a:prstClr val="black"/>
                </a:solidFill>
                <a:effectLst/>
                <a:uLnTx/>
                <a:uFillTx/>
                <a:latin typeface="Calibri" panose="020F0502020204030204"/>
                <a:ea typeface="+mn-ea"/>
                <a:cs typeface="+mn-cs"/>
              </a:rPr>
              <a:t>Stella, ABAP Developer,</a:t>
            </a:r>
          </a:p>
          <a:p>
            <a:pPr marL="0" marR="0" lvl="0" indent="0" algn="l" defTabSz="914126" rtl="0" eaLnBrk="1" fontAlgn="auto" latinLnBrk="0" hangingPunct="1">
              <a:lnSpc>
                <a:spcPct val="100000"/>
              </a:lnSpc>
              <a:spcBef>
                <a:spcPts val="0"/>
              </a:spcBef>
              <a:spcAft>
                <a:spcPts val="0"/>
              </a:spcAft>
              <a:buClrTx/>
              <a:buSzTx/>
              <a:buFontTx/>
              <a:buNone/>
              <a:tabLst/>
              <a:defRPr/>
            </a:pPr>
            <a:r>
              <a:rPr kumimoji="0" lang="en-US" sz="1799" b="1" i="0" u="none" strike="noStrike" kern="1200" cap="none" spc="0" normalizeH="0" baseline="0" noProof="0" dirty="0">
                <a:ln>
                  <a:noFill/>
                </a:ln>
                <a:solidFill>
                  <a:prstClr val="black"/>
                </a:solidFill>
                <a:effectLst/>
                <a:uLnTx/>
                <a:uFillTx/>
                <a:latin typeface="Calibri" panose="020F0502020204030204"/>
                <a:ea typeface="+mn-ea"/>
                <a:cs typeface="+mn-cs"/>
              </a:rPr>
              <a:t>SAP SD</a:t>
            </a:r>
          </a:p>
        </p:txBody>
      </p:sp>
      <p:sp>
        <p:nvSpPr>
          <p:cNvPr id="3" name="Rectangle 2">
            <a:extLst>
              <a:ext uri="{FF2B5EF4-FFF2-40B4-BE49-F238E27FC236}">
                <a16:creationId xmlns:a16="http://schemas.microsoft.com/office/drawing/2014/main" id="{9F203248-13D1-4D5B-91C9-937CA32D1129}"/>
              </a:ext>
            </a:extLst>
          </p:cNvPr>
          <p:cNvSpPr/>
          <p:nvPr/>
        </p:nvSpPr>
        <p:spPr>
          <a:xfrm>
            <a:off x="3231885" y="1349051"/>
            <a:ext cx="2530105" cy="3601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799" b="0" i="0" u="none" strike="noStrike" kern="1200" cap="none" spc="0" normalizeH="0" baseline="0" noProof="0" dirty="0">
                <a:ln>
                  <a:noFill/>
                </a:ln>
                <a:solidFill>
                  <a:prstClr val="white"/>
                </a:solidFill>
                <a:effectLst/>
                <a:uLnTx/>
                <a:uFillTx/>
                <a:latin typeface="Calibri" panose="020F0502020204030204"/>
                <a:ea typeface="+mn-ea"/>
                <a:cs typeface="+mn-cs"/>
              </a:rPr>
              <a:t>Create A/c documents</a:t>
            </a:r>
          </a:p>
        </p:txBody>
      </p:sp>
      <p:sp>
        <p:nvSpPr>
          <p:cNvPr id="16" name="Rectangle 15">
            <a:extLst>
              <a:ext uri="{FF2B5EF4-FFF2-40B4-BE49-F238E27FC236}">
                <a16:creationId xmlns:a16="http://schemas.microsoft.com/office/drawing/2014/main" id="{D2BB3141-C6DA-4D78-B8F6-28A016A11B2A}"/>
              </a:ext>
            </a:extLst>
          </p:cNvPr>
          <p:cNvSpPr/>
          <p:nvPr/>
        </p:nvSpPr>
        <p:spPr>
          <a:xfrm>
            <a:off x="3231885" y="1833834"/>
            <a:ext cx="2530105" cy="3601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799" b="0" i="0" u="none" strike="noStrike" kern="1200" cap="none" spc="0" normalizeH="0" baseline="0" noProof="0" dirty="0">
                <a:ln>
                  <a:noFill/>
                </a:ln>
                <a:solidFill>
                  <a:prstClr val="white"/>
                </a:solidFill>
                <a:effectLst/>
                <a:uLnTx/>
                <a:uFillTx/>
                <a:latin typeface="Calibri" panose="020F0502020204030204"/>
                <a:ea typeface="+mn-ea"/>
                <a:cs typeface="+mn-cs"/>
              </a:rPr>
              <a:t>Manage Documents</a:t>
            </a:r>
          </a:p>
        </p:txBody>
      </p:sp>
      <p:sp>
        <p:nvSpPr>
          <p:cNvPr id="17" name="Rectangle 16">
            <a:extLst>
              <a:ext uri="{FF2B5EF4-FFF2-40B4-BE49-F238E27FC236}">
                <a16:creationId xmlns:a16="http://schemas.microsoft.com/office/drawing/2014/main" id="{37E48145-2DAA-4F18-8567-1F402C9C7B35}"/>
              </a:ext>
            </a:extLst>
          </p:cNvPr>
          <p:cNvSpPr/>
          <p:nvPr/>
        </p:nvSpPr>
        <p:spPr>
          <a:xfrm>
            <a:off x="3231885" y="2323233"/>
            <a:ext cx="2530105" cy="3601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799" b="0" i="0" u="none" strike="noStrike" kern="1200" cap="none" spc="0" normalizeH="0" baseline="0" noProof="0" dirty="0">
                <a:ln>
                  <a:noFill/>
                </a:ln>
                <a:solidFill>
                  <a:prstClr val="white"/>
                </a:solidFill>
                <a:effectLst/>
                <a:uLnTx/>
                <a:uFillTx/>
                <a:latin typeface="Calibri" panose="020F0502020204030204"/>
                <a:ea typeface="+mn-ea"/>
                <a:cs typeface="+mn-cs"/>
              </a:rPr>
              <a:t>Search Documents</a:t>
            </a:r>
          </a:p>
        </p:txBody>
      </p:sp>
      <p:sp>
        <p:nvSpPr>
          <p:cNvPr id="18" name="Rectangle 17">
            <a:extLst>
              <a:ext uri="{FF2B5EF4-FFF2-40B4-BE49-F238E27FC236}">
                <a16:creationId xmlns:a16="http://schemas.microsoft.com/office/drawing/2014/main" id="{38F56087-4138-4E9D-A458-CFF0955EB7D8}"/>
              </a:ext>
            </a:extLst>
          </p:cNvPr>
          <p:cNvSpPr/>
          <p:nvPr/>
        </p:nvSpPr>
        <p:spPr>
          <a:xfrm>
            <a:off x="3231885" y="2813475"/>
            <a:ext cx="2530105" cy="3601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799" b="0" i="0" u="none" strike="noStrike" kern="1200" cap="none" spc="0" normalizeH="0" baseline="0" noProof="0" dirty="0">
                <a:ln>
                  <a:noFill/>
                </a:ln>
                <a:solidFill>
                  <a:prstClr val="white"/>
                </a:solidFill>
                <a:effectLst/>
                <a:uLnTx/>
                <a:uFillTx/>
                <a:latin typeface="Calibri" panose="020F0502020204030204"/>
                <a:ea typeface="+mn-ea"/>
                <a:cs typeface="+mn-cs"/>
              </a:rPr>
              <a:t>Validate before save</a:t>
            </a:r>
          </a:p>
        </p:txBody>
      </p:sp>
      <p:sp>
        <p:nvSpPr>
          <p:cNvPr id="19" name="Rectangle 18">
            <a:extLst>
              <a:ext uri="{FF2B5EF4-FFF2-40B4-BE49-F238E27FC236}">
                <a16:creationId xmlns:a16="http://schemas.microsoft.com/office/drawing/2014/main" id="{5816BB24-F693-4083-BF18-C48ED493883F}"/>
              </a:ext>
            </a:extLst>
          </p:cNvPr>
          <p:cNvSpPr/>
          <p:nvPr/>
        </p:nvSpPr>
        <p:spPr>
          <a:xfrm>
            <a:off x="3231885" y="4044525"/>
            <a:ext cx="2530105" cy="3601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799" b="0" i="0" u="none" strike="noStrike" kern="1200" cap="none" spc="0" normalizeH="0" baseline="0" noProof="0" dirty="0">
                <a:ln>
                  <a:noFill/>
                </a:ln>
                <a:solidFill>
                  <a:prstClr val="white"/>
                </a:solidFill>
                <a:effectLst/>
                <a:uLnTx/>
                <a:uFillTx/>
                <a:latin typeface="Calibri" panose="020F0502020204030204"/>
                <a:ea typeface="+mn-ea"/>
                <a:cs typeface="+mn-cs"/>
              </a:rPr>
              <a:t>Create Sales Orders</a:t>
            </a:r>
          </a:p>
        </p:txBody>
      </p:sp>
      <p:sp>
        <p:nvSpPr>
          <p:cNvPr id="20" name="Rectangle 19">
            <a:extLst>
              <a:ext uri="{FF2B5EF4-FFF2-40B4-BE49-F238E27FC236}">
                <a16:creationId xmlns:a16="http://schemas.microsoft.com/office/drawing/2014/main" id="{205FBEDD-D267-4C07-931C-6A05AFFD932F}"/>
              </a:ext>
            </a:extLst>
          </p:cNvPr>
          <p:cNvSpPr/>
          <p:nvPr/>
        </p:nvSpPr>
        <p:spPr>
          <a:xfrm>
            <a:off x="3231885" y="4529307"/>
            <a:ext cx="2530105" cy="3601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799" b="0" i="0" u="none" strike="noStrike" kern="1200" cap="none" spc="0" normalizeH="0" baseline="0" noProof="0" dirty="0">
                <a:ln>
                  <a:noFill/>
                </a:ln>
                <a:solidFill>
                  <a:prstClr val="white"/>
                </a:solidFill>
                <a:effectLst/>
                <a:uLnTx/>
                <a:uFillTx/>
                <a:latin typeface="Calibri" panose="020F0502020204030204"/>
                <a:ea typeface="+mn-ea"/>
                <a:cs typeface="+mn-cs"/>
              </a:rPr>
              <a:t>Manage Sales Orders</a:t>
            </a:r>
          </a:p>
        </p:txBody>
      </p:sp>
      <p:sp>
        <p:nvSpPr>
          <p:cNvPr id="21" name="Rectangle 20">
            <a:extLst>
              <a:ext uri="{FF2B5EF4-FFF2-40B4-BE49-F238E27FC236}">
                <a16:creationId xmlns:a16="http://schemas.microsoft.com/office/drawing/2014/main" id="{4C0CE904-09BB-4728-8EFF-0391F121D50E}"/>
              </a:ext>
            </a:extLst>
          </p:cNvPr>
          <p:cNvSpPr/>
          <p:nvPr/>
        </p:nvSpPr>
        <p:spPr>
          <a:xfrm>
            <a:off x="3231885" y="5018707"/>
            <a:ext cx="2530105" cy="3601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799" b="0" i="0" u="none" strike="noStrike" kern="1200" cap="none" spc="0" normalizeH="0" baseline="0" noProof="0" dirty="0">
                <a:ln>
                  <a:noFill/>
                </a:ln>
                <a:solidFill>
                  <a:prstClr val="white"/>
                </a:solidFill>
                <a:effectLst/>
                <a:uLnTx/>
                <a:uFillTx/>
                <a:latin typeface="Calibri" panose="020F0502020204030204"/>
                <a:ea typeface="+mn-ea"/>
                <a:cs typeface="+mn-cs"/>
              </a:rPr>
              <a:t>Search/Filter Sales Order</a:t>
            </a:r>
          </a:p>
        </p:txBody>
      </p:sp>
      <p:sp>
        <p:nvSpPr>
          <p:cNvPr id="22" name="Rectangle 21">
            <a:extLst>
              <a:ext uri="{FF2B5EF4-FFF2-40B4-BE49-F238E27FC236}">
                <a16:creationId xmlns:a16="http://schemas.microsoft.com/office/drawing/2014/main" id="{6BD68655-A88C-4D73-B6F0-C11E630AFD56}"/>
              </a:ext>
            </a:extLst>
          </p:cNvPr>
          <p:cNvSpPr/>
          <p:nvPr/>
        </p:nvSpPr>
        <p:spPr>
          <a:xfrm>
            <a:off x="3231885" y="5508949"/>
            <a:ext cx="2530105" cy="3601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799" b="0" i="0" u="none" strike="noStrike" kern="1200" cap="none" spc="0" normalizeH="0" baseline="0" noProof="0" dirty="0">
                <a:ln>
                  <a:noFill/>
                </a:ln>
                <a:solidFill>
                  <a:prstClr val="white"/>
                </a:solidFill>
                <a:effectLst/>
                <a:uLnTx/>
                <a:uFillTx/>
                <a:latin typeface="Calibri" panose="020F0502020204030204"/>
                <a:ea typeface="+mn-ea"/>
                <a:cs typeface="+mn-cs"/>
              </a:rPr>
              <a:t>Compute Sales total</a:t>
            </a:r>
          </a:p>
        </p:txBody>
      </p:sp>
      <p:sp>
        <p:nvSpPr>
          <p:cNvPr id="4" name="Rectangle 3">
            <a:extLst>
              <a:ext uri="{FF2B5EF4-FFF2-40B4-BE49-F238E27FC236}">
                <a16:creationId xmlns:a16="http://schemas.microsoft.com/office/drawing/2014/main" id="{D2A4031F-07B8-4563-B143-6DCFD57B54AF}"/>
              </a:ext>
            </a:extLst>
          </p:cNvPr>
          <p:cNvSpPr/>
          <p:nvPr/>
        </p:nvSpPr>
        <p:spPr>
          <a:xfrm>
            <a:off x="6858813" y="867362"/>
            <a:ext cx="2055081" cy="6405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799" b="0" i="0" u="none" strike="noStrike" kern="1200" cap="none" spc="0" normalizeH="0" baseline="0" noProof="0" dirty="0">
                <a:ln>
                  <a:noFill/>
                </a:ln>
                <a:solidFill>
                  <a:prstClr val="white"/>
                </a:solidFill>
                <a:effectLst/>
                <a:uLnTx/>
                <a:uFillTx/>
                <a:latin typeface="Calibri" panose="020F0502020204030204"/>
                <a:ea typeface="+mn-ea"/>
                <a:cs typeface="+mn-cs"/>
              </a:rPr>
              <a:t>UI</a:t>
            </a:r>
          </a:p>
        </p:txBody>
      </p:sp>
      <p:sp>
        <p:nvSpPr>
          <p:cNvPr id="23" name="Rectangle 22">
            <a:extLst>
              <a:ext uri="{FF2B5EF4-FFF2-40B4-BE49-F238E27FC236}">
                <a16:creationId xmlns:a16="http://schemas.microsoft.com/office/drawing/2014/main" id="{049C36E1-3CFB-483F-8058-19E1C267913F}"/>
              </a:ext>
            </a:extLst>
          </p:cNvPr>
          <p:cNvSpPr/>
          <p:nvPr/>
        </p:nvSpPr>
        <p:spPr>
          <a:xfrm>
            <a:off x="6760366" y="1770793"/>
            <a:ext cx="2251977" cy="9397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799" b="0" i="0" u="none" strike="noStrike" kern="1200" cap="none" spc="0" normalizeH="0" baseline="0" noProof="0" dirty="0">
                <a:ln>
                  <a:noFill/>
                </a:ln>
                <a:solidFill>
                  <a:prstClr val="white"/>
                </a:solidFill>
                <a:effectLst/>
                <a:uLnTx/>
                <a:uFillTx/>
                <a:latin typeface="Calibri" panose="020F0502020204030204"/>
                <a:ea typeface="+mn-ea"/>
                <a:cs typeface="+mn-cs"/>
              </a:rPr>
              <a:t>Application Code</a:t>
            </a:r>
          </a:p>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799" b="0" i="0" u="none" strike="noStrike" kern="1200" cap="none" spc="0" normalizeH="0" baseline="0" noProof="0" dirty="0">
                <a:ln>
                  <a:noFill/>
                </a:ln>
                <a:solidFill>
                  <a:prstClr val="white"/>
                </a:solidFill>
                <a:effectLst/>
                <a:uLnTx/>
                <a:uFillTx/>
                <a:latin typeface="Calibri" panose="020F0502020204030204"/>
                <a:ea typeface="+mn-ea"/>
                <a:cs typeface="+mn-cs"/>
              </a:rPr>
              <a:t>I, U, D, S, V</a:t>
            </a:r>
          </a:p>
        </p:txBody>
      </p:sp>
      <p:sp>
        <p:nvSpPr>
          <p:cNvPr id="5" name="Flowchart: Magnetic Disk 4">
            <a:extLst>
              <a:ext uri="{FF2B5EF4-FFF2-40B4-BE49-F238E27FC236}">
                <a16:creationId xmlns:a16="http://schemas.microsoft.com/office/drawing/2014/main" id="{42F73FD4-DD7A-432C-A9E1-A349E738EA5E}"/>
              </a:ext>
            </a:extLst>
          </p:cNvPr>
          <p:cNvSpPr/>
          <p:nvPr/>
        </p:nvSpPr>
        <p:spPr>
          <a:xfrm>
            <a:off x="7447741" y="3018346"/>
            <a:ext cx="877226" cy="615525"/>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7" name="Straight Arrow Connector 6">
            <a:extLst>
              <a:ext uri="{FF2B5EF4-FFF2-40B4-BE49-F238E27FC236}">
                <a16:creationId xmlns:a16="http://schemas.microsoft.com/office/drawing/2014/main" id="{0FB9C787-E5AA-424F-AC8B-F29B28289961}"/>
              </a:ext>
            </a:extLst>
          </p:cNvPr>
          <p:cNvCxnSpPr>
            <a:cxnSpLocks/>
            <a:stCxn id="4" idx="2"/>
            <a:endCxn id="23" idx="0"/>
          </p:cNvCxnSpPr>
          <p:nvPr/>
        </p:nvCxnSpPr>
        <p:spPr>
          <a:xfrm>
            <a:off x="7886354" y="1507909"/>
            <a:ext cx="1" cy="262884"/>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93E5ACBE-D89E-4079-A5A1-2AC1C775DD84}"/>
              </a:ext>
            </a:extLst>
          </p:cNvPr>
          <p:cNvCxnSpPr>
            <a:cxnSpLocks/>
            <a:stCxn id="23" idx="2"/>
            <a:endCxn id="5" idx="1"/>
          </p:cNvCxnSpPr>
          <p:nvPr/>
        </p:nvCxnSpPr>
        <p:spPr>
          <a:xfrm>
            <a:off x="7886354" y="2710584"/>
            <a:ext cx="0" cy="30776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030" name="Picture 6" descr="Gear icon - Free download on Iconfinder">
            <a:extLst>
              <a:ext uri="{FF2B5EF4-FFF2-40B4-BE49-F238E27FC236}">
                <a16:creationId xmlns:a16="http://schemas.microsoft.com/office/drawing/2014/main" id="{715338E3-9819-47E3-9F7C-61E446125A9E}"/>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383591" y="2156437"/>
            <a:ext cx="848058" cy="848058"/>
          </a:xfrm>
          <a:prstGeom prst="rect">
            <a:avLst/>
          </a:prstGeom>
          <a:noFill/>
          <a:extLst>
            <a:ext uri="{909E8E84-426E-40DD-AFC4-6F175D3DCCD1}">
              <a14:hiddenFill xmlns:a14="http://schemas.microsoft.com/office/drawing/2010/main">
                <a:solidFill>
                  <a:srgbClr val="FFFFFF"/>
                </a:solidFill>
              </a14:hiddenFill>
            </a:ext>
          </a:extLst>
        </p:spPr>
      </p:pic>
      <p:sp>
        <p:nvSpPr>
          <p:cNvPr id="32" name="Rectangle 31">
            <a:extLst>
              <a:ext uri="{FF2B5EF4-FFF2-40B4-BE49-F238E27FC236}">
                <a16:creationId xmlns:a16="http://schemas.microsoft.com/office/drawing/2014/main" id="{C69ABBC6-8B91-485E-BF02-8EA594C9E44F}"/>
              </a:ext>
            </a:extLst>
          </p:cNvPr>
          <p:cNvSpPr/>
          <p:nvPr/>
        </p:nvSpPr>
        <p:spPr>
          <a:xfrm>
            <a:off x="6858813" y="3883110"/>
            <a:ext cx="2055081" cy="6405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799" b="0" i="0" u="none" strike="noStrike" kern="1200" cap="none" spc="0" normalizeH="0" baseline="0" noProof="0" dirty="0">
                <a:ln>
                  <a:noFill/>
                </a:ln>
                <a:solidFill>
                  <a:prstClr val="white"/>
                </a:solidFill>
                <a:effectLst/>
                <a:uLnTx/>
                <a:uFillTx/>
                <a:latin typeface="Calibri" panose="020F0502020204030204"/>
                <a:ea typeface="+mn-ea"/>
                <a:cs typeface="+mn-cs"/>
              </a:rPr>
              <a:t>UI</a:t>
            </a:r>
          </a:p>
        </p:txBody>
      </p:sp>
      <p:sp>
        <p:nvSpPr>
          <p:cNvPr id="33" name="Rectangle 32">
            <a:extLst>
              <a:ext uri="{FF2B5EF4-FFF2-40B4-BE49-F238E27FC236}">
                <a16:creationId xmlns:a16="http://schemas.microsoft.com/office/drawing/2014/main" id="{BD18FB33-CBBE-433F-AA39-C20A68D4FA2A}"/>
              </a:ext>
            </a:extLst>
          </p:cNvPr>
          <p:cNvSpPr/>
          <p:nvPr/>
        </p:nvSpPr>
        <p:spPr>
          <a:xfrm>
            <a:off x="6760366" y="4786540"/>
            <a:ext cx="2251977" cy="9397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799" b="0" i="0" u="none" strike="noStrike" kern="1200" cap="none" spc="0" normalizeH="0" baseline="0" noProof="0" dirty="0">
                <a:ln>
                  <a:noFill/>
                </a:ln>
                <a:solidFill>
                  <a:prstClr val="white"/>
                </a:solidFill>
                <a:effectLst/>
                <a:uLnTx/>
                <a:uFillTx/>
                <a:latin typeface="Calibri" panose="020F0502020204030204"/>
                <a:ea typeface="+mn-ea"/>
                <a:cs typeface="+mn-cs"/>
              </a:rPr>
              <a:t>Application Code</a:t>
            </a:r>
          </a:p>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799" b="0" i="0" u="none" strike="noStrike" kern="1200" cap="none" spc="0" normalizeH="0" baseline="0" noProof="0" dirty="0">
                <a:ln>
                  <a:noFill/>
                </a:ln>
                <a:solidFill>
                  <a:prstClr val="white"/>
                </a:solidFill>
                <a:effectLst/>
                <a:uLnTx/>
                <a:uFillTx/>
                <a:latin typeface="Calibri" panose="020F0502020204030204"/>
                <a:ea typeface="+mn-ea"/>
                <a:cs typeface="+mn-cs"/>
              </a:rPr>
              <a:t>I, U, D, S, V</a:t>
            </a:r>
          </a:p>
        </p:txBody>
      </p:sp>
      <p:sp>
        <p:nvSpPr>
          <p:cNvPr id="34" name="Flowchart: Magnetic Disk 33">
            <a:extLst>
              <a:ext uri="{FF2B5EF4-FFF2-40B4-BE49-F238E27FC236}">
                <a16:creationId xmlns:a16="http://schemas.microsoft.com/office/drawing/2014/main" id="{9139392A-0385-4F24-A0A8-12B961112713}"/>
              </a:ext>
            </a:extLst>
          </p:cNvPr>
          <p:cNvSpPr/>
          <p:nvPr/>
        </p:nvSpPr>
        <p:spPr>
          <a:xfrm>
            <a:off x="7447741" y="6034094"/>
            <a:ext cx="877226" cy="615525"/>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35" name="Straight Arrow Connector 34">
            <a:extLst>
              <a:ext uri="{FF2B5EF4-FFF2-40B4-BE49-F238E27FC236}">
                <a16:creationId xmlns:a16="http://schemas.microsoft.com/office/drawing/2014/main" id="{2E6F856D-D6B9-4FC0-8588-1250C2542A78}"/>
              </a:ext>
            </a:extLst>
          </p:cNvPr>
          <p:cNvCxnSpPr>
            <a:cxnSpLocks/>
            <a:stCxn id="32" idx="2"/>
            <a:endCxn id="33" idx="0"/>
          </p:cNvCxnSpPr>
          <p:nvPr/>
        </p:nvCxnSpPr>
        <p:spPr>
          <a:xfrm>
            <a:off x="7886354" y="4523657"/>
            <a:ext cx="1" cy="262884"/>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AE8247B1-18B4-42B9-9B32-E5D3C04703C2}"/>
              </a:ext>
            </a:extLst>
          </p:cNvPr>
          <p:cNvCxnSpPr>
            <a:cxnSpLocks/>
            <a:stCxn id="33" idx="2"/>
            <a:endCxn id="34" idx="1"/>
          </p:cNvCxnSpPr>
          <p:nvPr/>
        </p:nvCxnSpPr>
        <p:spPr>
          <a:xfrm>
            <a:off x="7886354" y="5726331"/>
            <a:ext cx="0" cy="30776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7" name="Picture 6" descr="Gear icon - Free download on Iconfinder">
            <a:extLst>
              <a:ext uri="{FF2B5EF4-FFF2-40B4-BE49-F238E27FC236}">
                <a16:creationId xmlns:a16="http://schemas.microsoft.com/office/drawing/2014/main" id="{794D3930-41CA-4A94-AA08-B7FB122C4FAA}"/>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383591" y="5172184"/>
            <a:ext cx="848058" cy="848058"/>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1813ABDC-5B87-431F-9E41-C71BADDAAFBD}"/>
              </a:ext>
            </a:extLst>
          </p:cNvPr>
          <p:cNvSpPr txBox="1"/>
          <p:nvPr/>
        </p:nvSpPr>
        <p:spPr>
          <a:xfrm>
            <a:off x="9352507" y="1209864"/>
            <a:ext cx="2620877" cy="2123105"/>
          </a:xfrm>
          <a:prstGeom prst="rect">
            <a:avLst/>
          </a:prstGeom>
          <a:noFill/>
        </p:spPr>
        <p:txBody>
          <a:bodyPr wrap="square" rtlCol="0">
            <a:spAutoFit/>
          </a:bodyPr>
          <a:lstStyle/>
          <a:p>
            <a:pPr marL="0" marR="0" lvl="0" indent="0" algn="l" defTabSz="914126" rtl="0" eaLnBrk="1" fontAlgn="auto" latinLnBrk="0" hangingPunct="1">
              <a:lnSpc>
                <a:spcPct val="100000"/>
              </a:lnSpc>
              <a:spcBef>
                <a:spcPts val="0"/>
              </a:spcBef>
              <a:spcAft>
                <a:spcPts val="0"/>
              </a:spcAft>
              <a:buClrTx/>
              <a:buSzTx/>
              <a:buFontTx/>
              <a:buNone/>
              <a:tabLst/>
              <a:defRPr/>
            </a:pPr>
            <a:r>
              <a:rPr kumimoji="0" lang="en-US" sz="1799" b="1" i="0" u="none" strike="noStrike" kern="1200" cap="none" spc="0" normalizeH="0" baseline="0" noProof="0" dirty="0">
                <a:ln>
                  <a:noFill/>
                </a:ln>
                <a:solidFill>
                  <a:prstClr val="black"/>
                </a:solidFill>
                <a:effectLst/>
                <a:uLnTx/>
                <a:uFillTx/>
                <a:latin typeface="Calibri" panose="020F0502020204030204"/>
                <a:ea typeface="+mn-ea"/>
                <a:cs typeface="+mn-cs"/>
              </a:rPr>
              <a:t>Common needs</a:t>
            </a:r>
          </a:p>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664" marR="0" lvl="0" indent="-285664" algn="l" defTabSz="91412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Create application logic</a:t>
            </a:r>
          </a:p>
          <a:p>
            <a:pPr marL="285664" marR="0" lvl="0" indent="-285664" algn="l" defTabSz="91412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Insert, update, delete, validate, select data</a:t>
            </a:r>
          </a:p>
          <a:p>
            <a:pPr marL="285664" marR="0" lvl="0" indent="-285664" algn="l" defTabSz="91412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Perform validations</a:t>
            </a:r>
          </a:p>
          <a:p>
            <a:pPr marL="285664" marR="0" lvl="0" indent="-285664" algn="l" defTabSz="91412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Check customizing</a:t>
            </a:r>
          </a:p>
          <a:p>
            <a:pPr marL="285664" marR="0" lvl="0" indent="-285664" algn="l" defTabSz="91412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Handle locks</a:t>
            </a:r>
          </a:p>
        </p:txBody>
      </p:sp>
      <p:sp>
        <p:nvSpPr>
          <p:cNvPr id="30" name="Rectangle 29">
            <a:extLst>
              <a:ext uri="{FF2B5EF4-FFF2-40B4-BE49-F238E27FC236}">
                <a16:creationId xmlns:a16="http://schemas.microsoft.com/office/drawing/2014/main" id="{36669467-46ED-42CF-B3CE-1995990F19B4}"/>
              </a:ext>
            </a:extLst>
          </p:cNvPr>
          <p:cNvSpPr/>
          <p:nvPr/>
        </p:nvSpPr>
        <p:spPr>
          <a:xfrm>
            <a:off x="9352508" y="3763054"/>
            <a:ext cx="2741713" cy="2153875"/>
          </a:xfrm>
          <a:prstGeom prst="rect">
            <a:avLst/>
          </a:prstGeom>
        </p:spPr>
        <p:txBody>
          <a:bodyPr wrap="square">
            <a:spAutoFit/>
          </a:bodyPr>
          <a:lstStyle/>
          <a:p>
            <a:pPr marL="0" marR="0" lvl="0" indent="0" algn="l" defTabSz="914126" rtl="0" eaLnBrk="1" fontAlgn="auto" latinLnBrk="0" hangingPunct="1">
              <a:lnSpc>
                <a:spcPct val="100000"/>
              </a:lnSpc>
              <a:spcBef>
                <a:spcPts val="0"/>
              </a:spcBef>
              <a:spcAft>
                <a:spcPts val="0"/>
              </a:spcAft>
              <a:buClrTx/>
              <a:buSzTx/>
              <a:buFontTx/>
              <a:buNone/>
              <a:tabLst/>
              <a:defRPr/>
            </a:pPr>
            <a:r>
              <a:rPr kumimoji="0" lang="en-US" sz="1799" b="1" i="0" u="none" strike="noStrike" kern="1200" cap="none" spc="0" normalizeH="0" baseline="0" noProof="0" dirty="0">
                <a:ln>
                  <a:noFill/>
                </a:ln>
                <a:solidFill>
                  <a:prstClr val="black"/>
                </a:solidFill>
                <a:effectLst/>
                <a:uLnTx/>
                <a:uFillTx/>
                <a:latin typeface="Calibri" panose="020F0502020204030204"/>
                <a:ea typeface="+mn-ea"/>
                <a:cs typeface="+mn-cs"/>
              </a:rPr>
              <a:t>Challenges</a:t>
            </a:r>
          </a:p>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664" marR="0" lvl="0" indent="-285664" algn="l" defTabSz="91412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Thinks differently</a:t>
            </a:r>
          </a:p>
          <a:p>
            <a:pPr marL="285664" marR="0" lvl="0" indent="-285664" algn="l" defTabSz="91412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Adapt application code</a:t>
            </a:r>
          </a:p>
          <a:p>
            <a:pPr marL="285664" marR="0" lvl="0" indent="-285664" algn="l" defTabSz="91412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High maintenance</a:t>
            </a:r>
          </a:p>
          <a:p>
            <a:pPr marL="285664" marR="0" lvl="0" indent="-285664" algn="l" defTabSz="91412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No standardization</a:t>
            </a:r>
          </a:p>
          <a:p>
            <a:pPr marL="285664" marR="0" lvl="0" indent="-285664" algn="l" defTabSz="91412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Different coding practices</a:t>
            </a:r>
          </a:p>
          <a:p>
            <a:pPr marL="285664" marR="0" lvl="0" indent="-285664" algn="l" defTabSz="91412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Lack of standard</a:t>
            </a:r>
            <a:endParaRPr kumimoji="0" lang="en-US" sz="1799"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55772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 calcmode="lin" valueType="num">
                                      <p:cBhvr additive="base">
                                        <p:cTn id="7" dur="500" fill="hold"/>
                                        <p:tgtEl>
                                          <p:spTgt spid="1026"/>
                                        </p:tgtEl>
                                        <p:attrNameLst>
                                          <p:attrName>ppt_x</p:attrName>
                                        </p:attrNameLst>
                                      </p:cBhvr>
                                      <p:tavLst>
                                        <p:tav tm="0">
                                          <p:val>
                                            <p:strVal val="#ppt_x"/>
                                          </p:val>
                                        </p:tav>
                                        <p:tav tm="100000">
                                          <p:val>
                                            <p:strVal val="#ppt_x"/>
                                          </p:val>
                                        </p:tav>
                                      </p:tavLst>
                                    </p:anim>
                                    <p:anim calcmode="lin" valueType="num">
                                      <p:cBhvr additive="base">
                                        <p:cTn id="8" dur="500" fill="hold"/>
                                        <p:tgtEl>
                                          <p:spTgt spid="102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028"/>
                                        </p:tgtEl>
                                        <p:attrNameLst>
                                          <p:attrName>style.visibility</p:attrName>
                                        </p:attrNameLst>
                                      </p:cBhvr>
                                      <p:to>
                                        <p:strVal val="visible"/>
                                      </p:to>
                                    </p:set>
                                    <p:anim calcmode="lin" valueType="num">
                                      <p:cBhvr additive="base">
                                        <p:cTn id="17" dur="500" fill="hold"/>
                                        <p:tgtEl>
                                          <p:spTgt spid="1028"/>
                                        </p:tgtEl>
                                        <p:attrNameLst>
                                          <p:attrName>ppt_x</p:attrName>
                                        </p:attrNameLst>
                                      </p:cBhvr>
                                      <p:tavLst>
                                        <p:tav tm="0">
                                          <p:val>
                                            <p:strVal val="#ppt_x"/>
                                          </p:val>
                                        </p:tav>
                                        <p:tav tm="100000">
                                          <p:val>
                                            <p:strVal val="#ppt_x"/>
                                          </p:val>
                                        </p:tav>
                                      </p:tavLst>
                                    </p:anim>
                                    <p:anim calcmode="lin" valueType="num">
                                      <p:cBhvr additive="base">
                                        <p:cTn id="18" dur="500" fill="hold"/>
                                        <p:tgtEl>
                                          <p:spTgt spid="1028"/>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anim calcmode="lin" valueType="num">
                                      <p:cBhvr additive="base">
                                        <p:cTn id="21" dur="500" fill="hold"/>
                                        <p:tgtEl>
                                          <p:spTgt spid="12"/>
                                        </p:tgtEl>
                                        <p:attrNameLst>
                                          <p:attrName>ppt_x</p:attrName>
                                        </p:attrNameLst>
                                      </p:cBhvr>
                                      <p:tavLst>
                                        <p:tav tm="0">
                                          <p:val>
                                            <p:strVal val="#ppt_x"/>
                                          </p:val>
                                        </p:tav>
                                        <p:tav tm="100000">
                                          <p:val>
                                            <p:strVal val="#ppt_x"/>
                                          </p:val>
                                        </p:tav>
                                      </p:tavLst>
                                    </p:anim>
                                    <p:anim calcmode="lin" valueType="num">
                                      <p:cBhvr additive="base">
                                        <p:cTn id="2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1"/>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2"/>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4"/>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3"/>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5"/>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7"/>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24"/>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1030"/>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32"/>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33"/>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34"/>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35"/>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36"/>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37"/>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53" presetClass="entr" presetSubtype="16" fill="hold" grpId="0" nodeType="clickEffect">
                                  <p:stCondLst>
                                    <p:cond delay="0"/>
                                  </p:stCondLst>
                                  <p:childTnLst>
                                    <p:set>
                                      <p:cBhvr>
                                        <p:cTn id="86" dur="1" fill="hold">
                                          <p:stCondLst>
                                            <p:cond delay="0"/>
                                          </p:stCondLst>
                                        </p:cTn>
                                        <p:tgtEl>
                                          <p:spTgt spid="29"/>
                                        </p:tgtEl>
                                        <p:attrNameLst>
                                          <p:attrName>style.visibility</p:attrName>
                                        </p:attrNameLst>
                                      </p:cBhvr>
                                      <p:to>
                                        <p:strVal val="visible"/>
                                      </p:to>
                                    </p:set>
                                    <p:anim calcmode="lin" valueType="num">
                                      <p:cBhvr>
                                        <p:cTn id="87" dur="500" fill="hold"/>
                                        <p:tgtEl>
                                          <p:spTgt spid="29"/>
                                        </p:tgtEl>
                                        <p:attrNameLst>
                                          <p:attrName>ppt_w</p:attrName>
                                        </p:attrNameLst>
                                      </p:cBhvr>
                                      <p:tavLst>
                                        <p:tav tm="0">
                                          <p:val>
                                            <p:fltVal val="0"/>
                                          </p:val>
                                        </p:tav>
                                        <p:tav tm="100000">
                                          <p:val>
                                            <p:strVal val="#ppt_w"/>
                                          </p:val>
                                        </p:tav>
                                      </p:tavLst>
                                    </p:anim>
                                    <p:anim calcmode="lin" valueType="num">
                                      <p:cBhvr>
                                        <p:cTn id="88" dur="500" fill="hold"/>
                                        <p:tgtEl>
                                          <p:spTgt spid="29"/>
                                        </p:tgtEl>
                                        <p:attrNameLst>
                                          <p:attrName>ppt_h</p:attrName>
                                        </p:attrNameLst>
                                      </p:cBhvr>
                                      <p:tavLst>
                                        <p:tav tm="0">
                                          <p:val>
                                            <p:fltVal val="0"/>
                                          </p:val>
                                        </p:tav>
                                        <p:tav tm="100000">
                                          <p:val>
                                            <p:strVal val="#ppt_h"/>
                                          </p:val>
                                        </p:tav>
                                      </p:tavLst>
                                    </p:anim>
                                    <p:animEffect transition="in" filter="fade">
                                      <p:cBhvr>
                                        <p:cTn id="89" dur="500"/>
                                        <p:tgtEl>
                                          <p:spTgt spid="29"/>
                                        </p:tgtEl>
                                      </p:cBhvr>
                                    </p:animEffect>
                                  </p:childTnLst>
                                </p:cTn>
                              </p:par>
                            </p:childTnLst>
                          </p:cTn>
                        </p:par>
                      </p:childTnLst>
                    </p:cTn>
                  </p:par>
                  <p:par>
                    <p:cTn id="90" fill="hold">
                      <p:stCondLst>
                        <p:cond delay="indefinite"/>
                      </p:stCondLst>
                      <p:childTnLst>
                        <p:par>
                          <p:cTn id="91" fill="hold">
                            <p:stCondLst>
                              <p:cond delay="0"/>
                            </p:stCondLst>
                            <p:childTnLst>
                              <p:par>
                                <p:cTn id="92" presetID="53" presetClass="entr" presetSubtype="16" fill="hold" grpId="0" nodeType="clickEffect">
                                  <p:stCondLst>
                                    <p:cond delay="0"/>
                                  </p:stCondLst>
                                  <p:childTnLst>
                                    <p:set>
                                      <p:cBhvr>
                                        <p:cTn id="93" dur="1" fill="hold">
                                          <p:stCondLst>
                                            <p:cond delay="0"/>
                                          </p:stCondLst>
                                        </p:cTn>
                                        <p:tgtEl>
                                          <p:spTgt spid="30"/>
                                        </p:tgtEl>
                                        <p:attrNameLst>
                                          <p:attrName>style.visibility</p:attrName>
                                        </p:attrNameLst>
                                      </p:cBhvr>
                                      <p:to>
                                        <p:strVal val="visible"/>
                                      </p:to>
                                    </p:set>
                                    <p:anim calcmode="lin" valueType="num">
                                      <p:cBhvr>
                                        <p:cTn id="94" dur="500" fill="hold"/>
                                        <p:tgtEl>
                                          <p:spTgt spid="30"/>
                                        </p:tgtEl>
                                        <p:attrNameLst>
                                          <p:attrName>ppt_w</p:attrName>
                                        </p:attrNameLst>
                                      </p:cBhvr>
                                      <p:tavLst>
                                        <p:tav tm="0">
                                          <p:val>
                                            <p:fltVal val="0"/>
                                          </p:val>
                                        </p:tav>
                                        <p:tav tm="100000">
                                          <p:val>
                                            <p:strVal val="#ppt_w"/>
                                          </p:val>
                                        </p:tav>
                                      </p:tavLst>
                                    </p:anim>
                                    <p:anim calcmode="lin" valueType="num">
                                      <p:cBhvr>
                                        <p:cTn id="95" dur="500" fill="hold"/>
                                        <p:tgtEl>
                                          <p:spTgt spid="30"/>
                                        </p:tgtEl>
                                        <p:attrNameLst>
                                          <p:attrName>ppt_h</p:attrName>
                                        </p:attrNameLst>
                                      </p:cBhvr>
                                      <p:tavLst>
                                        <p:tav tm="0">
                                          <p:val>
                                            <p:fltVal val="0"/>
                                          </p:val>
                                        </p:tav>
                                        <p:tav tm="100000">
                                          <p:val>
                                            <p:strVal val="#ppt_h"/>
                                          </p:val>
                                        </p:tav>
                                      </p:tavLst>
                                    </p:anim>
                                    <p:animEffect transition="in" filter="fade">
                                      <p:cBhvr>
                                        <p:cTn id="96"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2" grpId="0"/>
      <p:bldP spid="3" grpId="0" animBg="1"/>
      <p:bldP spid="16" grpId="0" animBg="1"/>
      <p:bldP spid="17" grpId="0" animBg="1"/>
      <p:bldP spid="18" grpId="0" animBg="1"/>
      <p:bldP spid="19" grpId="0" animBg="1"/>
      <p:bldP spid="20" grpId="0" animBg="1"/>
      <p:bldP spid="21" grpId="0" animBg="1"/>
      <p:bldP spid="22" grpId="0" animBg="1"/>
      <p:bldP spid="4" grpId="0" animBg="1"/>
      <p:bldP spid="23" grpId="0" animBg="1"/>
      <p:bldP spid="5" grpId="0" animBg="1"/>
      <p:bldP spid="32" grpId="0" animBg="1"/>
      <p:bldP spid="33" grpId="0" animBg="1"/>
      <p:bldP spid="34" grpId="0" animBg="1"/>
      <p:bldP spid="29" grpId="0"/>
      <p:bldP spid="3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06" descr="Evolution of the ABAP Programming Model | SAP Blogs"/>
          <p:cNvPicPr>
            <a:picLocks noChangeAspect="1" noChangeArrowheads="1"/>
          </p:cNvPicPr>
          <p:nvPr/>
        </p:nvPicPr>
        <p:blipFill rotWithShape="1">
          <a:blip r:embed="rId2">
            <a:extLst>
              <a:ext uri="{28A0092B-C50C-407E-A947-70E740481C1C}">
                <a14:useLocalDpi xmlns:a14="http://schemas.microsoft.com/office/drawing/2010/main" val="0"/>
              </a:ext>
            </a:extLst>
          </a:blip>
          <a:srcRect t="10345" b="4326"/>
          <a:stretch/>
        </p:blipFill>
        <p:spPr bwMode="auto">
          <a:xfrm>
            <a:off x="617266" y="1268760"/>
            <a:ext cx="10877746" cy="5112568"/>
          </a:xfrm>
          <a:prstGeom prst="rect">
            <a:avLst/>
          </a:prstGeom>
          <a:noFill/>
          <a:extLst>
            <a:ext uri="{909E8E84-426E-40DD-AFC4-6F175D3DCCD1}">
              <a14:hiddenFill xmlns:a14="http://schemas.microsoft.com/office/drawing/2010/main">
                <a:solidFill>
                  <a:srgbClr val="FFFFFF"/>
                </a:solidFill>
              </a14:hiddenFill>
            </a:ext>
          </a:extLst>
        </p:spPr>
      </p:pic>
      <p:sp>
        <p:nvSpPr>
          <p:cNvPr id="21" name="Title 10"/>
          <p:cNvSpPr>
            <a:spLocks noGrp="1"/>
          </p:cNvSpPr>
          <p:nvPr>
            <p:ph type="title"/>
          </p:nvPr>
        </p:nvSpPr>
        <p:spPr>
          <a:xfrm>
            <a:off x="189756" y="260648"/>
            <a:ext cx="10969943" cy="711081"/>
          </a:xfrm>
        </p:spPr>
        <p:txBody>
          <a:bodyPr>
            <a:noAutofit/>
          </a:bodyPr>
          <a:lstStyle/>
          <a:p>
            <a:r>
              <a:rPr lang="en-US" dirty="0">
                <a:latin typeface="Cooper Black" panose="0208090404030B020404" pitchFamily="18" charset="0"/>
              </a:rPr>
              <a:t>Evolution of ABAP Programming Model</a:t>
            </a:r>
          </a:p>
        </p:txBody>
      </p:sp>
      <p:pic>
        <p:nvPicPr>
          <p:cNvPr id="22" name="Picture 21">
            <a:extLst>
              <a:ext uri="{FF2B5EF4-FFF2-40B4-BE49-F238E27FC236}">
                <a16:creationId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23"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a:t>
            </a:r>
          </a:p>
        </p:txBody>
      </p:sp>
    </p:spTree>
    <p:extLst>
      <p:ext uri="{BB962C8B-B14F-4D97-AF65-F5344CB8AC3E}">
        <p14:creationId xmlns:p14="http://schemas.microsoft.com/office/powerpoint/2010/main" val="34228338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14801" y="0"/>
            <a:ext cx="10969943" cy="711081"/>
          </a:xfrm>
        </p:spPr>
        <p:txBody>
          <a:bodyPr>
            <a:noAutofit/>
          </a:bodyPr>
          <a:lstStyle/>
          <a:p>
            <a:r>
              <a:rPr lang="en-IN" dirty="0">
                <a:latin typeface="Cooper Black" panose="0208090404030B020404" pitchFamily="18" charset="0"/>
              </a:rPr>
              <a:t>Restful ABAP Programming</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a:t>
            </a:r>
          </a:p>
        </p:txBody>
      </p:sp>
      <p:pic>
        <p:nvPicPr>
          <p:cNvPr id="1026" name="Picture 2" descr="C:\Users\Anubhav\AppData\Local\Temp\SNAGHTMLb41d92c.PNG">
            <a:extLst>
              <a:ext uri="{FF2B5EF4-FFF2-40B4-BE49-F238E27FC236}">
                <a16:creationId xmlns:a16="http://schemas.microsoft.com/office/drawing/2014/main" id="{E9822429-87D0-4430-9EB2-2E66584E7C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1764" y="699185"/>
            <a:ext cx="10660414" cy="58841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6217950"/>
      </p:ext>
    </p:extLst>
  </p:cSld>
  <p:clrMapOvr>
    <a:masterClrMapping/>
  </p:clrMapOvr>
  <p:transition spd="slow">
    <p:push dir="u"/>
  </p:transition>
</p:sld>
</file>

<file path=ppt/theme/_rels/theme2.xml.rels><?xml version="1.0" encoding="UTF-8" standalone="yes"?>
<Relationships xmlns="http://schemas.openxmlformats.org/package/2006/relationships"><Relationship Id="rId1" Type="http://schemas.openxmlformats.org/officeDocument/2006/relationships/image" Target="../media/image2.jpg"/></Relationships>
</file>

<file path=ppt/theme/theme1.xml><?xml version="1.0" encoding="utf-8"?>
<a:theme xmlns:a="http://schemas.openxmlformats.org/drawingml/2006/main" name="Office Theme">
  <a:themeElements>
    <a:clrScheme name="Custom 526">
      <a:dk1>
        <a:sysClr val="windowText" lastClr="000000"/>
      </a:dk1>
      <a:lt1>
        <a:sysClr val="window" lastClr="FFFFFF"/>
      </a:lt1>
      <a:dk2>
        <a:srgbClr val="153153"/>
      </a:dk2>
      <a:lt2>
        <a:srgbClr val="EEECE1"/>
      </a:lt2>
      <a:accent1>
        <a:srgbClr val="6249DF"/>
      </a:accent1>
      <a:accent2>
        <a:srgbClr val="03BAC8"/>
      </a:accent2>
      <a:accent3>
        <a:srgbClr val="F9F7F3"/>
      </a:accent3>
      <a:accent4>
        <a:srgbClr val="EDDEA4"/>
      </a:accent4>
      <a:accent5>
        <a:srgbClr val="F7A072"/>
      </a:accent5>
      <a:accent6>
        <a:srgbClr val="A5A5A5"/>
      </a:accent6>
      <a:hlink>
        <a:srgbClr val="0000FF"/>
      </a:hlink>
      <a:folHlink>
        <a:srgbClr val="800080"/>
      </a:folHlink>
    </a:clrScheme>
    <a:fontScheme name="slidemodel">
      <a:majorFont>
        <a:latin typeface="Calibr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a:blip xmlns:r="http://schemas.openxmlformats.org/officeDocument/2006/relationships" r:embed="rId1"/>
          <a:stretch>
            <a:fillRect/>
          </a:stretch>
        </a:blip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3.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9082</TotalTime>
  <Words>1517</Words>
  <Application>Microsoft Office PowerPoint</Application>
  <PresentationFormat>Custom</PresentationFormat>
  <Paragraphs>219</Paragraphs>
  <Slides>36</Slides>
  <Notes>6</Notes>
  <HiddenSlides>0</HiddenSlides>
  <MMClips>0</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36</vt:i4>
      </vt:variant>
    </vt:vector>
  </HeadingPairs>
  <TitlesOfParts>
    <vt:vector size="47" baseType="lpstr">
      <vt:lpstr>Arial</vt:lpstr>
      <vt:lpstr>Arial Black</vt:lpstr>
      <vt:lpstr>Calibri</vt:lpstr>
      <vt:lpstr>Cooper Black</vt:lpstr>
      <vt:lpstr>Open Sans</vt:lpstr>
      <vt:lpstr>Segoe UI</vt:lpstr>
      <vt:lpstr>Segoe UI Black</vt:lpstr>
      <vt:lpstr>Wingdings</vt:lpstr>
      <vt:lpstr>Office Theme</vt:lpstr>
      <vt:lpstr>1_Office Theme</vt:lpstr>
      <vt:lpstr>4_Office Theme</vt:lpstr>
      <vt:lpstr>SAP S/4HANA CDS, BTP Full Stack Training Day 7</vt:lpstr>
      <vt:lpstr>Day 7</vt:lpstr>
      <vt:lpstr>PowerPoint Presentation</vt:lpstr>
      <vt:lpstr>PowerPoint Presentation</vt:lpstr>
      <vt:lpstr>PowerPoint Presentation</vt:lpstr>
      <vt:lpstr>PowerPoint Presentation</vt:lpstr>
      <vt:lpstr>PowerPoint Presentation</vt:lpstr>
      <vt:lpstr>Evolution of ABAP Programming Model</vt:lpstr>
      <vt:lpstr>Restful ABAP Programming</vt:lpstr>
      <vt:lpstr>Restful ABAP Programming</vt:lpstr>
      <vt:lpstr>RAP – The Big picture</vt:lpstr>
      <vt:lpstr>What is a Business Object</vt:lpstr>
      <vt:lpstr>Types of Implementation (Scenario) </vt:lpstr>
      <vt:lpstr>BO runtime implementation types</vt:lpstr>
      <vt:lpstr>BO runtime implementation types</vt:lpstr>
      <vt:lpstr>Explanation of Flight Data Model</vt:lpstr>
      <vt:lpstr>PowerPoint Presentation</vt:lpstr>
      <vt:lpstr>PowerPoint Presentation</vt:lpstr>
      <vt:lpstr>Flow of Development (Unmanaged Scenario)</vt:lpstr>
      <vt:lpstr>Defining Data Models</vt:lpstr>
      <vt:lpstr>Root CDS Entity</vt:lpstr>
      <vt:lpstr>Create OData Service ( Business Service )</vt:lpstr>
      <vt:lpstr>Service Binding ( Business Service )</vt:lpstr>
      <vt:lpstr>PowerPoint Presentation</vt:lpstr>
      <vt:lpstr>PowerPoint Presentation</vt:lpstr>
      <vt:lpstr>PowerPoint Presentation</vt:lpstr>
      <vt:lpstr>Metadata extension</vt:lpstr>
      <vt:lpstr>PowerPoint Presentation</vt:lpstr>
      <vt:lpstr>PowerPoint Presentation</vt:lpstr>
      <vt:lpstr>Developing Read only List Report </vt:lpstr>
      <vt:lpstr>CDS Views with Annotations</vt:lpstr>
      <vt:lpstr>Title</vt:lpstr>
      <vt:lpstr>PowerPoint Presentation</vt:lpstr>
      <vt:lpstr>Title</vt:lpstr>
      <vt:lpstr>Questions?</vt:lpstr>
      <vt:lpstr>PowerPoint Presentation</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Julian</dc:creator>
  <cp:lastModifiedBy>Anubhav Oberoy</cp:lastModifiedBy>
  <cp:revision>236</cp:revision>
  <dcterms:created xsi:type="dcterms:W3CDTF">2013-09-12T13:05:01Z</dcterms:created>
  <dcterms:modified xsi:type="dcterms:W3CDTF">2024-02-07T14:33:13Z</dcterms:modified>
</cp:coreProperties>
</file>